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5" r:id="rId3"/>
    <p:sldId id="290" r:id="rId5"/>
    <p:sldId id="300" r:id="rId6"/>
    <p:sldId id="306" r:id="rId7"/>
    <p:sldId id="307" r:id="rId8"/>
    <p:sldId id="308" r:id="rId9"/>
    <p:sldId id="309" r:id="rId10"/>
    <p:sldId id="310" r:id="rId11"/>
    <p:sldId id="311" r:id="rId12"/>
    <p:sldId id="302" r:id="rId13"/>
    <p:sldId id="314" r:id="rId14"/>
    <p:sldId id="315" r:id="rId15"/>
    <p:sldId id="316" r:id="rId16"/>
    <p:sldId id="317" r:id="rId17"/>
    <p:sldId id="301" r:id="rId18"/>
    <p:sldId id="318" r:id="rId19"/>
    <p:sldId id="320" r:id="rId20"/>
    <p:sldId id="321" r:id="rId21"/>
    <p:sldId id="299" r:id="rId22"/>
    <p:sldId id="322" r:id="rId23"/>
    <p:sldId id="323" r:id="rId24"/>
    <p:sldId id="324" r:id="rId25"/>
    <p:sldId id="325" r:id="rId26"/>
    <p:sldId id="30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764"/>
    <a:srgbClr val="B3B3B3"/>
    <a:srgbClr val="010101"/>
    <a:srgbClr val="0E1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88" autoAdjust="0"/>
    <p:restoredTop sz="96424" autoAdjust="0"/>
  </p:normalViewPr>
  <p:slideViewPr>
    <p:cSldViewPr snapToGrid="0">
      <p:cViewPr varScale="1">
        <p:scale>
          <a:sx n="85" d="100"/>
          <a:sy n="85" d="100"/>
        </p:scale>
        <p:origin x="466" y="67"/>
      </p:cViewPr>
      <p:guideLst>
        <p:guide orient="horz" pos="2160"/>
        <p:guide pos="3863"/>
        <p:guide orient="horz" pos="1026"/>
        <p:guide orient="horz" pos="3294"/>
        <p:guide pos="733"/>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EBBFB-84DD-400F-8AB0-8E00E4F1A71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24C13-F4D3-428D-B6B4-BD00FF1E65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89" name="文本框 588"/>
          <p:cNvSpPr txBox="1"/>
          <p:nvPr/>
        </p:nvSpPr>
        <p:spPr>
          <a:xfrm>
            <a:off x="2375092" y="2466866"/>
            <a:ext cx="7571303" cy="1200329"/>
          </a:xfrm>
          <a:prstGeom prst="rect">
            <a:avLst/>
          </a:prstGeom>
          <a:noFill/>
        </p:spPr>
        <p:txBody>
          <a:bodyPr wrap="none" rtlCol="0">
            <a:spAutoFit/>
          </a:bodyPr>
          <a:lstStyle/>
          <a:p>
            <a:r>
              <a:rPr lang="zh-CN" altLang="en-US" sz="7200" b="1" dirty="0" smtClean="0">
                <a:solidFill>
                  <a:schemeClr val="tx1">
                    <a:lumMod val="85000"/>
                    <a:lumOff val="15000"/>
                  </a:schemeClr>
                </a:solidFill>
                <a:latin typeface="微软雅黑" panose="020B0503020204020204" pitchFamily="34" charset="-122"/>
                <a:ea typeface="微软雅黑" panose="020B0503020204020204" pitchFamily="34" charset="-122"/>
              </a:rPr>
              <a:t>扁平工作总结汇报</a:t>
            </a:r>
            <a:endPar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456116" y="3669802"/>
            <a:ext cx="7348477" cy="461665"/>
          </a:xfrm>
          <a:prstGeom prst="rect">
            <a:avLst/>
          </a:prstGeom>
          <a:noFill/>
        </p:spPr>
        <p:txBody>
          <a:bodyPr wrap="square" rtlCol="0">
            <a:spAutoFit/>
          </a:bodyPr>
          <a:lstStyle/>
          <a:p>
            <a:pPr algn="dist"/>
            <a:r>
              <a:rPr lang="en-US" altLang="zh-CN" sz="2400" dirty="0" smtClean="0">
                <a:solidFill>
                  <a:schemeClr val="tx1">
                    <a:lumMod val="85000"/>
                    <a:lumOff val="15000"/>
                  </a:schemeClr>
                </a:solidFill>
              </a:rPr>
              <a:t>SUMMARY REPORT TEMPLATE</a:t>
            </a:r>
            <a:endParaRPr lang="zh-CN" altLang="en-US" sz="2400" dirty="0">
              <a:solidFill>
                <a:schemeClr val="tx1">
                  <a:lumMod val="85000"/>
                  <a:lumOff val="15000"/>
                </a:schemeClr>
              </a:solidFill>
            </a:endParaRPr>
          </a:p>
        </p:txBody>
      </p:sp>
      <p:sp>
        <p:nvSpPr>
          <p:cNvPr id="6" name="矩形 5"/>
          <p:cNvSpPr/>
          <p:nvPr/>
        </p:nvSpPr>
        <p:spPr>
          <a:xfrm>
            <a:off x="5158741" y="4489167"/>
            <a:ext cx="982978" cy="41049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 汇报人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6141719" y="4489167"/>
            <a:ext cx="1150621" cy="410493"/>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sym typeface="+mn-ea"/>
              </a:rPr>
              <a:t>XXX</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589"/>
                                        </p:tgtEl>
                                        <p:attrNameLst>
                                          <p:attrName>style.visibility</p:attrName>
                                        </p:attrNameLst>
                                      </p:cBhvr>
                                      <p:to>
                                        <p:strVal val="visible"/>
                                      </p:to>
                                    </p:set>
                                    <p:anim calcmode="lin" valueType="num">
                                      <p:cBhvr additive="base">
                                        <p:cTn id="7" dur="500" fill="hold"/>
                                        <p:tgtEl>
                                          <p:spTgt spid="589"/>
                                        </p:tgtEl>
                                        <p:attrNameLst>
                                          <p:attrName>ppt_x</p:attrName>
                                        </p:attrNameLst>
                                      </p:cBhvr>
                                      <p:tavLst>
                                        <p:tav tm="0">
                                          <p:val>
                                            <p:strVal val="1+#ppt_w/2"/>
                                          </p:val>
                                        </p:tav>
                                        <p:tav tm="100000">
                                          <p:val>
                                            <p:strVal val="#ppt_x"/>
                                          </p:val>
                                        </p:tav>
                                      </p:tavLst>
                                    </p:anim>
                                    <p:anim calcmode="lin" valueType="num">
                                      <p:cBhvr additive="base">
                                        <p:cTn id="8" dur="500" fill="hold"/>
                                        <p:tgtEl>
                                          <p:spTgt spid="589"/>
                                        </p:tgtEl>
                                        <p:attrNameLst>
                                          <p:attrName>ppt_y</p:attrName>
                                        </p:attrNameLst>
                                      </p:cBhvr>
                                      <p:tavLst>
                                        <p:tav tm="0">
                                          <p:val>
                                            <p:strVal val="#ppt_y"/>
                                          </p:val>
                                        </p:tav>
                                        <p:tav tm="100000">
                                          <p:val>
                                            <p:strVal val="#ppt_y"/>
                                          </p:val>
                                        </p:tav>
                                      </p:tavLst>
                                    </p:anim>
                                  </p:childTnLst>
                                </p:cTn>
                              </p:par>
                            </p:childTnLst>
                          </p:cTn>
                        </p:par>
                        <p:par>
                          <p:cTn id="9" fill="hold">
                            <p:stCondLst>
                              <p:cond delay="8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245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295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p:bldP spid="4" grpId="0"/>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0" y="2139326"/>
            <a:ext cx="12192000" cy="2566649"/>
            <a:chOff x="0" y="2387600"/>
            <a:chExt cx="12192000" cy="2247900"/>
          </a:xfrm>
        </p:grpSpPr>
        <p:sp>
          <p:nvSpPr>
            <p:cNvPr id="627" name="矩形 626"/>
            <p:cNvSpPr/>
            <p:nvPr/>
          </p:nvSpPr>
          <p:spPr>
            <a:xfrm>
              <a:off x="0" y="2387600"/>
              <a:ext cx="12192000" cy="2247900"/>
            </a:xfrm>
            <a:prstGeom prst="rect">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425700"/>
              <a:ext cx="12192000" cy="217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41864" y="2495200"/>
            <a:ext cx="3877985" cy="830997"/>
          </a:xfrm>
          <a:prstGeom prst="rect">
            <a:avLst/>
          </a:prstGeom>
          <a:noFill/>
        </p:spPr>
        <p:txBody>
          <a:bodyPr wrap="none" rtlCol="0">
            <a:spAutoFit/>
          </a:bodyPr>
          <a:lstStyle/>
          <a:p>
            <a:r>
              <a:rPr lang="zh-CN" altLang="en-US" sz="4800" dirty="0">
                <a:solidFill>
                  <a:schemeClr val="tx1">
                    <a:lumMod val="85000"/>
                    <a:lumOff val="15000"/>
                  </a:schemeClr>
                </a:solidFill>
                <a:latin typeface="微软雅黑" panose="020B0503020204020204" pitchFamily="34" charset="-122"/>
                <a:ea typeface="微软雅黑" panose="020B0503020204020204" pitchFamily="34" charset="-122"/>
              </a:rPr>
              <a:t>章节</a:t>
            </a:r>
            <a:r>
              <a:rPr lang="zh-CN" altLang="en-US" sz="4800" dirty="0" smtClean="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4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Shape 285"/>
          <p:cNvSpPr txBox="1"/>
          <p:nvPr/>
        </p:nvSpPr>
        <p:spPr>
          <a:xfrm>
            <a:off x="6667264" y="3346468"/>
            <a:ext cx="387798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247558" y="2402867"/>
            <a:ext cx="1364476" cy="1015663"/>
          </a:xfrm>
          <a:prstGeom prst="rect">
            <a:avLst/>
          </a:prstGeom>
          <a:noFill/>
        </p:spPr>
        <p:txBody>
          <a:bodyPr wrap="none" rtlCol="0">
            <a:spAutoFit/>
          </a:bodyPr>
          <a:lstStyle/>
          <a:p>
            <a:r>
              <a:rPr lang="en-US" altLang="zh-CN" sz="6000" dirty="0" smtClean="0">
                <a:solidFill>
                  <a:schemeClr val="tx1">
                    <a:lumMod val="85000"/>
                    <a:lumOff val="15000"/>
                  </a:schemeClr>
                </a:solidFill>
                <a:latin typeface="锐字巅峰粗黑简1.0" panose="02000500000000000000" pitchFamily="2" charset="-122"/>
                <a:ea typeface="锐字巅峰粗黑简1.0" panose="02000500000000000000" pitchFamily="2" charset="-122"/>
              </a:rPr>
              <a:t>02</a:t>
            </a:r>
            <a:endParaRPr lang="zh-CN" altLang="en-US" sz="6000" dirty="0">
              <a:solidFill>
                <a:schemeClr val="tx1">
                  <a:lumMod val="85000"/>
                  <a:lumOff val="15000"/>
                </a:schemeClr>
              </a:solidFill>
              <a:latin typeface="锐字巅峰粗黑简1.0" panose="02000500000000000000" pitchFamily="2" charset="-122"/>
              <a:ea typeface="锐字巅峰粗黑简1.0" panose="02000500000000000000" pitchFamily="2" charset="-122"/>
            </a:endParaRPr>
          </a:p>
        </p:txBody>
      </p:sp>
      <p:sp>
        <p:nvSpPr>
          <p:cNvPr id="11" name="AutoShape 3"/>
          <p:cNvSpPr>
            <a:spLocks noChangeAspect="1" noChangeArrowheads="1" noTextEdit="1"/>
          </p:cNvSpPr>
          <p:nvPr/>
        </p:nvSpPr>
        <p:spPr bwMode="auto">
          <a:xfrm>
            <a:off x="-3486150" y="800100"/>
            <a:ext cx="12827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3638" y="1628775"/>
            <a:ext cx="3600450" cy="360045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grpSp>
        <p:nvGrpSpPr>
          <p:cNvPr id="6" name="Group 4"/>
          <p:cNvGrpSpPr/>
          <p:nvPr/>
        </p:nvGrpSpPr>
        <p:grpSpPr>
          <a:xfrm>
            <a:off x="6656795" y="2338235"/>
            <a:ext cx="4006724" cy="3543841"/>
            <a:chOff x="1778126" y="2699881"/>
            <a:chExt cx="4006724" cy="3543841"/>
          </a:xfrm>
        </p:grpSpPr>
        <p:sp>
          <p:nvSpPr>
            <p:cNvPr id="7" name="TextBox 5"/>
            <p:cNvSpPr txBox="1"/>
            <p:nvPr/>
          </p:nvSpPr>
          <p:spPr>
            <a:xfrm>
              <a:off x="1778126" y="3750732"/>
              <a:ext cx="4006724" cy="2492990"/>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3165077" y="2699881"/>
              <a:ext cx="2619773" cy="1015663"/>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a:p>
              <a:endParaRPr lang="zh-CN" altLang="en-US" sz="1200" dirty="0">
                <a:solidFill>
                  <a:schemeClr val="tx2"/>
                </a:solidFill>
                <a:latin typeface="微软雅黑" panose="020B0503020204020204" pitchFamily="34" charset="-122"/>
                <a:ea typeface="微软雅黑" panose="020B0503020204020204" pitchFamily="34" charset="-122"/>
              </a:endParaRPr>
            </a:p>
          </p:txBody>
        </p:sp>
      </p:grpSp>
      <p:sp>
        <p:nvSpPr>
          <p:cNvPr id="9" name="TextBox 7"/>
          <p:cNvSpPr txBox="1"/>
          <p:nvPr/>
        </p:nvSpPr>
        <p:spPr>
          <a:xfrm>
            <a:off x="6652019" y="2401735"/>
            <a:ext cx="1346844" cy="769441"/>
          </a:xfrm>
          <a:prstGeom prst="rect">
            <a:avLst/>
          </a:prstGeom>
          <a:noFill/>
        </p:spPr>
        <p:txBody>
          <a:bodyPr wrap="none" lIns="91440" tIns="45720" rIns="91440" bIns="45720" rtlCol="0">
            <a:spAutoFit/>
          </a:bodyPr>
          <a:lstStyle/>
          <a:p>
            <a:r>
              <a:rPr lang="id-ID" sz="4400" dirty="0">
                <a:solidFill>
                  <a:schemeClr val="accent2"/>
                </a:solidFill>
                <a:latin typeface="微软雅黑" panose="020B0503020204020204" pitchFamily="34" charset="-122"/>
                <a:ea typeface="微软雅黑" panose="020B0503020204020204" pitchFamily="34" charset="-122"/>
                <a:cs typeface="Clear Sans" panose="020B0503030202020304" pitchFamily="34" charset="0"/>
              </a:rPr>
              <a:t>9</a:t>
            </a:r>
            <a:r>
              <a:rPr lang="en-US" sz="4400" dirty="0">
                <a:solidFill>
                  <a:schemeClr val="accent2"/>
                </a:solidFill>
                <a:latin typeface="微软雅黑" panose="020B0503020204020204" pitchFamily="34" charset="-122"/>
                <a:ea typeface="微软雅黑" panose="020B0503020204020204" pitchFamily="34" charset="-122"/>
                <a:cs typeface="Clear Sans" panose="020B0503030202020304" pitchFamily="34" charset="0"/>
              </a:rPr>
              <a:t>0</a:t>
            </a:r>
            <a:r>
              <a:rPr lang="id-ID" sz="4400" dirty="0">
                <a:solidFill>
                  <a:schemeClr val="accent2"/>
                </a:solidFill>
                <a:latin typeface="微软雅黑" panose="020B0503020204020204" pitchFamily="34" charset="-122"/>
                <a:ea typeface="微软雅黑" panose="020B0503020204020204" pitchFamily="34" charset="-122"/>
                <a:cs typeface="Clear Sans" panose="020B0503030202020304" pitchFamily="34" charset="0"/>
              </a:rPr>
              <a:t>%</a:t>
            </a:r>
            <a:endParaRPr lang="id-ID" sz="4400" dirty="0">
              <a:solidFill>
                <a:schemeClr val="accent2"/>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10" name="Group 22"/>
          <p:cNvGrpSpPr/>
          <p:nvPr/>
        </p:nvGrpSpPr>
        <p:grpSpPr>
          <a:xfrm>
            <a:off x="775734" y="1909851"/>
            <a:ext cx="5449773" cy="4085077"/>
            <a:chOff x="0" y="1699756"/>
            <a:chExt cx="6068751" cy="5158244"/>
          </a:xfrm>
        </p:grpSpPr>
        <p:grpSp>
          <p:nvGrpSpPr>
            <p:cNvPr id="11" name="Group 8"/>
            <p:cNvGrpSpPr/>
            <p:nvPr/>
          </p:nvGrpSpPr>
          <p:grpSpPr>
            <a:xfrm>
              <a:off x="0" y="1699756"/>
              <a:ext cx="2993230" cy="5158243"/>
              <a:chOff x="711201" y="1569127"/>
              <a:chExt cx="2619076" cy="4876799"/>
            </a:xfrm>
          </p:grpSpPr>
          <p:sp>
            <p:nvSpPr>
              <p:cNvPr id="19" name="Rectangle 9"/>
              <p:cNvSpPr/>
              <p:nvPr/>
            </p:nvSpPr>
            <p:spPr>
              <a:xfrm>
                <a:off x="726233" y="1569127"/>
                <a:ext cx="2604044" cy="2402641"/>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grpSp>
            <p:nvGrpSpPr>
              <p:cNvPr id="20" name="Group 10"/>
              <p:cNvGrpSpPr/>
              <p:nvPr/>
            </p:nvGrpSpPr>
            <p:grpSpPr>
              <a:xfrm>
                <a:off x="711201" y="4043286"/>
                <a:ext cx="2619076" cy="2402640"/>
                <a:chOff x="711201" y="4043286"/>
                <a:chExt cx="2619076" cy="2402640"/>
              </a:xfrm>
            </p:grpSpPr>
            <p:sp>
              <p:nvSpPr>
                <p:cNvPr id="21" name="Rectangle 11"/>
                <p:cNvSpPr/>
                <p:nvPr/>
              </p:nvSpPr>
              <p:spPr>
                <a:xfrm>
                  <a:off x="711201" y="4043286"/>
                  <a:ext cx="2619076" cy="2402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340">
                    <a:lnSpc>
                      <a:spcPct val="200000"/>
                    </a:lnSpc>
                  </a:pPr>
                  <a:endParaRPr lang="en-US" sz="12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22" name="Group 12"/>
                <p:cNvGrpSpPr/>
                <p:nvPr/>
              </p:nvGrpSpPr>
              <p:grpSpPr>
                <a:xfrm>
                  <a:off x="1015175" y="4281570"/>
                  <a:ext cx="2096326" cy="2039595"/>
                  <a:chOff x="1015175" y="4281570"/>
                  <a:chExt cx="2096326" cy="2039595"/>
                </a:xfrm>
              </p:grpSpPr>
              <p:sp>
                <p:nvSpPr>
                  <p:cNvPr id="23" name="Rectangle 13"/>
                  <p:cNvSpPr/>
                  <p:nvPr/>
                </p:nvSpPr>
                <p:spPr>
                  <a:xfrm>
                    <a:off x="1015175" y="4667746"/>
                    <a:ext cx="2096326" cy="1653419"/>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bg1"/>
                      </a:solidFill>
                      <a:latin typeface="微软雅黑" panose="020B0503020204020204" pitchFamily="34" charset="-122"/>
                      <a:ea typeface="微软雅黑" panose="020B0503020204020204" pitchFamily="34" charset="-122"/>
                    </a:endParaRPr>
                  </a:p>
                  <a:p>
                    <a:pPr>
                      <a:defRPr/>
                    </a:pPr>
                    <a:endParaRPr lang="en-US" altLang="zh-CN" sz="1200" dirty="0">
                      <a:solidFill>
                        <a:schemeClr val="bg1"/>
                      </a:solidFill>
                      <a:latin typeface="微软雅黑" panose="020B0503020204020204" pitchFamily="34" charset="-122"/>
                      <a:ea typeface="微软雅黑" panose="020B0503020204020204" pitchFamily="34" charset="-122"/>
                      <a:cs typeface="Clear Sans Light" panose="020B0303030202020304" pitchFamily="34" charset="0"/>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TextBox 14"/>
                  <p:cNvSpPr txBox="1"/>
                  <p:nvPr/>
                </p:nvSpPr>
                <p:spPr>
                  <a:xfrm>
                    <a:off x="1060542" y="4281570"/>
                    <a:ext cx="320509" cy="551140"/>
                  </a:xfrm>
                  <a:prstGeom prst="rect">
                    <a:avLst/>
                  </a:prstGeom>
                  <a:noFill/>
                </p:spPr>
                <p:txBody>
                  <a:bodyPr wrap="none" rtlCol="0">
                    <a:spAutoFit/>
                  </a:bodyPr>
                  <a:lstStyle/>
                  <a:p>
                    <a:pPr>
                      <a:lnSpc>
                        <a:spcPct val="150000"/>
                      </a:lnSpc>
                    </a:pPr>
                    <a:r>
                      <a:rPr lang="id-ID" sz="16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A</a:t>
                    </a:r>
                    <a:endParaRPr lang="en-US" sz="16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grpSp>
        <p:grpSp>
          <p:nvGrpSpPr>
            <p:cNvPr id="12" name="Group 15"/>
            <p:cNvGrpSpPr/>
            <p:nvPr/>
          </p:nvGrpSpPr>
          <p:grpSpPr>
            <a:xfrm>
              <a:off x="3075521" y="1699756"/>
              <a:ext cx="2993230" cy="5158244"/>
              <a:chOff x="3402282" y="1569127"/>
              <a:chExt cx="2619076" cy="4876800"/>
            </a:xfrm>
          </p:grpSpPr>
          <p:sp>
            <p:nvSpPr>
              <p:cNvPr id="13" name="Rectangle 16"/>
              <p:cNvSpPr/>
              <p:nvPr/>
            </p:nvSpPr>
            <p:spPr>
              <a:xfrm>
                <a:off x="3403757" y="4043286"/>
                <a:ext cx="2617601" cy="240264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grpSp>
            <p:nvGrpSpPr>
              <p:cNvPr id="14" name="Group 17"/>
              <p:cNvGrpSpPr/>
              <p:nvPr/>
            </p:nvGrpSpPr>
            <p:grpSpPr>
              <a:xfrm>
                <a:off x="3402282" y="1569127"/>
                <a:ext cx="2619076" cy="2402640"/>
                <a:chOff x="3402282" y="1569127"/>
                <a:chExt cx="2619076" cy="2402640"/>
              </a:xfrm>
            </p:grpSpPr>
            <p:sp>
              <p:nvSpPr>
                <p:cNvPr id="15" name="Rectangle 18"/>
                <p:cNvSpPr/>
                <p:nvPr/>
              </p:nvSpPr>
              <p:spPr>
                <a:xfrm>
                  <a:off x="3402282" y="1569127"/>
                  <a:ext cx="2619076" cy="2402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340">
                    <a:lnSpc>
                      <a:spcPct val="200000"/>
                    </a:lnSpc>
                  </a:pPr>
                  <a:endParaRPr lang="en-US" sz="12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16" name="Group 19"/>
                <p:cNvGrpSpPr/>
                <p:nvPr/>
              </p:nvGrpSpPr>
              <p:grpSpPr>
                <a:xfrm>
                  <a:off x="3673688" y="1814142"/>
                  <a:ext cx="2096326" cy="2039595"/>
                  <a:chOff x="1015175" y="4281570"/>
                  <a:chExt cx="2096326" cy="2039595"/>
                </a:xfrm>
              </p:grpSpPr>
              <p:sp>
                <p:nvSpPr>
                  <p:cNvPr id="17" name="Rectangle 20"/>
                  <p:cNvSpPr/>
                  <p:nvPr/>
                </p:nvSpPr>
                <p:spPr>
                  <a:xfrm>
                    <a:off x="1015175" y="4667746"/>
                    <a:ext cx="2096326" cy="1653419"/>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bg1"/>
                      </a:solidFill>
                      <a:latin typeface="微软雅黑" panose="020B0503020204020204" pitchFamily="34" charset="-122"/>
                      <a:ea typeface="微软雅黑" panose="020B0503020204020204" pitchFamily="34" charset="-122"/>
                    </a:endParaRPr>
                  </a:p>
                  <a:p>
                    <a:pPr>
                      <a:defRPr/>
                    </a:pPr>
                    <a:endParaRPr lang="en-US" sz="1200" dirty="0">
                      <a:solidFill>
                        <a:schemeClr val="bg1"/>
                      </a:solidFill>
                      <a:latin typeface="微软雅黑" panose="020B0503020204020204" pitchFamily="34" charset="-122"/>
                      <a:ea typeface="微软雅黑" panose="020B0503020204020204" pitchFamily="34" charset="-122"/>
                      <a:cs typeface="Clear Sans Light" panose="020B0303030202020304" pitchFamily="34" charset="0"/>
                    </a:endParaRPr>
                  </a:p>
                  <a:p>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TextBox 21"/>
                  <p:cNvSpPr txBox="1"/>
                  <p:nvPr/>
                </p:nvSpPr>
                <p:spPr>
                  <a:xfrm>
                    <a:off x="1060542" y="4281570"/>
                    <a:ext cx="304890" cy="551140"/>
                  </a:xfrm>
                  <a:prstGeom prst="rect">
                    <a:avLst/>
                  </a:prstGeom>
                  <a:noFill/>
                </p:spPr>
                <p:txBody>
                  <a:bodyPr wrap="none" rtlCol="0">
                    <a:spAutoFit/>
                  </a:bodyPr>
                  <a:lstStyle/>
                  <a:p>
                    <a:pPr>
                      <a:lnSpc>
                        <a:spcPct val="150000"/>
                      </a:lnSpc>
                    </a:pPr>
                    <a:r>
                      <a:rPr lang="id-ID" sz="16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B</a:t>
                    </a:r>
                    <a:endParaRPr lang="en-US" sz="1600"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grpSp>
      </p:gr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6" name="TextBox 14"/>
          <p:cNvSpPr txBox="1"/>
          <p:nvPr/>
        </p:nvSpPr>
        <p:spPr>
          <a:xfrm>
            <a:off x="857251" y="1356432"/>
            <a:ext cx="5787556" cy="400091"/>
          </a:xfrm>
          <a:prstGeom prst="rect">
            <a:avLst/>
          </a:prstGeom>
          <a:noFill/>
        </p:spPr>
        <p:txBody>
          <a:bodyPr wrap="square" lIns="91421" tIns="45711" rIns="91421" bIns="45711" rtlCol="0">
            <a:spAutoFit/>
          </a:bodyPr>
          <a:lstStyle/>
          <a:p>
            <a:r>
              <a:rPr lang="zh-CN" altLang="en-US" sz="2000" dirty="0">
                <a:latin typeface="+mn-ea"/>
              </a:rPr>
              <a:t>项目概况</a:t>
            </a:r>
            <a:endParaRPr lang="id-ID" sz="2000" dirty="0">
              <a:latin typeface="+mn-ea"/>
            </a:endParaRPr>
          </a:p>
        </p:txBody>
      </p:sp>
      <p:sp>
        <p:nvSpPr>
          <p:cNvPr id="7" name="TextBox 15"/>
          <p:cNvSpPr txBox="1"/>
          <p:nvPr/>
        </p:nvSpPr>
        <p:spPr>
          <a:xfrm>
            <a:off x="860426" y="1742192"/>
            <a:ext cx="10478295" cy="701712"/>
          </a:xfrm>
          <a:prstGeom prst="rect">
            <a:avLst/>
          </a:prstGeom>
          <a:noFill/>
        </p:spPr>
        <p:txBody>
          <a:bodyPr wrap="square" lIns="91421" tIns="45711" rIns="91421" bIns="45711" rtlCol="0">
            <a:spAutoFit/>
          </a:bodyPr>
          <a:lstStyle/>
          <a:p>
            <a:pPr>
              <a:lnSpc>
                <a:spcPct val="110000"/>
              </a:lnSpc>
            </a:pPr>
            <a:r>
              <a:rPr lang="zh-CN" altLang="en-US" sz="1200" dirty="0">
                <a:solidFill>
                  <a:schemeClr val="tx2"/>
                </a:solidFill>
                <a:latin typeface="+mn-ea"/>
                <a:cs typeface="Calibri Light" panose="020F0302020204030204"/>
              </a:rPr>
              <a:t>此处添加详细文本描述，建议与标题相关并符合整体语言风格，语言描述尽量简洁生动。尽量将每页幻灯片的字数控制在</a:t>
            </a:r>
            <a:r>
              <a:rPr lang="en-US" altLang="zh-CN" sz="1200" dirty="0">
                <a:solidFill>
                  <a:schemeClr val="tx2"/>
                </a:solidFill>
                <a:latin typeface="+mn-ea"/>
                <a:cs typeface="Calibri Light" panose="020F0302020204030204"/>
              </a:rPr>
              <a:t>200</a:t>
            </a:r>
            <a:r>
              <a:rPr lang="zh-CN" altLang="en-US" sz="1200" dirty="0">
                <a:solidFill>
                  <a:schemeClr val="tx2"/>
                </a:solidFill>
                <a:latin typeface="+mn-ea"/>
                <a:cs typeface="Calibri Light" panose="020F0302020204030204"/>
              </a:rPr>
              <a:t>字以内，据统计每页幻灯片的最好控制在</a:t>
            </a:r>
            <a:r>
              <a:rPr lang="en-US" altLang="zh-CN" sz="1200" dirty="0">
                <a:solidFill>
                  <a:schemeClr val="tx2"/>
                </a:solidFill>
                <a:latin typeface="+mn-ea"/>
                <a:cs typeface="Calibri Light" panose="020F0302020204030204"/>
              </a:rPr>
              <a:t>5</a:t>
            </a:r>
            <a:r>
              <a:rPr lang="zh-CN" altLang="en-US" sz="1200" dirty="0">
                <a:solidFill>
                  <a:schemeClr val="tx2"/>
                </a:solidFill>
                <a:latin typeface="+mn-ea"/>
                <a:cs typeface="Calibri Light" panose="020F0302020204030204"/>
              </a:rPr>
              <a:t>分钟之内。此处添加详细文本描述，建议与标题相关并符合整体语言风格，语言描述尽量简洁生动。尽量将每页幻灯片的字数控制在</a:t>
            </a:r>
            <a:r>
              <a:rPr lang="en-US" altLang="zh-CN" sz="1200" dirty="0">
                <a:solidFill>
                  <a:schemeClr val="tx2"/>
                </a:solidFill>
                <a:latin typeface="+mn-ea"/>
                <a:cs typeface="Calibri Light" panose="020F0302020204030204"/>
              </a:rPr>
              <a:t>200</a:t>
            </a:r>
            <a:r>
              <a:rPr lang="zh-CN" altLang="en-US" sz="1200" dirty="0">
                <a:solidFill>
                  <a:schemeClr val="tx2"/>
                </a:solidFill>
                <a:latin typeface="+mn-ea"/>
                <a:cs typeface="Calibri Light" panose="020F0302020204030204"/>
              </a:rPr>
              <a:t>字以内，据统计每页幻灯片的最好控制在</a:t>
            </a:r>
            <a:r>
              <a:rPr lang="en-US" altLang="zh-CN" sz="1200" dirty="0">
                <a:solidFill>
                  <a:schemeClr val="tx2"/>
                </a:solidFill>
                <a:latin typeface="+mn-ea"/>
                <a:cs typeface="Calibri Light" panose="020F0302020204030204"/>
              </a:rPr>
              <a:t>5</a:t>
            </a:r>
            <a:r>
              <a:rPr lang="zh-CN" altLang="en-US" sz="1200" dirty="0">
                <a:solidFill>
                  <a:schemeClr val="tx2"/>
                </a:solidFill>
                <a:latin typeface="+mn-ea"/>
                <a:cs typeface="Calibri Light" panose="020F0302020204030204"/>
              </a:rPr>
              <a:t>分钟之内。</a:t>
            </a:r>
            <a:endParaRPr lang="zh-CN" altLang="en-US" sz="1200" dirty="0">
              <a:solidFill>
                <a:schemeClr val="tx2"/>
              </a:solidFill>
              <a:latin typeface="+mn-ea"/>
              <a:cs typeface="Calibri Light" panose="020F0302020204030204"/>
            </a:endParaRPr>
          </a:p>
        </p:txBody>
      </p:sp>
      <p:grpSp>
        <p:nvGrpSpPr>
          <p:cNvPr id="8" name="Group 1104"/>
          <p:cNvGrpSpPr>
            <a:grpSpLocks noChangeAspect="1"/>
          </p:cNvGrpSpPr>
          <p:nvPr/>
        </p:nvGrpSpPr>
        <p:grpSpPr>
          <a:xfrm rot="5400000">
            <a:off x="4864484" y="2205299"/>
            <a:ext cx="2513505" cy="3725000"/>
            <a:chOff x="0" y="0"/>
            <a:chExt cx="6591305" cy="9765731"/>
          </a:xfrm>
        </p:grpSpPr>
        <p:grpSp>
          <p:nvGrpSpPr>
            <p:cNvPr id="9" name="Group 1102"/>
            <p:cNvGrpSpPr/>
            <p:nvPr/>
          </p:nvGrpSpPr>
          <p:grpSpPr>
            <a:xfrm>
              <a:off x="0" y="0"/>
              <a:ext cx="6591305" cy="9765731"/>
              <a:chOff x="0" y="0"/>
              <a:chExt cx="6591304" cy="9765730"/>
            </a:xfrm>
          </p:grpSpPr>
          <p:pic>
            <p:nvPicPr>
              <p:cNvPr id="11" name="Mini-iPad-B&amp;W-Mockup.png"/>
              <p:cNvPicPr/>
              <p:nvPr/>
            </p:nvPicPr>
            <p:blipFill>
              <a:blip r:embed="rId1"/>
              <a:stretch>
                <a:fillRect/>
              </a:stretch>
            </p:blipFill>
            <p:spPr>
              <a:xfrm>
                <a:off x="0" y="0"/>
                <a:ext cx="6591304" cy="9765730"/>
              </a:xfrm>
              <a:prstGeom prst="rect">
                <a:avLst/>
              </a:prstGeom>
              <a:ln w="12700" cap="flat">
                <a:noFill/>
                <a:miter lim="400000"/>
                <a:headEnd/>
                <a:tailEnd/>
              </a:ln>
              <a:effectLst/>
            </p:spPr>
          </p:pic>
          <p:sp>
            <p:nvSpPr>
              <p:cNvPr id="12"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defTabSz="291465">
                  <a:defRPr sz="4000">
                    <a:solidFill>
                      <a:srgbClr val="FFFFFF"/>
                    </a:solidFill>
                    <a:effectLst>
                      <a:outerShdw blurRad="38100" dist="12700" dir="5400000" rotWithShape="0">
                        <a:srgbClr val="000000">
                          <a:alpha val="50000"/>
                        </a:srgbClr>
                      </a:outerShdw>
                    </a:effectLst>
                  </a:defRPr>
                </a:pPr>
                <a:endParaRPr sz="2000" dirty="0">
                  <a:latin typeface="+mn-ea"/>
                </a:endParaRPr>
              </a:p>
            </p:txBody>
          </p:sp>
        </p:grpSp>
        <p:pic>
          <p:nvPicPr>
            <p:cNvPr id="10" name="placeholder.png"/>
            <p:cNvPicPr/>
            <p:nvPr/>
          </p:nvPicPr>
          <p:blipFill>
            <a:blip r:embed="rId2"/>
            <a:srcRect l="29020" r="29020"/>
            <a:stretch>
              <a:fillRect/>
            </a:stretch>
          </p:blipFill>
          <p:spPr>
            <a:xfrm>
              <a:off x="337669" y="969500"/>
              <a:ext cx="5911543" cy="7924801"/>
            </a:xfrm>
            <a:prstGeom prst="rect">
              <a:avLst/>
            </a:prstGeom>
            <a:ln w="12700" cap="flat">
              <a:noFill/>
              <a:miter lim="400000"/>
              <a:headEnd/>
              <a:tailEnd/>
            </a:ln>
            <a:effectLst/>
          </p:spPr>
        </p:pic>
      </p:grpSp>
      <p:sp>
        <p:nvSpPr>
          <p:cNvPr id="13" name="TextBox 56"/>
          <p:cNvSpPr txBox="1"/>
          <p:nvPr/>
        </p:nvSpPr>
        <p:spPr>
          <a:xfrm>
            <a:off x="509011" y="2959486"/>
            <a:ext cx="1766392" cy="1021821"/>
          </a:xfrm>
          <a:prstGeom prst="rect">
            <a:avLst/>
          </a:prstGeom>
          <a:noFill/>
        </p:spPr>
        <p:txBody>
          <a:bodyPr wrap="square" lIns="0" tIns="60963" rIns="0" bIns="0">
            <a:spAutoFit/>
          </a:bodyPr>
          <a:lstStyle/>
          <a:p>
            <a:pPr algn="r" defTabSz="608965">
              <a:lnSpc>
                <a:spcPct val="120000"/>
              </a:lnSpc>
              <a:defRPr/>
            </a:pPr>
            <a:r>
              <a:rPr lang="zh-CN" altLang="en-US" sz="1600" b="1" dirty="0">
                <a:latin typeface="+mn-ea"/>
                <a:cs typeface="Lato Regular"/>
              </a:rPr>
              <a:t>购物</a:t>
            </a:r>
            <a:endParaRPr lang="en-US" sz="1600" b="1" dirty="0">
              <a:latin typeface="+mn-ea"/>
              <a:cs typeface="Lato Regular"/>
            </a:endParaRPr>
          </a:p>
          <a:p>
            <a:pPr algn="ctr" defTabSz="608965">
              <a:lnSpc>
                <a:spcPct val="120000"/>
              </a:lnSpc>
              <a:defRPr/>
            </a:pPr>
            <a:r>
              <a:rPr lang="zh-CN" altLang="en-US" sz="1200" dirty="0">
                <a:latin typeface="+mn-ea"/>
                <a:cs typeface="Calibri Light" panose="020F0302020204030204"/>
              </a:rPr>
              <a:t>此处添加详细文本描述，建议与标题相关并符合整体语言风格</a:t>
            </a:r>
            <a:endParaRPr lang="en-US" sz="1200" dirty="0">
              <a:latin typeface="+mn-ea"/>
              <a:cs typeface="Calibri Light" panose="020F0302020204030204"/>
            </a:endParaRPr>
          </a:p>
        </p:txBody>
      </p:sp>
      <p:grpSp>
        <p:nvGrpSpPr>
          <p:cNvPr id="14" name="Group 57"/>
          <p:cNvGrpSpPr/>
          <p:nvPr/>
        </p:nvGrpSpPr>
        <p:grpSpPr>
          <a:xfrm>
            <a:off x="2413358" y="3056854"/>
            <a:ext cx="655996" cy="656167"/>
            <a:chOff x="12591574" y="4411134"/>
            <a:chExt cx="1312504" cy="1312333"/>
          </a:xfrm>
        </p:grpSpPr>
        <p:sp>
          <p:nvSpPr>
            <p:cNvPr id="15" name="Oval 58"/>
            <p:cNvSpPr/>
            <p:nvPr/>
          </p:nvSpPr>
          <p:spPr bwMode="auto">
            <a:xfrm>
              <a:off x="12591574" y="4411134"/>
              <a:ext cx="1312504" cy="13123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endParaRPr lang="en-US" sz="700" dirty="0">
                <a:latin typeface="+mn-ea"/>
              </a:endParaRPr>
            </a:p>
          </p:txBody>
        </p:sp>
        <p:sp>
          <p:nvSpPr>
            <p:cNvPr id="16" name="AutoShape 118"/>
            <p:cNvSpPr/>
            <p:nvPr/>
          </p:nvSpPr>
          <p:spPr bwMode="auto">
            <a:xfrm>
              <a:off x="12906409" y="4778440"/>
              <a:ext cx="654636" cy="562506"/>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bg1"/>
            </a:solidFill>
            <a:ln>
              <a:noFill/>
            </a:ln>
            <a:effectLst/>
          </p:spPr>
          <p:txBody>
            <a:bodyPr lIns="19051" tIns="19051" rIns="19051" bIns="19051" anchor="ctr"/>
            <a:lstStyle/>
            <a:p>
              <a:pPr defTabSz="170815">
                <a:defRPr/>
              </a:pPr>
              <a:endParaRPr lang="es-ES" sz="1100" dirty="0">
                <a:solidFill>
                  <a:srgbClr val="44CEB9"/>
                </a:solidFill>
                <a:effectLst>
                  <a:outerShdw blurRad="38100" dist="38100" dir="2700000" algn="tl">
                    <a:srgbClr val="000000"/>
                  </a:outerShdw>
                </a:effectLst>
                <a:latin typeface="+mn-ea"/>
                <a:cs typeface="Gill Sans" charset="0"/>
                <a:sym typeface="Gill Sans" charset="0"/>
              </a:endParaRPr>
            </a:p>
          </p:txBody>
        </p:sp>
      </p:grpSp>
      <p:grpSp>
        <p:nvGrpSpPr>
          <p:cNvPr id="17" name="Group 60"/>
          <p:cNvGrpSpPr/>
          <p:nvPr/>
        </p:nvGrpSpPr>
        <p:grpSpPr>
          <a:xfrm>
            <a:off x="2413358" y="4642226"/>
            <a:ext cx="655996" cy="656167"/>
            <a:chOff x="12591574" y="7581881"/>
            <a:chExt cx="1312504" cy="1312332"/>
          </a:xfrm>
        </p:grpSpPr>
        <p:sp>
          <p:nvSpPr>
            <p:cNvPr id="18" name="Oval 61"/>
            <p:cNvSpPr/>
            <p:nvPr/>
          </p:nvSpPr>
          <p:spPr bwMode="auto">
            <a:xfrm>
              <a:off x="12591574" y="7581881"/>
              <a:ext cx="1312504" cy="13123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endParaRPr lang="en-US" sz="700" dirty="0">
                <a:latin typeface="+mn-ea"/>
              </a:endParaRPr>
            </a:p>
          </p:txBody>
        </p:sp>
        <p:grpSp>
          <p:nvGrpSpPr>
            <p:cNvPr id="19" name="Group 62"/>
            <p:cNvGrpSpPr/>
            <p:nvPr/>
          </p:nvGrpSpPr>
          <p:grpSpPr>
            <a:xfrm>
              <a:off x="12847592" y="7855517"/>
              <a:ext cx="767350" cy="763964"/>
              <a:chOff x="-365126" y="-2462213"/>
              <a:chExt cx="4321176" cy="4302126"/>
            </a:xfrm>
            <a:solidFill>
              <a:schemeClr val="bg1"/>
            </a:solidFill>
          </p:grpSpPr>
          <p:sp>
            <p:nvSpPr>
              <p:cNvPr id="20"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p:spPr>
            <p:txBody>
              <a:bodyPr vert="horz" wrap="square" lIns="45720" tIns="22860" rIns="45720" bIns="22860" numCol="1" anchor="t" anchorCtr="0" compatLnSpc="1"/>
              <a:lstStyle/>
              <a:p>
                <a:endParaRPr lang="id-ID" sz="700" dirty="0">
                  <a:latin typeface="+mn-ea"/>
                </a:endParaRPr>
              </a:p>
            </p:txBody>
          </p:sp>
          <p:sp>
            <p:nvSpPr>
              <p:cNvPr id="21"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p:spPr>
            <p:txBody>
              <a:bodyPr vert="horz" wrap="square" lIns="45720" tIns="22860" rIns="45720" bIns="22860" numCol="1" anchor="t" anchorCtr="0" compatLnSpc="1"/>
              <a:lstStyle/>
              <a:p>
                <a:endParaRPr lang="id-ID" sz="700" dirty="0">
                  <a:latin typeface="+mn-ea"/>
                </a:endParaRPr>
              </a:p>
            </p:txBody>
          </p:sp>
          <p:sp>
            <p:nvSpPr>
              <p:cNvPr id="22"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p:spPr>
            <p:txBody>
              <a:bodyPr vert="horz" wrap="square" lIns="45720" tIns="22860" rIns="45720" bIns="22860" numCol="1" anchor="t" anchorCtr="0" compatLnSpc="1"/>
              <a:lstStyle/>
              <a:p>
                <a:endParaRPr lang="id-ID" sz="700" dirty="0">
                  <a:latin typeface="+mn-ea"/>
                </a:endParaRPr>
              </a:p>
            </p:txBody>
          </p:sp>
          <p:sp>
            <p:nvSpPr>
              <p:cNvPr id="23"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p:spPr>
            <p:txBody>
              <a:bodyPr vert="horz" wrap="square" lIns="45720" tIns="22860" rIns="45720" bIns="22860" numCol="1" anchor="t" anchorCtr="0" compatLnSpc="1"/>
              <a:lstStyle/>
              <a:p>
                <a:endParaRPr lang="id-ID" sz="700" dirty="0">
                  <a:latin typeface="+mn-ea"/>
                </a:endParaRPr>
              </a:p>
            </p:txBody>
          </p:sp>
          <p:sp>
            <p:nvSpPr>
              <p:cNvPr id="24" name="Oval 9"/>
              <p:cNvSpPr>
                <a:spLocks noChangeArrowheads="1"/>
              </p:cNvSpPr>
              <p:nvPr/>
            </p:nvSpPr>
            <p:spPr bwMode="auto">
              <a:xfrm>
                <a:off x="1266825" y="496888"/>
                <a:ext cx="269875" cy="266700"/>
              </a:xfrm>
              <a:prstGeom prst="ellipse">
                <a:avLst/>
              </a:prstGeom>
              <a:grpFill/>
              <a:ln>
                <a:noFill/>
              </a:ln>
            </p:spPr>
            <p:txBody>
              <a:bodyPr vert="horz" wrap="square" lIns="45720" tIns="22860" rIns="45720" bIns="22860" numCol="1" anchor="t" anchorCtr="0" compatLnSpc="1"/>
              <a:lstStyle/>
              <a:p>
                <a:endParaRPr lang="id-ID" sz="700" dirty="0">
                  <a:latin typeface="+mn-ea"/>
                </a:endParaRPr>
              </a:p>
            </p:txBody>
          </p:sp>
          <p:sp>
            <p:nvSpPr>
              <p:cNvPr id="25" name="Oval 10"/>
              <p:cNvSpPr>
                <a:spLocks noChangeArrowheads="1"/>
              </p:cNvSpPr>
              <p:nvPr/>
            </p:nvSpPr>
            <p:spPr bwMode="auto">
              <a:xfrm>
                <a:off x="3417887" y="-1522413"/>
                <a:ext cx="269875" cy="271463"/>
              </a:xfrm>
              <a:prstGeom prst="ellipse">
                <a:avLst/>
              </a:prstGeom>
              <a:grpFill/>
              <a:ln>
                <a:noFill/>
              </a:ln>
            </p:spPr>
            <p:txBody>
              <a:bodyPr vert="horz" wrap="square" lIns="45720" tIns="22860" rIns="45720" bIns="22860" numCol="1" anchor="t" anchorCtr="0" compatLnSpc="1"/>
              <a:lstStyle/>
              <a:p>
                <a:endParaRPr lang="id-ID" sz="700" dirty="0">
                  <a:latin typeface="+mn-ea"/>
                </a:endParaRPr>
              </a:p>
            </p:txBody>
          </p:sp>
        </p:grpSp>
      </p:grpSp>
      <p:grpSp>
        <p:nvGrpSpPr>
          <p:cNvPr id="26" name="Group 69"/>
          <p:cNvGrpSpPr/>
          <p:nvPr/>
        </p:nvGrpSpPr>
        <p:grpSpPr>
          <a:xfrm>
            <a:off x="9147258" y="3056854"/>
            <a:ext cx="655996" cy="656167"/>
            <a:chOff x="18133744" y="4411134"/>
            <a:chExt cx="1312504" cy="1312333"/>
          </a:xfrm>
        </p:grpSpPr>
        <p:sp>
          <p:nvSpPr>
            <p:cNvPr id="27" name="Oval 70"/>
            <p:cNvSpPr/>
            <p:nvPr/>
          </p:nvSpPr>
          <p:spPr bwMode="auto">
            <a:xfrm>
              <a:off x="18133744" y="4411134"/>
              <a:ext cx="1312504" cy="131233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endParaRPr lang="en-US" sz="700" dirty="0">
                <a:latin typeface="+mn-ea"/>
              </a:endParaRPr>
            </a:p>
          </p:txBody>
        </p:sp>
        <p:grpSp>
          <p:nvGrpSpPr>
            <p:cNvPr id="28" name="Group 71"/>
            <p:cNvGrpSpPr/>
            <p:nvPr/>
          </p:nvGrpSpPr>
          <p:grpSpPr>
            <a:xfrm>
              <a:off x="18553888" y="4778440"/>
              <a:ext cx="515282" cy="537326"/>
              <a:chOff x="-251803" y="2267153"/>
              <a:chExt cx="2078037" cy="2166938"/>
            </a:xfrm>
            <a:solidFill>
              <a:schemeClr val="bg1"/>
            </a:solidFill>
          </p:grpSpPr>
          <p:sp>
            <p:nvSpPr>
              <p:cNvPr id="2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p:spPr>
            <p:txBody>
              <a:bodyPr vert="horz" wrap="square" lIns="45720" tIns="22860" rIns="45720" bIns="22860" numCol="1" anchor="t" anchorCtr="0" compatLnSpc="1"/>
              <a:lstStyle/>
              <a:p>
                <a:endParaRPr lang="id-ID" sz="700" dirty="0">
                  <a:latin typeface="+mn-ea"/>
                </a:endParaRPr>
              </a:p>
            </p:txBody>
          </p:sp>
          <p:sp>
            <p:nvSpPr>
              <p:cNvPr id="3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p:spPr>
            <p:txBody>
              <a:bodyPr vert="horz" wrap="square" lIns="45720" tIns="22860" rIns="45720" bIns="22860" numCol="1" anchor="t" anchorCtr="0" compatLnSpc="1"/>
              <a:lstStyle/>
              <a:p>
                <a:endParaRPr lang="id-ID" sz="700" dirty="0">
                  <a:latin typeface="+mn-ea"/>
                </a:endParaRPr>
              </a:p>
            </p:txBody>
          </p:sp>
        </p:grpSp>
      </p:grpSp>
      <p:grpSp>
        <p:nvGrpSpPr>
          <p:cNvPr id="31" name="Group 74"/>
          <p:cNvGrpSpPr/>
          <p:nvPr/>
        </p:nvGrpSpPr>
        <p:grpSpPr>
          <a:xfrm>
            <a:off x="9147251" y="4657053"/>
            <a:ext cx="655996" cy="656167"/>
            <a:chOff x="18133730" y="7611534"/>
            <a:chExt cx="1312504" cy="1312332"/>
          </a:xfrm>
        </p:grpSpPr>
        <p:sp>
          <p:nvSpPr>
            <p:cNvPr id="32" name="Oval 75"/>
            <p:cNvSpPr/>
            <p:nvPr/>
          </p:nvSpPr>
          <p:spPr bwMode="auto">
            <a:xfrm>
              <a:off x="18133730" y="7611534"/>
              <a:ext cx="1312504" cy="131233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endParaRPr lang="en-US" sz="700" dirty="0">
                <a:latin typeface="+mn-ea"/>
              </a:endParaRPr>
            </a:p>
          </p:txBody>
        </p:sp>
        <p:sp>
          <p:nvSpPr>
            <p:cNvPr id="33" name="Freeform 78"/>
            <p:cNvSpPr>
              <a:spLocks noChangeAspect="1" noEditPoints="1"/>
            </p:cNvSpPr>
            <p:nvPr/>
          </p:nvSpPr>
          <p:spPr bwMode="auto">
            <a:xfrm>
              <a:off x="18439477" y="7868138"/>
              <a:ext cx="744971" cy="722790"/>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45720" tIns="22860" rIns="45720" bIns="22860" numCol="1" anchor="t" anchorCtr="0" compatLnSpc="1"/>
            <a:lstStyle/>
            <a:p>
              <a:endParaRPr lang="id-ID" sz="700" dirty="0">
                <a:latin typeface="+mn-ea"/>
              </a:endParaRPr>
            </a:p>
          </p:txBody>
        </p:sp>
      </p:grpSp>
      <p:sp>
        <p:nvSpPr>
          <p:cNvPr id="34" name="TextBox 77"/>
          <p:cNvSpPr txBox="1"/>
          <p:nvPr/>
        </p:nvSpPr>
        <p:spPr>
          <a:xfrm>
            <a:off x="9917695" y="2959486"/>
            <a:ext cx="1766392" cy="1021821"/>
          </a:xfrm>
          <a:prstGeom prst="rect">
            <a:avLst/>
          </a:prstGeom>
          <a:noFill/>
        </p:spPr>
        <p:txBody>
          <a:bodyPr wrap="square" lIns="0" tIns="60963" rIns="0" bIns="0">
            <a:spAutoFit/>
          </a:bodyPr>
          <a:lstStyle/>
          <a:p>
            <a:pPr defTabSz="608965">
              <a:lnSpc>
                <a:spcPct val="120000"/>
              </a:lnSpc>
              <a:defRPr/>
            </a:pPr>
            <a:r>
              <a:rPr lang="zh-CN" altLang="en-US" sz="1600" b="1" dirty="0">
                <a:latin typeface="+mn-ea"/>
                <a:cs typeface="Lato Regular"/>
              </a:rPr>
              <a:t>资金</a:t>
            </a:r>
            <a:endParaRPr lang="en-US" sz="1600" b="1" dirty="0">
              <a:latin typeface="+mn-ea"/>
              <a:cs typeface="Lato Regular"/>
            </a:endParaRPr>
          </a:p>
          <a:p>
            <a:pPr defTabSz="608965">
              <a:lnSpc>
                <a:spcPct val="120000"/>
              </a:lnSpc>
              <a:defRPr/>
            </a:pPr>
            <a:r>
              <a:rPr lang="zh-CN" altLang="en-US" sz="1200" dirty="0">
                <a:latin typeface="+mn-ea"/>
                <a:cs typeface="Calibri Light" panose="020F0302020204030204"/>
              </a:rPr>
              <a:t>此处添加详细文本描述，建议与标题相关并符合整体语言风格</a:t>
            </a:r>
            <a:endParaRPr lang="en-US" sz="1200" dirty="0">
              <a:latin typeface="+mn-ea"/>
              <a:cs typeface="Calibri Light" panose="020F0302020204030204"/>
            </a:endParaRPr>
          </a:p>
        </p:txBody>
      </p:sp>
      <p:sp>
        <p:nvSpPr>
          <p:cNvPr id="35" name="TextBox 78"/>
          <p:cNvSpPr txBox="1"/>
          <p:nvPr/>
        </p:nvSpPr>
        <p:spPr>
          <a:xfrm>
            <a:off x="509011" y="4501929"/>
            <a:ext cx="1766392" cy="1021821"/>
          </a:xfrm>
          <a:prstGeom prst="rect">
            <a:avLst/>
          </a:prstGeom>
          <a:noFill/>
        </p:spPr>
        <p:txBody>
          <a:bodyPr wrap="square" lIns="0" tIns="60963" rIns="0" bIns="0">
            <a:spAutoFit/>
          </a:bodyPr>
          <a:lstStyle/>
          <a:p>
            <a:pPr algn="r" defTabSz="608965">
              <a:lnSpc>
                <a:spcPct val="120000"/>
              </a:lnSpc>
              <a:defRPr/>
            </a:pPr>
            <a:r>
              <a:rPr lang="zh-CN" altLang="en-US" sz="1600" b="1" dirty="0">
                <a:latin typeface="+mn-ea"/>
                <a:cs typeface="Lato Regular"/>
              </a:rPr>
              <a:t>研究</a:t>
            </a:r>
            <a:endParaRPr lang="en-US" sz="1600" b="1" dirty="0">
              <a:latin typeface="+mn-ea"/>
              <a:cs typeface="Lato Regular"/>
            </a:endParaRPr>
          </a:p>
          <a:p>
            <a:pPr algn="ctr" defTabSz="608965">
              <a:lnSpc>
                <a:spcPct val="120000"/>
              </a:lnSpc>
              <a:defRPr/>
            </a:pPr>
            <a:r>
              <a:rPr lang="zh-CN" altLang="en-US" sz="1200" dirty="0">
                <a:latin typeface="+mn-ea"/>
                <a:cs typeface="Calibri Light" panose="020F0302020204030204"/>
              </a:rPr>
              <a:t>此处添加详细文本描述，建议与标题相关并符合整体语言风格</a:t>
            </a:r>
            <a:endParaRPr lang="en-US" sz="1200" dirty="0">
              <a:latin typeface="+mn-ea"/>
              <a:cs typeface="Calibri Light" panose="020F0302020204030204"/>
            </a:endParaRPr>
          </a:p>
        </p:txBody>
      </p:sp>
      <p:sp>
        <p:nvSpPr>
          <p:cNvPr id="36" name="TextBox 79"/>
          <p:cNvSpPr txBox="1"/>
          <p:nvPr/>
        </p:nvSpPr>
        <p:spPr>
          <a:xfrm>
            <a:off x="9917695" y="4501929"/>
            <a:ext cx="1766392" cy="1021821"/>
          </a:xfrm>
          <a:prstGeom prst="rect">
            <a:avLst/>
          </a:prstGeom>
          <a:noFill/>
        </p:spPr>
        <p:txBody>
          <a:bodyPr wrap="square" lIns="0" tIns="60963" rIns="0" bIns="0">
            <a:spAutoFit/>
          </a:bodyPr>
          <a:lstStyle/>
          <a:p>
            <a:pPr defTabSz="608965">
              <a:lnSpc>
                <a:spcPct val="120000"/>
              </a:lnSpc>
              <a:defRPr/>
            </a:pPr>
            <a:r>
              <a:rPr lang="zh-CN" altLang="en-US" sz="1600" b="1" dirty="0">
                <a:latin typeface="+mn-ea"/>
                <a:cs typeface="Lato Regular"/>
              </a:rPr>
              <a:t>产品设计</a:t>
            </a:r>
            <a:endParaRPr lang="en-US" sz="1600" b="1" dirty="0">
              <a:latin typeface="+mn-ea"/>
              <a:cs typeface="Lato Regular"/>
            </a:endParaRPr>
          </a:p>
          <a:p>
            <a:pPr defTabSz="608965">
              <a:lnSpc>
                <a:spcPct val="120000"/>
              </a:lnSpc>
              <a:defRPr/>
            </a:pPr>
            <a:r>
              <a:rPr lang="zh-CN" altLang="en-US" sz="1200" dirty="0">
                <a:latin typeface="+mn-ea"/>
                <a:cs typeface="Calibri Light" panose="020F0302020204030204"/>
              </a:rPr>
              <a:t>此处添加详细文本描述，建议与标题相关并符合整体语言风格</a:t>
            </a:r>
            <a:endParaRPr lang="en-US" sz="1200" dirty="0">
              <a:latin typeface="+mn-ea"/>
              <a:cs typeface="Calibri Light" panose="020F0302020204030204"/>
            </a:endParaRPr>
          </a:p>
        </p:txBody>
      </p:sp>
      <p:pic>
        <p:nvPicPr>
          <p:cNvPr id="37" name="图片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859" y="2928521"/>
            <a:ext cx="3177435" cy="2318721"/>
          </a:xfrm>
          <a:prstGeom prst="rect">
            <a:avLst/>
          </a:prstGeom>
        </p:spPr>
      </p:pic>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3000"/>
                            </p:stCondLst>
                            <p:childTnLst>
                              <p:par>
                                <p:cTn id="59" presetID="53" presetClass="entr" presetSubtype="16"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grpSp>
        <p:nvGrpSpPr>
          <p:cNvPr id="6" name="Group 5"/>
          <p:cNvGrpSpPr/>
          <p:nvPr/>
        </p:nvGrpSpPr>
        <p:grpSpPr>
          <a:xfrm>
            <a:off x="6751637" y="3178177"/>
            <a:ext cx="5195888" cy="3679825"/>
            <a:chOff x="5682017" y="2374479"/>
            <a:chExt cx="5195888" cy="3679825"/>
          </a:xfrm>
        </p:grpSpPr>
        <p:sp>
          <p:nvSpPr>
            <p:cNvPr id="7" name="Freeform 6"/>
            <p:cNvSpPr/>
            <p:nvPr/>
          </p:nvSpPr>
          <p:spPr bwMode="auto">
            <a:xfrm>
              <a:off x="5761392" y="3709567"/>
              <a:ext cx="5037138" cy="2270125"/>
            </a:xfrm>
            <a:custGeom>
              <a:avLst/>
              <a:gdLst>
                <a:gd name="T0" fmla="*/ 1317 w 1341"/>
                <a:gd name="T1" fmla="*/ 5 h 604"/>
                <a:gd name="T2" fmla="*/ 1289 w 1341"/>
                <a:gd name="T3" fmla="*/ 4 h 604"/>
                <a:gd name="T4" fmla="*/ 1266 w 1341"/>
                <a:gd name="T5" fmla="*/ 19 h 604"/>
                <a:gd name="T6" fmla="*/ 590 w 1341"/>
                <a:gd name="T7" fmla="*/ 515 h 604"/>
                <a:gd name="T8" fmla="*/ 579 w 1341"/>
                <a:gd name="T9" fmla="*/ 517 h 604"/>
                <a:gd name="T10" fmla="*/ 24 w 1341"/>
                <a:gd name="T11" fmla="*/ 210 h 604"/>
                <a:gd name="T12" fmla="*/ 15 w 1341"/>
                <a:gd name="T13" fmla="*/ 260 h 604"/>
                <a:gd name="T14" fmla="*/ 0 w 1341"/>
                <a:gd name="T15" fmla="*/ 275 h 604"/>
                <a:gd name="T16" fmla="*/ 596 w 1341"/>
                <a:gd name="T17" fmla="*/ 604 h 604"/>
                <a:gd name="T18" fmla="*/ 1301 w 1341"/>
                <a:gd name="T19" fmla="*/ 88 h 604"/>
                <a:gd name="T20" fmla="*/ 1301 w 1341"/>
                <a:gd name="T21" fmla="*/ 87 h 604"/>
                <a:gd name="T22" fmla="*/ 1322 w 1341"/>
                <a:gd name="T23" fmla="*/ 69 h 604"/>
                <a:gd name="T24" fmla="*/ 1317 w 1341"/>
                <a:gd name="T25" fmla="*/ 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1" h="604">
                  <a:moveTo>
                    <a:pt x="1317" y="5"/>
                  </a:moveTo>
                  <a:cubicBezTo>
                    <a:pt x="1311" y="3"/>
                    <a:pt x="1299" y="0"/>
                    <a:pt x="1289" y="4"/>
                  </a:cubicBezTo>
                  <a:cubicBezTo>
                    <a:pt x="1278" y="10"/>
                    <a:pt x="1266" y="19"/>
                    <a:pt x="1266" y="19"/>
                  </a:cubicBezTo>
                  <a:cubicBezTo>
                    <a:pt x="590" y="515"/>
                    <a:pt x="590" y="515"/>
                    <a:pt x="590" y="515"/>
                  </a:cubicBezTo>
                  <a:cubicBezTo>
                    <a:pt x="586" y="518"/>
                    <a:pt x="582" y="519"/>
                    <a:pt x="579" y="517"/>
                  </a:cubicBezTo>
                  <a:cubicBezTo>
                    <a:pt x="24" y="210"/>
                    <a:pt x="24" y="210"/>
                    <a:pt x="24" y="210"/>
                  </a:cubicBezTo>
                  <a:cubicBezTo>
                    <a:pt x="31" y="225"/>
                    <a:pt x="29" y="244"/>
                    <a:pt x="15" y="260"/>
                  </a:cubicBezTo>
                  <a:cubicBezTo>
                    <a:pt x="11" y="265"/>
                    <a:pt x="6" y="270"/>
                    <a:pt x="0" y="275"/>
                  </a:cubicBezTo>
                  <a:cubicBezTo>
                    <a:pt x="596" y="604"/>
                    <a:pt x="596" y="604"/>
                    <a:pt x="596" y="604"/>
                  </a:cubicBezTo>
                  <a:cubicBezTo>
                    <a:pt x="1301" y="88"/>
                    <a:pt x="1301" y="88"/>
                    <a:pt x="1301" y="88"/>
                  </a:cubicBezTo>
                  <a:cubicBezTo>
                    <a:pt x="1301" y="87"/>
                    <a:pt x="1301" y="87"/>
                    <a:pt x="1301" y="87"/>
                  </a:cubicBezTo>
                  <a:cubicBezTo>
                    <a:pt x="1310" y="81"/>
                    <a:pt x="1317" y="75"/>
                    <a:pt x="1322" y="69"/>
                  </a:cubicBezTo>
                  <a:cubicBezTo>
                    <a:pt x="1341" y="46"/>
                    <a:pt x="1338" y="18"/>
                    <a:pt x="1317" y="5"/>
                  </a:cubicBezTo>
                  <a:close/>
                </a:path>
              </a:pathLst>
            </a:custGeom>
            <a:solidFill>
              <a:srgbClr val="EDEA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8" name="Freeform 7"/>
            <p:cNvSpPr/>
            <p:nvPr/>
          </p:nvSpPr>
          <p:spPr bwMode="auto">
            <a:xfrm>
              <a:off x="5682017" y="2374479"/>
              <a:ext cx="5195888" cy="3679825"/>
            </a:xfrm>
            <a:custGeom>
              <a:avLst/>
              <a:gdLst>
                <a:gd name="T0" fmla="*/ 1352 w 1383"/>
                <a:gd name="T1" fmla="*/ 346 h 979"/>
                <a:gd name="T2" fmla="*/ 1351 w 1383"/>
                <a:gd name="T3" fmla="*/ 344 h 979"/>
                <a:gd name="T4" fmla="*/ 1349 w 1383"/>
                <a:gd name="T5" fmla="*/ 343 h 979"/>
                <a:gd name="T6" fmla="*/ 731 w 1383"/>
                <a:gd name="T7" fmla="*/ 2 h 979"/>
                <a:gd name="T8" fmla="*/ 720 w 1383"/>
                <a:gd name="T9" fmla="*/ 4 h 979"/>
                <a:gd name="T10" fmla="*/ 317 w 1383"/>
                <a:gd name="T11" fmla="*/ 299 h 979"/>
                <a:gd name="T12" fmla="*/ 315 w 1383"/>
                <a:gd name="T13" fmla="*/ 301 h 979"/>
                <a:gd name="T14" fmla="*/ 315 w 1383"/>
                <a:gd name="T15" fmla="*/ 301 h 979"/>
                <a:gd name="T16" fmla="*/ 4 w 1383"/>
                <a:gd name="T17" fmla="*/ 528 h 979"/>
                <a:gd name="T18" fmla="*/ 2 w 1383"/>
                <a:gd name="T19" fmla="*/ 530 h 979"/>
                <a:gd name="T20" fmla="*/ 0 w 1383"/>
                <a:gd name="T21" fmla="*/ 536 h 979"/>
                <a:gd name="T22" fmla="*/ 3 w 1383"/>
                <a:gd name="T23" fmla="*/ 542 h 979"/>
                <a:gd name="T24" fmla="*/ 81 w 1383"/>
                <a:gd name="T25" fmla="*/ 585 h 979"/>
                <a:gd name="T26" fmla="*/ 600 w 1383"/>
                <a:gd name="T27" fmla="*/ 872 h 979"/>
                <a:gd name="T28" fmla="*/ 611 w 1383"/>
                <a:gd name="T29" fmla="*/ 870 h 979"/>
                <a:gd name="T30" fmla="*/ 840 w 1383"/>
                <a:gd name="T31" fmla="*/ 702 h 979"/>
                <a:gd name="T32" fmla="*/ 840 w 1383"/>
                <a:gd name="T33" fmla="*/ 702 h 979"/>
                <a:gd name="T34" fmla="*/ 857 w 1383"/>
                <a:gd name="T35" fmla="*/ 690 h 979"/>
                <a:gd name="T36" fmla="*/ 857 w 1383"/>
                <a:gd name="T37" fmla="*/ 690 h 979"/>
                <a:gd name="T38" fmla="*/ 924 w 1383"/>
                <a:gd name="T39" fmla="*/ 641 h 979"/>
                <a:gd name="T40" fmla="*/ 924 w 1383"/>
                <a:gd name="T41" fmla="*/ 641 h 979"/>
                <a:gd name="T42" fmla="*/ 1025 w 1383"/>
                <a:gd name="T43" fmla="*/ 567 h 979"/>
                <a:gd name="T44" fmla="*/ 1025 w 1383"/>
                <a:gd name="T45" fmla="*/ 567 h 979"/>
                <a:gd name="T46" fmla="*/ 1287 w 1383"/>
                <a:gd name="T47" fmla="*/ 374 h 979"/>
                <a:gd name="T48" fmla="*/ 1310 w 1383"/>
                <a:gd name="T49" fmla="*/ 359 h 979"/>
                <a:gd name="T50" fmla="*/ 1338 w 1383"/>
                <a:gd name="T51" fmla="*/ 360 h 979"/>
                <a:gd name="T52" fmla="*/ 1343 w 1383"/>
                <a:gd name="T53" fmla="*/ 424 h 979"/>
                <a:gd name="T54" fmla="*/ 1322 w 1383"/>
                <a:gd name="T55" fmla="*/ 442 h 979"/>
                <a:gd name="T56" fmla="*/ 1322 w 1383"/>
                <a:gd name="T57" fmla="*/ 443 h 979"/>
                <a:gd name="T58" fmla="*/ 913 w 1383"/>
                <a:gd name="T59" fmla="*/ 742 h 979"/>
                <a:gd name="T60" fmla="*/ 913 w 1383"/>
                <a:gd name="T61" fmla="*/ 743 h 979"/>
                <a:gd name="T62" fmla="*/ 617 w 1383"/>
                <a:gd name="T63" fmla="*/ 959 h 979"/>
                <a:gd name="T64" fmla="*/ 21 w 1383"/>
                <a:gd name="T65" fmla="*/ 630 h 979"/>
                <a:gd name="T66" fmla="*/ 21 w 1383"/>
                <a:gd name="T67" fmla="*/ 629 h 979"/>
                <a:gd name="T68" fmla="*/ 12 w 1383"/>
                <a:gd name="T69" fmla="*/ 636 h 979"/>
                <a:gd name="T70" fmla="*/ 13 w 1383"/>
                <a:gd name="T71" fmla="*/ 648 h 979"/>
                <a:gd name="T72" fmla="*/ 610 w 1383"/>
                <a:gd name="T73" fmla="*/ 978 h 979"/>
                <a:gd name="T74" fmla="*/ 621 w 1383"/>
                <a:gd name="T75" fmla="*/ 976 h 979"/>
                <a:gd name="T76" fmla="*/ 1024 w 1383"/>
                <a:gd name="T77" fmla="*/ 681 h 979"/>
                <a:gd name="T78" fmla="*/ 1026 w 1383"/>
                <a:gd name="T79" fmla="*/ 679 h 979"/>
                <a:gd name="T80" fmla="*/ 1026 w 1383"/>
                <a:gd name="T81" fmla="*/ 679 h 979"/>
                <a:gd name="T82" fmla="*/ 1337 w 1383"/>
                <a:gd name="T83" fmla="*/ 451 h 979"/>
                <a:gd name="T84" fmla="*/ 1339 w 1383"/>
                <a:gd name="T85" fmla="*/ 450 h 979"/>
                <a:gd name="T86" fmla="*/ 1357 w 1383"/>
                <a:gd name="T87" fmla="*/ 432 h 979"/>
                <a:gd name="T88" fmla="*/ 1352 w 1383"/>
                <a:gd name="T89" fmla="*/ 346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3" h="979">
                  <a:moveTo>
                    <a:pt x="1352" y="346"/>
                  </a:moveTo>
                  <a:cubicBezTo>
                    <a:pt x="1352" y="345"/>
                    <a:pt x="1351" y="345"/>
                    <a:pt x="1351" y="344"/>
                  </a:cubicBezTo>
                  <a:cubicBezTo>
                    <a:pt x="1349" y="343"/>
                    <a:pt x="1349" y="343"/>
                    <a:pt x="1349" y="343"/>
                  </a:cubicBezTo>
                  <a:cubicBezTo>
                    <a:pt x="731" y="2"/>
                    <a:pt x="731" y="2"/>
                    <a:pt x="731" y="2"/>
                  </a:cubicBezTo>
                  <a:cubicBezTo>
                    <a:pt x="728" y="0"/>
                    <a:pt x="724" y="1"/>
                    <a:pt x="720" y="4"/>
                  </a:cubicBezTo>
                  <a:cubicBezTo>
                    <a:pt x="317" y="299"/>
                    <a:pt x="317" y="299"/>
                    <a:pt x="317" y="299"/>
                  </a:cubicBezTo>
                  <a:cubicBezTo>
                    <a:pt x="316" y="299"/>
                    <a:pt x="316" y="300"/>
                    <a:pt x="315" y="301"/>
                  </a:cubicBezTo>
                  <a:cubicBezTo>
                    <a:pt x="315" y="301"/>
                    <a:pt x="315" y="301"/>
                    <a:pt x="315" y="301"/>
                  </a:cubicBezTo>
                  <a:cubicBezTo>
                    <a:pt x="4" y="528"/>
                    <a:pt x="4" y="528"/>
                    <a:pt x="4" y="528"/>
                  </a:cubicBezTo>
                  <a:cubicBezTo>
                    <a:pt x="4" y="529"/>
                    <a:pt x="3" y="530"/>
                    <a:pt x="2" y="530"/>
                  </a:cubicBezTo>
                  <a:cubicBezTo>
                    <a:pt x="1" y="532"/>
                    <a:pt x="0" y="534"/>
                    <a:pt x="0" y="536"/>
                  </a:cubicBezTo>
                  <a:cubicBezTo>
                    <a:pt x="0" y="538"/>
                    <a:pt x="1" y="541"/>
                    <a:pt x="3" y="542"/>
                  </a:cubicBezTo>
                  <a:cubicBezTo>
                    <a:pt x="81" y="585"/>
                    <a:pt x="81" y="585"/>
                    <a:pt x="81" y="585"/>
                  </a:cubicBezTo>
                  <a:cubicBezTo>
                    <a:pt x="600" y="872"/>
                    <a:pt x="600" y="872"/>
                    <a:pt x="600" y="872"/>
                  </a:cubicBezTo>
                  <a:cubicBezTo>
                    <a:pt x="603" y="874"/>
                    <a:pt x="607" y="873"/>
                    <a:pt x="611" y="870"/>
                  </a:cubicBezTo>
                  <a:cubicBezTo>
                    <a:pt x="840" y="702"/>
                    <a:pt x="840" y="702"/>
                    <a:pt x="840" y="702"/>
                  </a:cubicBezTo>
                  <a:cubicBezTo>
                    <a:pt x="840" y="702"/>
                    <a:pt x="840" y="702"/>
                    <a:pt x="840" y="702"/>
                  </a:cubicBezTo>
                  <a:cubicBezTo>
                    <a:pt x="857" y="690"/>
                    <a:pt x="857" y="690"/>
                    <a:pt x="857" y="690"/>
                  </a:cubicBezTo>
                  <a:cubicBezTo>
                    <a:pt x="857" y="690"/>
                    <a:pt x="857" y="690"/>
                    <a:pt x="857" y="690"/>
                  </a:cubicBezTo>
                  <a:cubicBezTo>
                    <a:pt x="924" y="641"/>
                    <a:pt x="924" y="641"/>
                    <a:pt x="924" y="641"/>
                  </a:cubicBezTo>
                  <a:cubicBezTo>
                    <a:pt x="924" y="641"/>
                    <a:pt x="924" y="641"/>
                    <a:pt x="924" y="641"/>
                  </a:cubicBezTo>
                  <a:cubicBezTo>
                    <a:pt x="1025" y="567"/>
                    <a:pt x="1025" y="567"/>
                    <a:pt x="1025" y="567"/>
                  </a:cubicBezTo>
                  <a:cubicBezTo>
                    <a:pt x="1025" y="567"/>
                    <a:pt x="1025" y="567"/>
                    <a:pt x="1025" y="567"/>
                  </a:cubicBezTo>
                  <a:cubicBezTo>
                    <a:pt x="1287" y="374"/>
                    <a:pt x="1287" y="374"/>
                    <a:pt x="1287" y="374"/>
                  </a:cubicBezTo>
                  <a:cubicBezTo>
                    <a:pt x="1287" y="374"/>
                    <a:pt x="1299" y="365"/>
                    <a:pt x="1310" y="359"/>
                  </a:cubicBezTo>
                  <a:cubicBezTo>
                    <a:pt x="1320" y="355"/>
                    <a:pt x="1332" y="358"/>
                    <a:pt x="1338" y="360"/>
                  </a:cubicBezTo>
                  <a:cubicBezTo>
                    <a:pt x="1359" y="373"/>
                    <a:pt x="1362" y="401"/>
                    <a:pt x="1343" y="424"/>
                  </a:cubicBezTo>
                  <a:cubicBezTo>
                    <a:pt x="1338" y="430"/>
                    <a:pt x="1331" y="436"/>
                    <a:pt x="1322" y="442"/>
                  </a:cubicBezTo>
                  <a:cubicBezTo>
                    <a:pt x="1322" y="442"/>
                    <a:pt x="1322" y="442"/>
                    <a:pt x="1322" y="443"/>
                  </a:cubicBezTo>
                  <a:cubicBezTo>
                    <a:pt x="913" y="742"/>
                    <a:pt x="913" y="742"/>
                    <a:pt x="913" y="742"/>
                  </a:cubicBezTo>
                  <a:cubicBezTo>
                    <a:pt x="913" y="743"/>
                    <a:pt x="913" y="743"/>
                    <a:pt x="913" y="743"/>
                  </a:cubicBezTo>
                  <a:cubicBezTo>
                    <a:pt x="617" y="959"/>
                    <a:pt x="617" y="959"/>
                    <a:pt x="617" y="959"/>
                  </a:cubicBezTo>
                  <a:cubicBezTo>
                    <a:pt x="21" y="630"/>
                    <a:pt x="21" y="630"/>
                    <a:pt x="21" y="630"/>
                  </a:cubicBezTo>
                  <a:cubicBezTo>
                    <a:pt x="21" y="630"/>
                    <a:pt x="21" y="629"/>
                    <a:pt x="21" y="629"/>
                  </a:cubicBezTo>
                  <a:cubicBezTo>
                    <a:pt x="13" y="635"/>
                    <a:pt x="13" y="636"/>
                    <a:pt x="12" y="636"/>
                  </a:cubicBezTo>
                  <a:cubicBezTo>
                    <a:pt x="9" y="640"/>
                    <a:pt x="9" y="646"/>
                    <a:pt x="13" y="648"/>
                  </a:cubicBezTo>
                  <a:cubicBezTo>
                    <a:pt x="610" y="978"/>
                    <a:pt x="610" y="978"/>
                    <a:pt x="610" y="978"/>
                  </a:cubicBezTo>
                  <a:cubicBezTo>
                    <a:pt x="613" y="979"/>
                    <a:pt x="618" y="979"/>
                    <a:pt x="621" y="976"/>
                  </a:cubicBezTo>
                  <a:cubicBezTo>
                    <a:pt x="1024" y="681"/>
                    <a:pt x="1024" y="681"/>
                    <a:pt x="1024" y="681"/>
                  </a:cubicBezTo>
                  <a:cubicBezTo>
                    <a:pt x="1025" y="681"/>
                    <a:pt x="1025" y="680"/>
                    <a:pt x="1026" y="679"/>
                  </a:cubicBezTo>
                  <a:cubicBezTo>
                    <a:pt x="1026" y="679"/>
                    <a:pt x="1026" y="679"/>
                    <a:pt x="1026" y="679"/>
                  </a:cubicBezTo>
                  <a:cubicBezTo>
                    <a:pt x="1337" y="451"/>
                    <a:pt x="1337" y="451"/>
                    <a:pt x="1337" y="451"/>
                  </a:cubicBezTo>
                  <a:cubicBezTo>
                    <a:pt x="1338" y="451"/>
                    <a:pt x="1338" y="450"/>
                    <a:pt x="1339" y="450"/>
                  </a:cubicBezTo>
                  <a:cubicBezTo>
                    <a:pt x="1346" y="444"/>
                    <a:pt x="1352" y="438"/>
                    <a:pt x="1357" y="432"/>
                  </a:cubicBezTo>
                  <a:cubicBezTo>
                    <a:pt x="1383" y="401"/>
                    <a:pt x="1380" y="364"/>
                    <a:pt x="1352" y="34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grpSp>
      <p:grpSp>
        <p:nvGrpSpPr>
          <p:cNvPr id="9" name="Group 8"/>
          <p:cNvGrpSpPr/>
          <p:nvPr/>
        </p:nvGrpSpPr>
        <p:grpSpPr>
          <a:xfrm>
            <a:off x="7378701" y="2724152"/>
            <a:ext cx="4610100" cy="3248025"/>
            <a:chOff x="6309080" y="1920454"/>
            <a:chExt cx="4610100" cy="3248025"/>
          </a:xfrm>
        </p:grpSpPr>
        <p:sp>
          <p:nvSpPr>
            <p:cNvPr id="10" name="Freeform 9"/>
            <p:cNvSpPr/>
            <p:nvPr/>
          </p:nvSpPr>
          <p:spPr bwMode="auto">
            <a:xfrm>
              <a:off x="6391630" y="3253954"/>
              <a:ext cx="4448175" cy="1838325"/>
            </a:xfrm>
            <a:custGeom>
              <a:avLst/>
              <a:gdLst>
                <a:gd name="T0" fmla="*/ 1160 w 1184"/>
                <a:gd name="T1" fmla="*/ 5 h 489"/>
                <a:gd name="T2" fmla="*/ 1133 w 1184"/>
                <a:gd name="T3" fmla="*/ 4 h 489"/>
                <a:gd name="T4" fmla="*/ 1110 w 1184"/>
                <a:gd name="T5" fmla="*/ 19 h 489"/>
                <a:gd name="T6" fmla="*/ 590 w 1184"/>
                <a:gd name="T7" fmla="*/ 400 h 489"/>
                <a:gd name="T8" fmla="*/ 579 w 1184"/>
                <a:gd name="T9" fmla="*/ 402 h 489"/>
                <a:gd name="T10" fmla="*/ 24 w 1184"/>
                <a:gd name="T11" fmla="*/ 95 h 489"/>
                <a:gd name="T12" fmla="*/ 15 w 1184"/>
                <a:gd name="T13" fmla="*/ 145 h 489"/>
                <a:gd name="T14" fmla="*/ 0 w 1184"/>
                <a:gd name="T15" fmla="*/ 159 h 489"/>
                <a:gd name="T16" fmla="*/ 596 w 1184"/>
                <a:gd name="T17" fmla="*/ 489 h 489"/>
                <a:gd name="T18" fmla="*/ 1144 w 1184"/>
                <a:gd name="T19" fmla="*/ 88 h 489"/>
                <a:gd name="T20" fmla="*/ 1145 w 1184"/>
                <a:gd name="T21" fmla="*/ 87 h 489"/>
                <a:gd name="T22" fmla="*/ 1165 w 1184"/>
                <a:gd name="T23" fmla="*/ 69 h 489"/>
                <a:gd name="T24" fmla="*/ 1160 w 1184"/>
                <a:gd name="T25" fmla="*/ 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4" h="489">
                  <a:moveTo>
                    <a:pt x="1160" y="5"/>
                  </a:moveTo>
                  <a:cubicBezTo>
                    <a:pt x="1155" y="3"/>
                    <a:pt x="1142" y="0"/>
                    <a:pt x="1133" y="4"/>
                  </a:cubicBezTo>
                  <a:cubicBezTo>
                    <a:pt x="1122" y="10"/>
                    <a:pt x="1110" y="19"/>
                    <a:pt x="1110" y="19"/>
                  </a:cubicBezTo>
                  <a:cubicBezTo>
                    <a:pt x="590" y="400"/>
                    <a:pt x="590" y="400"/>
                    <a:pt x="590" y="400"/>
                  </a:cubicBezTo>
                  <a:cubicBezTo>
                    <a:pt x="586" y="403"/>
                    <a:pt x="582" y="404"/>
                    <a:pt x="579" y="402"/>
                  </a:cubicBezTo>
                  <a:cubicBezTo>
                    <a:pt x="24" y="95"/>
                    <a:pt x="24" y="95"/>
                    <a:pt x="24" y="95"/>
                  </a:cubicBezTo>
                  <a:cubicBezTo>
                    <a:pt x="31" y="110"/>
                    <a:pt x="29" y="129"/>
                    <a:pt x="15" y="145"/>
                  </a:cubicBezTo>
                  <a:cubicBezTo>
                    <a:pt x="11" y="150"/>
                    <a:pt x="6" y="155"/>
                    <a:pt x="0" y="159"/>
                  </a:cubicBezTo>
                  <a:cubicBezTo>
                    <a:pt x="596" y="489"/>
                    <a:pt x="596" y="489"/>
                    <a:pt x="596" y="489"/>
                  </a:cubicBezTo>
                  <a:cubicBezTo>
                    <a:pt x="1144" y="88"/>
                    <a:pt x="1144" y="88"/>
                    <a:pt x="1144" y="88"/>
                  </a:cubicBezTo>
                  <a:cubicBezTo>
                    <a:pt x="1144" y="87"/>
                    <a:pt x="1145" y="87"/>
                    <a:pt x="1145" y="87"/>
                  </a:cubicBezTo>
                  <a:cubicBezTo>
                    <a:pt x="1154" y="81"/>
                    <a:pt x="1160" y="75"/>
                    <a:pt x="1165" y="69"/>
                  </a:cubicBezTo>
                  <a:cubicBezTo>
                    <a:pt x="1184" y="46"/>
                    <a:pt x="1182" y="18"/>
                    <a:pt x="1160" y="5"/>
                  </a:cubicBezTo>
                  <a:close/>
                </a:path>
              </a:pathLst>
            </a:custGeom>
            <a:solidFill>
              <a:srgbClr val="EDEA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11" name="Freeform 10"/>
            <p:cNvSpPr/>
            <p:nvPr/>
          </p:nvSpPr>
          <p:spPr bwMode="auto">
            <a:xfrm>
              <a:off x="6309080" y="1920454"/>
              <a:ext cx="4610100" cy="3248025"/>
            </a:xfrm>
            <a:custGeom>
              <a:avLst/>
              <a:gdLst>
                <a:gd name="T0" fmla="*/ 1197 w 1227"/>
                <a:gd name="T1" fmla="*/ 346 h 864"/>
                <a:gd name="T2" fmla="*/ 1195 w 1227"/>
                <a:gd name="T3" fmla="*/ 344 h 864"/>
                <a:gd name="T4" fmla="*/ 1193 w 1227"/>
                <a:gd name="T5" fmla="*/ 343 h 864"/>
                <a:gd name="T6" fmla="*/ 576 w 1227"/>
                <a:gd name="T7" fmla="*/ 2 h 864"/>
                <a:gd name="T8" fmla="*/ 565 w 1227"/>
                <a:gd name="T9" fmla="*/ 4 h 864"/>
                <a:gd name="T10" fmla="*/ 409 w 1227"/>
                <a:gd name="T11" fmla="*/ 118 h 864"/>
                <a:gd name="T12" fmla="*/ 408 w 1227"/>
                <a:gd name="T13" fmla="*/ 118 h 864"/>
                <a:gd name="T14" fmla="*/ 5 w 1227"/>
                <a:gd name="T15" fmla="*/ 413 h 864"/>
                <a:gd name="T16" fmla="*/ 3 w 1227"/>
                <a:gd name="T17" fmla="*/ 415 h 864"/>
                <a:gd name="T18" fmla="*/ 1 w 1227"/>
                <a:gd name="T19" fmla="*/ 421 h 864"/>
                <a:gd name="T20" fmla="*/ 4 w 1227"/>
                <a:gd name="T21" fmla="*/ 427 h 864"/>
                <a:gd name="T22" fmla="*/ 82 w 1227"/>
                <a:gd name="T23" fmla="*/ 470 h 864"/>
                <a:gd name="T24" fmla="*/ 601 w 1227"/>
                <a:gd name="T25" fmla="*/ 757 h 864"/>
                <a:gd name="T26" fmla="*/ 612 w 1227"/>
                <a:gd name="T27" fmla="*/ 755 h 864"/>
                <a:gd name="T28" fmla="*/ 684 w 1227"/>
                <a:gd name="T29" fmla="*/ 702 h 864"/>
                <a:gd name="T30" fmla="*/ 684 w 1227"/>
                <a:gd name="T31" fmla="*/ 702 h 864"/>
                <a:gd name="T32" fmla="*/ 702 w 1227"/>
                <a:gd name="T33" fmla="*/ 690 h 864"/>
                <a:gd name="T34" fmla="*/ 702 w 1227"/>
                <a:gd name="T35" fmla="*/ 689 h 864"/>
                <a:gd name="T36" fmla="*/ 766 w 1227"/>
                <a:gd name="T37" fmla="*/ 642 h 864"/>
                <a:gd name="T38" fmla="*/ 767 w 1227"/>
                <a:gd name="T39" fmla="*/ 642 h 864"/>
                <a:gd name="T40" fmla="*/ 1132 w 1227"/>
                <a:gd name="T41" fmla="*/ 374 h 864"/>
                <a:gd name="T42" fmla="*/ 1155 w 1227"/>
                <a:gd name="T43" fmla="*/ 359 h 864"/>
                <a:gd name="T44" fmla="*/ 1182 w 1227"/>
                <a:gd name="T45" fmla="*/ 360 h 864"/>
                <a:gd name="T46" fmla="*/ 1187 w 1227"/>
                <a:gd name="T47" fmla="*/ 424 h 864"/>
                <a:gd name="T48" fmla="*/ 1167 w 1227"/>
                <a:gd name="T49" fmla="*/ 442 h 864"/>
                <a:gd name="T50" fmla="*/ 1166 w 1227"/>
                <a:gd name="T51" fmla="*/ 443 h 864"/>
                <a:gd name="T52" fmla="*/ 1060 w 1227"/>
                <a:gd name="T53" fmla="*/ 521 h 864"/>
                <a:gd name="T54" fmla="*/ 1060 w 1227"/>
                <a:gd name="T55" fmla="*/ 521 h 864"/>
                <a:gd name="T56" fmla="*/ 618 w 1227"/>
                <a:gd name="T57" fmla="*/ 844 h 864"/>
                <a:gd name="T58" fmla="*/ 22 w 1227"/>
                <a:gd name="T59" fmla="*/ 514 h 864"/>
                <a:gd name="T60" fmla="*/ 22 w 1227"/>
                <a:gd name="T61" fmla="*/ 514 h 864"/>
                <a:gd name="T62" fmla="*/ 13 w 1227"/>
                <a:gd name="T63" fmla="*/ 521 h 864"/>
                <a:gd name="T64" fmla="*/ 14 w 1227"/>
                <a:gd name="T65" fmla="*/ 533 h 864"/>
                <a:gd name="T66" fmla="*/ 611 w 1227"/>
                <a:gd name="T67" fmla="*/ 862 h 864"/>
                <a:gd name="T68" fmla="*/ 622 w 1227"/>
                <a:gd name="T69" fmla="*/ 861 h 864"/>
                <a:gd name="T70" fmla="*/ 778 w 1227"/>
                <a:gd name="T71" fmla="*/ 747 h 864"/>
                <a:gd name="T72" fmla="*/ 779 w 1227"/>
                <a:gd name="T73" fmla="*/ 747 h 864"/>
                <a:gd name="T74" fmla="*/ 1181 w 1227"/>
                <a:gd name="T75" fmla="*/ 451 h 864"/>
                <a:gd name="T76" fmla="*/ 1183 w 1227"/>
                <a:gd name="T77" fmla="*/ 450 h 864"/>
                <a:gd name="T78" fmla="*/ 1202 w 1227"/>
                <a:gd name="T79" fmla="*/ 432 h 864"/>
                <a:gd name="T80" fmla="*/ 1197 w 1227"/>
                <a:gd name="T81" fmla="*/ 346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7" h="864">
                  <a:moveTo>
                    <a:pt x="1197" y="346"/>
                  </a:moveTo>
                  <a:cubicBezTo>
                    <a:pt x="1196" y="345"/>
                    <a:pt x="1196" y="345"/>
                    <a:pt x="1195" y="344"/>
                  </a:cubicBezTo>
                  <a:cubicBezTo>
                    <a:pt x="1193" y="343"/>
                    <a:pt x="1193" y="343"/>
                    <a:pt x="1193" y="343"/>
                  </a:cubicBezTo>
                  <a:cubicBezTo>
                    <a:pt x="576" y="2"/>
                    <a:pt x="576" y="2"/>
                    <a:pt x="576" y="2"/>
                  </a:cubicBezTo>
                  <a:cubicBezTo>
                    <a:pt x="573" y="0"/>
                    <a:pt x="568" y="1"/>
                    <a:pt x="565" y="4"/>
                  </a:cubicBezTo>
                  <a:cubicBezTo>
                    <a:pt x="409" y="118"/>
                    <a:pt x="409" y="118"/>
                    <a:pt x="409" y="118"/>
                  </a:cubicBezTo>
                  <a:cubicBezTo>
                    <a:pt x="409" y="118"/>
                    <a:pt x="408" y="118"/>
                    <a:pt x="408" y="118"/>
                  </a:cubicBezTo>
                  <a:cubicBezTo>
                    <a:pt x="5" y="413"/>
                    <a:pt x="5" y="413"/>
                    <a:pt x="5" y="413"/>
                  </a:cubicBezTo>
                  <a:cubicBezTo>
                    <a:pt x="4" y="414"/>
                    <a:pt x="4" y="415"/>
                    <a:pt x="3" y="415"/>
                  </a:cubicBezTo>
                  <a:cubicBezTo>
                    <a:pt x="2" y="417"/>
                    <a:pt x="1" y="419"/>
                    <a:pt x="1" y="421"/>
                  </a:cubicBezTo>
                  <a:cubicBezTo>
                    <a:pt x="0" y="423"/>
                    <a:pt x="2" y="426"/>
                    <a:pt x="4" y="427"/>
                  </a:cubicBezTo>
                  <a:cubicBezTo>
                    <a:pt x="82" y="470"/>
                    <a:pt x="82" y="470"/>
                    <a:pt x="82" y="470"/>
                  </a:cubicBezTo>
                  <a:cubicBezTo>
                    <a:pt x="601" y="757"/>
                    <a:pt x="601" y="757"/>
                    <a:pt x="601" y="757"/>
                  </a:cubicBezTo>
                  <a:cubicBezTo>
                    <a:pt x="604" y="759"/>
                    <a:pt x="608" y="758"/>
                    <a:pt x="612" y="755"/>
                  </a:cubicBezTo>
                  <a:cubicBezTo>
                    <a:pt x="684" y="702"/>
                    <a:pt x="684" y="702"/>
                    <a:pt x="684" y="702"/>
                  </a:cubicBezTo>
                  <a:cubicBezTo>
                    <a:pt x="684" y="702"/>
                    <a:pt x="684" y="702"/>
                    <a:pt x="684" y="702"/>
                  </a:cubicBezTo>
                  <a:cubicBezTo>
                    <a:pt x="702" y="690"/>
                    <a:pt x="702" y="690"/>
                    <a:pt x="702" y="690"/>
                  </a:cubicBezTo>
                  <a:cubicBezTo>
                    <a:pt x="702" y="689"/>
                    <a:pt x="702" y="689"/>
                    <a:pt x="702" y="689"/>
                  </a:cubicBezTo>
                  <a:cubicBezTo>
                    <a:pt x="766" y="642"/>
                    <a:pt x="766" y="642"/>
                    <a:pt x="766" y="642"/>
                  </a:cubicBezTo>
                  <a:cubicBezTo>
                    <a:pt x="766" y="642"/>
                    <a:pt x="767" y="642"/>
                    <a:pt x="767" y="642"/>
                  </a:cubicBezTo>
                  <a:cubicBezTo>
                    <a:pt x="1132" y="374"/>
                    <a:pt x="1132" y="374"/>
                    <a:pt x="1132" y="374"/>
                  </a:cubicBezTo>
                  <a:cubicBezTo>
                    <a:pt x="1132" y="374"/>
                    <a:pt x="1144" y="365"/>
                    <a:pt x="1155" y="359"/>
                  </a:cubicBezTo>
                  <a:cubicBezTo>
                    <a:pt x="1164" y="355"/>
                    <a:pt x="1177" y="358"/>
                    <a:pt x="1182" y="360"/>
                  </a:cubicBezTo>
                  <a:cubicBezTo>
                    <a:pt x="1204" y="373"/>
                    <a:pt x="1206" y="401"/>
                    <a:pt x="1187" y="424"/>
                  </a:cubicBezTo>
                  <a:cubicBezTo>
                    <a:pt x="1182" y="430"/>
                    <a:pt x="1176" y="436"/>
                    <a:pt x="1167" y="442"/>
                  </a:cubicBezTo>
                  <a:cubicBezTo>
                    <a:pt x="1167" y="442"/>
                    <a:pt x="1166" y="442"/>
                    <a:pt x="1166" y="443"/>
                  </a:cubicBezTo>
                  <a:cubicBezTo>
                    <a:pt x="1060" y="521"/>
                    <a:pt x="1060" y="521"/>
                    <a:pt x="1060" y="521"/>
                  </a:cubicBezTo>
                  <a:cubicBezTo>
                    <a:pt x="1060" y="521"/>
                    <a:pt x="1060" y="521"/>
                    <a:pt x="1060" y="521"/>
                  </a:cubicBezTo>
                  <a:cubicBezTo>
                    <a:pt x="618" y="844"/>
                    <a:pt x="618" y="844"/>
                    <a:pt x="618" y="844"/>
                  </a:cubicBezTo>
                  <a:cubicBezTo>
                    <a:pt x="22" y="514"/>
                    <a:pt x="22" y="514"/>
                    <a:pt x="22" y="514"/>
                  </a:cubicBezTo>
                  <a:cubicBezTo>
                    <a:pt x="22" y="514"/>
                    <a:pt x="22" y="514"/>
                    <a:pt x="22" y="514"/>
                  </a:cubicBezTo>
                  <a:cubicBezTo>
                    <a:pt x="14" y="520"/>
                    <a:pt x="14" y="520"/>
                    <a:pt x="13" y="521"/>
                  </a:cubicBezTo>
                  <a:cubicBezTo>
                    <a:pt x="10" y="525"/>
                    <a:pt x="10" y="530"/>
                    <a:pt x="14" y="533"/>
                  </a:cubicBezTo>
                  <a:cubicBezTo>
                    <a:pt x="611" y="862"/>
                    <a:pt x="611" y="862"/>
                    <a:pt x="611" y="862"/>
                  </a:cubicBezTo>
                  <a:cubicBezTo>
                    <a:pt x="614" y="864"/>
                    <a:pt x="619" y="864"/>
                    <a:pt x="622" y="861"/>
                  </a:cubicBezTo>
                  <a:cubicBezTo>
                    <a:pt x="778" y="747"/>
                    <a:pt x="778" y="747"/>
                    <a:pt x="778" y="747"/>
                  </a:cubicBezTo>
                  <a:cubicBezTo>
                    <a:pt x="778" y="747"/>
                    <a:pt x="778" y="747"/>
                    <a:pt x="779" y="747"/>
                  </a:cubicBezTo>
                  <a:cubicBezTo>
                    <a:pt x="1181" y="451"/>
                    <a:pt x="1181" y="451"/>
                    <a:pt x="1181" y="451"/>
                  </a:cubicBezTo>
                  <a:cubicBezTo>
                    <a:pt x="1182" y="451"/>
                    <a:pt x="1182" y="450"/>
                    <a:pt x="1183" y="450"/>
                  </a:cubicBezTo>
                  <a:cubicBezTo>
                    <a:pt x="1190" y="444"/>
                    <a:pt x="1197" y="438"/>
                    <a:pt x="1202" y="432"/>
                  </a:cubicBezTo>
                  <a:cubicBezTo>
                    <a:pt x="1227" y="401"/>
                    <a:pt x="1225" y="364"/>
                    <a:pt x="1197" y="34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grpSp>
      <p:grpSp>
        <p:nvGrpSpPr>
          <p:cNvPr id="12" name="Group 11"/>
          <p:cNvGrpSpPr/>
          <p:nvPr/>
        </p:nvGrpSpPr>
        <p:grpSpPr>
          <a:xfrm>
            <a:off x="8172450" y="2152650"/>
            <a:ext cx="4019551" cy="2814639"/>
            <a:chOff x="7102830" y="1348954"/>
            <a:chExt cx="4019550" cy="2814638"/>
          </a:xfrm>
        </p:grpSpPr>
        <p:sp>
          <p:nvSpPr>
            <p:cNvPr id="13" name="Freeform 12"/>
            <p:cNvSpPr/>
            <p:nvPr/>
          </p:nvSpPr>
          <p:spPr bwMode="auto">
            <a:xfrm>
              <a:off x="7180617" y="2607842"/>
              <a:ext cx="3862388" cy="1481138"/>
            </a:xfrm>
            <a:custGeom>
              <a:avLst/>
              <a:gdLst>
                <a:gd name="T0" fmla="*/ 579 w 1028"/>
                <a:gd name="T1" fmla="*/ 307 h 394"/>
                <a:gd name="T2" fmla="*/ 25 w 1028"/>
                <a:gd name="T3" fmla="*/ 0 h 394"/>
                <a:gd name="T4" fmla="*/ 16 w 1028"/>
                <a:gd name="T5" fmla="*/ 50 h 394"/>
                <a:gd name="T6" fmla="*/ 0 w 1028"/>
                <a:gd name="T7" fmla="*/ 65 h 394"/>
                <a:gd name="T8" fmla="*/ 597 w 1028"/>
                <a:gd name="T9" fmla="*/ 394 h 394"/>
                <a:gd name="T10" fmla="*/ 989 w 1028"/>
                <a:gd name="T11" fmla="*/ 107 h 394"/>
                <a:gd name="T12" fmla="*/ 989 w 1028"/>
                <a:gd name="T13" fmla="*/ 107 h 394"/>
                <a:gd name="T14" fmla="*/ 1009 w 1028"/>
                <a:gd name="T15" fmla="*/ 89 h 394"/>
                <a:gd name="T16" fmla="*/ 1004 w 1028"/>
                <a:gd name="T17" fmla="*/ 24 h 394"/>
                <a:gd name="T18" fmla="*/ 977 w 1028"/>
                <a:gd name="T19" fmla="*/ 24 h 394"/>
                <a:gd name="T20" fmla="*/ 954 w 1028"/>
                <a:gd name="T21" fmla="*/ 39 h 394"/>
                <a:gd name="T22" fmla="*/ 591 w 1028"/>
                <a:gd name="T23" fmla="*/ 305 h 394"/>
                <a:gd name="T24" fmla="*/ 579 w 1028"/>
                <a:gd name="T25" fmla="*/ 30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8" h="394">
                  <a:moveTo>
                    <a:pt x="579" y="307"/>
                  </a:moveTo>
                  <a:cubicBezTo>
                    <a:pt x="25" y="0"/>
                    <a:pt x="25" y="0"/>
                    <a:pt x="25" y="0"/>
                  </a:cubicBezTo>
                  <a:cubicBezTo>
                    <a:pt x="32" y="15"/>
                    <a:pt x="29" y="34"/>
                    <a:pt x="16" y="50"/>
                  </a:cubicBezTo>
                  <a:cubicBezTo>
                    <a:pt x="12" y="55"/>
                    <a:pt x="6" y="60"/>
                    <a:pt x="0" y="65"/>
                  </a:cubicBezTo>
                  <a:cubicBezTo>
                    <a:pt x="597" y="394"/>
                    <a:pt x="597" y="394"/>
                    <a:pt x="597" y="394"/>
                  </a:cubicBezTo>
                  <a:cubicBezTo>
                    <a:pt x="989" y="107"/>
                    <a:pt x="989" y="107"/>
                    <a:pt x="989" y="107"/>
                  </a:cubicBezTo>
                  <a:cubicBezTo>
                    <a:pt x="989" y="107"/>
                    <a:pt x="989" y="107"/>
                    <a:pt x="989" y="107"/>
                  </a:cubicBezTo>
                  <a:cubicBezTo>
                    <a:pt x="998" y="101"/>
                    <a:pt x="1004" y="95"/>
                    <a:pt x="1009" y="89"/>
                  </a:cubicBezTo>
                  <a:cubicBezTo>
                    <a:pt x="1028" y="65"/>
                    <a:pt x="1026" y="37"/>
                    <a:pt x="1004" y="24"/>
                  </a:cubicBezTo>
                  <a:cubicBezTo>
                    <a:pt x="999" y="22"/>
                    <a:pt x="986" y="19"/>
                    <a:pt x="977" y="24"/>
                  </a:cubicBezTo>
                  <a:cubicBezTo>
                    <a:pt x="966" y="30"/>
                    <a:pt x="954" y="39"/>
                    <a:pt x="954" y="39"/>
                  </a:cubicBezTo>
                  <a:cubicBezTo>
                    <a:pt x="591" y="305"/>
                    <a:pt x="591" y="305"/>
                    <a:pt x="591" y="305"/>
                  </a:cubicBezTo>
                  <a:cubicBezTo>
                    <a:pt x="587" y="308"/>
                    <a:pt x="582" y="309"/>
                    <a:pt x="579" y="307"/>
                  </a:cubicBezTo>
                  <a:close/>
                </a:path>
              </a:pathLst>
            </a:custGeom>
            <a:solidFill>
              <a:srgbClr val="EDEA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14" name="Freeform 13"/>
            <p:cNvSpPr/>
            <p:nvPr/>
          </p:nvSpPr>
          <p:spPr bwMode="auto">
            <a:xfrm>
              <a:off x="7102830" y="1348954"/>
              <a:ext cx="4019550" cy="2814638"/>
            </a:xfrm>
            <a:custGeom>
              <a:avLst/>
              <a:gdLst>
                <a:gd name="T0" fmla="*/ 1040 w 1070"/>
                <a:gd name="T1" fmla="*/ 346 h 749"/>
                <a:gd name="T2" fmla="*/ 1038 w 1070"/>
                <a:gd name="T3" fmla="*/ 344 h 749"/>
                <a:gd name="T4" fmla="*/ 1036 w 1070"/>
                <a:gd name="T5" fmla="*/ 343 h 749"/>
                <a:gd name="T6" fmla="*/ 419 w 1070"/>
                <a:gd name="T7" fmla="*/ 2 h 749"/>
                <a:gd name="T8" fmla="*/ 408 w 1070"/>
                <a:gd name="T9" fmla="*/ 3 h 749"/>
                <a:gd name="T10" fmla="*/ 5 w 1070"/>
                <a:gd name="T11" fmla="*/ 298 h 749"/>
                <a:gd name="T12" fmla="*/ 3 w 1070"/>
                <a:gd name="T13" fmla="*/ 300 h 749"/>
                <a:gd name="T14" fmla="*/ 0 w 1070"/>
                <a:gd name="T15" fmla="*/ 306 h 749"/>
                <a:gd name="T16" fmla="*/ 4 w 1070"/>
                <a:gd name="T17" fmla="*/ 312 h 749"/>
                <a:gd name="T18" fmla="*/ 82 w 1070"/>
                <a:gd name="T19" fmla="*/ 355 h 749"/>
                <a:gd name="T20" fmla="*/ 82 w 1070"/>
                <a:gd name="T21" fmla="*/ 355 h 749"/>
                <a:gd name="T22" fmla="*/ 600 w 1070"/>
                <a:gd name="T23" fmla="*/ 642 h 749"/>
                <a:gd name="T24" fmla="*/ 612 w 1070"/>
                <a:gd name="T25" fmla="*/ 640 h 749"/>
                <a:gd name="T26" fmla="*/ 975 w 1070"/>
                <a:gd name="T27" fmla="*/ 374 h 749"/>
                <a:gd name="T28" fmla="*/ 998 w 1070"/>
                <a:gd name="T29" fmla="*/ 359 h 749"/>
                <a:gd name="T30" fmla="*/ 1025 w 1070"/>
                <a:gd name="T31" fmla="*/ 359 h 749"/>
                <a:gd name="T32" fmla="*/ 1030 w 1070"/>
                <a:gd name="T33" fmla="*/ 424 h 749"/>
                <a:gd name="T34" fmla="*/ 1010 w 1070"/>
                <a:gd name="T35" fmla="*/ 442 h 749"/>
                <a:gd name="T36" fmla="*/ 1010 w 1070"/>
                <a:gd name="T37" fmla="*/ 442 h 749"/>
                <a:gd name="T38" fmla="*/ 618 w 1070"/>
                <a:gd name="T39" fmla="*/ 729 h 749"/>
                <a:gd name="T40" fmla="*/ 21 w 1070"/>
                <a:gd name="T41" fmla="*/ 400 h 749"/>
                <a:gd name="T42" fmla="*/ 22 w 1070"/>
                <a:gd name="T43" fmla="*/ 399 h 749"/>
                <a:gd name="T44" fmla="*/ 13 w 1070"/>
                <a:gd name="T45" fmla="*/ 406 h 749"/>
                <a:gd name="T46" fmla="*/ 14 w 1070"/>
                <a:gd name="T47" fmla="*/ 418 h 749"/>
                <a:gd name="T48" fmla="*/ 610 w 1070"/>
                <a:gd name="T49" fmla="*/ 748 h 749"/>
                <a:gd name="T50" fmla="*/ 622 w 1070"/>
                <a:gd name="T51" fmla="*/ 746 h 749"/>
                <a:gd name="T52" fmla="*/ 1025 w 1070"/>
                <a:gd name="T53" fmla="*/ 451 h 749"/>
                <a:gd name="T54" fmla="*/ 1026 w 1070"/>
                <a:gd name="T55" fmla="*/ 449 h 749"/>
                <a:gd name="T56" fmla="*/ 1045 w 1070"/>
                <a:gd name="T57" fmla="*/ 432 h 749"/>
                <a:gd name="T58" fmla="*/ 1040 w 1070"/>
                <a:gd name="T59" fmla="*/ 346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0" h="749">
                  <a:moveTo>
                    <a:pt x="1040" y="346"/>
                  </a:moveTo>
                  <a:cubicBezTo>
                    <a:pt x="1040" y="345"/>
                    <a:pt x="1039" y="344"/>
                    <a:pt x="1038" y="344"/>
                  </a:cubicBezTo>
                  <a:cubicBezTo>
                    <a:pt x="1036" y="343"/>
                    <a:pt x="1036" y="343"/>
                    <a:pt x="1036" y="343"/>
                  </a:cubicBezTo>
                  <a:cubicBezTo>
                    <a:pt x="419" y="2"/>
                    <a:pt x="419" y="2"/>
                    <a:pt x="419" y="2"/>
                  </a:cubicBezTo>
                  <a:cubicBezTo>
                    <a:pt x="416" y="0"/>
                    <a:pt x="411" y="1"/>
                    <a:pt x="408" y="3"/>
                  </a:cubicBezTo>
                  <a:cubicBezTo>
                    <a:pt x="5" y="298"/>
                    <a:pt x="5" y="298"/>
                    <a:pt x="5" y="298"/>
                  </a:cubicBezTo>
                  <a:cubicBezTo>
                    <a:pt x="4" y="299"/>
                    <a:pt x="3" y="300"/>
                    <a:pt x="3" y="300"/>
                  </a:cubicBezTo>
                  <a:cubicBezTo>
                    <a:pt x="1" y="302"/>
                    <a:pt x="1" y="304"/>
                    <a:pt x="0" y="306"/>
                  </a:cubicBezTo>
                  <a:cubicBezTo>
                    <a:pt x="0" y="308"/>
                    <a:pt x="1" y="311"/>
                    <a:pt x="4" y="312"/>
                  </a:cubicBezTo>
                  <a:cubicBezTo>
                    <a:pt x="82" y="355"/>
                    <a:pt x="82" y="355"/>
                    <a:pt x="82" y="355"/>
                  </a:cubicBezTo>
                  <a:cubicBezTo>
                    <a:pt x="82" y="355"/>
                    <a:pt x="82" y="355"/>
                    <a:pt x="82" y="355"/>
                  </a:cubicBezTo>
                  <a:cubicBezTo>
                    <a:pt x="600" y="642"/>
                    <a:pt x="600" y="642"/>
                    <a:pt x="600" y="642"/>
                  </a:cubicBezTo>
                  <a:cubicBezTo>
                    <a:pt x="603" y="644"/>
                    <a:pt x="608" y="643"/>
                    <a:pt x="612" y="640"/>
                  </a:cubicBezTo>
                  <a:cubicBezTo>
                    <a:pt x="975" y="374"/>
                    <a:pt x="975" y="374"/>
                    <a:pt x="975" y="374"/>
                  </a:cubicBezTo>
                  <a:cubicBezTo>
                    <a:pt x="975" y="374"/>
                    <a:pt x="987" y="365"/>
                    <a:pt x="998" y="359"/>
                  </a:cubicBezTo>
                  <a:cubicBezTo>
                    <a:pt x="1007" y="354"/>
                    <a:pt x="1020" y="357"/>
                    <a:pt x="1025" y="359"/>
                  </a:cubicBezTo>
                  <a:cubicBezTo>
                    <a:pt x="1047" y="372"/>
                    <a:pt x="1049" y="400"/>
                    <a:pt x="1030" y="424"/>
                  </a:cubicBezTo>
                  <a:cubicBezTo>
                    <a:pt x="1025" y="430"/>
                    <a:pt x="1019" y="436"/>
                    <a:pt x="1010" y="442"/>
                  </a:cubicBezTo>
                  <a:cubicBezTo>
                    <a:pt x="1010" y="442"/>
                    <a:pt x="1010" y="442"/>
                    <a:pt x="1010" y="442"/>
                  </a:cubicBezTo>
                  <a:cubicBezTo>
                    <a:pt x="618" y="729"/>
                    <a:pt x="618" y="729"/>
                    <a:pt x="618" y="729"/>
                  </a:cubicBezTo>
                  <a:cubicBezTo>
                    <a:pt x="21" y="400"/>
                    <a:pt x="21" y="400"/>
                    <a:pt x="21" y="400"/>
                  </a:cubicBezTo>
                  <a:cubicBezTo>
                    <a:pt x="21" y="399"/>
                    <a:pt x="22" y="399"/>
                    <a:pt x="22" y="399"/>
                  </a:cubicBezTo>
                  <a:cubicBezTo>
                    <a:pt x="14" y="405"/>
                    <a:pt x="13" y="406"/>
                    <a:pt x="13" y="406"/>
                  </a:cubicBezTo>
                  <a:cubicBezTo>
                    <a:pt x="9" y="410"/>
                    <a:pt x="10" y="416"/>
                    <a:pt x="14" y="418"/>
                  </a:cubicBezTo>
                  <a:cubicBezTo>
                    <a:pt x="610" y="748"/>
                    <a:pt x="610" y="748"/>
                    <a:pt x="610" y="748"/>
                  </a:cubicBezTo>
                  <a:cubicBezTo>
                    <a:pt x="614" y="749"/>
                    <a:pt x="618" y="749"/>
                    <a:pt x="622" y="746"/>
                  </a:cubicBezTo>
                  <a:cubicBezTo>
                    <a:pt x="1025" y="451"/>
                    <a:pt x="1025" y="451"/>
                    <a:pt x="1025" y="451"/>
                  </a:cubicBezTo>
                  <a:cubicBezTo>
                    <a:pt x="1025" y="450"/>
                    <a:pt x="1026" y="450"/>
                    <a:pt x="1026" y="449"/>
                  </a:cubicBezTo>
                  <a:cubicBezTo>
                    <a:pt x="1034" y="444"/>
                    <a:pt x="1040" y="438"/>
                    <a:pt x="1045" y="432"/>
                  </a:cubicBezTo>
                  <a:cubicBezTo>
                    <a:pt x="1070" y="401"/>
                    <a:pt x="1068" y="364"/>
                    <a:pt x="1040" y="34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grpSp>
      <p:sp>
        <p:nvSpPr>
          <p:cNvPr id="15" name="TextBox 14"/>
          <p:cNvSpPr txBox="1"/>
          <p:nvPr/>
        </p:nvSpPr>
        <p:spPr>
          <a:xfrm rot="1801613">
            <a:off x="8214149" y="5429967"/>
            <a:ext cx="391454" cy="461665"/>
          </a:xfrm>
          <a:prstGeom prst="rect">
            <a:avLst/>
          </a:prstGeom>
          <a:noFill/>
        </p:spPr>
        <p:txBody>
          <a:bodyPr wrap="none" lIns="91440" tIns="45720" rIns="91440" bIns="45720" rtlCol="0">
            <a:spAutoFit/>
          </a:bodyPr>
          <a:lstStyle/>
          <a:p>
            <a:r>
              <a:rPr lang="en-US" sz="2400" b="1" dirty="0">
                <a:solidFill>
                  <a:srgbClr val="EDEAC5"/>
                </a:solidFill>
                <a:latin typeface="微软雅黑" panose="020B0503020204020204" pitchFamily="34" charset="-122"/>
                <a:ea typeface="微软雅黑" panose="020B0503020204020204" pitchFamily="34" charset="-122"/>
              </a:rPr>
              <a:t>C</a:t>
            </a:r>
            <a:endParaRPr lang="id-ID" sz="2400" b="1" dirty="0">
              <a:solidFill>
                <a:srgbClr val="EDEAC5"/>
              </a:solidFill>
              <a:latin typeface="微软雅黑" panose="020B0503020204020204" pitchFamily="34" charset="-122"/>
              <a:ea typeface="微软雅黑" panose="020B0503020204020204" pitchFamily="34" charset="-122"/>
            </a:endParaRPr>
          </a:p>
        </p:txBody>
      </p:sp>
      <p:sp>
        <p:nvSpPr>
          <p:cNvPr id="16" name="TextBox 15"/>
          <p:cNvSpPr txBox="1"/>
          <p:nvPr/>
        </p:nvSpPr>
        <p:spPr>
          <a:xfrm rot="1801613">
            <a:off x="9021787" y="4576059"/>
            <a:ext cx="394660" cy="461665"/>
          </a:xfrm>
          <a:prstGeom prst="rect">
            <a:avLst/>
          </a:prstGeom>
          <a:noFill/>
        </p:spPr>
        <p:txBody>
          <a:bodyPr wrap="none" lIns="91440" tIns="45720" rIns="91440" bIns="45720" rtlCol="0">
            <a:spAutoFit/>
          </a:bodyPr>
          <a:lstStyle/>
          <a:p>
            <a:r>
              <a:rPr lang="en-US" sz="2400" b="1" dirty="0">
                <a:solidFill>
                  <a:srgbClr val="EDEAC5"/>
                </a:solidFill>
                <a:latin typeface="微软雅黑" panose="020B0503020204020204" pitchFamily="34" charset="-122"/>
                <a:ea typeface="微软雅黑" panose="020B0503020204020204" pitchFamily="34" charset="-122"/>
              </a:rPr>
              <a:t>B</a:t>
            </a:r>
            <a:endParaRPr lang="id-ID" sz="2400" b="1" dirty="0">
              <a:solidFill>
                <a:srgbClr val="EDEAC5"/>
              </a:solidFill>
              <a:latin typeface="微软雅黑" panose="020B0503020204020204" pitchFamily="34" charset="-122"/>
              <a:ea typeface="微软雅黑" panose="020B0503020204020204" pitchFamily="34" charset="-122"/>
            </a:endParaRPr>
          </a:p>
        </p:txBody>
      </p:sp>
      <p:sp>
        <p:nvSpPr>
          <p:cNvPr id="17" name="TextBox 16"/>
          <p:cNvSpPr txBox="1"/>
          <p:nvPr/>
        </p:nvSpPr>
        <p:spPr>
          <a:xfrm rot="1935179">
            <a:off x="10262173" y="3020356"/>
            <a:ext cx="532518" cy="646331"/>
          </a:xfrm>
          <a:prstGeom prst="rect">
            <a:avLst/>
          </a:prstGeom>
          <a:noFill/>
        </p:spPr>
        <p:txBody>
          <a:bodyPr wrap="none" lIns="91440" tIns="45720" rIns="91440" bIns="45720" rtlCol="0">
            <a:spAutoFit/>
          </a:bodyPr>
          <a:lstStyle/>
          <a:p>
            <a:r>
              <a:rPr lang="en-US" sz="3600" b="1" dirty="0">
                <a:solidFill>
                  <a:srgbClr val="F9F8EB"/>
                </a:solidFill>
                <a:latin typeface="微软雅黑" panose="020B0503020204020204" pitchFamily="34" charset="-122"/>
                <a:ea typeface="微软雅黑" panose="020B0503020204020204" pitchFamily="34" charset="-122"/>
              </a:rPr>
              <a:t>A</a:t>
            </a:r>
            <a:endParaRPr lang="id-ID" sz="3600" b="1" dirty="0">
              <a:solidFill>
                <a:srgbClr val="F9F8EB"/>
              </a:solidFill>
              <a:latin typeface="微软雅黑" panose="020B0503020204020204" pitchFamily="34" charset="-122"/>
              <a:ea typeface="微软雅黑" panose="020B0503020204020204" pitchFamily="34" charset="-122"/>
            </a:endParaRPr>
          </a:p>
        </p:txBody>
      </p:sp>
      <p:sp>
        <p:nvSpPr>
          <p:cNvPr id="18" name="TextBox 42"/>
          <p:cNvSpPr txBox="1"/>
          <p:nvPr/>
        </p:nvSpPr>
        <p:spPr>
          <a:xfrm>
            <a:off x="479426" y="4685196"/>
            <a:ext cx="5147509" cy="646331"/>
          </a:xfrm>
          <a:prstGeom prst="rect">
            <a:avLst/>
          </a:prstGeom>
          <a:noFill/>
        </p:spPr>
        <p:txBody>
          <a:bodyPr wrap="square" lIns="91440" tIns="45720" rIns="91440" bIns="45720" rtlCol="0">
            <a:spAutoFit/>
          </a:bodyPr>
          <a:lstStyle/>
          <a:p>
            <a:pPr defTabSz="1218565"/>
            <a:r>
              <a:rPr lang="zh-CN" altLang="en-US" sz="1200" dirty="0">
                <a:solidFill>
                  <a:srgbClr val="44546A"/>
                </a:solidFill>
                <a:latin typeface="微软雅黑" panose="020B0503020204020204" pitchFamily="34" charset="-122"/>
                <a:ea typeface="微软雅黑" panose="020B0503020204020204" pitchFamily="34" charset="-122"/>
              </a:rPr>
              <a:t>单击此处添加文本</a:t>
            </a:r>
            <a:r>
              <a:rPr lang="zh-CN" altLang="en-US" sz="1200" dirty="0">
                <a:solidFill>
                  <a:schemeClr val="tx2"/>
                </a:solidFill>
                <a:latin typeface="微软雅黑" panose="020B0503020204020204" pitchFamily="34" charset="-122"/>
                <a:ea typeface="微软雅黑" panose="020B0503020204020204" pitchFamily="34" charset="-122"/>
              </a:rPr>
              <a:t>单击</a:t>
            </a:r>
            <a:r>
              <a:rPr lang="zh-CN" altLang="en-US" sz="1200" dirty="0">
                <a:solidFill>
                  <a:srgbClr val="44546A"/>
                </a:solidFill>
                <a:latin typeface="微软雅黑" panose="020B0503020204020204" pitchFamily="34" charset="-122"/>
                <a:ea typeface="微软雅黑" panose="020B0503020204020204" pitchFamily="34" charset="-122"/>
              </a:rPr>
              <a:t>此处添加文本单击此处添加文本单击此处添加单击此处添加文本单击此处添加文本单击此处添加文本单击此处添加</a:t>
            </a:r>
            <a:endParaRPr lang="zh-CN" altLang="en-US" sz="1200" dirty="0">
              <a:solidFill>
                <a:srgbClr val="44546A"/>
              </a:solidFill>
              <a:latin typeface="微软雅黑" panose="020B0503020204020204" pitchFamily="34" charset="-122"/>
              <a:ea typeface="微软雅黑" panose="020B0503020204020204" pitchFamily="34" charset="-122"/>
            </a:endParaRPr>
          </a:p>
          <a:p>
            <a:pPr defTabSz="1218565"/>
            <a:endParaRPr lang="zh-CN" altLang="en-US" sz="1200" dirty="0">
              <a:solidFill>
                <a:srgbClr val="44546A"/>
              </a:solidFill>
              <a:latin typeface="微软雅黑" panose="020B0503020204020204" pitchFamily="34" charset="-122"/>
              <a:ea typeface="微软雅黑" panose="020B0503020204020204" pitchFamily="34" charset="-122"/>
            </a:endParaRPr>
          </a:p>
        </p:txBody>
      </p:sp>
      <p:sp>
        <p:nvSpPr>
          <p:cNvPr id="19" name="Oval 43"/>
          <p:cNvSpPr/>
          <p:nvPr/>
        </p:nvSpPr>
        <p:spPr>
          <a:xfrm>
            <a:off x="2634139" y="2760585"/>
            <a:ext cx="1106655" cy="1106656"/>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065" b="1" dirty="0">
              <a:latin typeface="微软雅黑" panose="020B0503020204020204" pitchFamily="34" charset="-122"/>
              <a:ea typeface="微软雅黑" panose="020B0503020204020204" pitchFamily="34" charset="-122"/>
            </a:endParaRPr>
          </a:p>
        </p:txBody>
      </p:sp>
      <p:sp>
        <p:nvSpPr>
          <p:cNvPr id="20" name="Oval 44"/>
          <p:cNvSpPr/>
          <p:nvPr/>
        </p:nvSpPr>
        <p:spPr>
          <a:xfrm>
            <a:off x="1304589" y="2881438"/>
            <a:ext cx="860783" cy="860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65" b="1" dirty="0">
              <a:latin typeface="微软雅黑" panose="020B0503020204020204" pitchFamily="34" charset="-122"/>
              <a:ea typeface="微软雅黑" panose="020B0503020204020204" pitchFamily="34" charset="-122"/>
            </a:endParaRPr>
          </a:p>
        </p:txBody>
      </p:sp>
      <p:sp>
        <p:nvSpPr>
          <p:cNvPr id="21" name="Oval 45"/>
          <p:cNvSpPr/>
          <p:nvPr/>
        </p:nvSpPr>
        <p:spPr>
          <a:xfrm>
            <a:off x="4240350" y="2881438"/>
            <a:ext cx="860783" cy="860783"/>
          </a:xfrm>
          <a:prstGeom prst="ellipse">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n-US" sz="1065" b="1" dirty="0">
              <a:latin typeface="微软雅黑" panose="020B0503020204020204" pitchFamily="34" charset="-122"/>
              <a:ea typeface="微软雅黑" panose="020B0503020204020204" pitchFamily="34" charset="-122"/>
            </a:endParaRPr>
          </a:p>
        </p:txBody>
      </p:sp>
      <p:sp>
        <p:nvSpPr>
          <p:cNvPr id="22" name="TextBox 47"/>
          <p:cNvSpPr txBox="1"/>
          <p:nvPr/>
        </p:nvSpPr>
        <p:spPr>
          <a:xfrm>
            <a:off x="1232281" y="3914278"/>
            <a:ext cx="1005403" cy="338554"/>
          </a:xfrm>
          <a:prstGeom prst="rect">
            <a:avLst/>
          </a:prstGeom>
          <a:noFill/>
        </p:spPr>
        <p:txBody>
          <a:bodyPr wrap="none" lIns="91440" tIns="45720" rIns="91440" bIns="45720" rtlCol="0">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cs typeface="Clear Sans" panose="020B0503030202020304" pitchFamily="34" charset="0"/>
              </a:rPr>
              <a:t>标题内容</a:t>
            </a:r>
            <a:endParaRPr lang="id-ID" sz="1600" dirty="0">
              <a:solidFill>
                <a:schemeClr val="tx2"/>
              </a:solidFill>
              <a:latin typeface="微软雅黑" panose="020B0503020204020204" pitchFamily="34" charset="-122"/>
              <a:ea typeface="微软雅黑" panose="020B0503020204020204" pitchFamily="34" charset="-122"/>
            </a:endParaRPr>
          </a:p>
        </p:txBody>
      </p:sp>
      <p:sp>
        <p:nvSpPr>
          <p:cNvPr id="23" name="TextBox 48"/>
          <p:cNvSpPr txBox="1"/>
          <p:nvPr/>
        </p:nvSpPr>
        <p:spPr>
          <a:xfrm>
            <a:off x="2684768" y="3914278"/>
            <a:ext cx="1005403" cy="338554"/>
          </a:xfrm>
          <a:prstGeom prst="rect">
            <a:avLst/>
          </a:prstGeom>
          <a:noFill/>
        </p:spPr>
        <p:txBody>
          <a:bodyPr wrap="none" lIns="91440" tIns="45720" rIns="91440" bIns="45720" rtlCol="0">
            <a:spAutoFit/>
          </a:bodyPr>
          <a:lstStyle/>
          <a:p>
            <a:pPr algn="ctr"/>
            <a:r>
              <a:rPr lang="zh-CN" altLang="en-US" sz="1600" dirty="0">
                <a:solidFill>
                  <a:schemeClr val="accent1"/>
                </a:solidFill>
                <a:latin typeface="微软雅黑" panose="020B0503020204020204" pitchFamily="34" charset="-122"/>
                <a:ea typeface="微软雅黑" panose="020B0503020204020204" pitchFamily="34" charset="-122"/>
                <a:cs typeface="Clear Sans" panose="020B0503030202020304" pitchFamily="34" charset="0"/>
              </a:rPr>
              <a:t>标题内容</a:t>
            </a:r>
            <a:endParaRPr lang="id-ID" sz="1600" dirty="0">
              <a:solidFill>
                <a:schemeClr val="accent1"/>
              </a:solidFill>
              <a:latin typeface="微软雅黑" panose="020B0503020204020204" pitchFamily="34" charset="-122"/>
              <a:ea typeface="微软雅黑" panose="020B0503020204020204" pitchFamily="34" charset="-122"/>
            </a:endParaRPr>
          </a:p>
        </p:txBody>
      </p:sp>
      <p:sp>
        <p:nvSpPr>
          <p:cNvPr id="24" name="TextBox 49"/>
          <p:cNvSpPr txBox="1"/>
          <p:nvPr/>
        </p:nvSpPr>
        <p:spPr>
          <a:xfrm>
            <a:off x="4181325" y="3914278"/>
            <a:ext cx="1005403" cy="338554"/>
          </a:xfrm>
          <a:prstGeom prst="rect">
            <a:avLst/>
          </a:prstGeom>
          <a:noFill/>
        </p:spPr>
        <p:txBody>
          <a:bodyPr wrap="none" lIns="91440" tIns="45720" rIns="91440" bIns="45720" rtlCol="0">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cs typeface="Clear Sans" panose="020B0503030202020304" pitchFamily="34" charset="0"/>
              </a:rPr>
              <a:t>标题内容</a:t>
            </a:r>
            <a:endParaRPr lang="id-ID" sz="1600" dirty="0">
              <a:solidFill>
                <a:schemeClr val="tx2"/>
              </a:solidFill>
              <a:latin typeface="微软雅黑" panose="020B0503020204020204" pitchFamily="34" charset="-122"/>
              <a:ea typeface="微软雅黑" panose="020B0503020204020204" pitchFamily="34" charset="-122"/>
            </a:endParaRPr>
          </a:p>
        </p:txBody>
      </p:sp>
      <p:sp>
        <p:nvSpPr>
          <p:cNvPr id="25" name="Freeform 101"/>
          <p:cNvSpPr>
            <a:spLocks noEditPoints="1"/>
          </p:cNvSpPr>
          <p:nvPr/>
        </p:nvSpPr>
        <p:spPr bwMode="auto">
          <a:xfrm>
            <a:off x="1507166" y="3119866"/>
            <a:ext cx="403551" cy="373351"/>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91440" tIns="45720" rIns="91440" bIns="45720"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26" name="Freeform 18"/>
          <p:cNvSpPr/>
          <p:nvPr/>
        </p:nvSpPr>
        <p:spPr bwMode="auto">
          <a:xfrm>
            <a:off x="2973388" y="3110667"/>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27" name="Shape 4444"/>
          <p:cNvSpPr/>
          <p:nvPr/>
        </p:nvSpPr>
        <p:spPr>
          <a:xfrm>
            <a:off x="4452417" y="3133752"/>
            <a:ext cx="444335" cy="295248"/>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bg1"/>
          </a:solidFill>
          <a:ln w="12700">
            <a:miter lim="400000"/>
          </a:ln>
        </p:spPr>
        <p:txBody>
          <a:bodyPr lIns="38100" tIns="38100" rIns="38100" bIns="38100" anchor="ctr"/>
          <a:lstStyle/>
          <a:p>
            <a:pPr algn="ctr" defTabSz="456565">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4000">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1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1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4000"/>
                            </p:stCondLst>
                            <p:childTnLst>
                              <p:par>
                                <p:cTn id="47" presetID="14" presetClass="entr" presetSubtype="1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4500"/>
                            </p:stCondLst>
                            <p:childTnLst>
                              <p:par>
                                <p:cTn id="56" presetID="14" presetClass="entr" presetSubtype="1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randombar(horizontal)">
                                      <p:cBhvr>
                                        <p:cTn id="58" dur="500"/>
                                        <p:tgtEl>
                                          <p:spTgt spid="27"/>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par>
                          <p:cTn id="65" fill="hold">
                            <p:stCondLst>
                              <p:cond delay="5500"/>
                            </p:stCondLst>
                            <p:childTnLst>
                              <p:par>
                                <p:cTn id="66" presetID="14" presetClass="entr" presetSubtype="1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randombar(horizontal)">
                                      <p:cBhvr>
                                        <p:cTn id="68" dur="500"/>
                                        <p:tgtEl>
                                          <p:spTgt spid="26"/>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16" grpId="0"/>
      <p:bldP spid="17" grpId="0"/>
      <p:bldP spid="18" grpId="0"/>
      <p:bldP spid="19" grpId="0" animBg="1"/>
      <p:bldP spid="20" grpId="0" animBg="1"/>
      <p:bldP spid="21" grpId="0" animBg="1"/>
      <p:bldP spid="22" grpId="0"/>
      <p:bldP spid="23" grpId="0"/>
      <p:bldP spid="24" grpId="0"/>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grpSp>
        <p:nvGrpSpPr>
          <p:cNvPr id="6" name="Group 72"/>
          <p:cNvGrpSpPr/>
          <p:nvPr/>
        </p:nvGrpSpPr>
        <p:grpSpPr>
          <a:xfrm>
            <a:off x="1620897" y="1732493"/>
            <a:ext cx="3285849" cy="3857299"/>
            <a:chOff x="2919321" y="-300142"/>
            <a:chExt cx="6353357" cy="7458284"/>
          </a:xfrm>
        </p:grpSpPr>
        <p:sp>
          <p:nvSpPr>
            <p:cNvPr id="7" name="Freeform 5"/>
            <p:cNvSpPr/>
            <p:nvPr/>
          </p:nvSpPr>
          <p:spPr bwMode="auto">
            <a:xfrm>
              <a:off x="5071917" y="-300142"/>
              <a:ext cx="1172305" cy="2152594"/>
            </a:xfrm>
            <a:custGeom>
              <a:avLst/>
              <a:gdLst>
                <a:gd name="T0" fmla="*/ 118 w 350"/>
                <a:gd name="T1" fmla="*/ 0 h 644"/>
                <a:gd name="T2" fmla="*/ 300 w 350"/>
                <a:gd name="T3" fmla="*/ 644 h 644"/>
                <a:gd name="T4" fmla="*/ 0 w 350"/>
                <a:gd name="T5" fmla="*/ 134 h 644"/>
                <a:gd name="T6" fmla="*/ 118 w 350"/>
                <a:gd name="T7" fmla="*/ 0 h 644"/>
              </a:gdLst>
              <a:ahLst/>
              <a:cxnLst>
                <a:cxn ang="0">
                  <a:pos x="T0" y="T1"/>
                </a:cxn>
                <a:cxn ang="0">
                  <a:pos x="T2" y="T3"/>
                </a:cxn>
                <a:cxn ang="0">
                  <a:pos x="T4" y="T5"/>
                </a:cxn>
                <a:cxn ang="0">
                  <a:pos x="T6" y="T7"/>
                </a:cxn>
              </a:cxnLst>
              <a:rect l="0" t="0" r="r" b="b"/>
              <a:pathLst>
                <a:path w="350" h="644">
                  <a:moveTo>
                    <a:pt x="118" y="0"/>
                  </a:moveTo>
                  <a:cubicBezTo>
                    <a:pt x="252" y="195"/>
                    <a:pt x="350" y="427"/>
                    <a:pt x="300" y="644"/>
                  </a:cubicBezTo>
                  <a:cubicBezTo>
                    <a:pt x="281" y="436"/>
                    <a:pt x="149" y="245"/>
                    <a:pt x="0" y="134"/>
                  </a:cubicBezTo>
                  <a:lnTo>
                    <a:pt x="118" y="0"/>
                  </a:lnTo>
                  <a:close/>
                </a:path>
              </a:pathLst>
            </a:custGeom>
            <a:solidFill>
              <a:srgbClr val="B2B2B2"/>
            </a:solidFill>
            <a:ln w="3175">
              <a:solidFill>
                <a:schemeClr val="bg1"/>
              </a:solidFill>
            </a:ln>
          </p:spPr>
          <p:txBody>
            <a:bodyPr vert="horz" wrap="square" lIns="121920" tIns="60960" rIns="121920" bIns="60960" numCol="1" anchor="t" anchorCtr="0" compatLnSpc="1"/>
            <a:lstStyle/>
            <a:p>
              <a:endParaRPr lang="en-US" sz="2400"/>
            </a:p>
          </p:txBody>
        </p:sp>
        <p:sp>
          <p:nvSpPr>
            <p:cNvPr id="8" name="Freeform 6"/>
            <p:cNvSpPr/>
            <p:nvPr/>
          </p:nvSpPr>
          <p:spPr bwMode="auto">
            <a:xfrm>
              <a:off x="6186953" y="-77808"/>
              <a:ext cx="1815727" cy="1785407"/>
            </a:xfrm>
            <a:custGeom>
              <a:avLst/>
              <a:gdLst>
                <a:gd name="T0" fmla="*/ 543 w 543"/>
                <a:gd name="T1" fmla="*/ 0 h 535"/>
                <a:gd name="T2" fmla="*/ 152 w 543"/>
                <a:gd name="T3" fmla="*/ 149 h 535"/>
                <a:gd name="T4" fmla="*/ 0 w 543"/>
                <a:gd name="T5" fmla="*/ 504 h 535"/>
                <a:gd name="T6" fmla="*/ 383 w 543"/>
                <a:gd name="T7" fmla="*/ 140 h 535"/>
                <a:gd name="T8" fmla="*/ 37 w 543"/>
                <a:gd name="T9" fmla="*/ 535 h 535"/>
                <a:gd name="T10" fmla="*/ 388 w 543"/>
                <a:gd name="T11" fmla="*/ 388 h 535"/>
                <a:gd name="T12" fmla="*/ 543 w 543"/>
                <a:gd name="T13" fmla="*/ 0 h 535"/>
              </a:gdLst>
              <a:ahLst/>
              <a:cxnLst>
                <a:cxn ang="0">
                  <a:pos x="T0" y="T1"/>
                </a:cxn>
                <a:cxn ang="0">
                  <a:pos x="T2" y="T3"/>
                </a:cxn>
                <a:cxn ang="0">
                  <a:pos x="T4" y="T5"/>
                </a:cxn>
                <a:cxn ang="0">
                  <a:pos x="T6" y="T7"/>
                </a:cxn>
                <a:cxn ang="0">
                  <a:pos x="T8" y="T9"/>
                </a:cxn>
                <a:cxn ang="0">
                  <a:pos x="T10" y="T11"/>
                </a:cxn>
                <a:cxn ang="0">
                  <a:pos x="T12" y="T13"/>
                </a:cxn>
              </a:cxnLst>
              <a:rect l="0" t="0" r="r" b="b"/>
              <a:pathLst>
                <a:path w="543" h="535">
                  <a:moveTo>
                    <a:pt x="543" y="0"/>
                  </a:moveTo>
                  <a:cubicBezTo>
                    <a:pt x="543" y="0"/>
                    <a:pt x="303" y="1"/>
                    <a:pt x="152" y="149"/>
                  </a:cubicBezTo>
                  <a:cubicBezTo>
                    <a:pt x="36" y="264"/>
                    <a:pt x="7" y="433"/>
                    <a:pt x="0" y="504"/>
                  </a:cubicBezTo>
                  <a:cubicBezTo>
                    <a:pt x="93" y="349"/>
                    <a:pt x="230" y="226"/>
                    <a:pt x="383" y="140"/>
                  </a:cubicBezTo>
                  <a:cubicBezTo>
                    <a:pt x="236" y="241"/>
                    <a:pt x="111" y="378"/>
                    <a:pt x="37" y="535"/>
                  </a:cubicBezTo>
                  <a:cubicBezTo>
                    <a:pt x="112" y="528"/>
                    <a:pt x="275" y="500"/>
                    <a:pt x="388" y="388"/>
                  </a:cubicBezTo>
                  <a:cubicBezTo>
                    <a:pt x="538" y="240"/>
                    <a:pt x="543" y="0"/>
                    <a:pt x="543" y="0"/>
                  </a:cubicBezTo>
                  <a:close/>
                </a:path>
              </a:pathLst>
            </a:custGeom>
            <a:solidFill>
              <a:srgbClr val="B2B2B2"/>
            </a:solidFill>
            <a:ln w="3175">
              <a:solidFill>
                <a:schemeClr val="bg1"/>
              </a:solidFill>
            </a:ln>
          </p:spPr>
          <p:txBody>
            <a:bodyPr vert="horz" wrap="square" lIns="121920" tIns="60960" rIns="121920" bIns="60960" numCol="1" anchor="t" anchorCtr="0" compatLnSpc="1"/>
            <a:lstStyle/>
            <a:p>
              <a:endParaRPr lang="en-US" sz="2400"/>
            </a:p>
          </p:txBody>
        </p:sp>
        <p:sp>
          <p:nvSpPr>
            <p:cNvPr id="9" name="Freeform 7"/>
            <p:cNvSpPr/>
            <p:nvPr/>
          </p:nvSpPr>
          <p:spPr bwMode="auto">
            <a:xfrm>
              <a:off x="6234115" y="6841485"/>
              <a:ext cx="832068" cy="269495"/>
            </a:xfrm>
            <a:custGeom>
              <a:avLst/>
              <a:gdLst>
                <a:gd name="T0" fmla="*/ 199 w 249"/>
                <a:gd name="T1" fmla="*/ 3 h 81"/>
                <a:gd name="T2" fmla="*/ 126 w 249"/>
                <a:gd name="T3" fmla="*/ 5 h 81"/>
                <a:gd name="T4" fmla="*/ 130 w 249"/>
                <a:gd name="T5" fmla="*/ 4 h 81"/>
                <a:gd name="T6" fmla="*/ 137 w 249"/>
                <a:gd name="T7" fmla="*/ 2 h 81"/>
                <a:gd name="T8" fmla="*/ 78 w 249"/>
                <a:gd name="T9" fmla="*/ 4 h 81"/>
                <a:gd name="T10" fmla="*/ 43 w 249"/>
                <a:gd name="T11" fmla="*/ 41 h 81"/>
                <a:gd name="T12" fmla="*/ 3 w 249"/>
                <a:gd name="T13" fmla="*/ 51 h 81"/>
                <a:gd name="T14" fmla="*/ 31 w 249"/>
                <a:gd name="T15" fmla="*/ 63 h 81"/>
                <a:gd name="T16" fmla="*/ 85 w 249"/>
                <a:gd name="T17" fmla="*/ 77 h 81"/>
                <a:gd name="T18" fmla="*/ 99 w 249"/>
                <a:gd name="T19" fmla="*/ 74 h 81"/>
                <a:gd name="T20" fmla="*/ 100 w 249"/>
                <a:gd name="T21" fmla="*/ 74 h 81"/>
                <a:gd name="T22" fmla="*/ 102 w 249"/>
                <a:gd name="T23" fmla="*/ 74 h 81"/>
                <a:gd name="T24" fmla="*/ 105 w 249"/>
                <a:gd name="T25" fmla="*/ 75 h 81"/>
                <a:gd name="T26" fmla="*/ 106 w 249"/>
                <a:gd name="T27" fmla="*/ 75 h 81"/>
                <a:gd name="T28" fmla="*/ 107 w 249"/>
                <a:gd name="T29" fmla="*/ 76 h 81"/>
                <a:gd name="T30" fmla="*/ 106 w 249"/>
                <a:gd name="T31" fmla="*/ 78 h 81"/>
                <a:gd name="T32" fmla="*/ 101 w 249"/>
                <a:gd name="T33" fmla="*/ 80 h 81"/>
                <a:gd name="T34" fmla="*/ 108 w 249"/>
                <a:gd name="T35" fmla="*/ 81 h 81"/>
                <a:gd name="T36" fmla="*/ 249 w 249"/>
                <a:gd name="T37" fmla="*/ 0 h 81"/>
                <a:gd name="T38" fmla="*/ 195 w 249"/>
                <a:gd name="T39" fmla="*/ 1 h 81"/>
                <a:gd name="T40" fmla="*/ 199 w 249"/>
                <a:gd name="T4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9" h="81">
                  <a:moveTo>
                    <a:pt x="199" y="3"/>
                  </a:moveTo>
                  <a:cubicBezTo>
                    <a:pt x="176" y="4"/>
                    <a:pt x="151" y="4"/>
                    <a:pt x="126" y="5"/>
                  </a:cubicBezTo>
                  <a:cubicBezTo>
                    <a:pt x="130" y="4"/>
                    <a:pt x="130" y="4"/>
                    <a:pt x="130" y="4"/>
                  </a:cubicBezTo>
                  <a:cubicBezTo>
                    <a:pt x="133" y="4"/>
                    <a:pt x="135" y="3"/>
                    <a:pt x="137" y="2"/>
                  </a:cubicBezTo>
                  <a:cubicBezTo>
                    <a:pt x="118" y="3"/>
                    <a:pt x="99" y="3"/>
                    <a:pt x="78" y="4"/>
                  </a:cubicBezTo>
                  <a:cubicBezTo>
                    <a:pt x="74" y="20"/>
                    <a:pt x="61" y="38"/>
                    <a:pt x="43" y="41"/>
                  </a:cubicBezTo>
                  <a:cubicBezTo>
                    <a:pt x="32" y="42"/>
                    <a:pt x="9" y="37"/>
                    <a:pt x="3" y="51"/>
                  </a:cubicBezTo>
                  <a:cubicBezTo>
                    <a:pt x="0" y="61"/>
                    <a:pt x="24" y="61"/>
                    <a:pt x="31" y="63"/>
                  </a:cubicBezTo>
                  <a:cubicBezTo>
                    <a:pt x="49" y="69"/>
                    <a:pt x="67" y="73"/>
                    <a:pt x="85" y="77"/>
                  </a:cubicBezTo>
                  <a:cubicBezTo>
                    <a:pt x="90" y="76"/>
                    <a:pt x="94" y="75"/>
                    <a:pt x="99" y="74"/>
                  </a:cubicBezTo>
                  <a:cubicBezTo>
                    <a:pt x="99" y="74"/>
                    <a:pt x="100" y="74"/>
                    <a:pt x="100" y="74"/>
                  </a:cubicBezTo>
                  <a:cubicBezTo>
                    <a:pt x="100" y="74"/>
                    <a:pt x="102" y="74"/>
                    <a:pt x="102" y="74"/>
                  </a:cubicBezTo>
                  <a:cubicBezTo>
                    <a:pt x="103" y="75"/>
                    <a:pt x="104" y="75"/>
                    <a:pt x="105" y="75"/>
                  </a:cubicBezTo>
                  <a:cubicBezTo>
                    <a:pt x="105" y="75"/>
                    <a:pt x="106" y="75"/>
                    <a:pt x="106" y="75"/>
                  </a:cubicBezTo>
                  <a:cubicBezTo>
                    <a:pt x="106" y="75"/>
                    <a:pt x="107" y="76"/>
                    <a:pt x="107" y="76"/>
                  </a:cubicBezTo>
                  <a:cubicBezTo>
                    <a:pt x="107" y="76"/>
                    <a:pt x="107" y="77"/>
                    <a:pt x="106" y="78"/>
                  </a:cubicBezTo>
                  <a:cubicBezTo>
                    <a:pt x="105" y="79"/>
                    <a:pt x="103" y="79"/>
                    <a:pt x="101" y="80"/>
                  </a:cubicBezTo>
                  <a:cubicBezTo>
                    <a:pt x="103" y="80"/>
                    <a:pt x="106" y="81"/>
                    <a:pt x="108" y="81"/>
                  </a:cubicBezTo>
                  <a:cubicBezTo>
                    <a:pt x="161" y="80"/>
                    <a:pt x="208" y="50"/>
                    <a:pt x="249" y="0"/>
                  </a:cubicBezTo>
                  <a:cubicBezTo>
                    <a:pt x="232" y="0"/>
                    <a:pt x="213" y="0"/>
                    <a:pt x="195" y="1"/>
                  </a:cubicBezTo>
                  <a:cubicBezTo>
                    <a:pt x="196" y="2"/>
                    <a:pt x="197" y="2"/>
                    <a:pt x="199" y="3"/>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10" name="Freeform 8"/>
            <p:cNvSpPr/>
            <p:nvPr/>
          </p:nvSpPr>
          <p:spPr bwMode="auto">
            <a:xfrm>
              <a:off x="7527693" y="4628255"/>
              <a:ext cx="1259891" cy="1280103"/>
            </a:xfrm>
            <a:custGeom>
              <a:avLst/>
              <a:gdLst>
                <a:gd name="T0" fmla="*/ 281 w 377"/>
                <a:gd name="T1" fmla="*/ 5 h 383"/>
                <a:gd name="T2" fmla="*/ 245 w 377"/>
                <a:gd name="T3" fmla="*/ 47 h 383"/>
                <a:gd name="T4" fmla="*/ 244 w 377"/>
                <a:gd name="T5" fmla="*/ 52 h 383"/>
                <a:gd name="T6" fmla="*/ 246 w 377"/>
                <a:gd name="T7" fmla="*/ 84 h 383"/>
                <a:gd name="T8" fmla="*/ 193 w 377"/>
                <a:gd name="T9" fmla="*/ 178 h 383"/>
                <a:gd name="T10" fmla="*/ 185 w 377"/>
                <a:gd name="T11" fmla="*/ 180 h 383"/>
                <a:gd name="T12" fmla="*/ 184 w 377"/>
                <a:gd name="T13" fmla="*/ 180 h 383"/>
                <a:gd name="T14" fmla="*/ 157 w 377"/>
                <a:gd name="T15" fmla="*/ 154 h 383"/>
                <a:gd name="T16" fmla="*/ 157 w 377"/>
                <a:gd name="T17" fmla="*/ 154 h 383"/>
                <a:gd name="T18" fmla="*/ 157 w 377"/>
                <a:gd name="T19" fmla="*/ 150 h 383"/>
                <a:gd name="T20" fmla="*/ 156 w 377"/>
                <a:gd name="T21" fmla="*/ 146 h 383"/>
                <a:gd name="T22" fmla="*/ 156 w 377"/>
                <a:gd name="T23" fmla="*/ 146 h 383"/>
                <a:gd name="T24" fmla="*/ 179 w 377"/>
                <a:gd name="T25" fmla="*/ 83 h 383"/>
                <a:gd name="T26" fmla="*/ 176 w 377"/>
                <a:gd name="T27" fmla="*/ 5 h 383"/>
                <a:gd name="T28" fmla="*/ 162 w 377"/>
                <a:gd name="T29" fmla="*/ 5 h 383"/>
                <a:gd name="T30" fmla="*/ 93 w 377"/>
                <a:gd name="T31" fmla="*/ 7 h 383"/>
                <a:gd name="T32" fmla="*/ 0 w 377"/>
                <a:gd name="T33" fmla="*/ 382 h 383"/>
                <a:gd name="T34" fmla="*/ 0 w 377"/>
                <a:gd name="T35" fmla="*/ 383 h 383"/>
                <a:gd name="T36" fmla="*/ 55 w 377"/>
                <a:gd name="T37" fmla="*/ 382 h 383"/>
                <a:gd name="T38" fmla="*/ 67 w 377"/>
                <a:gd name="T39" fmla="*/ 381 h 383"/>
                <a:gd name="T40" fmla="*/ 81 w 377"/>
                <a:gd name="T41" fmla="*/ 374 h 383"/>
                <a:gd name="T42" fmla="*/ 83 w 377"/>
                <a:gd name="T43" fmla="*/ 373 h 383"/>
                <a:gd name="T44" fmla="*/ 93 w 377"/>
                <a:gd name="T45" fmla="*/ 365 h 383"/>
                <a:gd name="T46" fmla="*/ 94 w 377"/>
                <a:gd name="T47" fmla="*/ 364 h 383"/>
                <a:gd name="T48" fmla="*/ 113 w 377"/>
                <a:gd name="T49" fmla="*/ 339 h 383"/>
                <a:gd name="T50" fmla="*/ 123 w 377"/>
                <a:gd name="T51" fmla="*/ 318 h 383"/>
                <a:gd name="T52" fmla="*/ 155 w 377"/>
                <a:gd name="T53" fmla="*/ 310 h 383"/>
                <a:gd name="T54" fmla="*/ 145 w 377"/>
                <a:gd name="T55" fmla="*/ 346 h 383"/>
                <a:gd name="T56" fmla="*/ 142 w 377"/>
                <a:gd name="T57" fmla="*/ 364 h 383"/>
                <a:gd name="T58" fmla="*/ 150 w 377"/>
                <a:gd name="T59" fmla="*/ 379 h 383"/>
                <a:gd name="T60" fmla="*/ 200 w 377"/>
                <a:gd name="T61" fmla="*/ 378 h 383"/>
                <a:gd name="T62" fmla="*/ 248 w 377"/>
                <a:gd name="T63" fmla="*/ 273 h 383"/>
                <a:gd name="T64" fmla="*/ 277 w 377"/>
                <a:gd name="T65" fmla="*/ 240 h 383"/>
                <a:gd name="T66" fmla="*/ 286 w 377"/>
                <a:gd name="T67" fmla="*/ 271 h 383"/>
                <a:gd name="T68" fmla="*/ 329 w 377"/>
                <a:gd name="T69" fmla="*/ 239 h 383"/>
                <a:gd name="T70" fmla="*/ 369 w 377"/>
                <a:gd name="T71" fmla="*/ 171 h 383"/>
                <a:gd name="T72" fmla="*/ 348 w 377"/>
                <a:gd name="T73" fmla="*/ 121 h 383"/>
                <a:gd name="T74" fmla="*/ 315 w 377"/>
                <a:gd name="T75" fmla="*/ 144 h 383"/>
                <a:gd name="T76" fmla="*/ 306 w 377"/>
                <a:gd name="T77" fmla="*/ 118 h 383"/>
                <a:gd name="T78" fmla="*/ 344 w 377"/>
                <a:gd name="T79" fmla="*/ 0 h 383"/>
                <a:gd name="T80" fmla="*/ 292 w 377"/>
                <a:gd name="T81" fmla="*/ 1 h 383"/>
                <a:gd name="T82" fmla="*/ 281 w 377"/>
                <a:gd name="T83" fmla="*/ 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383">
                  <a:moveTo>
                    <a:pt x="281" y="5"/>
                  </a:moveTo>
                  <a:cubicBezTo>
                    <a:pt x="258" y="15"/>
                    <a:pt x="249" y="32"/>
                    <a:pt x="245" y="47"/>
                  </a:cubicBezTo>
                  <a:cubicBezTo>
                    <a:pt x="245" y="49"/>
                    <a:pt x="245" y="51"/>
                    <a:pt x="244" y="52"/>
                  </a:cubicBezTo>
                  <a:cubicBezTo>
                    <a:pt x="242" y="67"/>
                    <a:pt x="245" y="80"/>
                    <a:pt x="246" y="84"/>
                  </a:cubicBezTo>
                  <a:cubicBezTo>
                    <a:pt x="252" y="107"/>
                    <a:pt x="234" y="165"/>
                    <a:pt x="193" y="178"/>
                  </a:cubicBezTo>
                  <a:cubicBezTo>
                    <a:pt x="191" y="179"/>
                    <a:pt x="188" y="180"/>
                    <a:pt x="185" y="180"/>
                  </a:cubicBezTo>
                  <a:cubicBezTo>
                    <a:pt x="184" y="180"/>
                    <a:pt x="184" y="180"/>
                    <a:pt x="184" y="180"/>
                  </a:cubicBezTo>
                  <a:cubicBezTo>
                    <a:pt x="168" y="178"/>
                    <a:pt x="160" y="168"/>
                    <a:pt x="157" y="154"/>
                  </a:cubicBezTo>
                  <a:cubicBezTo>
                    <a:pt x="157" y="154"/>
                    <a:pt x="157" y="154"/>
                    <a:pt x="157" y="154"/>
                  </a:cubicBezTo>
                  <a:cubicBezTo>
                    <a:pt x="157" y="152"/>
                    <a:pt x="157" y="151"/>
                    <a:pt x="157" y="150"/>
                  </a:cubicBezTo>
                  <a:cubicBezTo>
                    <a:pt x="156" y="149"/>
                    <a:pt x="156" y="148"/>
                    <a:pt x="156" y="146"/>
                  </a:cubicBezTo>
                  <a:cubicBezTo>
                    <a:pt x="156" y="146"/>
                    <a:pt x="156" y="146"/>
                    <a:pt x="156" y="146"/>
                  </a:cubicBezTo>
                  <a:cubicBezTo>
                    <a:pt x="155" y="124"/>
                    <a:pt x="165" y="98"/>
                    <a:pt x="179" y="83"/>
                  </a:cubicBezTo>
                  <a:cubicBezTo>
                    <a:pt x="180" y="82"/>
                    <a:pt x="231" y="25"/>
                    <a:pt x="176" y="5"/>
                  </a:cubicBezTo>
                  <a:cubicBezTo>
                    <a:pt x="171" y="5"/>
                    <a:pt x="167" y="5"/>
                    <a:pt x="162" y="5"/>
                  </a:cubicBezTo>
                  <a:cubicBezTo>
                    <a:pt x="140" y="5"/>
                    <a:pt x="117" y="6"/>
                    <a:pt x="93" y="7"/>
                  </a:cubicBezTo>
                  <a:cubicBezTo>
                    <a:pt x="68" y="137"/>
                    <a:pt x="38" y="268"/>
                    <a:pt x="0" y="382"/>
                  </a:cubicBezTo>
                  <a:cubicBezTo>
                    <a:pt x="0" y="383"/>
                    <a:pt x="0" y="383"/>
                    <a:pt x="0" y="383"/>
                  </a:cubicBezTo>
                  <a:cubicBezTo>
                    <a:pt x="18" y="383"/>
                    <a:pt x="37" y="382"/>
                    <a:pt x="55" y="382"/>
                  </a:cubicBezTo>
                  <a:cubicBezTo>
                    <a:pt x="59" y="382"/>
                    <a:pt x="63" y="382"/>
                    <a:pt x="67" y="381"/>
                  </a:cubicBezTo>
                  <a:cubicBezTo>
                    <a:pt x="72" y="379"/>
                    <a:pt x="77" y="377"/>
                    <a:pt x="81" y="374"/>
                  </a:cubicBezTo>
                  <a:cubicBezTo>
                    <a:pt x="82" y="374"/>
                    <a:pt x="83" y="374"/>
                    <a:pt x="83" y="373"/>
                  </a:cubicBezTo>
                  <a:cubicBezTo>
                    <a:pt x="87" y="371"/>
                    <a:pt x="90" y="368"/>
                    <a:pt x="93" y="365"/>
                  </a:cubicBezTo>
                  <a:cubicBezTo>
                    <a:pt x="93" y="365"/>
                    <a:pt x="94" y="364"/>
                    <a:pt x="94" y="364"/>
                  </a:cubicBezTo>
                  <a:cubicBezTo>
                    <a:pt x="101" y="356"/>
                    <a:pt x="108" y="348"/>
                    <a:pt x="113" y="339"/>
                  </a:cubicBezTo>
                  <a:cubicBezTo>
                    <a:pt x="117" y="332"/>
                    <a:pt x="119" y="324"/>
                    <a:pt x="123" y="318"/>
                  </a:cubicBezTo>
                  <a:cubicBezTo>
                    <a:pt x="128" y="309"/>
                    <a:pt x="148" y="295"/>
                    <a:pt x="155" y="310"/>
                  </a:cubicBezTo>
                  <a:cubicBezTo>
                    <a:pt x="160" y="321"/>
                    <a:pt x="149" y="336"/>
                    <a:pt x="145" y="346"/>
                  </a:cubicBezTo>
                  <a:cubicBezTo>
                    <a:pt x="143" y="352"/>
                    <a:pt x="141" y="358"/>
                    <a:pt x="142" y="364"/>
                  </a:cubicBezTo>
                  <a:cubicBezTo>
                    <a:pt x="142" y="367"/>
                    <a:pt x="145" y="379"/>
                    <a:pt x="150" y="379"/>
                  </a:cubicBezTo>
                  <a:cubicBezTo>
                    <a:pt x="168" y="379"/>
                    <a:pt x="185" y="378"/>
                    <a:pt x="200" y="378"/>
                  </a:cubicBezTo>
                  <a:cubicBezTo>
                    <a:pt x="217" y="344"/>
                    <a:pt x="233" y="309"/>
                    <a:pt x="248" y="273"/>
                  </a:cubicBezTo>
                  <a:cubicBezTo>
                    <a:pt x="253" y="263"/>
                    <a:pt x="266" y="245"/>
                    <a:pt x="277" y="240"/>
                  </a:cubicBezTo>
                  <a:cubicBezTo>
                    <a:pt x="294" y="232"/>
                    <a:pt x="282" y="263"/>
                    <a:pt x="286" y="271"/>
                  </a:cubicBezTo>
                  <a:cubicBezTo>
                    <a:pt x="296" y="291"/>
                    <a:pt x="324" y="246"/>
                    <a:pt x="329" y="239"/>
                  </a:cubicBezTo>
                  <a:cubicBezTo>
                    <a:pt x="343" y="218"/>
                    <a:pt x="361" y="195"/>
                    <a:pt x="369" y="171"/>
                  </a:cubicBezTo>
                  <a:cubicBezTo>
                    <a:pt x="374" y="153"/>
                    <a:pt x="377" y="112"/>
                    <a:pt x="348" y="121"/>
                  </a:cubicBezTo>
                  <a:cubicBezTo>
                    <a:pt x="335" y="125"/>
                    <a:pt x="327" y="138"/>
                    <a:pt x="315" y="144"/>
                  </a:cubicBezTo>
                  <a:cubicBezTo>
                    <a:pt x="297" y="153"/>
                    <a:pt x="304" y="129"/>
                    <a:pt x="306" y="118"/>
                  </a:cubicBezTo>
                  <a:cubicBezTo>
                    <a:pt x="320" y="79"/>
                    <a:pt x="332" y="39"/>
                    <a:pt x="344" y="0"/>
                  </a:cubicBezTo>
                  <a:cubicBezTo>
                    <a:pt x="328" y="0"/>
                    <a:pt x="311" y="1"/>
                    <a:pt x="292" y="1"/>
                  </a:cubicBezTo>
                  <a:cubicBezTo>
                    <a:pt x="288" y="2"/>
                    <a:pt x="284" y="4"/>
                    <a:pt x="281" y="5"/>
                  </a:cubicBezTo>
                  <a:close/>
                </a:path>
              </a:pathLst>
            </a:custGeom>
            <a:solidFill>
              <a:schemeClr val="accent4"/>
            </a:solidFill>
            <a:ln w="3175">
              <a:solidFill>
                <a:schemeClr val="bg1"/>
              </a:solidFill>
            </a:ln>
          </p:spPr>
          <p:txBody>
            <a:bodyPr vert="horz" wrap="square" lIns="121920" tIns="60960" rIns="121920" bIns="60960" numCol="1" anchor="t" anchorCtr="0" compatLnSpc="1"/>
            <a:lstStyle/>
            <a:p>
              <a:endParaRPr lang="en-US" sz="2400"/>
            </a:p>
          </p:txBody>
        </p:sp>
        <p:sp>
          <p:nvSpPr>
            <p:cNvPr id="11" name="Freeform 9"/>
            <p:cNvSpPr/>
            <p:nvPr/>
          </p:nvSpPr>
          <p:spPr bwMode="auto">
            <a:xfrm>
              <a:off x="8043104" y="4611410"/>
              <a:ext cx="1034190" cy="1812357"/>
            </a:xfrm>
            <a:custGeom>
              <a:avLst/>
              <a:gdLst>
                <a:gd name="T0" fmla="*/ 310 w 310"/>
                <a:gd name="T1" fmla="*/ 0 h 542"/>
                <a:gd name="T2" fmla="*/ 190 w 310"/>
                <a:gd name="T3" fmla="*/ 5 h 542"/>
                <a:gd name="T4" fmla="*/ 150 w 310"/>
                <a:gd name="T5" fmla="*/ 158 h 542"/>
                <a:gd name="T6" fmla="*/ 153 w 310"/>
                <a:gd name="T7" fmla="*/ 161 h 542"/>
                <a:gd name="T8" fmla="*/ 159 w 310"/>
                <a:gd name="T9" fmla="*/ 161 h 542"/>
                <a:gd name="T10" fmla="*/ 176 w 310"/>
                <a:gd name="T11" fmla="*/ 146 h 542"/>
                <a:gd name="T12" fmla="*/ 183 w 310"/>
                <a:gd name="T13" fmla="*/ 139 h 542"/>
                <a:gd name="T14" fmla="*/ 189 w 310"/>
                <a:gd name="T15" fmla="*/ 133 h 542"/>
                <a:gd name="T16" fmla="*/ 194 w 310"/>
                <a:gd name="T17" fmla="*/ 130 h 542"/>
                <a:gd name="T18" fmla="*/ 196 w 310"/>
                <a:gd name="T19" fmla="*/ 130 h 542"/>
                <a:gd name="T20" fmla="*/ 200 w 310"/>
                <a:gd name="T21" fmla="*/ 131 h 542"/>
                <a:gd name="T22" fmla="*/ 199 w 310"/>
                <a:gd name="T23" fmla="*/ 170 h 542"/>
                <a:gd name="T24" fmla="*/ 143 w 310"/>
                <a:gd name="T25" fmla="*/ 266 h 542"/>
                <a:gd name="T26" fmla="*/ 143 w 310"/>
                <a:gd name="T27" fmla="*/ 266 h 542"/>
                <a:gd name="T28" fmla="*/ 142 w 310"/>
                <a:gd name="T29" fmla="*/ 266 h 542"/>
                <a:gd name="T30" fmla="*/ 142 w 310"/>
                <a:gd name="T31" fmla="*/ 266 h 542"/>
                <a:gd name="T32" fmla="*/ 142 w 310"/>
                <a:gd name="T33" fmla="*/ 266 h 542"/>
                <a:gd name="T34" fmla="*/ 138 w 310"/>
                <a:gd name="T35" fmla="*/ 263 h 542"/>
                <a:gd name="T36" fmla="*/ 121 w 310"/>
                <a:gd name="T37" fmla="*/ 239 h 542"/>
                <a:gd name="T38" fmla="*/ 46 w 310"/>
                <a:gd name="T39" fmla="*/ 383 h 542"/>
                <a:gd name="T40" fmla="*/ 77 w 310"/>
                <a:gd name="T41" fmla="*/ 389 h 542"/>
                <a:gd name="T42" fmla="*/ 75 w 310"/>
                <a:gd name="T43" fmla="*/ 421 h 542"/>
                <a:gd name="T44" fmla="*/ 56 w 310"/>
                <a:gd name="T45" fmla="*/ 447 h 542"/>
                <a:gd name="T46" fmla="*/ 2 w 310"/>
                <a:gd name="T47" fmla="*/ 539 h 542"/>
                <a:gd name="T48" fmla="*/ 71 w 310"/>
                <a:gd name="T49" fmla="*/ 464 h 542"/>
                <a:gd name="T50" fmla="*/ 79 w 310"/>
                <a:gd name="T51" fmla="*/ 448 h 542"/>
                <a:gd name="T52" fmla="*/ 83 w 310"/>
                <a:gd name="T53" fmla="*/ 440 h 542"/>
                <a:gd name="T54" fmla="*/ 93 w 310"/>
                <a:gd name="T55" fmla="*/ 421 h 542"/>
                <a:gd name="T56" fmla="*/ 100 w 310"/>
                <a:gd name="T57" fmla="*/ 410 h 542"/>
                <a:gd name="T58" fmla="*/ 106 w 310"/>
                <a:gd name="T59" fmla="*/ 400 h 542"/>
                <a:gd name="T60" fmla="*/ 143 w 310"/>
                <a:gd name="T61" fmla="*/ 380 h 542"/>
                <a:gd name="T62" fmla="*/ 144 w 310"/>
                <a:gd name="T63" fmla="*/ 379 h 542"/>
                <a:gd name="T64" fmla="*/ 167 w 310"/>
                <a:gd name="T65" fmla="*/ 336 h 542"/>
                <a:gd name="T66" fmla="*/ 190 w 310"/>
                <a:gd name="T67" fmla="*/ 292 h 542"/>
                <a:gd name="T68" fmla="*/ 198 w 310"/>
                <a:gd name="T69" fmla="*/ 277 h 542"/>
                <a:gd name="T70" fmla="*/ 206 w 310"/>
                <a:gd name="T71" fmla="*/ 261 h 542"/>
                <a:gd name="T72" fmla="*/ 210 w 310"/>
                <a:gd name="T73" fmla="*/ 253 h 542"/>
                <a:gd name="T74" fmla="*/ 271 w 310"/>
                <a:gd name="T75" fmla="*/ 1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542">
                  <a:moveTo>
                    <a:pt x="271" y="109"/>
                  </a:moveTo>
                  <a:cubicBezTo>
                    <a:pt x="285" y="73"/>
                    <a:pt x="298" y="37"/>
                    <a:pt x="310" y="0"/>
                  </a:cubicBezTo>
                  <a:cubicBezTo>
                    <a:pt x="292" y="1"/>
                    <a:pt x="252" y="3"/>
                    <a:pt x="190" y="5"/>
                  </a:cubicBezTo>
                  <a:cubicBezTo>
                    <a:pt x="190" y="5"/>
                    <a:pt x="190" y="5"/>
                    <a:pt x="190" y="5"/>
                  </a:cubicBezTo>
                  <a:cubicBezTo>
                    <a:pt x="178" y="44"/>
                    <a:pt x="166" y="84"/>
                    <a:pt x="152" y="123"/>
                  </a:cubicBezTo>
                  <a:cubicBezTo>
                    <a:pt x="148" y="143"/>
                    <a:pt x="148" y="153"/>
                    <a:pt x="150" y="158"/>
                  </a:cubicBezTo>
                  <a:cubicBezTo>
                    <a:pt x="151" y="159"/>
                    <a:pt x="151" y="160"/>
                    <a:pt x="152" y="160"/>
                  </a:cubicBezTo>
                  <a:cubicBezTo>
                    <a:pt x="152" y="161"/>
                    <a:pt x="152" y="161"/>
                    <a:pt x="153" y="161"/>
                  </a:cubicBezTo>
                  <a:cubicBezTo>
                    <a:pt x="153" y="162"/>
                    <a:pt x="154" y="162"/>
                    <a:pt x="155" y="162"/>
                  </a:cubicBezTo>
                  <a:cubicBezTo>
                    <a:pt x="156" y="162"/>
                    <a:pt x="157" y="162"/>
                    <a:pt x="159" y="161"/>
                  </a:cubicBezTo>
                  <a:cubicBezTo>
                    <a:pt x="159" y="161"/>
                    <a:pt x="159" y="161"/>
                    <a:pt x="159" y="161"/>
                  </a:cubicBezTo>
                  <a:cubicBezTo>
                    <a:pt x="166" y="158"/>
                    <a:pt x="176" y="146"/>
                    <a:pt x="176" y="146"/>
                  </a:cubicBezTo>
                  <a:cubicBezTo>
                    <a:pt x="178" y="144"/>
                    <a:pt x="180" y="141"/>
                    <a:pt x="182" y="139"/>
                  </a:cubicBezTo>
                  <a:cubicBezTo>
                    <a:pt x="182" y="139"/>
                    <a:pt x="182" y="139"/>
                    <a:pt x="183" y="139"/>
                  </a:cubicBezTo>
                  <a:cubicBezTo>
                    <a:pt x="184" y="137"/>
                    <a:pt x="186" y="135"/>
                    <a:pt x="188" y="134"/>
                  </a:cubicBezTo>
                  <a:cubicBezTo>
                    <a:pt x="188" y="133"/>
                    <a:pt x="188" y="133"/>
                    <a:pt x="189" y="133"/>
                  </a:cubicBezTo>
                  <a:cubicBezTo>
                    <a:pt x="190" y="132"/>
                    <a:pt x="191" y="132"/>
                    <a:pt x="192" y="131"/>
                  </a:cubicBezTo>
                  <a:cubicBezTo>
                    <a:pt x="193" y="131"/>
                    <a:pt x="194" y="130"/>
                    <a:pt x="194" y="130"/>
                  </a:cubicBezTo>
                  <a:cubicBezTo>
                    <a:pt x="194" y="130"/>
                    <a:pt x="194" y="130"/>
                    <a:pt x="195" y="130"/>
                  </a:cubicBezTo>
                  <a:cubicBezTo>
                    <a:pt x="195" y="130"/>
                    <a:pt x="196" y="130"/>
                    <a:pt x="196" y="130"/>
                  </a:cubicBezTo>
                  <a:cubicBezTo>
                    <a:pt x="196" y="130"/>
                    <a:pt x="196" y="130"/>
                    <a:pt x="196" y="130"/>
                  </a:cubicBezTo>
                  <a:cubicBezTo>
                    <a:pt x="198" y="130"/>
                    <a:pt x="199" y="130"/>
                    <a:pt x="200" y="131"/>
                  </a:cubicBezTo>
                  <a:cubicBezTo>
                    <a:pt x="201" y="132"/>
                    <a:pt x="202" y="133"/>
                    <a:pt x="202" y="135"/>
                  </a:cubicBezTo>
                  <a:cubicBezTo>
                    <a:pt x="204" y="140"/>
                    <a:pt x="205" y="150"/>
                    <a:pt x="199" y="170"/>
                  </a:cubicBezTo>
                  <a:cubicBezTo>
                    <a:pt x="196" y="180"/>
                    <a:pt x="191" y="196"/>
                    <a:pt x="185" y="208"/>
                  </a:cubicBezTo>
                  <a:cubicBezTo>
                    <a:pt x="174" y="234"/>
                    <a:pt x="159" y="260"/>
                    <a:pt x="143" y="266"/>
                  </a:cubicBezTo>
                  <a:cubicBezTo>
                    <a:pt x="143" y="266"/>
                    <a:pt x="143" y="266"/>
                    <a:pt x="143" y="266"/>
                  </a:cubicBezTo>
                  <a:cubicBezTo>
                    <a:pt x="143" y="266"/>
                    <a:pt x="143" y="266"/>
                    <a:pt x="143" y="266"/>
                  </a:cubicBezTo>
                  <a:cubicBezTo>
                    <a:pt x="142" y="266"/>
                    <a:pt x="142" y="266"/>
                    <a:pt x="142" y="266"/>
                  </a:cubicBezTo>
                  <a:cubicBezTo>
                    <a:pt x="142" y="266"/>
                    <a:pt x="142" y="266"/>
                    <a:pt x="142" y="266"/>
                  </a:cubicBezTo>
                  <a:cubicBezTo>
                    <a:pt x="142" y="266"/>
                    <a:pt x="142" y="266"/>
                    <a:pt x="142" y="266"/>
                  </a:cubicBezTo>
                  <a:cubicBezTo>
                    <a:pt x="142" y="266"/>
                    <a:pt x="142" y="266"/>
                    <a:pt x="142" y="266"/>
                  </a:cubicBezTo>
                  <a:cubicBezTo>
                    <a:pt x="142" y="266"/>
                    <a:pt x="142" y="266"/>
                    <a:pt x="142" y="266"/>
                  </a:cubicBezTo>
                  <a:cubicBezTo>
                    <a:pt x="142" y="266"/>
                    <a:pt x="142" y="266"/>
                    <a:pt x="142" y="266"/>
                  </a:cubicBezTo>
                  <a:cubicBezTo>
                    <a:pt x="140" y="266"/>
                    <a:pt x="140" y="266"/>
                    <a:pt x="140" y="266"/>
                  </a:cubicBezTo>
                  <a:cubicBezTo>
                    <a:pt x="140" y="265"/>
                    <a:pt x="139" y="264"/>
                    <a:pt x="138" y="263"/>
                  </a:cubicBezTo>
                  <a:cubicBezTo>
                    <a:pt x="130" y="255"/>
                    <a:pt x="139" y="233"/>
                    <a:pt x="125" y="237"/>
                  </a:cubicBezTo>
                  <a:cubicBezTo>
                    <a:pt x="124" y="237"/>
                    <a:pt x="122" y="238"/>
                    <a:pt x="121" y="239"/>
                  </a:cubicBezTo>
                  <a:cubicBezTo>
                    <a:pt x="115" y="244"/>
                    <a:pt x="106" y="255"/>
                    <a:pt x="94" y="278"/>
                  </a:cubicBezTo>
                  <a:cubicBezTo>
                    <a:pt x="79" y="314"/>
                    <a:pt x="63" y="349"/>
                    <a:pt x="46" y="383"/>
                  </a:cubicBezTo>
                  <a:cubicBezTo>
                    <a:pt x="46" y="383"/>
                    <a:pt x="46" y="383"/>
                    <a:pt x="46" y="383"/>
                  </a:cubicBezTo>
                  <a:cubicBezTo>
                    <a:pt x="61" y="383"/>
                    <a:pt x="66" y="389"/>
                    <a:pt x="77" y="389"/>
                  </a:cubicBezTo>
                  <a:cubicBezTo>
                    <a:pt x="84" y="396"/>
                    <a:pt x="85" y="406"/>
                    <a:pt x="76" y="420"/>
                  </a:cubicBezTo>
                  <a:cubicBezTo>
                    <a:pt x="76" y="420"/>
                    <a:pt x="75" y="420"/>
                    <a:pt x="75" y="421"/>
                  </a:cubicBezTo>
                  <a:cubicBezTo>
                    <a:pt x="75" y="421"/>
                    <a:pt x="75" y="421"/>
                    <a:pt x="75" y="421"/>
                  </a:cubicBezTo>
                  <a:cubicBezTo>
                    <a:pt x="66" y="435"/>
                    <a:pt x="56" y="447"/>
                    <a:pt x="56" y="447"/>
                  </a:cubicBezTo>
                  <a:cubicBezTo>
                    <a:pt x="55" y="448"/>
                    <a:pt x="54" y="449"/>
                    <a:pt x="53" y="450"/>
                  </a:cubicBezTo>
                  <a:cubicBezTo>
                    <a:pt x="48" y="456"/>
                    <a:pt x="0" y="516"/>
                    <a:pt x="2" y="539"/>
                  </a:cubicBezTo>
                  <a:cubicBezTo>
                    <a:pt x="13" y="542"/>
                    <a:pt x="50" y="498"/>
                    <a:pt x="68" y="469"/>
                  </a:cubicBezTo>
                  <a:cubicBezTo>
                    <a:pt x="69" y="467"/>
                    <a:pt x="70" y="466"/>
                    <a:pt x="71" y="464"/>
                  </a:cubicBezTo>
                  <a:cubicBezTo>
                    <a:pt x="72" y="462"/>
                    <a:pt x="73" y="460"/>
                    <a:pt x="74" y="459"/>
                  </a:cubicBezTo>
                  <a:cubicBezTo>
                    <a:pt x="76" y="455"/>
                    <a:pt x="77" y="451"/>
                    <a:pt x="79" y="448"/>
                  </a:cubicBezTo>
                  <a:cubicBezTo>
                    <a:pt x="79" y="448"/>
                    <a:pt x="79" y="448"/>
                    <a:pt x="79" y="448"/>
                  </a:cubicBezTo>
                  <a:cubicBezTo>
                    <a:pt x="79" y="448"/>
                    <a:pt x="81" y="444"/>
                    <a:pt x="83" y="440"/>
                  </a:cubicBezTo>
                  <a:cubicBezTo>
                    <a:pt x="83" y="440"/>
                    <a:pt x="83" y="440"/>
                    <a:pt x="83" y="440"/>
                  </a:cubicBezTo>
                  <a:cubicBezTo>
                    <a:pt x="85" y="435"/>
                    <a:pt x="89" y="428"/>
                    <a:pt x="93" y="421"/>
                  </a:cubicBezTo>
                  <a:cubicBezTo>
                    <a:pt x="93" y="420"/>
                    <a:pt x="93" y="420"/>
                    <a:pt x="93" y="420"/>
                  </a:cubicBezTo>
                  <a:cubicBezTo>
                    <a:pt x="95" y="417"/>
                    <a:pt x="97" y="414"/>
                    <a:pt x="100" y="410"/>
                  </a:cubicBezTo>
                  <a:cubicBezTo>
                    <a:pt x="100" y="410"/>
                    <a:pt x="100" y="409"/>
                    <a:pt x="101" y="408"/>
                  </a:cubicBezTo>
                  <a:cubicBezTo>
                    <a:pt x="102" y="406"/>
                    <a:pt x="104" y="403"/>
                    <a:pt x="106" y="400"/>
                  </a:cubicBezTo>
                  <a:cubicBezTo>
                    <a:pt x="112" y="392"/>
                    <a:pt x="120" y="390"/>
                    <a:pt x="126" y="386"/>
                  </a:cubicBezTo>
                  <a:cubicBezTo>
                    <a:pt x="134" y="385"/>
                    <a:pt x="138" y="380"/>
                    <a:pt x="143" y="380"/>
                  </a:cubicBezTo>
                  <a:cubicBezTo>
                    <a:pt x="143" y="379"/>
                    <a:pt x="143" y="379"/>
                    <a:pt x="143" y="379"/>
                  </a:cubicBezTo>
                  <a:cubicBezTo>
                    <a:pt x="144" y="379"/>
                    <a:pt x="144" y="379"/>
                    <a:pt x="144" y="379"/>
                  </a:cubicBezTo>
                  <a:cubicBezTo>
                    <a:pt x="148" y="371"/>
                    <a:pt x="152" y="364"/>
                    <a:pt x="156" y="357"/>
                  </a:cubicBezTo>
                  <a:cubicBezTo>
                    <a:pt x="160" y="350"/>
                    <a:pt x="164" y="343"/>
                    <a:pt x="167" y="336"/>
                  </a:cubicBezTo>
                  <a:cubicBezTo>
                    <a:pt x="172" y="328"/>
                    <a:pt x="176" y="320"/>
                    <a:pt x="180" y="312"/>
                  </a:cubicBezTo>
                  <a:cubicBezTo>
                    <a:pt x="183" y="305"/>
                    <a:pt x="187" y="299"/>
                    <a:pt x="190" y="292"/>
                  </a:cubicBezTo>
                  <a:cubicBezTo>
                    <a:pt x="192" y="288"/>
                    <a:pt x="192" y="287"/>
                    <a:pt x="194" y="285"/>
                  </a:cubicBezTo>
                  <a:cubicBezTo>
                    <a:pt x="195" y="282"/>
                    <a:pt x="196" y="279"/>
                    <a:pt x="198" y="277"/>
                  </a:cubicBezTo>
                  <a:cubicBezTo>
                    <a:pt x="200" y="272"/>
                    <a:pt x="202" y="268"/>
                    <a:pt x="204" y="264"/>
                  </a:cubicBezTo>
                  <a:cubicBezTo>
                    <a:pt x="205" y="263"/>
                    <a:pt x="205" y="262"/>
                    <a:pt x="206" y="261"/>
                  </a:cubicBezTo>
                  <a:cubicBezTo>
                    <a:pt x="207" y="259"/>
                    <a:pt x="208" y="257"/>
                    <a:pt x="209" y="255"/>
                  </a:cubicBezTo>
                  <a:cubicBezTo>
                    <a:pt x="209" y="255"/>
                    <a:pt x="210" y="254"/>
                    <a:pt x="210" y="253"/>
                  </a:cubicBezTo>
                  <a:cubicBezTo>
                    <a:pt x="229" y="213"/>
                    <a:pt x="259" y="140"/>
                    <a:pt x="267" y="119"/>
                  </a:cubicBezTo>
                  <a:cubicBezTo>
                    <a:pt x="268" y="116"/>
                    <a:pt x="269" y="113"/>
                    <a:pt x="271" y="109"/>
                  </a:cubicBezTo>
                  <a:close/>
                </a:path>
              </a:pathLst>
            </a:custGeom>
            <a:solidFill>
              <a:schemeClr val="accent4"/>
            </a:solidFill>
            <a:ln w="3175">
              <a:solidFill>
                <a:schemeClr val="bg1"/>
              </a:solidFill>
            </a:ln>
          </p:spPr>
          <p:txBody>
            <a:bodyPr vert="horz" wrap="square" lIns="121920" tIns="60960" rIns="121920" bIns="60960" numCol="1" anchor="t" anchorCtr="0" compatLnSpc="1"/>
            <a:lstStyle/>
            <a:p>
              <a:endParaRPr lang="en-US" sz="2400"/>
            </a:p>
          </p:txBody>
        </p:sp>
        <p:sp>
          <p:nvSpPr>
            <p:cNvPr id="12" name="Freeform 10"/>
            <p:cNvSpPr/>
            <p:nvPr/>
          </p:nvSpPr>
          <p:spPr bwMode="auto">
            <a:xfrm>
              <a:off x="6224010" y="5878039"/>
              <a:ext cx="1303685" cy="976921"/>
            </a:xfrm>
            <a:custGeom>
              <a:avLst/>
              <a:gdLst>
                <a:gd name="T0" fmla="*/ 361 w 390"/>
                <a:gd name="T1" fmla="*/ 0 h 292"/>
                <a:gd name="T2" fmla="*/ 271 w 390"/>
                <a:gd name="T3" fmla="*/ 33 h 292"/>
                <a:gd name="T4" fmla="*/ 265 w 390"/>
                <a:gd name="T5" fmla="*/ 106 h 292"/>
                <a:gd name="T6" fmla="*/ 214 w 390"/>
                <a:gd name="T7" fmla="*/ 97 h 292"/>
                <a:gd name="T8" fmla="*/ 237 w 390"/>
                <a:gd name="T9" fmla="*/ 42 h 292"/>
                <a:gd name="T10" fmla="*/ 205 w 390"/>
                <a:gd name="T11" fmla="*/ 13 h 292"/>
                <a:gd name="T12" fmla="*/ 127 w 390"/>
                <a:gd name="T13" fmla="*/ 15 h 292"/>
                <a:gd name="T14" fmla="*/ 64 w 390"/>
                <a:gd name="T15" fmla="*/ 137 h 292"/>
                <a:gd name="T16" fmla="*/ 40 w 390"/>
                <a:gd name="T17" fmla="*/ 125 h 292"/>
                <a:gd name="T18" fmla="*/ 33 w 390"/>
                <a:gd name="T19" fmla="*/ 126 h 292"/>
                <a:gd name="T20" fmla="*/ 23 w 390"/>
                <a:gd name="T21" fmla="*/ 131 h 292"/>
                <a:gd name="T22" fmla="*/ 17 w 390"/>
                <a:gd name="T23" fmla="*/ 137 h 292"/>
                <a:gd name="T24" fmla="*/ 9 w 390"/>
                <a:gd name="T25" fmla="*/ 147 h 292"/>
                <a:gd name="T26" fmla="*/ 2 w 390"/>
                <a:gd name="T27" fmla="*/ 168 h 292"/>
                <a:gd name="T28" fmla="*/ 1 w 390"/>
                <a:gd name="T29" fmla="*/ 176 h 292"/>
                <a:gd name="T30" fmla="*/ 69 w 390"/>
                <a:gd name="T31" fmla="*/ 226 h 292"/>
                <a:gd name="T32" fmla="*/ 82 w 390"/>
                <a:gd name="T33" fmla="*/ 292 h 292"/>
                <a:gd name="T34" fmla="*/ 149 w 390"/>
                <a:gd name="T35" fmla="*/ 289 h 292"/>
                <a:gd name="T36" fmla="*/ 164 w 390"/>
                <a:gd name="T37" fmla="*/ 265 h 292"/>
                <a:gd name="T38" fmla="*/ 163 w 390"/>
                <a:gd name="T39" fmla="*/ 233 h 292"/>
                <a:gd name="T40" fmla="*/ 165 w 390"/>
                <a:gd name="T41" fmla="*/ 224 h 292"/>
                <a:gd name="T42" fmla="*/ 171 w 390"/>
                <a:gd name="T43" fmla="*/ 213 h 292"/>
                <a:gd name="T44" fmla="*/ 179 w 390"/>
                <a:gd name="T45" fmla="*/ 203 h 292"/>
                <a:gd name="T46" fmla="*/ 188 w 390"/>
                <a:gd name="T47" fmla="*/ 196 h 292"/>
                <a:gd name="T48" fmla="*/ 215 w 390"/>
                <a:gd name="T49" fmla="*/ 186 h 292"/>
                <a:gd name="T50" fmla="*/ 217 w 390"/>
                <a:gd name="T51" fmla="*/ 193 h 292"/>
                <a:gd name="T52" fmla="*/ 236 w 390"/>
                <a:gd name="T53" fmla="*/ 196 h 292"/>
                <a:gd name="T54" fmla="*/ 239 w 390"/>
                <a:gd name="T55" fmla="*/ 205 h 292"/>
                <a:gd name="T56" fmla="*/ 238 w 390"/>
                <a:gd name="T57" fmla="*/ 219 h 292"/>
                <a:gd name="T58" fmla="*/ 222 w 390"/>
                <a:gd name="T59" fmla="*/ 244 h 292"/>
                <a:gd name="T60" fmla="*/ 203 w 390"/>
                <a:gd name="T61" fmla="*/ 262 h 292"/>
                <a:gd name="T62" fmla="*/ 198 w 390"/>
                <a:gd name="T63" fmla="*/ 269 h 292"/>
                <a:gd name="T64" fmla="*/ 196 w 390"/>
                <a:gd name="T65" fmla="*/ 274 h 292"/>
                <a:gd name="T66" fmla="*/ 193 w 390"/>
                <a:gd name="T67" fmla="*/ 291 h 292"/>
                <a:gd name="T68" fmla="*/ 390 w 390"/>
                <a:gd name="T69" fmla="*/ 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2">
                  <a:moveTo>
                    <a:pt x="390" y="8"/>
                  </a:moveTo>
                  <a:cubicBezTo>
                    <a:pt x="389" y="11"/>
                    <a:pt x="365" y="0"/>
                    <a:pt x="361" y="0"/>
                  </a:cubicBezTo>
                  <a:cubicBezTo>
                    <a:pt x="348" y="1"/>
                    <a:pt x="321" y="7"/>
                    <a:pt x="308" y="9"/>
                  </a:cubicBezTo>
                  <a:cubicBezTo>
                    <a:pt x="295" y="11"/>
                    <a:pt x="277" y="21"/>
                    <a:pt x="271" y="33"/>
                  </a:cubicBezTo>
                  <a:cubicBezTo>
                    <a:pt x="265" y="45"/>
                    <a:pt x="269" y="61"/>
                    <a:pt x="271" y="74"/>
                  </a:cubicBezTo>
                  <a:cubicBezTo>
                    <a:pt x="273" y="87"/>
                    <a:pt x="274" y="96"/>
                    <a:pt x="265" y="106"/>
                  </a:cubicBezTo>
                  <a:cubicBezTo>
                    <a:pt x="256" y="116"/>
                    <a:pt x="243" y="122"/>
                    <a:pt x="231" y="118"/>
                  </a:cubicBezTo>
                  <a:cubicBezTo>
                    <a:pt x="220" y="115"/>
                    <a:pt x="215" y="107"/>
                    <a:pt x="214" y="97"/>
                  </a:cubicBezTo>
                  <a:cubicBezTo>
                    <a:pt x="214" y="85"/>
                    <a:pt x="220" y="80"/>
                    <a:pt x="226" y="71"/>
                  </a:cubicBezTo>
                  <a:cubicBezTo>
                    <a:pt x="232" y="63"/>
                    <a:pt x="237" y="52"/>
                    <a:pt x="237" y="42"/>
                  </a:cubicBezTo>
                  <a:cubicBezTo>
                    <a:pt x="236" y="30"/>
                    <a:pt x="227" y="24"/>
                    <a:pt x="218" y="18"/>
                  </a:cubicBezTo>
                  <a:cubicBezTo>
                    <a:pt x="214" y="16"/>
                    <a:pt x="210" y="14"/>
                    <a:pt x="205" y="13"/>
                  </a:cubicBezTo>
                  <a:cubicBezTo>
                    <a:pt x="179" y="13"/>
                    <a:pt x="154" y="14"/>
                    <a:pt x="127" y="15"/>
                  </a:cubicBezTo>
                  <a:cubicBezTo>
                    <a:pt x="127" y="15"/>
                    <a:pt x="127" y="15"/>
                    <a:pt x="127" y="15"/>
                  </a:cubicBezTo>
                  <a:cubicBezTo>
                    <a:pt x="123" y="51"/>
                    <a:pt x="119" y="85"/>
                    <a:pt x="115" y="118"/>
                  </a:cubicBezTo>
                  <a:cubicBezTo>
                    <a:pt x="94" y="173"/>
                    <a:pt x="64" y="138"/>
                    <a:pt x="64" y="137"/>
                  </a:cubicBezTo>
                  <a:cubicBezTo>
                    <a:pt x="62" y="135"/>
                    <a:pt x="61" y="134"/>
                    <a:pt x="59" y="133"/>
                  </a:cubicBezTo>
                  <a:cubicBezTo>
                    <a:pt x="54" y="128"/>
                    <a:pt x="48" y="125"/>
                    <a:pt x="40" y="125"/>
                  </a:cubicBezTo>
                  <a:cubicBezTo>
                    <a:pt x="39" y="125"/>
                    <a:pt x="39" y="126"/>
                    <a:pt x="38" y="126"/>
                  </a:cubicBezTo>
                  <a:cubicBezTo>
                    <a:pt x="37" y="126"/>
                    <a:pt x="35" y="126"/>
                    <a:pt x="33" y="126"/>
                  </a:cubicBezTo>
                  <a:cubicBezTo>
                    <a:pt x="31" y="127"/>
                    <a:pt x="29" y="128"/>
                    <a:pt x="26" y="129"/>
                  </a:cubicBezTo>
                  <a:cubicBezTo>
                    <a:pt x="25" y="130"/>
                    <a:pt x="24" y="131"/>
                    <a:pt x="23" y="131"/>
                  </a:cubicBezTo>
                  <a:cubicBezTo>
                    <a:pt x="22" y="132"/>
                    <a:pt x="20" y="133"/>
                    <a:pt x="19" y="134"/>
                  </a:cubicBezTo>
                  <a:cubicBezTo>
                    <a:pt x="18" y="135"/>
                    <a:pt x="17" y="136"/>
                    <a:pt x="17" y="137"/>
                  </a:cubicBezTo>
                  <a:cubicBezTo>
                    <a:pt x="15" y="138"/>
                    <a:pt x="14" y="140"/>
                    <a:pt x="13" y="142"/>
                  </a:cubicBezTo>
                  <a:cubicBezTo>
                    <a:pt x="11" y="143"/>
                    <a:pt x="10" y="145"/>
                    <a:pt x="9" y="147"/>
                  </a:cubicBezTo>
                  <a:cubicBezTo>
                    <a:pt x="9" y="148"/>
                    <a:pt x="8" y="150"/>
                    <a:pt x="7" y="151"/>
                  </a:cubicBezTo>
                  <a:cubicBezTo>
                    <a:pt x="5" y="157"/>
                    <a:pt x="3" y="162"/>
                    <a:pt x="2" y="168"/>
                  </a:cubicBezTo>
                  <a:cubicBezTo>
                    <a:pt x="2" y="170"/>
                    <a:pt x="2" y="171"/>
                    <a:pt x="2" y="172"/>
                  </a:cubicBezTo>
                  <a:cubicBezTo>
                    <a:pt x="1" y="173"/>
                    <a:pt x="1" y="175"/>
                    <a:pt x="1" y="176"/>
                  </a:cubicBezTo>
                  <a:cubicBezTo>
                    <a:pt x="0" y="198"/>
                    <a:pt x="1" y="236"/>
                    <a:pt x="31" y="238"/>
                  </a:cubicBezTo>
                  <a:cubicBezTo>
                    <a:pt x="45" y="238"/>
                    <a:pt x="56" y="226"/>
                    <a:pt x="69" y="226"/>
                  </a:cubicBezTo>
                  <a:cubicBezTo>
                    <a:pt x="81" y="226"/>
                    <a:pt x="80" y="239"/>
                    <a:pt x="81" y="250"/>
                  </a:cubicBezTo>
                  <a:cubicBezTo>
                    <a:pt x="83" y="264"/>
                    <a:pt x="85" y="278"/>
                    <a:pt x="82" y="292"/>
                  </a:cubicBezTo>
                  <a:cubicBezTo>
                    <a:pt x="102" y="291"/>
                    <a:pt x="121" y="291"/>
                    <a:pt x="140" y="290"/>
                  </a:cubicBezTo>
                  <a:cubicBezTo>
                    <a:pt x="141" y="290"/>
                    <a:pt x="148" y="289"/>
                    <a:pt x="149" y="289"/>
                  </a:cubicBezTo>
                  <a:cubicBezTo>
                    <a:pt x="163" y="282"/>
                    <a:pt x="162" y="273"/>
                    <a:pt x="164" y="266"/>
                  </a:cubicBezTo>
                  <a:cubicBezTo>
                    <a:pt x="164" y="265"/>
                    <a:pt x="164" y="265"/>
                    <a:pt x="164" y="265"/>
                  </a:cubicBezTo>
                  <a:cubicBezTo>
                    <a:pt x="166" y="257"/>
                    <a:pt x="164" y="251"/>
                    <a:pt x="163" y="249"/>
                  </a:cubicBezTo>
                  <a:cubicBezTo>
                    <a:pt x="162" y="245"/>
                    <a:pt x="162" y="239"/>
                    <a:pt x="163" y="233"/>
                  </a:cubicBezTo>
                  <a:cubicBezTo>
                    <a:pt x="163" y="230"/>
                    <a:pt x="164" y="228"/>
                    <a:pt x="165" y="225"/>
                  </a:cubicBezTo>
                  <a:cubicBezTo>
                    <a:pt x="165" y="225"/>
                    <a:pt x="165" y="224"/>
                    <a:pt x="165" y="224"/>
                  </a:cubicBezTo>
                  <a:cubicBezTo>
                    <a:pt x="167" y="221"/>
                    <a:pt x="168" y="219"/>
                    <a:pt x="169" y="216"/>
                  </a:cubicBezTo>
                  <a:cubicBezTo>
                    <a:pt x="170" y="215"/>
                    <a:pt x="170" y="214"/>
                    <a:pt x="171" y="213"/>
                  </a:cubicBezTo>
                  <a:cubicBezTo>
                    <a:pt x="172" y="211"/>
                    <a:pt x="174" y="209"/>
                    <a:pt x="175" y="207"/>
                  </a:cubicBezTo>
                  <a:cubicBezTo>
                    <a:pt x="177" y="206"/>
                    <a:pt x="178" y="205"/>
                    <a:pt x="179" y="203"/>
                  </a:cubicBezTo>
                  <a:cubicBezTo>
                    <a:pt x="181" y="202"/>
                    <a:pt x="183" y="200"/>
                    <a:pt x="185" y="199"/>
                  </a:cubicBezTo>
                  <a:cubicBezTo>
                    <a:pt x="186" y="198"/>
                    <a:pt x="187" y="197"/>
                    <a:pt x="188" y="196"/>
                  </a:cubicBezTo>
                  <a:cubicBezTo>
                    <a:pt x="192" y="193"/>
                    <a:pt x="196" y="191"/>
                    <a:pt x="200" y="190"/>
                  </a:cubicBezTo>
                  <a:cubicBezTo>
                    <a:pt x="204" y="188"/>
                    <a:pt x="209" y="186"/>
                    <a:pt x="215" y="186"/>
                  </a:cubicBezTo>
                  <a:cubicBezTo>
                    <a:pt x="216" y="186"/>
                    <a:pt x="216" y="186"/>
                    <a:pt x="216" y="186"/>
                  </a:cubicBezTo>
                  <a:cubicBezTo>
                    <a:pt x="217" y="186"/>
                    <a:pt x="216" y="193"/>
                    <a:pt x="217" y="193"/>
                  </a:cubicBezTo>
                  <a:cubicBezTo>
                    <a:pt x="225" y="194"/>
                    <a:pt x="231" y="190"/>
                    <a:pt x="235" y="194"/>
                  </a:cubicBezTo>
                  <a:cubicBezTo>
                    <a:pt x="235" y="195"/>
                    <a:pt x="236" y="196"/>
                    <a:pt x="236" y="196"/>
                  </a:cubicBezTo>
                  <a:cubicBezTo>
                    <a:pt x="237" y="197"/>
                    <a:pt x="237" y="198"/>
                    <a:pt x="237" y="198"/>
                  </a:cubicBezTo>
                  <a:cubicBezTo>
                    <a:pt x="238" y="200"/>
                    <a:pt x="239" y="203"/>
                    <a:pt x="239" y="205"/>
                  </a:cubicBezTo>
                  <a:cubicBezTo>
                    <a:pt x="240" y="207"/>
                    <a:pt x="239" y="210"/>
                    <a:pt x="239" y="212"/>
                  </a:cubicBezTo>
                  <a:cubicBezTo>
                    <a:pt x="239" y="214"/>
                    <a:pt x="238" y="217"/>
                    <a:pt x="238" y="219"/>
                  </a:cubicBezTo>
                  <a:cubicBezTo>
                    <a:pt x="236" y="225"/>
                    <a:pt x="233" y="231"/>
                    <a:pt x="228" y="237"/>
                  </a:cubicBezTo>
                  <a:cubicBezTo>
                    <a:pt x="226" y="239"/>
                    <a:pt x="224" y="241"/>
                    <a:pt x="222" y="244"/>
                  </a:cubicBezTo>
                  <a:cubicBezTo>
                    <a:pt x="220" y="246"/>
                    <a:pt x="218" y="248"/>
                    <a:pt x="216" y="249"/>
                  </a:cubicBezTo>
                  <a:cubicBezTo>
                    <a:pt x="216" y="250"/>
                    <a:pt x="209" y="255"/>
                    <a:pt x="203" y="262"/>
                  </a:cubicBezTo>
                  <a:cubicBezTo>
                    <a:pt x="202" y="264"/>
                    <a:pt x="201" y="265"/>
                    <a:pt x="200" y="266"/>
                  </a:cubicBezTo>
                  <a:cubicBezTo>
                    <a:pt x="200" y="267"/>
                    <a:pt x="199" y="268"/>
                    <a:pt x="198" y="269"/>
                  </a:cubicBezTo>
                  <a:cubicBezTo>
                    <a:pt x="198" y="269"/>
                    <a:pt x="198" y="270"/>
                    <a:pt x="197" y="270"/>
                  </a:cubicBezTo>
                  <a:cubicBezTo>
                    <a:pt x="197" y="272"/>
                    <a:pt x="196" y="273"/>
                    <a:pt x="196" y="274"/>
                  </a:cubicBezTo>
                  <a:cubicBezTo>
                    <a:pt x="195" y="275"/>
                    <a:pt x="191" y="280"/>
                    <a:pt x="191" y="281"/>
                  </a:cubicBezTo>
                  <a:cubicBezTo>
                    <a:pt x="190" y="285"/>
                    <a:pt x="190" y="288"/>
                    <a:pt x="193" y="291"/>
                  </a:cubicBezTo>
                  <a:cubicBezTo>
                    <a:pt x="212" y="291"/>
                    <a:pt x="232" y="290"/>
                    <a:pt x="251" y="290"/>
                  </a:cubicBezTo>
                  <a:cubicBezTo>
                    <a:pt x="312" y="219"/>
                    <a:pt x="352" y="124"/>
                    <a:pt x="390" y="9"/>
                  </a:cubicBezTo>
                  <a:lnTo>
                    <a:pt x="390" y="8"/>
                  </a:lnTo>
                  <a:close/>
                </a:path>
              </a:pathLst>
            </a:custGeom>
            <a:solidFill>
              <a:schemeClr val="accent5"/>
            </a:solidFill>
            <a:ln w="3175">
              <a:solidFill>
                <a:schemeClr val="bg1"/>
              </a:solidFill>
            </a:ln>
          </p:spPr>
          <p:txBody>
            <a:bodyPr vert="horz" wrap="square" lIns="121920" tIns="60960" rIns="121920" bIns="60960" numCol="1" anchor="t" anchorCtr="0" compatLnSpc="1"/>
            <a:lstStyle/>
            <a:p>
              <a:endParaRPr lang="en-US" sz="2400"/>
            </a:p>
          </p:txBody>
        </p:sp>
        <p:sp>
          <p:nvSpPr>
            <p:cNvPr id="13" name="Freeform 11"/>
            <p:cNvSpPr/>
            <p:nvPr/>
          </p:nvSpPr>
          <p:spPr bwMode="auto">
            <a:xfrm>
              <a:off x="4839476" y="5938675"/>
              <a:ext cx="1344110" cy="936497"/>
            </a:xfrm>
            <a:custGeom>
              <a:avLst/>
              <a:gdLst>
                <a:gd name="T0" fmla="*/ 305 w 402"/>
                <a:gd name="T1" fmla="*/ 218 h 280"/>
                <a:gd name="T2" fmla="*/ 338 w 402"/>
                <a:gd name="T3" fmla="*/ 212 h 280"/>
                <a:gd name="T4" fmla="*/ 391 w 402"/>
                <a:gd name="T5" fmla="*/ 198 h 280"/>
                <a:gd name="T6" fmla="*/ 383 w 402"/>
                <a:gd name="T7" fmla="*/ 112 h 280"/>
                <a:gd name="T8" fmla="*/ 302 w 402"/>
                <a:gd name="T9" fmla="*/ 98 h 280"/>
                <a:gd name="T10" fmla="*/ 284 w 402"/>
                <a:gd name="T11" fmla="*/ 67 h 280"/>
                <a:gd name="T12" fmla="*/ 268 w 402"/>
                <a:gd name="T13" fmla="*/ 3 h 280"/>
                <a:gd name="T14" fmla="*/ 261 w 402"/>
                <a:gd name="T15" fmla="*/ 2 h 280"/>
                <a:gd name="T16" fmla="*/ 168 w 402"/>
                <a:gd name="T17" fmla="*/ 1 h 280"/>
                <a:gd name="T18" fmla="*/ 146 w 402"/>
                <a:gd name="T19" fmla="*/ 28 h 280"/>
                <a:gd name="T20" fmla="*/ 112 w 402"/>
                <a:gd name="T21" fmla="*/ 27 h 280"/>
                <a:gd name="T22" fmla="*/ 92 w 402"/>
                <a:gd name="T23" fmla="*/ 3 h 280"/>
                <a:gd name="T24" fmla="*/ 70 w 402"/>
                <a:gd name="T25" fmla="*/ 1 h 280"/>
                <a:gd name="T26" fmla="*/ 2 w 402"/>
                <a:gd name="T27" fmla="*/ 7 h 280"/>
                <a:gd name="T28" fmla="*/ 0 w 402"/>
                <a:gd name="T29" fmla="*/ 7 h 280"/>
                <a:gd name="T30" fmla="*/ 0 w 402"/>
                <a:gd name="T31" fmla="*/ 8 h 280"/>
                <a:gd name="T32" fmla="*/ 143 w 402"/>
                <a:gd name="T33" fmla="*/ 280 h 280"/>
                <a:gd name="T34" fmla="*/ 193 w 402"/>
                <a:gd name="T35" fmla="*/ 280 h 280"/>
                <a:gd name="T36" fmla="*/ 189 w 402"/>
                <a:gd name="T37" fmla="*/ 278 h 280"/>
                <a:gd name="T38" fmla="*/ 262 w 402"/>
                <a:gd name="T39" fmla="*/ 277 h 280"/>
                <a:gd name="T40" fmla="*/ 258 w 402"/>
                <a:gd name="T41" fmla="*/ 278 h 280"/>
                <a:gd name="T42" fmla="*/ 256 w 402"/>
                <a:gd name="T43" fmla="*/ 278 h 280"/>
                <a:gd name="T44" fmla="*/ 319 w 402"/>
                <a:gd name="T45" fmla="*/ 277 h 280"/>
                <a:gd name="T46" fmla="*/ 307 w 402"/>
                <a:gd name="T47" fmla="*/ 247 h 280"/>
                <a:gd name="T48" fmla="*/ 304 w 402"/>
                <a:gd name="T49" fmla="*/ 220 h 280"/>
                <a:gd name="T50" fmla="*/ 305 w 402"/>
                <a:gd name="T51" fmla="*/ 21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2" h="280">
                  <a:moveTo>
                    <a:pt x="305" y="218"/>
                  </a:moveTo>
                  <a:cubicBezTo>
                    <a:pt x="311" y="206"/>
                    <a:pt x="327" y="210"/>
                    <a:pt x="338" y="212"/>
                  </a:cubicBezTo>
                  <a:cubicBezTo>
                    <a:pt x="358" y="216"/>
                    <a:pt x="383" y="222"/>
                    <a:pt x="391" y="198"/>
                  </a:cubicBezTo>
                  <a:cubicBezTo>
                    <a:pt x="399" y="174"/>
                    <a:pt x="402" y="132"/>
                    <a:pt x="383" y="112"/>
                  </a:cubicBezTo>
                  <a:cubicBezTo>
                    <a:pt x="364" y="91"/>
                    <a:pt x="327" y="107"/>
                    <a:pt x="302" y="98"/>
                  </a:cubicBezTo>
                  <a:cubicBezTo>
                    <a:pt x="286" y="93"/>
                    <a:pt x="287" y="85"/>
                    <a:pt x="284" y="67"/>
                  </a:cubicBezTo>
                  <a:cubicBezTo>
                    <a:pt x="281" y="44"/>
                    <a:pt x="270" y="25"/>
                    <a:pt x="268" y="3"/>
                  </a:cubicBezTo>
                  <a:cubicBezTo>
                    <a:pt x="261" y="2"/>
                    <a:pt x="261" y="2"/>
                    <a:pt x="261" y="2"/>
                  </a:cubicBezTo>
                  <a:cubicBezTo>
                    <a:pt x="235" y="3"/>
                    <a:pt x="194" y="1"/>
                    <a:pt x="168" y="1"/>
                  </a:cubicBezTo>
                  <a:cubicBezTo>
                    <a:pt x="153" y="7"/>
                    <a:pt x="162" y="24"/>
                    <a:pt x="146" y="28"/>
                  </a:cubicBezTo>
                  <a:cubicBezTo>
                    <a:pt x="135" y="31"/>
                    <a:pt x="123" y="29"/>
                    <a:pt x="112" y="27"/>
                  </a:cubicBezTo>
                  <a:cubicBezTo>
                    <a:pt x="102" y="24"/>
                    <a:pt x="102" y="7"/>
                    <a:pt x="92" y="3"/>
                  </a:cubicBezTo>
                  <a:cubicBezTo>
                    <a:pt x="87" y="0"/>
                    <a:pt x="78" y="2"/>
                    <a:pt x="70" y="1"/>
                  </a:cubicBezTo>
                  <a:cubicBezTo>
                    <a:pt x="46" y="2"/>
                    <a:pt x="23" y="7"/>
                    <a:pt x="2" y="7"/>
                  </a:cubicBezTo>
                  <a:cubicBezTo>
                    <a:pt x="0" y="7"/>
                    <a:pt x="0" y="7"/>
                    <a:pt x="0" y="7"/>
                  </a:cubicBezTo>
                  <a:cubicBezTo>
                    <a:pt x="0" y="8"/>
                    <a:pt x="0" y="8"/>
                    <a:pt x="0" y="8"/>
                  </a:cubicBezTo>
                  <a:cubicBezTo>
                    <a:pt x="41" y="121"/>
                    <a:pt x="89" y="218"/>
                    <a:pt x="143" y="280"/>
                  </a:cubicBezTo>
                  <a:cubicBezTo>
                    <a:pt x="159" y="280"/>
                    <a:pt x="176" y="280"/>
                    <a:pt x="193" y="280"/>
                  </a:cubicBezTo>
                  <a:cubicBezTo>
                    <a:pt x="192" y="279"/>
                    <a:pt x="191" y="279"/>
                    <a:pt x="189" y="278"/>
                  </a:cubicBezTo>
                  <a:cubicBezTo>
                    <a:pt x="213" y="278"/>
                    <a:pt x="237" y="278"/>
                    <a:pt x="262" y="277"/>
                  </a:cubicBezTo>
                  <a:cubicBezTo>
                    <a:pt x="261" y="277"/>
                    <a:pt x="260" y="277"/>
                    <a:pt x="258" y="278"/>
                  </a:cubicBezTo>
                  <a:cubicBezTo>
                    <a:pt x="257" y="278"/>
                    <a:pt x="257" y="278"/>
                    <a:pt x="256" y="278"/>
                  </a:cubicBezTo>
                  <a:cubicBezTo>
                    <a:pt x="275" y="278"/>
                    <a:pt x="299" y="277"/>
                    <a:pt x="319" y="277"/>
                  </a:cubicBezTo>
                  <a:cubicBezTo>
                    <a:pt x="318" y="277"/>
                    <a:pt x="308" y="249"/>
                    <a:pt x="307" y="247"/>
                  </a:cubicBezTo>
                  <a:cubicBezTo>
                    <a:pt x="304" y="239"/>
                    <a:pt x="301" y="229"/>
                    <a:pt x="304" y="220"/>
                  </a:cubicBezTo>
                  <a:cubicBezTo>
                    <a:pt x="304" y="220"/>
                    <a:pt x="304" y="219"/>
                    <a:pt x="305" y="218"/>
                  </a:cubicBezTo>
                  <a:close/>
                </a:path>
              </a:pathLst>
            </a:custGeom>
            <a:solidFill>
              <a:schemeClr val="accent5"/>
            </a:solidFill>
            <a:ln w="3175">
              <a:solidFill>
                <a:schemeClr val="bg1"/>
              </a:solidFill>
            </a:ln>
          </p:spPr>
          <p:txBody>
            <a:bodyPr vert="horz" wrap="square" lIns="121920" tIns="60960" rIns="121920" bIns="60960" numCol="1" anchor="t" anchorCtr="0" compatLnSpc="1"/>
            <a:lstStyle/>
            <a:p>
              <a:endParaRPr lang="en-US" sz="2400"/>
            </a:p>
          </p:txBody>
        </p:sp>
        <p:sp>
          <p:nvSpPr>
            <p:cNvPr id="14" name="Freeform 12"/>
            <p:cNvSpPr/>
            <p:nvPr/>
          </p:nvSpPr>
          <p:spPr bwMode="auto">
            <a:xfrm>
              <a:off x="4927062" y="6794323"/>
              <a:ext cx="525516" cy="363819"/>
            </a:xfrm>
            <a:custGeom>
              <a:avLst/>
              <a:gdLst>
                <a:gd name="T0" fmla="*/ 81 w 158"/>
                <a:gd name="T1" fmla="*/ 32 h 109"/>
                <a:gd name="T2" fmla="*/ 86 w 158"/>
                <a:gd name="T3" fmla="*/ 22 h 109"/>
                <a:gd name="T4" fmla="*/ 37 w 158"/>
                <a:gd name="T5" fmla="*/ 2 h 109"/>
                <a:gd name="T6" fmla="*/ 1 w 158"/>
                <a:gd name="T7" fmla="*/ 14 h 109"/>
                <a:gd name="T8" fmla="*/ 9 w 158"/>
                <a:gd name="T9" fmla="*/ 27 h 109"/>
                <a:gd name="T10" fmla="*/ 21 w 158"/>
                <a:gd name="T11" fmla="*/ 34 h 109"/>
                <a:gd name="T12" fmla="*/ 39 w 158"/>
                <a:gd name="T13" fmla="*/ 41 h 109"/>
                <a:gd name="T14" fmla="*/ 64 w 158"/>
                <a:gd name="T15" fmla="*/ 66 h 109"/>
                <a:gd name="T16" fmla="*/ 154 w 158"/>
                <a:gd name="T17" fmla="*/ 82 h 109"/>
                <a:gd name="T18" fmla="*/ 109 w 158"/>
                <a:gd name="T19" fmla="*/ 60 h 109"/>
                <a:gd name="T20" fmla="*/ 91 w 158"/>
                <a:gd name="T21" fmla="*/ 47 h 109"/>
                <a:gd name="T22" fmla="*/ 78 w 158"/>
                <a:gd name="T23" fmla="*/ 40 h 109"/>
                <a:gd name="T24" fmla="*/ 81 w 158"/>
                <a:gd name="T25"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09">
                  <a:moveTo>
                    <a:pt x="81" y="32"/>
                  </a:moveTo>
                  <a:cubicBezTo>
                    <a:pt x="83" y="29"/>
                    <a:pt x="86" y="26"/>
                    <a:pt x="86" y="22"/>
                  </a:cubicBezTo>
                  <a:cubicBezTo>
                    <a:pt x="87" y="4"/>
                    <a:pt x="48" y="2"/>
                    <a:pt x="37" y="2"/>
                  </a:cubicBezTo>
                  <a:cubicBezTo>
                    <a:pt x="27" y="1"/>
                    <a:pt x="3" y="0"/>
                    <a:pt x="1" y="14"/>
                  </a:cubicBezTo>
                  <a:cubicBezTo>
                    <a:pt x="0" y="21"/>
                    <a:pt x="4" y="25"/>
                    <a:pt x="9" y="27"/>
                  </a:cubicBezTo>
                  <a:cubicBezTo>
                    <a:pt x="16" y="29"/>
                    <a:pt x="15" y="32"/>
                    <a:pt x="21" y="34"/>
                  </a:cubicBezTo>
                  <a:cubicBezTo>
                    <a:pt x="26" y="36"/>
                    <a:pt x="35" y="38"/>
                    <a:pt x="39" y="41"/>
                  </a:cubicBezTo>
                  <a:cubicBezTo>
                    <a:pt x="54" y="50"/>
                    <a:pt x="64" y="66"/>
                    <a:pt x="64" y="66"/>
                  </a:cubicBezTo>
                  <a:cubicBezTo>
                    <a:pt x="70" y="75"/>
                    <a:pt x="158" y="109"/>
                    <a:pt x="154" y="82"/>
                  </a:cubicBezTo>
                  <a:cubicBezTo>
                    <a:pt x="152" y="63"/>
                    <a:pt x="121" y="66"/>
                    <a:pt x="109" y="60"/>
                  </a:cubicBezTo>
                  <a:cubicBezTo>
                    <a:pt x="102" y="56"/>
                    <a:pt x="98" y="50"/>
                    <a:pt x="91" y="47"/>
                  </a:cubicBezTo>
                  <a:cubicBezTo>
                    <a:pt x="86" y="46"/>
                    <a:pt x="78" y="47"/>
                    <a:pt x="78" y="40"/>
                  </a:cubicBezTo>
                  <a:cubicBezTo>
                    <a:pt x="78" y="37"/>
                    <a:pt x="79" y="35"/>
                    <a:pt x="81" y="32"/>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15" name="Freeform 13"/>
            <p:cNvSpPr/>
            <p:nvPr/>
          </p:nvSpPr>
          <p:spPr bwMode="auto">
            <a:xfrm>
              <a:off x="4148895" y="5962257"/>
              <a:ext cx="1165568" cy="919652"/>
            </a:xfrm>
            <a:custGeom>
              <a:avLst/>
              <a:gdLst>
                <a:gd name="T0" fmla="*/ 143 w 348"/>
                <a:gd name="T1" fmla="*/ 1 h 275"/>
                <a:gd name="T2" fmla="*/ 131 w 348"/>
                <a:gd name="T3" fmla="*/ 7 h 275"/>
                <a:gd name="T4" fmla="*/ 129 w 348"/>
                <a:gd name="T5" fmla="*/ 8 h 275"/>
                <a:gd name="T6" fmla="*/ 129 w 348"/>
                <a:gd name="T7" fmla="*/ 9 h 275"/>
                <a:gd name="T8" fmla="*/ 127 w 348"/>
                <a:gd name="T9" fmla="*/ 12 h 275"/>
                <a:gd name="T10" fmla="*/ 127 w 348"/>
                <a:gd name="T11" fmla="*/ 14 h 275"/>
                <a:gd name="T12" fmla="*/ 126 w 348"/>
                <a:gd name="T13" fmla="*/ 15 h 275"/>
                <a:gd name="T14" fmla="*/ 138 w 348"/>
                <a:gd name="T15" fmla="*/ 56 h 275"/>
                <a:gd name="T16" fmla="*/ 122 w 348"/>
                <a:gd name="T17" fmla="*/ 81 h 275"/>
                <a:gd name="T18" fmla="*/ 107 w 348"/>
                <a:gd name="T19" fmla="*/ 48 h 275"/>
                <a:gd name="T20" fmla="*/ 75 w 348"/>
                <a:gd name="T21" fmla="*/ 16 h 275"/>
                <a:gd name="T22" fmla="*/ 71 w 348"/>
                <a:gd name="T23" fmla="*/ 13 h 275"/>
                <a:gd name="T24" fmla="*/ 65 w 348"/>
                <a:gd name="T25" fmla="*/ 9 h 275"/>
                <a:gd name="T26" fmla="*/ 50 w 348"/>
                <a:gd name="T27" fmla="*/ 2 h 275"/>
                <a:gd name="T28" fmla="*/ 0 w 348"/>
                <a:gd name="T29" fmla="*/ 3 h 275"/>
                <a:gd name="T30" fmla="*/ 0 w 348"/>
                <a:gd name="T31" fmla="*/ 4 h 275"/>
                <a:gd name="T32" fmla="*/ 61 w 348"/>
                <a:gd name="T33" fmla="*/ 105 h 275"/>
                <a:gd name="T34" fmla="*/ 35 w 348"/>
                <a:gd name="T35" fmla="*/ 105 h 275"/>
                <a:gd name="T36" fmla="*/ 24 w 348"/>
                <a:gd name="T37" fmla="*/ 146 h 275"/>
                <a:gd name="T38" fmla="*/ 84 w 348"/>
                <a:gd name="T39" fmla="*/ 204 h 275"/>
                <a:gd name="T40" fmla="*/ 125 w 348"/>
                <a:gd name="T41" fmla="*/ 208 h 275"/>
                <a:gd name="T42" fmla="*/ 148 w 348"/>
                <a:gd name="T43" fmla="*/ 216 h 275"/>
                <a:gd name="T44" fmla="*/ 149 w 348"/>
                <a:gd name="T45" fmla="*/ 217 h 275"/>
                <a:gd name="T46" fmla="*/ 214 w 348"/>
                <a:gd name="T47" fmla="*/ 275 h 275"/>
                <a:gd name="T48" fmla="*/ 215 w 348"/>
                <a:gd name="T49" fmla="*/ 275 h 275"/>
                <a:gd name="T50" fmla="*/ 250 w 348"/>
                <a:gd name="T51" fmla="*/ 275 h 275"/>
                <a:gd name="T52" fmla="*/ 246 w 348"/>
                <a:gd name="T53" fmla="*/ 274 h 275"/>
                <a:gd name="T54" fmla="*/ 248 w 348"/>
                <a:gd name="T55" fmla="*/ 274 h 275"/>
                <a:gd name="T56" fmla="*/ 305 w 348"/>
                <a:gd name="T57" fmla="*/ 273 h 275"/>
                <a:gd name="T58" fmla="*/ 302 w 348"/>
                <a:gd name="T59" fmla="*/ 273 h 275"/>
                <a:gd name="T60" fmla="*/ 300 w 348"/>
                <a:gd name="T61" fmla="*/ 274 h 275"/>
                <a:gd name="T62" fmla="*/ 348 w 348"/>
                <a:gd name="T63" fmla="*/ 273 h 275"/>
                <a:gd name="T64" fmla="*/ 206 w 348"/>
                <a:gd name="T65" fmla="*/ 1 h 275"/>
                <a:gd name="T66" fmla="*/ 206 w 348"/>
                <a:gd name="T67" fmla="*/ 0 h 275"/>
                <a:gd name="T68" fmla="*/ 143 w 348"/>
                <a:gd name="T69" fmla="*/ 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8" h="275">
                  <a:moveTo>
                    <a:pt x="143" y="1"/>
                  </a:moveTo>
                  <a:cubicBezTo>
                    <a:pt x="137" y="2"/>
                    <a:pt x="133" y="4"/>
                    <a:pt x="131" y="7"/>
                  </a:cubicBezTo>
                  <a:cubicBezTo>
                    <a:pt x="130" y="7"/>
                    <a:pt x="130" y="8"/>
                    <a:pt x="129" y="8"/>
                  </a:cubicBezTo>
                  <a:cubicBezTo>
                    <a:pt x="129" y="8"/>
                    <a:pt x="129" y="9"/>
                    <a:pt x="129" y="9"/>
                  </a:cubicBezTo>
                  <a:cubicBezTo>
                    <a:pt x="128" y="10"/>
                    <a:pt x="128" y="11"/>
                    <a:pt x="127" y="12"/>
                  </a:cubicBezTo>
                  <a:cubicBezTo>
                    <a:pt x="127" y="12"/>
                    <a:pt x="127" y="13"/>
                    <a:pt x="127" y="14"/>
                  </a:cubicBezTo>
                  <a:cubicBezTo>
                    <a:pt x="126" y="14"/>
                    <a:pt x="126" y="15"/>
                    <a:pt x="126" y="15"/>
                  </a:cubicBezTo>
                  <a:cubicBezTo>
                    <a:pt x="123" y="30"/>
                    <a:pt x="136" y="42"/>
                    <a:pt x="138" y="56"/>
                  </a:cubicBezTo>
                  <a:cubicBezTo>
                    <a:pt x="140" y="66"/>
                    <a:pt x="135" y="83"/>
                    <a:pt x="122" y="81"/>
                  </a:cubicBezTo>
                  <a:cubicBezTo>
                    <a:pt x="110" y="79"/>
                    <a:pt x="111" y="58"/>
                    <a:pt x="107" y="48"/>
                  </a:cubicBezTo>
                  <a:cubicBezTo>
                    <a:pt x="101" y="33"/>
                    <a:pt x="87" y="27"/>
                    <a:pt x="75" y="16"/>
                  </a:cubicBezTo>
                  <a:cubicBezTo>
                    <a:pt x="73" y="15"/>
                    <a:pt x="72" y="14"/>
                    <a:pt x="71" y="13"/>
                  </a:cubicBezTo>
                  <a:cubicBezTo>
                    <a:pt x="69" y="11"/>
                    <a:pt x="67" y="10"/>
                    <a:pt x="65" y="9"/>
                  </a:cubicBezTo>
                  <a:cubicBezTo>
                    <a:pt x="60" y="6"/>
                    <a:pt x="56" y="4"/>
                    <a:pt x="50" y="2"/>
                  </a:cubicBezTo>
                  <a:cubicBezTo>
                    <a:pt x="32" y="3"/>
                    <a:pt x="15" y="3"/>
                    <a:pt x="0" y="3"/>
                  </a:cubicBezTo>
                  <a:cubicBezTo>
                    <a:pt x="0" y="4"/>
                    <a:pt x="0" y="4"/>
                    <a:pt x="0" y="4"/>
                  </a:cubicBezTo>
                  <a:cubicBezTo>
                    <a:pt x="20" y="39"/>
                    <a:pt x="40" y="73"/>
                    <a:pt x="61" y="105"/>
                  </a:cubicBezTo>
                  <a:cubicBezTo>
                    <a:pt x="76" y="133"/>
                    <a:pt x="45" y="108"/>
                    <a:pt x="35" y="105"/>
                  </a:cubicBezTo>
                  <a:cubicBezTo>
                    <a:pt x="6" y="96"/>
                    <a:pt x="14" y="131"/>
                    <a:pt x="24" y="146"/>
                  </a:cubicBezTo>
                  <a:cubicBezTo>
                    <a:pt x="38" y="168"/>
                    <a:pt x="62" y="188"/>
                    <a:pt x="84" y="204"/>
                  </a:cubicBezTo>
                  <a:cubicBezTo>
                    <a:pt x="99" y="216"/>
                    <a:pt x="109" y="215"/>
                    <a:pt x="125" y="208"/>
                  </a:cubicBezTo>
                  <a:cubicBezTo>
                    <a:pt x="135" y="204"/>
                    <a:pt x="141" y="209"/>
                    <a:pt x="148" y="216"/>
                  </a:cubicBezTo>
                  <a:cubicBezTo>
                    <a:pt x="149" y="217"/>
                    <a:pt x="149" y="217"/>
                    <a:pt x="149" y="217"/>
                  </a:cubicBezTo>
                  <a:cubicBezTo>
                    <a:pt x="170" y="238"/>
                    <a:pt x="192" y="258"/>
                    <a:pt x="214" y="275"/>
                  </a:cubicBezTo>
                  <a:cubicBezTo>
                    <a:pt x="215" y="275"/>
                    <a:pt x="215" y="275"/>
                    <a:pt x="215" y="275"/>
                  </a:cubicBezTo>
                  <a:cubicBezTo>
                    <a:pt x="225" y="275"/>
                    <a:pt x="237" y="275"/>
                    <a:pt x="250" y="275"/>
                  </a:cubicBezTo>
                  <a:cubicBezTo>
                    <a:pt x="249" y="275"/>
                    <a:pt x="248" y="274"/>
                    <a:pt x="246" y="274"/>
                  </a:cubicBezTo>
                  <a:cubicBezTo>
                    <a:pt x="248" y="274"/>
                    <a:pt x="248" y="274"/>
                    <a:pt x="248" y="274"/>
                  </a:cubicBezTo>
                  <a:cubicBezTo>
                    <a:pt x="266" y="274"/>
                    <a:pt x="285" y="273"/>
                    <a:pt x="305" y="273"/>
                  </a:cubicBezTo>
                  <a:cubicBezTo>
                    <a:pt x="302" y="273"/>
                    <a:pt x="302" y="273"/>
                    <a:pt x="302" y="273"/>
                  </a:cubicBezTo>
                  <a:cubicBezTo>
                    <a:pt x="301" y="274"/>
                    <a:pt x="301" y="274"/>
                    <a:pt x="300" y="274"/>
                  </a:cubicBezTo>
                  <a:cubicBezTo>
                    <a:pt x="316" y="274"/>
                    <a:pt x="332" y="274"/>
                    <a:pt x="348" y="273"/>
                  </a:cubicBezTo>
                  <a:cubicBezTo>
                    <a:pt x="294" y="211"/>
                    <a:pt x="247" y="114"/>
                    <a:pt x="206" y="1"/>
                  </a:cubicBezTo>
                  <a:cubicBezTo>
                    <a:pt x="206" y="0"/>
                    <a:pt x="206" y="0"/>
                    <a:pt x="206" y="0"/>
                  </a:cubicBezTo>
                  <a:cubicBezTo>
                    <a:pt x="184" y="0"/>
                    <a:pt x="163" y="1"/>
                    <a:pt x="143" y="1"/>
                  </a:cubicBezTo>
                  <a:close/>
                </a:path>
              </a:pathLst>
            </a:custGeom>
            <a:solidFill>
              <a:schemeClr val="accent5"/>
            </a:solidFill>
            <a:ln w="3175">
              <a:solidFill>
                <a:schemeClr val="bg1"/>
              </a:solidFill>
            </a:ln>
          </p:spPr>
          <p:txBody>
            <a:bodyPr vert="horz" wrap="square" lIns="121920" tIns="60960" rIns="121920" bIns="60960" numCol="1" anchor="t" anchorCtr="0" compatLnSpc="1"/>
            <a:lstStyle/>
            <a:p>
              <a:endParaRPr lang="en-US" sz="2400"/>
            </a:p>
          </p:txBody>
        </p:sp>
        <p:sp>
          <p:nvSpPr>
            <p:cNvPr id="16" name="Freeform 14"/>
            <p:cNvSpPr/>
            <p:nvPr/>
          </p:nvSpPr>
          <p:spPr bwMode="auto">
            <a:xfrm>
              <a:off x="3593060" y="5396317"/>
              <a:ext cx="1273366" cy="1485593"/>
            </a:xfrm>
            <a:custGeom>
              <a:avLst/>
              <a:gdLst>
                <a:gd name="T0" fmla="*/ 276 w 381"/>
                <a:gd name="T1" fmla="*/ 359 h 444"/>
                <a:gd name="T2" fmla="*/ 276 w 381"/>
                <a:gd name="T3" fmla="*/ 367 h 444"/>
                <a:gd name="T4" fmla="*/ 278 w 381"/>
                <a:gd name="T5" fmla="*/ 378 h 444"/>
                <a:gd name="T6" fmla="*/ 276 w 381"/>
                <a:gd name="T7" fmla="*/ 379 h 444"/>
                <a:gd name="T8" fmla="*/ 234 w 381"/>
                <a:gd name="T9" fmla="*/ 349 h 444"/>
                <a:gd name="T10" fmla="*/ 191 w 381"/>
                <a:gd name="T11" fmla="*/ 281 h 444"/>
                <a:gd name="T12" fmla="*/ 237 w 381"/>
                <a:gd name="T13" fmla="*/ 304 h 444"/>
                <a:gd name="T14" fmla="*/ 228 w 381"/>
                <a:gd name="T15" fmla="*/ 274 h 444"/>
                <a:gd name="T16" fmla="*/ 167 w 381"/>
                <a:gd name="T17" fmla="*/ 173 h 444"/>
                <a:gd name="T18" fmla="*/ 123 w 381"/>
                <a:gd name="T19" fmla="*/ 173 h 444"/>
                <a:gd name="T20" fmla="*/ 78 w 381"/>
                <a:gd name="T21" fmla="*/ 105 h 444"/>
                <a:gd name="T22" fmla="*/ 76 w 381"/>
                <a:gd name="T23" fmla="*/ 99 h 444"/>
                <a:gd name="T24" fmla="*/ 76 w 381"/>
                <a:gd name="T25" fmla="*/ 97 h 444"/>
                <a:gd name="T26" fmla="*/ 74 w 381"/>
                <a:gd name="T27" fmla="*/ 92 h 444"/>
                <a:gd name="T28" fmla="*/ 73 w 381"/>
                <a:gd name="T29" fmla="*/ 89 h 444"/>
                <a:gd name="T30" fmla="*/ 73 w 381"/>
                <a:gd name="T31" fmla="*/ 87 h 444"/>
                <a:gd name="T32" fmla="*/ 57 w 381"/>
                <a:gd name="T33" fmla="*/ 55 h 444"/>
                <a:gd name="T34" fmla="*/ 22 w 381"/>
                <a:gd name="T35" fmla="*/ 9 h 444"/>
                <a:gd name="T36" fmla="*/ 5 w 381"/>
                <a:gd name="T37" fmla="*/ 34 h 444"/>
                <a:gd name="T38" fmla="*/ 21 w 381"/>
                <a:gd name="T39" fmla="*/ 62 h 444"/>
                <a:gd name="T40" fmla="*/ 22 w 381"/>
                <a:gd name="T41" fmla="*/ 63 h 444"/>
                <a:gd name="T42" fmla="*/ 48 w 381"/>
                <a:gd name="T43" fmla="*/ 105 h 444"/>
                <a:gd name="T44" fmla="*/ 81 w 381"/>
                <a:gd name="T45" fmla="*/ 173 h 444"/>
                <a:gd name="T46" fmla="*/ 62 w 381"/>
                <a:gd name="T47" fmla="*/ 173 h 444"/>
                <a:gd name="T48" fmla="*/ 312 w 381"/>
                <a:gd name="T49" fmla="*/ 444 h 444"/>
                <a:gd name="T50" fmla="*/ 381 w 381"/>
                <a:gd name="T51" fmla="*/ 444 h 444"/>
                <a:gd name="T52" fmla="*/ 316 w 381"/>
                <a:gd name="T53" fmla="*/ 386 h 444"/>
                <a:gd name="T54" fmla="*/ 276 w 381"/>
                <a:gd name="T55" fmla="*/ 35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44">
                  <a:moveTo>
                    <a:pt x="276" y="359"/>
                  </a:moveTo>
                  <a:cubicBezTo>
                    <a:pt x="275" y="361"/>
                    <a:pt x="274" y="362"/>
                    <a:pt x="276" y="367"/>
                  </a:cubicBezTo>
                  <a:cubicBezTo>
                    <a:pt x="279" y="374"/>
                    <a:pt x="279" y="376"/>
                    <a:pt x="278" y="378"/>
                  </a:cubicBezTo>
                  <a:cubicBezTo>
                    <a:pt x="278" y="378"/>
                    <a:pt x="276" y="379"/>
                    <a:pt x="276" y="379"/>
                  </a:cubicBezTo>
                  <a:cubicBezTo>
                    <a:pt x="265" y="376"/>
                    <a:pt x="249" y="364"/>
                    <a:pt x="234" y="349"/>
                  </a:cubicBezTo>
                  <a:cubicBezTo>
                    <a:pt x="209" y="325"/>
                    <a:pt x="187" y="293"/>
                    <a:pt x="191" y="281"/>
                  </a:cubicBezTo>
                  <a:cubicBezTo>
                    <a:pt x="213" y="273"/>
                    <a:pt x="217" y="305"/>
                    <a:pt x="237" y="304"/>
                  </a:cubicBezTo>
                  <a:cubicBezTo>
                    <a:pt x="239" y="299"/>
                    <a:pt x="241" y="297"/>
                    <a:pt x="228" y="274"/>
                  </a:cubicBezTo>
                  <a:cubicBezTo>
                    <a:pt x="207" y="242"/>
                    <a:pt x="187" y="208"/>
                    <a:pt x="167" y="173"/>
                  </a:cubicBezTo>
                  <a:cubicBezTo>
                    <a:pt x="151" y="173"/>
                    <a:pt x="136" y="173"/>
                    <a:pt x="123" y="173"/>
                  </a:cubicBezTo>
                  <a:cubicBezTo>
                    <a:pt x="88" y="152"/>
                    <a:pt x="78" y="105"/>
                    <a:pt x="78" y="105"/>
                  </a:cubicBezTo>
                  <a:cubicBezTo>
                    <a:pt x="77" y="103"/>
                    <a:pt x="77" y="101"/>
                    <a:pt x="76" y="99"/>
                  </a:cubicBezTo>
                  <a:cubicBezTo>
                    <a:pt x="76" y="98"/>
                    <a:pt x="76" y="98"/>
                    <a:pt x="76" y="97"/>
                  </a:cubicBezTo>
                  <a:cubicBezTo>
                    <a:pt x="76" y="96"/>
                    <a:pt x="75" y="94"/>
                    <a:pt x="74" y="92"/>
                  </a:cubicBezTo>
                  <a:cubicBezTo>
                    <a:pt x="74" y="91"/>
                    <a:pt x="74" y="90"/>
                    <a:pt x="73" y="89"/>
                  </a:cubicBezTo>
                  <a:cubicBezTo>
                    <a:pt x="73" y="88"/>
                    <a:pt x="73" y="87"/>
                    <a:pt x="73" y="87"/>
                  </a:cubicBezTo>
                  <a:cubicBezTo>
                    <a:pt x="69" y="77"/>
                    <a:pt x="64" y="66"/>
                    <a:pt x="57" y="55"/>
                  </a:cubicBezTo>
                  <a:cubicBezTo>
                    <a:pt x="48" y="39"/>
                    <a:pt x="40" y="18"/>
                    <a:pt x="22" y="9"/>
                  </a:cubicBezTo>
                  <a:cubicBezTo>
                    <a:pt x="5" y="0"/>
                    <a:pt x="0" y="22"/>
                    <a:pt x="5" y="34"/>
                  </a:cubicBezTo>
                  <a:cubicBezTo>
                    <a:pt x="8" y="45"/>
                    <a:pt x="16" y="52"/>
                    <a:pt x="21" y="62"/>
                  </a:cubicBezTo>
                  <a:cubicBezTo>
                    <a:pt x="21" y="63"/>
                    <a:pt x="21" y="63"/>
                    <a:pt x="22" y="63"/>
                  </a:cubicBezTo>
                  <a:cubicBezTo>
                    <a:pt x="29" y="78"/>
                    <a:pt x="38" y="93"/>
                    <a:pt x="48" y="105"/>
                  </a:cubicBezTo>
                  <a:cubicBezTo>
                    <a:pt x="59" y="120"/>
                    <a:pt x="85" y="157"/>
                    <a:pt x="81" y="173"/>
                  </a:cubicBezTo>
                  <a:cubicBezTo>
                    <a:pt x="73" y="173"/>
                    <a:pt x="66" y="173"/>
                    <a:pt x="62" y="173"/>
                  </a:cubicBezTo>
                  <a:cubicBezTo>
                    <a:pt x="133" y="286"/>
                    <a:pt x="216" y="382"/>
                    <a:pt x="312" y="444"/>
                  </a:cubicBezTo>
                  <a:cubicBezTo>
                    <a:pt x="323" y="444"/>
                    <a:pt x="346" y="444"/>
                    <a:pt x="381" y="444"/>
                  </a:cubicBezTo>
                  <a:cubicBezTo>
                    <a:pt x="359" y="427"/>
                    <a:pt x="337" y="407"/>
                    <a:pt x="316" y="386"/>
                  </a:cubicBezTo>
                  <a:cubicBezTo>
                    <a:pt x="292" y="363"/>
                    <a:pt x="283" y="356"/>
                    <a:pt x="276" y="359"/>
                  </a:cubicBezTo>
                  <a:close/>
                </a:path>
              </a:pathLst>
            </a:custGeom>
            <a:solidFill>
              <a:schemeClr val="accent5"/>
            </a:solidFill>
            <a:ln w="3175">
              <a:solidFill>
                <a:schemeClr val="bg1"/>
              </a:solidFill>
            </a:ln>
          </p:spPr>
          <p:txBody>
            <a:bodyPr vert="horz" wrap="square" lIns="121920" tIns="60960" rIns="121920" bIns="60960" numCol="1" anchor="t" anchorCtr="0" compatLnSpc="1"/>
            <a:lstStyle/>
            <a:p>
              <a:endParaRPr lang="en-US" sz="2400"/>
            </a:p>
          </p:txBody>
        </p:sp>
        <p:sp>
          <p:nvSpPr>
            <p:cNvPr id="17" name="Freeform 15"/>
            <p:cNvSpPr/>
            <p:nvPr/>
          </p:nvSpPr>
          <p:spPr bwMode="auto">
            <a:xfrm>
              <a:off x="3431362" y="2708100"/>
              <a:ext cx="1455275" cy="2027953"/>
            </a:xfrm>
            <a:custGeom>
              <a:avLst/>
              <a:gdLst>
                <a:gd name="T0" fmla="*/ 59 w 435"/>
                <a:gd name="T1" fmla="*/ 607 h 607"/>
                <a:gd name="T2" fmla="*/ 56 w 435"/>
                <a:gd name="T3" fmla="*/ 599 h 607"/>
                <a:gd name="T4" fmla="*/ 29 w 435"/>
                <a:gd name="T5" fmla="*/ 409 h 607"/>
                <a:gd name="T6" fmla="*/ 52 w 435"/>
                <a:gd name="T7" fmla="*/ 408 h 607"/>
                <a:gd name="T8" fmla="*/ 103 w 435"/>
                <a:gd name="T9" fmla="*/ 402 h 607"/>
                <a:gd name="T10" fmla="*/ 117 w 435"/>
                <a:gd name="T11" fmla="*/ 373 h 607"/>
                <a:gd name="T12" fmla="*/ 117 w 435"/>
                <a:gd name="T13" fmla="*/ 366 h 607"/>
                <a:gd name="T14" fmla="*/ 109 w 435"/>
                <a:gd name="T15" fmla="*/ 327 h 607"/>
                <a:gd name="T16" fmla="*/ 89 w 435"/>
                <a:gd name="T17" fmla="*/ 295 h 607"/>
                <a:gd name="T18" fmla="*/ 73 w 435"/>
                <a:gd name="T19" fmla="*/ 288 h 607"/>
                <a:gd name="T20" fmla="*/ 66 w 435"/>
                <a:gd name="T21" fmla="*/ 289 h 607"/>
                <a:gd name="T22" fmla="*/ 48 w 435"/>
                <a:gd name="T23" fmla="*/ 307 h 607"/>
                <a:gd name="T24" fmla="*/ 30 w 435"/>
                <a:gd name="T25" fmla="*/ 323 h 607"/>
                <a:gd name="T26" fmla="*/ 20 w 435"/>
                <a:gd name="T27" fmla="*/ 322 h 607"/>
                <a:gd name="T28" fmla="*/ 11 w 435"/>
                <a:gd name="T29" fmla="*/ 314 h 607"/>
                <a:gd name="T30" fmla="*/ 9 w 435"/>
                <a:gd name="T31" fmla="*/ 160 h 607"/>
                <a:gd name="T32" fmla="*/ 76 w 435"/>
                <a:gd name="T33" fmla="*/ 158 h 607"/>
                <a:gd name="T34" fmla="*/ 92 w 435"/>
                <a:gd name="T35" fmla="*/ 150 h 607"/>
                <a:gd name="T36" fmla="*/ 99 w 435"/>
                <a:gd name="T37" fmla="*/ 144 h 607"/>
                <a:gd name="T38" fmla="*/ 113 w 435"/>
                <a:gd name="T39" fmla="*/ 110 h 607"/>
                <a:gd name="T40" fmla="*/ 109 w 435"/>
                <a:gd name="T41" fmla="*/ 87 h 607"/>
                <a:gd name="T42" fmla="*/ 111 w 435"/>
                <a:gd name="T43" fmla="*/ 44 h 607"/>
                <a:gd name="T44" fmla="*/ 118 w 435"/>
                <a:gd name="T45" fmla="*/ 32 h 607"/>
                <a:gd name="T46" fmla="*/ 128 w 435"/>
                <a:gd name="T47" fmla="*/ 20 h 607"/>
                <a:gd name="T48" fmla="*/ 140 w 435"/>
                <a:gd name="T49" fmla="*/ 11 h 607"/>
                <a:gd name="T50" fmla="*/ 167 w 435"/>
                <a:gd name="T51" fmla="*/ 1 h 607"/>
                <a:gd name="T52" fmla="*/ 202 w 435"/>
                <a:gd name="T53" fmla="*/ 19 h 607"/>
                <a:gd name="T54" fmla="*/ 206 w 435"/>
                <a:gd name="T55" fmla="*/ 31 h 607"/>
                <a:gd name="T56" fmla="*/ 183 w 435"/>
                <a:gd name="T57" fmla="*/ 86 h 607"/>
                <a:gd name="T58" fmla="*/ 167 w 435"/>
                <a:gd name="T59" fmla="*/ 135 h 607"/>
                <a:gd name="T60" fmla="*/ 185 w 435"/>
                <a:gd name="T61" fmla="*/ 153 h 607"/>
                <a:gd name="T62" fmla="*/ 191 w 435"/>
                <a:gd name="T63" fmla="*/ 155 h 607"/>
                <a:gd name="T64" fmla="*/ 255 w 435"/>
                <a:gd name="T65" fmla="*/ 155 h 607"/>
                <a:gd name="T66" fmla="*/ 283 w 435"/>
                <a:gd name="T67" fmla="*/ 155 h 607"/>
                <a:gd name="T68" fmla="*/ 280 w 435"/>
                <a:gd name="T69" fmla="*/ 259 h 607"/>
                <a:gd name="T70" fmla="*/ 280 w 435"/>
                <a:gd name="T71" fmla="*/ 268 h 607"/>
                <a:gd name="T72" fmla="*/ 288 w 435"/>
                <a:gd name="T73" fmla="*/ 297 h 607"/>
                <a:gd name="T74" fmla="*/ 313 w 435"/>
                <a:gd name="T75" fmla="*/ 316 h 607"/>
                <a:gd name="T76" fmla="*/ 346 w 435"/>
                <a:gd name="T77" fmla="*/ 289 h 607"/>
                <a:gd name="T78" fmla="*/ 379 w 435"/>
                <a:gd name="T79" fmla="*/ 281 h 607"/>
                <a:gd name="T80" fmla="*/ 408 w 435"/>
                <a:gd name="T81" fmla="*/ 294 h 607"/>
                <a:gd name="T82" fmla="*/ 413 w 435"/>
                <a:gd name="T83" fmla="*/ 300 h 607"/>
                <a:gd name="T84" fmla="*/ 415 w 435"/>
                <a:gd name="T85" fmla="*/ 428 h 607"/>
                <a:gd name="T86" fmla="*/ 370 w 435"/>
                <a:gd name="T87" fmla="*/ 437 h 607"/>
                <a:gd name="T88" fmla="*/ 349 w 435"/>
                <a:gd name="T89" fmla="*/ 420 h 607"/>
                <a:gd name="T90" fmla="*/ 323 w 435"/>
                <a:gd name="T91" fmla="*/ 405 h 607"/>
                <a:gd name="T92" fmla="*/ 317 w 435"/>
                <a:gd name="T93" fmla="*/ 405 h 607"/>
                <a:gd name="T94" fmla="*/ 310 w 435"/>
                <a:gd name="T95" fmla="*/ 408 h 607"/>
                <a:gd name="T96" fmla="*/ 294 w 435"/>
                <a:gd name="T97" fmla="*/ 446 h 607"/>
                <a:gd name="T98" fmla="*/ 318 w 435"/>
                <a:gd name="T99" fmla="*/ 595 h 607"/>
                <a:gd name="T100" fmla="*/ 320 w 435"/>
                <a:gd name="T101" fmla="*/ 602 h 607"/>
                <a:gd name="T102" fmla="*/ 60 w 435"/>
                <a:gd name="T103"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5" h="607">
                  <a:moveTo>
                    <a:pt x="60" y="607"/>
                  </a:moveTo>
                  <a:cubicBezTo>
                    <a:pt x="59" y="607"/>
                    <a:pt x="59" y="607"/>
                    <a:pt x="59" y="607"/>
                  </a:cubicBezTo>
                  <a:cubicBezTo>
                    <a:pt x="59" y="606"/>
                    <a:pt x="59" y="606"/>
                    <a:pt x="59" y="606"/>
                  </a:cubicBezTo>
                  <a:cubicBezTo>
                    <a:pt x="56" y="599"/>
                    <a:pt x="56" y="599"/>
                    <a:pt x="56" y="599"/>
                  </a:cubicBezTo>
                  <a:cubicBezTo>
                    <a:pt x="41" y="552"/>
                    <a:pt x="28" y="504"/>
                    <a:pt x="19" y="457"/>
                  </a:cubicBezTo>
                  <a:cubicBezTo>
                    <a:pt x="17" y="429"/>
                    <a:pt x="21" y="413"/>
                    <a:pt x="29" y="409"/>
                  </a:cubicBezTo>
                  <a:cubicBezTo>
                    <a:pt x="29" y="409"/>
                    <a:pt x="40" y="396"/>
                    <a:pt x="40" y="396"/>
                  </a:cubicBezTo>
                  <a:cubicBezTo>
                    <a:pt x="44" y="392"/>
                    <a:pt x="50" y="407"/>
                    <a:pt x="52" y="408"/>
                  </a:cubicBezTo>
                  <a:cubicBezTo>
                    <a:pt x="56" y="412"/>
                    <a:pt x="64" y="412"/>
                    <a:pt x="69" y="412"/>
                  </a:cubicBezTo>
                  <a:cubicBezTo>
                    <a:pt x="80" y="413"/>
                    <a:pt x="94" y="409"/>
                    <a:pt x="103" y="402"/>
                  </a:cubicBezTo>
                  <a:cubicBezTo>
                    <a:pt x="113" y="395"/>
                    <a:pt x="117" y="386"/>
                    <a:pt x="117" y="375"/>
                  </a:cubicBezTo>
                  <a:cubicBezTo>
                    <a:pt x="117" y="373"/>
                    <a:pt x="117" y="373"/>
                    <a:pt x="117" y="373"/>
                  </a:cubicBezTo>
                  <a:cubicBezTo>
                    <a:pt x="117" y="370"/>
                    <a:pt x="117" y="370"/>
                    <a:pt x="117" y="370"/>
                  </a:cubicBezTo>
                  <a:cubicBezTo>
                    <a:pt x="117" y="366"/>
                    <a:pt x="117" y="366"/>
                    <a:pt x="117" y="366"/>
                  </a:cubicBezTo>
                  <a:cubicBezTo>
                    <a:pt x="116" y="355"/>
                    <a:pt x="114" y="345"/>
                    <a:pt x="112" y="336"/>
                  </a:cubicBezTo>
                  <a:cubicBezTo>
                    <a:pt x="111" y="332"/>
                    <a:pt x="110" y="330"/>
                    <a:pt x="109" y="327"/>
                  </a:cubicBezTo>
                  <a:cubicBezTo>
                    <a:pt x="104" y="314"/>
                    <a:pt x="99" y="304"/>
                    <a:pt x="92" y="297"/>
                  </a:cubicBezTo>
                  <a:cubicBezTo>
                    <a:pt x="91" y="296"/>
                    <a:pt x="90" y="296"/>
                    <a:pt x="89" y="295"/>
                  </a:cubicBezTo>
                  <a:cubicBezTo>
                    <a:pt x="88" y="294"/>
                    <a:pt x="87" y="293"/>
                    <a:pt x="86" y="293"/>
                  </a:cubicBezTo>
                  <a:cubicBezTo>
                    <a:pt x="81" y="289"/>
                    <a:pt x="77" y="288"/>
                    <a:pt x="73" y="288"/>
                  </a:cubicBezTo>
                  <a:cubicBezTo>
                    <a:pt x="70" y="288"/>
                    <a:pt x="69" y="288"/>
                    <a:pt x="68" y="289"/>
                  </a:cubicBezTo>
                  <a:cubicBezTo>
                    <a:pt x="67" y="289"/>
                    <a:pt x="66" y="289"/>
                    <a:pt x="66" y="289"/>
                  </a:cubicBezTo>
                  <a:cubicBezTo>
                    <a:pt x="60" y="292"/>
                    <a:pt x="57" y="295"/>
                    <a:pt x="53" y="299"/>
                  </a:cubicBezTo>
                  <a:cubicBezTo>
                    <a:pt x="51" y="301"/>
                    <a:pt x="49" y="304"/>
                    <a:pt x="48" y="307"/>
                  </a:cubicBezTo>
                  <a:cubicBezTo>
                    <a:pt x="46" y="311"/>
                    <a:pt x="43" y="315"/>
                    <a:pt x="39" y="318"/>
                  </a:cubicBezTo>
                  <a:cubicBezTo>
                    <a:pt x="36" y="320"/>
                    <a:pt x="33" y="322"/>
                    <a:pt x="30" y="323"/>
                  </a:cubicBezTo>
                  <a:cubicBezTo>
                    <a:pt x="27" y="323"/>
                    <a:pt x="26" y="323"/>
                    <a:pt x="25" y="323"/>
                  </a:cubicBezTo>
                  <a:cubicBezTo>
                    <a:pt x="22" y="323"/>
                    <a:pt x="21" y="323"/>
                    <a:pt x="20" y="322"/>
                  </a:cubicBezTo>
                  <a:cubicBezTo>
                    <a:pt x="17" y="321"/>
                    <a:pt x="16" y="320"/>
                    <a:pt x="14" y="318"/>
                  </a:cubicBezTo>
                  <a:cubicBezTo>
                    <a:pt x="13" y="317"/>
                    <a:pt x="12" y="316"/>
                    <a:pt x="11" y="314"/>
                  </a:cubicBezTo>
                  <a:cubicBezTo>
                    <a:pt x="6" y="305"/>
                    <a:pt x="2" y="292"/>
                    <a:pt x="0" y="275"/>
                  </a:cubicBezTo>
                  <a:cubicBezTo>
                    <a:pt x="0" y="235"/>
                    <a:pt x="3" y="196"/>
                    <a:pt x="9" y="160"/>
                  </a:cubicBezTo>
                  <a:cubicBezTo>
                    <a:pt x="25" y="158"/>
                    <a:pt x="25" y="158"/>
                    <a:pt x="25" y="158"/>
                  </a:cubicBezTo>
                  <a:cubicBezTo>
                    <a:pt x="76" y="158"/>
                    <a:pt x="76" y="158"/>
                    <a:pt x="76" y="158"/>
                  </a:cubicBezTo>
                  <a:cubicBezTo>
                    <a:pt x="81" y="156"/>
                    <a:pt x="85" y="154"/>
                    <a:pt x="90" y="152"/>
                  </a:cubicBezTo>
                  <a:cubicBezTo>
                    <a:pt x="91" y="151"/>
                    <a:pt x="91" y="150"/>
                    <a:pt x="92" y="150"/>
                  </a:cubicBezTo>
                  <a:cubicBezTo>
                    <a:pt x="95" y="147"/>
                    <a:pt x="95" y="147"/>
                    <a:pt x="95" y="147"/>
                  </a:cubicBezTo>
                  <a:cubicBezTo>
                    <a:pt x="97" y="146"/>
                    <a:pt x="98" y="145"/>
                    <a:pt x="99" y="144"/>
                  </a:cubicBezTo>
                  <a:cubicBezTo>
                    <a:pt x="107" y="136"/>
                    <a:pt x="111" y="127"/>
                    <a:pt x="112" y="115"/>
                  </a:cubicBezTo>
                  <a:cubicBezTo>
                    <a:pt x="113" y="110"/>
                    <a:pt x="113" y="110"/>
                    <a:pt x="113" y="110"/>
                  </a:cubicBezTo>
                  <a:cubicBezTo>
                    <a:pt x="113" y="104"/>
                    <a:pt x="113" y="99"/>
                    <a:pt x="111" y="95"/>
                  </a:cubicBezTo>
                  <a:cubicBezTo>
                    <a:pt x="111" y="92"/>
                    <a:pt x="110" y="89"/>
                    <a:pt x="109" y="87"/>
                  </a:cubicBezTo>
                  <a:cubicBezTo>
                    <a:pt x="104" y="75"/>
                    <a:pt x="104" y="61"/>
                    <a:pt x="109" y="48"/>
                  </a:cubicBezTo>
                  <a:cubicBezTo>
                    <a:pt x="110" y="46"/>
                    <a:pt x="110" y="45"/>
                    <a:pt x="111" y="44"/>
                  </a:cubicBezTo>
                  <a:cubicBezTo>
                    <a:pt x="112" y="41"/>
                    <a:pt x="114" y="38"/>
                    <a:pt x="116" y="35"/>
                  </a:cubicBezTo>
                  <a:cubicBezTo>
                    <a:pt x="116" y="34"/>
                    <a:pt x="117" y="33"/>
                    <a:pt x="118" y="32"/>
                  </a:cubicBezTo>
                  <a:cubicBezTo>
                    <a:pt x="121" y="28"/>
                    <a:pt x="123" y="25"/>
                    <a:pt x="125" y="23"/>
                  </a:cubicBezTo>
                  <a:cubicBezTo>
                    <a:pt x="128" y="20"/>
                    <a:pt x="128" y="20"/>
                    <a:pt x="128" y="20"/>
                  </a:cubicBezTo>
                  <a:cubicBezTo>
                    <a:pt x="131" y="18"/>
                    <a:pt x="134" y="15"/>
                    <a:pt x="137" y="13"/>
                  </a:cubicBezTo>
                  <a:cubicBezTo>
                    <a:pt x="140" y="11"/>
                    <a:pt x="140" y="11"/>
                    <a:pt x="140" y="11"/>
                  </a:cubicBezTo>
                  <a:cubicBezTo>
                    <a:pt x="144" y="9"/>
                    <a:pt x="147" y="7"/>
                    <a:pt x="151" y="5"/>
                  </a:cubicBezTo>
                  <a:cubicBezTo>
                    <a:pt x="157" y="3"/>
                    <a:pt x="162" y="1"/>
                    <a:pt x="167" y="1"/>
                  </a:cubicBezTo>
                  <a:cubicBezTo>
                    <a:pt x="171" y="0"/>
                    <a:pt x="171" y="0"/>
                    <a:pt x="171" y="0"/>
                  </a:cubicBezTo>
                  <a:cubicBezTo>
                    <a:pt x="186" y="2"/>
                    <a:pt x="197" y="8"/>
                    <a:pt x="202" y="19"/>
                  </a:cubicBezTo>
                  <a:cubicBezTo>
                    <a:pt x="203" y="20"/>
                    <a:pt x="204" y="22"/>
                    <a:pt x="204" y="24"/>
                  </a:cubicBezTo>
                  <a:cubicBezTo>
                    <a:pt x="205" y="26"/>
                    <a:pt x="206" y="29"/>
                    <a:pt x="206" y="31"/>
                  </a:cubicBezTo>
                  <a:cubicBezTo>
                    <a:pt x="206" y="34"/>
                    <a:pt x="206" y="34"/>
                    <a:pt x="206" y="34"/>
                  </a:cubicBezTo>
                  <a:cubicBezTo>
                    <a:pt x="207" y="51"/>
                    <a:pt x="198" y="71"/>
                    <a:pt x="183" y="86"/>
                  </a:cubicBezTo>
                  <a:cubicBezTo>
                    <a:pt x="182" y="88"/>
                    <a:pt x="180" y="90"/>
                    <a:pt x="179" y="92"/>
                  </a:cubicBezTo>
                  <a:cubicBezTo>
                    <a:pt x="168" y="107"/>
                    <a:pt x="164" y="123"/>
                    <a:pt x="167" y="135"/>
                  </a:cubicBezTo>
                  <a:cubicBezTo>
                    <a:pt x="168" y="137"/>
                    <a:pt x="169" y="139"/>
                    <a:pt x="170" y="141"/>
                  </a:cubicBezTo>
                  <a:cubicBezTo>
                    <a:pt x="173" y="146"/>
                    <a:pt x="178" y="150"/>
                    <a:pt x="185" y="153"/>
                  </a:cubicBezTo>
                  <a:cubicBezTo>
                    <a:pt x="187" y="154"/>
                    <a:pt x="187" y="154"/>
                    <a:pt x="187" y="154"/>
                  </a:cubicBezTo>
                  <a:cubicBezTo>
                    <a:pt x="189" y="155"/>
                    <a:pt x="190" y="155"/>
                    <a:pt x="191" y="155"/>
                  </a:cubicBezTo>
                  <a:cubicBezTo>
                    <a:pt x="194" y="155"/>
                    <a:pt x="196" y="156"/>
                    <a:pt x="198" y="156"/>
                  </a:cubicBezTo>
                  <a:cubicBezTo>
                    <a:pt x="255" y="155"/>
                    <a:pt x="255" y="155"/>
                    <a:pt x="255" y="155"/>
                  </a:cubicBezTo>
                  <a:cubicBezTo>
                    <a:pt x="280" y="155"/>
                    <a:pt x="280" y="155"/>
                    <a:pt x="280" y="155"/>
                  </a:cubicBezTo>
                  <a:cubicBezTo>
                    <a:pt x="283" y="155"/>
                    <a:pt x="283" y="155"/>
                    <a:pt x="283" y="155"/>
                  </a:cubicBezTo>
                  <a:cubicBezTo>
                    <a:pt x="281" y="185"/>
                    <a:pt x="280" y="216"/>
                    <a:pt x="279" y="248"/>
                  </a:cubicBezTo>
                  <a:cubicBezTo>
                    <a:pt x="279" y="252"/>
                    <a:pt x="279" y="255"/>
                    <a:pt x="280" y="259"/>
                  </a:cubicBezTo>
                  <a:cubicBezTo>
                    <a:pt x="280" y="265"/>
                    <a:pt x="280" y="265"/>
                    <a:pt x="280" y="265"/>
                  </a:cubicBezTo>
                  <a:cubicBezTo>
                    <a:pt x="280" y="268"/>
                    <a:pt x="280" y="268"/>
                    <a:pt x="280" y="268"/>
                  </a:cubicBezTo>
                  <a:cubicBezTo>
                    <a:pt x="281" y="277"/>
                    <a:pt x="283" y="284"/>
                    <a:pt x="285" y="290"/>
                  </a:cubicBezTo>
                  <a:cubicBezTo>
                    <a:pt x="286" y="294"/>
                    <a:pt x="287" y="295"/>
                    <a:pt x="288" y="297"/>
                  </a:cubicBezTo>
                  <a:cubicBezTo>
                    <a:pt x="289" y="299"/>
                    <a:pt x="289" y="301"/>
                    <a:pt x="290" y="302"/>
                  </a:cubicBezTo>
                  <a:cubicBezTo>
                    <a:pt x="297" y="312"/>
                    <a:pt x="304" y="316"/>
                    <a:pt x="313" y="316"/>
                  </a:cubicBezTo>
                  <a:cubicBezTo>
                    <a:pt x="314" y="316"/>
                    <a:pt x="316" y="316"/>
                    <a:pt x="317" y="316"/>
                  </a:cubicBezTo>
                  <a:cubicBezTo>
                    <a:pt x="330" y="315"/>
                    <a:pt x="337" y="298"/>
                    <a:pt x="346" y="289"/>
                  </a:cubicBezTo>
                  <a:cubicBezTo>
                    <a:pt x="353" y="282"/>
                    <a:pt x="363" y="283"/>
                    <a:pt x="374" y="281"/>
                  </a:cubicBezTo>
                  <a:cubicBezTo>
                    <a:pt x="376" y="281"/>
                    <a:pt x="377" y="281"/>
                    <a:pt x="379" y="281"/>
                  </a:cubicBezTo>
                  <a:cubicBezTo>
                    <a:pt x="384" y="281"/>
                    <a:pt x="390" y="283"/>
                    <a:pt x="396" y="285"/>
                  </a:cubicBezTo>
                  <a:cubicBezTo>
                    <a:pt x="400" y="287"/>
                    <a:pt x="404" y="290"/>
                    <a:pt x="408" y="294"/>
                  </a:cubicBezTo>
                  <a:cubicBezTo>
                    <a:pt x="409" y="295"/>
                    <a:pt x="410" y="296"/>
                    <a:pt x="411" y="297"/>
                  </a:cubicBezTo>
                  <a:cubicBezTo>
                    <a:pt x="412" y="298"/>
                    <a:pt x="412" y="299"/>
                    <a:pt x="413" y="300"/>
                  </a:cubicBezTo>
                  <a:cubicBezTo>
                    <a:pt x="427" y="318"/>
                    <a:pt x="435" y="347"/>
                    <a:pt x="435" y="375"/>
                  </a:cubicBezTo>
                  <a:cubicBezTo>
                    <a:pt x="433" y="396"/>
                    <a:pt x="426" y="416"/>
                    <a:pt x="415" y="428"/>
                  </a:cubicBezTo>
                  <a:cubicBezTo>
                    <a:pt x="408" y="436"/>
                    <a:pt x="399" y="440"/>
                    <a:pt x="389" y="442"/>
                  </a:cubicBezTo>
                  <a:cubicBezTo>
                    <a:pt x="381" y="442"/>
                    <a:pt x="375" y="440"/>
                    <a:pt x="370" y="437"/>
                  </a:cubicBezTo>
                  <a:cubicBezTo>
                    <a:pt x="362" y="433"/>
                    <a:pt x="357" y="428"/>
                    <a:pt x="351" y="421"/>
                  </a:cubicBezTo>
                  <a:cubicBezTo>
                    <a:pt x="349" y="420"/>
                    <a:pt x="349" y="420"/>
                    <a:pt x="349" y="420"/>
                  </a:cubicBezTo>
                  <a:cubicBezTo>
                    <a:pt x="344" y="415"/>
                    <a:pt x="344" y="415"/>
                    <a:pt x="344" y="415"/>
                  </a:cubicBezTo>
                  <a:cubicBezTo>
                    <a:pt x="337" y="410"/>
                    <a:pt x="330" y="406"/>
                    <a:pt x="323" y="405"/>
                  </a:cubicBezTo>
                  <a:cubicBezTo>
                    <a:pt x="322" y="405"/>
                    <a:pt x="321" y="405"/>
                    <a:pt x="320" y="405"/>
                  </a:cubicBezTo>
                  <a:cubicBezTo>
                    <a:pt x="317" y="405"/>
                    <a:pt x="317" y="405"/>
                    <a:pt x="317" y="405"/>
                  </a:cubicBezTo>
                  <a:cubicBezTo>
                    <a:pt x="316" y="406"/>
                    <a:pt x="315" y="406"/>
                    <a:pt x="314" y="406"/>
                  </a:cubicBezTo>
                  <a:cubicBezTo>
                    <a:pt x="312" y="407"/>
                    <a:pt x="311" y="407"/>
                    <a:pt x="310" y="408"/>
                  </a:cubicBezTo>
                  <a:cubicBezTo>
                    <a:pt x="302" y="412"/>
                    <a:pt x="298" y="421"/>
                    <a:pt x="296" y="435"/>
                  </a:cubicBezTo>
                  <a:cubicBezTo>
                    <a:pt x="295" y="438"/>
                    <a:pt x="295" y="442"/>
                    <a:pt x="294" y="446"/>
                  </a:cubicBezTo>
                  <a:cubicBezTo>
                    <a:pt x="294" y="454"/>
                    <a:pt x="294" y="460"/>
                    <a:pt x="294" y="465"/>
                  </a:cubicBezTo>
                  <a:cubicBezTo>
                    <a:pt x="300" y="506"/>
                    <a:pt x="308" y="550"/>
                    <a:pt x="318" y="595"/>
                  </a:cubicBezTo>
                  <a:cubicBezTo>
                    <a:pt x="319" y="598"/>
                    <a:pt x="319" y="598"/>
                    <a:pt x="319" y="598"/>
                  </a:cubicBezTo>
                  <a:cubicBezTo>
                    <a:pt x="320" y="602"/>
                    <a:pt x="320" y="602"/>
                    <a:pt x="320" y="602"/>
                  </a:cubicBezTo>
                  <a:cubicBezTo>
                    <a:pt x="249" y="605"/>
                    <a:pt x="184" y="606"/>
                    <a:pt x="127" y="606"/>
                  </a:cubicBezTo>
                  <a:lnTo>
                    <a:pt x="60" y="607"/>
                  </a:lnTo>
                  <a:close/>
                </a:path>
              </a:pathLst>
            </a:custGeom>
            <a:solidFill>
              <a:schemeClr val="accent3"/>
            </a:solidFill>
            <a:ln w="3175">
              <a:solidFill>
                <a:schemeClr val="bg1"/>
              </a:solidFill>
            </a:ln>
          </p:spPr>
          <p:txBody>
            <a:bodyPr vert="horz" wrap="square" lIns="121920" tIns="60960" rIns="121920" bIns="60960" numCol="1" anchor="t" anchorCtr="0" compatLnSpc="1"/>
            <a:lstStyle/>
            <a:p>
              <a:endParaRPr lang="en-US" sz="2400"/>
            </a:p>
          </p:txBody>
        </p:sp>
        <p:sp>
          <p:nvSpPr>
            <p:cNvPr id="18" name="Freeform 69"/>
            <p:cNvSpPr/>
            <p:nvPr/>
          </p:nvSpPr>
          <p:spPr bwMode="auto">
            <a:xfrm>
              <a:off x="3936666" y="1768235"/>
              <a:ext cx="1303685" cy="842174"/>
            </a:xfrm>
            <a:custGeom>
              <a:avLst/>
              <a:gdLst>
                <a:gd name="connsiteX0" fmla="*/ 1163288 w 1303685"/>
                <a:gd name="connsiteY0" fmla="*/ 0 h 842174"/>
                <a:gd name="connsiteX1" fmla="*/ 1190031 w 1303685"/>
                <a:gd name="connsiteY1" fmla="*/ 0 h 842174"/>
                <a:gd name="connsiteX2" fmla="*/ 1263572 w 1303685"/>
                <a:gd name="connsiteY2" fmla="*/ 0 h 842174"/>
                <a:gd name="connsiteX3" fmla="*/ 1303685 w 1303685"/>
                <a:gd name="connsiteY3" fmla="*/ 0 h 842174"/>
                <a:gd name="connsiteX4" fmla="*/ 1300342 w 1303685"/>
                <a:gd name="connsiteY4" fmla="*/ 6689 h 842174"/>
                <a:gd name="connsiteX5" fmla="*/ 742098 w 1303685"/>
                <a:gd name="connsiteY5" fmla="*/ 451502 h 842174"/>
                <a:gd name="connsiteX6" fmla="*/ 478018 w 1303685"/>
                <a:gd name="connsiteY6" fmla="*/ 458191 h 842174"/>
                <a:gd name="connsiteX7" fmla="*/ 481361 w 1303685"/>
                <a:gd name="connsiteY7" fmla="*/ 454847 h 842174"/>
                <a:gd name="connsiteX8" fmla="*/ 471220 w 1303685"/>
                <a:gd name="connsiteY8" fmla="*/ 454969 h 842174"/>
                <a:gd name="connsiteX9" fmla="*/ 465196 w 1303685"/>
                <a:gd name="connsiteY9" fmla="*/ 457976 h 842174"/>
                <a:gd name="connsiteX10" fmla="*/ 368155 w 1303685"/>
                <a:gd name="connsiteY10" fmla="*/ 511430 h 842174"/>
                <a:gd name="connsiteX11" fmla="*/ 364809 w 1303685"/>
                <a:gd name="connsiteY11" fmla="*/ 514771 h 842174"/>
                <a:gd name="connsiteX12" fmla="*/ 358116 w 1303685"/>
                <a:gd name="connsiteY12" fmla="*/ 524793 h 842174"/>
                <a:gd name="connsiteX13" fmla="*/ 334693 w 1303685"/>
                <a:gd name="connsiteY13" fmla="*/ 561543 h 842174"/>
                <a:gd name="connsiteX14" fmla="*/ 334693 w 1303685"/>
                <a:gd name="connsiteY14" fmla="*/ 571565 h 842174"/>
                <a:gd name="connsiteX15" fmla="*/ 331346 w 1303685"/>
                <a:gd name="connsiteY15" fmla="*/ 578247 h 842174"/>
                <a:gd name="connsiteX16" fmla="*/ 334693 w 1303685"/>
                <a:gd name="connsiteY16" fmla="*/ 604974 h 842174"/>
                <a:gd name="connsiteX17" fmla="*/ 331346 w 1303685"/>
                <a:gd name="connsiteY17" fmla="*/ 604974 h 842174"/>
                <a:gd name="connsiteX18" fmla="*/ 334693 w 1303685"/>
                <a:gd name="connsiteY18" fmla="*/ 638382 h 842174"/>
                <a:gd name="connsiteX19" fmla="*/ 291191 w 1303685"/>
                <a:gd name="connsiteY19" fmla="*/ 738608 h 842174"/>
                <a:gd name="connsiteX20" fmla="*/ 281153 w 1303685"/>
                <a:gd name="connsiteY20" fmla="*/ 748630 h 842174"/>
                <a:gd name="connsiteX21" fmla="*/ 264421 w 1303685"/>
                <a:gd name="connsiteY21" fmla="*/ 765335 h 842174"/>
                <a:gd name="connsiteX22" fmla="*/ 244344 w 1303685"/>
                <a:gd name="connsiteY22" fmla="*/ 782039 h 842174"/>
                <a:gd name="connsiteX23" fmla="*/ 220920 w 1303685"/>
                <a:gd name="connsiteY23" fmla="*/ 798743 h 842174"/>
                <a:gd name="connsiteX24" fmla="*/ 204189 w 1303685"/>
                <a:gd name="connsiteY24" fmla="*/ 808766 h 842174"/>
                <a:gd name="connsiteX25" fmla="*/ 100456 w 1303685"/>
                <a:gd name="connsiteY25" fmla="*/ 842174 h 842174"/>
                <a:gd name="connsiteX26" fmla="*/ 90417 w 1303685"/>
                <a:gd name="connsiteY26" fmla="*/ 838833 h 842174"/>
                <a:gd name="connsiteX27" fmla="*/ 16800 w 1303685"/>
                <a:gd name="connsiteY27" fmla="*/ 795402 h 842174"/>
                <a:gd name="connsiteX28" fmla="*/ 13453 w 1303685"/>
                <a:gd name="connsiteY28" fmla="*/ 788721 h 842174"/>
                <a:gd name="connsiteX29" fmla="*/ 13453 w 1303685"/>
                <a:gd name="connsiteY29" fmla="*/ 778698 h 842174"/>
                <a:gd name="connsiteX30" fmla="*/ 13453 w 1303685"/>
                <a:gd name="connsiteY30" fmla="*/ 758653 h 842174"/>
                <a:gd name="connsiteX31" fmla="*/ 13453 w 1303685"/>
                <a:gd name="connsiteY31" fmla="*/ 741949 h 842174"/>
                <a:gd name="connsiteX32" fmla="*/ 16800 w 1303685"/>
                <a:gd name="connsiteY32" fmla="*/ 738608 h 842174"/>
                <a:gd name="connsiteX33" fmla="*/ 50262 w 1303685"/>
                <a:gd name="connsiteY33" fmla="*/ 675132 h 842174"/>
                <a:gd name="connsiteX34" fmla="*/ 56954 w 1303685"/>
                <a:gd name="connsiteY34" fmla="*/ 661768 h 842174"/>
                <a:gd name="connsiteX35" fmla="*/ 66993 w 1303685"/>
                <a:gd name="connsiteY35" fmla="*/ 651746 h 842174"/>
                <a:gd name="connsiteX36" fmla="*/ 107148 w 1303685"/>
                <a:gd name="connsiteY36" fmla="*/ 618337 h 842174"/>
                <a:gd name="connsiteX37" fmla="*/ 117187 w 1303685"/>
                <a:gd name="connsiteY37" fmla="*/ 611655 h 842174"/>
                <a:gd name="connsiteX38" fmla="*/ 177419 w 1303685"/>
                <a:gd name="connsiteY38" fmla="*/ 564883 h 842174"/>
                <a:gd name="connsiteX39" fmla="*/ 177419 w 1303685"/>
                <a:gd name="connsiteY39" fmla="*/ 561543 h 842174"/>
                <a:gd name="connsiteX40" fmla="*/ 207535 w 1303685"/>
                <a:gd name="connsiteY40" fmla="*/ 528134 h 842174"/>
                <a:gd name="connsiteX41" fmla="*/ 207535 w 1303685"/>
                <a:gd name="connsiteY41" fmla="*/ 524793 h 842174"/>
                <a:gd name="connsiteX42" fmla="*/ 214228 w 1303685"/>
                <a:gd name="connsiteY42" fmla="*/ 518112 h 842174"/>
                <a:gd name="connsiteX43" fmla="*/ 216737 w 1303685"/>
                <a:gd name="connsiteY43" fmla="*/ 466328 h 842174"/>
                <a:gd name="connsiteX44" fmla="*/ 205448 w 1303685"/>
                <a:gd name="connsiteY44" fmla="*/ 458173 h 842174"/>
                <a:gd name="connsiteX45" fmla="*/ 203910 w 1303685"/>
                <a:gd name="connsiteY45" fmla="*/ 458191 h 842174"/>
                <a:gd name="connsiteX46" fmla="*/ 200567 w 1303685"/>
                <a:gd name="connsiteY46" fmla="*/ 464880 h 842174"/>
                <a:gd name="connsiteX47" fmla="*/ 100284 w 1303685"/>
                <a:gd name="connsiteY47" fmla="*/ 464880 h 842174"/>
                <a:gd name="connsiteX48" fmla="*/ 10028 w 1303685"/>
                <a:gd name="connsiteY48" fmla="*/ 464880 h 842174"/>
                <a:gd name="connsiteX49" fmla="*/ 0 w 1303685"/>
                <a:gd name="connsiteY49" fmla="*/ 464880 h 842174"/>
                <a:gd name="connsiteX50" fmla="*/ 6686 w 1303685"/>
                <a:gd name="connsiteY50" fmla="*/ 458191 h 842174"/>
                <a:gd name="connsiteX51" fmla="*/ 213938 w 1303685"/>
                <a:gd name="connsiteY51" fmla="*/ 277590 h 842174"/>
                <a:gd name="connsiteX52" fmla="*/ 270766 w 1303685"/>
                <a:gd name="connsiteY52" fmla="*/ 220734 h 842174"/>
                <a:gd name="connsiteX53" fmla="*/ 267423 w 1303685"/>
                <a:gd name="connsiteY53" fmla="*/ 220734 h 842174"/>
                <a:gd name="connsiteX54" fmla="*/ 260737 w 1303685"/>
                <a:gd name="connsiteY54" fmla="*/ 220734 h 842174"/>
                <a:gd name="connsiteX55" fmla="*/ 193881 w 1303685"/>
                <a:gd name="connsiteY55" fmla="*/ 240801 h 842174"/>
                <a:gd name="connsiteX56" fmla="*/ 110312 w 1303685"/>
                <a:gd name="connsiteY56" fmla="*/ 264212 h 842174"/>
                <a:gd name="connsiteX57" fmla="*/ 66856 w 1303685"/>
                <a:gd name="connsiteY57" fmla="*/ 264212 h 842174"/>
                <a:gd name="connsiteX58" fmla="*/ 163796 w 1303685"/>
                <a:gd name="connsiteY58" fmla="*/ 193979 h 842174"/>
                <a:gd name="connsiteX59" fmla="*/ 244023 w 1303685"/>
                <a:gd name="connsiteY59" fmla="*/ 153845 h 842174"/>
                <a:gd name="connsiteX60" fmla="*/ 441247 w 1303685"/>
                <a:gd name="connsiteY60" fmla="*/ 93645 h 842174"/>
                <a:gd name="connsiteX61" fmla="*/ 444590 w 1303685"/>
                <a:gd name="connsiteY61" fmla="*/ 93645 h 842174"/>
                <a:gd name="connsiteX62" fmla="*/ 451276 w 1303685"/>
                <a:gd name="connsiteY62" fmla="*/ 100334 h 842174"/>
                <a:gd name="connsiteX63" fmla="*/ 441247 w 1303685"/>
                <a:gd name="connsiteY63" fmla="*/ 113712 h 842174"/>
                <a:gd name="connsiteX64" fmla="*/ 431219 w 1303685"/>
                <a:gd name="connsiteY64" fmla="*/ 120401 h 842174"/>
                <a:gd name="connsiteX65" fmla="*/ 441247 w 1303685"/>
                <a:gd name="connsiteY65" fmla="*/ 120401 h 842174"/>
                <a:gd name="connsiteX66" fmla="*/ 447933 w 1303685"/>
                <a:gd name="connsiteY66" fmla="*/ 120401 h 842174"/>
                <a:gd name="connsiteX67" fmla="*/ 461304 w 1303685"/>
                <a:gd name="connsiteY67" fmla="*/ 120401 h 842174"/>
                <a:gd name="connsiteX68" fmla="*/ 467990 w 1303685"/>
                <a:gd name="connsiteY68" fmla="*/ 117056 h 842174"/>
                <a:gd name="connsiteX69" fmla="*/ 478018 w 1303685"/>
                <a:gd name="connsiteY69" fmla="*/ 113712 h 842174"/>
                <a:gd name="connsiteX70" fmla="*/ 498075 w 1303685"/>
                <a:gd name="connsiteY70" fmla="*/ 107023 h 842174"/>
                <a:gd name="connsiteX71" fmla="*/ 528160 w 1303685"/>
                <a:gd name="connsiteY71" fmla="*/ 100334 h 842174"/>
                <a:gd name="connsiteX72" fmla="*/ 534845 w 1303685"/>
                <a:gd name="connsiteY72" fmla="*/ 96989 h 842174"/>
                <a:gd name="connsiteX73" fmla="*/ 571616 w 1303685"/>
                <a:gd name="connsiteY73" fmla="*/ 83612 h 842174"/>
                <a:gd name="connsiteX74" fmla="*/ 865781 w 1303685"/>
                <a:gd name="connsiteY74" fmla="*/ 6689 h 842174"/>
                <a:gd name="connsiteX75" fmla="*/ 912580 w 1303685"/>
                <a:gd name="connsiteY75" fmla="*/ 6689 h 842174"/>
                <a:gd name="connsiteX76" fmla="*/ 976093 w 1303685"/>
                <a:gd name="connsiteY76" fmla="*/ 3345 h 842174"/>
                <a:gd name="connsiteX77" fmla="*/ 989464 w 1303685"/>
                <a:gd name="connsiteY77" fmla="*/ 3345 h 842174"/>
                <a:gd name="connsiteX78" fmla="*/ 982778 w 1303685"/>
                <a:gd name="connsiteY78" fmla="*/ 13378 h 842174"/>
                <a:gd name="connsiteX79" fmla="*/ 939322 w 1303685"/>
                <a:gd name="connsiteY79" fmla="*/ 30100 h 842174"/>
                <a:gd name="connsiteX80" fmla="*/ 859095 w 1303685"/>
                <a:gd name="connsiteY80" fmla="*/ 50167 h 842174"/>
                <a:gd name="connsiteX81" fmla="*/ 839039 w 1303685"/>
                <a:gd name="connsiteY81" fmla="*/ 53511 h 842174"/>
                <a:gd name="connsiteX82" fmla="*/ 745441 w 1303685"/>
                <a:gd name="connsiteY82" fmla="*/ 80267 h 842174"/>
                <a:gd name="connsiteX83" fmla="*/ 722041 w 1303685"/>
                <a:gd name="connsiteY83" fmla="*/ 90300 h 842174"/>
                <a:gd name="connsiteX84" fmla="*/ 685271 w 1303685"/>
                <a:gd name="connsiteY84" fmla="*/ 113712 h 842174"/>
                <a:gd name="connsiteX85" fmla="*/ 678585 w 1303685"/>
                <a:gd name="connsiteY85" fmla="*/ 127090 h 842174"/>
                <a:gd name="connsiteX86" fmla="*/ 688613 w 1303685"/>
                <a:gd name="connsiteY86" fmla="*/ 130434 h 842174"/>
                <a:gd name="connsiteX87" fmla="*/ 708670 w 1303685"/>
                <a:gd name="connsiteY87" fmla="*/ 133778 h 842174"/>
                <a:gd name="connsiteX88" fmla="*/ 755469 w 1303685"/>
                <a:gd name="connsiteY88" fmla="*/ 130434 h 842174"/>
                <a:gd name="connsiteX89" fmla="*/ 762155 w 1303685"/>
                <a:gd name="connsiteY89" fmla="*/ 127090 h 842174"/>
                <a:gd name="connsiteX90" fmla="*/ 795582 w 1303685"/>
                <a:gd name="connsiteY90" fmla="*/ 120401 h 842174"/>
                <a:gd name="connsiteX91" fmla="*/ 835696 w 1303685"/>
                <a:gd name="connsiteY91" fmla="*/ 107023 h 842174"/>
                <a:gd name="connsiteX92" fmla="*/ 875809 w 1303685"/>
                <a:gd name="connsiteY92" fmla="*/ 93645 h 842174"/>
                <a:gd name="connsiteX93" fmla="*/ 909237 w 1303685"/>
                <a:gd name="connsiteY93" fmla="*/ 80267 h 842174"/>
                <a:gd name="connsiteX94" fmla="*/ 935979 w 1303685"/>
                <a:gd name="connsiteY94" fmla="*/ 70234 h 842174"/>
                <a:gd name="connsiteX95" fmla="*/ 946008 w 1303685"/>
                <a:gd name="connsiteY95" fmla="*/ 63545 h 842174"/>
                <a:gd name="connsiteX96" fmla="*/ 956036 w 1303685"/>
                <a:gd name="connsiteY96" fmla="*/ 56856 h 842174"/>
                <a:gd name="connsiteX97" fmla="*/ 966064 w 1303685"/>
                <a:gd name="connsiteY97" fmla="*/ 50167 h 842174"/>
                <a:gd name="connsiteX98" fmla="*/ 972750 w 1303685"/>
                <a:gd name="connsiteY98" fmla="*/ 43478 h 842174"/>
                <a:gd name="connsiteX99" fmla="*/ 986121 w 1303685"/>
                <a:gd name="connsiteY99" fmla="*/ 36789 h 842174"/>
                <a:gd name="connsiteX100" fmla="*/ 999492 w 1303685"/>
                <a:gd name="connsiteY100" fmla="*/ 30100 h 842174"/>
                <a:gd name="connsiteX101" fmla="*/ 1006178 w 1303685"/>
                <a:gd name="connsiteY101" fmla="*/ 26756 h 842174"/>
                <a:gd name="connsiteX102" fmla="*/ 1016206 w 1303685"/>
                <a:gd name="connsiteY102" fmla="*/ 23411 h 842174"/>
                <a:gd name="connsiteX103" fmla="*/ 1036263 w 1303685"/>
                <a:gd name="connsiteY103" fmla="*/ 20067 h 842174"/>
                <a:gd name="connsiteX104" fmla="*/ 1049634 w 1303685"/>
                <a:gd name="connsiteY104" fmla="*/ 16722 h 842174"/>
                <a:gd name="connsiteX105" fmla="*/ 1063005 w 1303685"/>
                <a:gd name="connsiteY105" fmla="*/ 13378 h 842174"/>
                <a:gd name="connsiteX106" fmla="*/ 1079719 w 1303685"/>
                <a:gd name="connsiteY106" fmla="*/ 10033 h 842174"/>
                <a:gd name="connsiteX107" fmla="*/ 1089747 w 1303685"/>
                <a:gd name="connsiteY107" fmla="*/ 10033 h 842174"/>
                <a:gd name="connsiteX108" fmla="*/ 1106461 w 1303685"/>
                <a:gd name="connsiteY108" fmla="*/ 6689 h 842174"/>
                <a:gd name="connsiteX109" fmla="*/ 1126518 w 1303685"/>
                <a:gd name="connsiteY109" fmla="*/ 3345 h 842174"/>
                <a:gd name="connsiteX110" fmla="*/ 1136546 w 1303685"/>
                <a:gd name="connsiteY110" fmla="*/ 3345 h 842174"/>
                <a:gd name="connsiteX111" fmla="*/ 1163288 w 1303685"/>
                <a:gd name="connsiteY111" fmla="*/ 0 h 84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03685" h="842174">
                  <a:moveTo>
                    <a:pt x="1163288" y="0"/>
                  </a:moveTo>
                  <a:cubicBezTo>
                    <a:pt x="1190031" y="0"/>
                    <a:pt x="1190031" y="0"/>
                    <a:pt x="1190031" y="0"/>
                  </a:cubicBezTo>
                  <a:cubicBezTo>
                    <a:pt x="1263572" y="0"/>
                    <a:pt x="1263572" y="0"/>
                    <a:pt x="1263572" y="0"/>
                  </a:cubicBezTo>
                  <a:cubicBezTo>
                    <a:pt x="1303685" y="0"/>
                    <a:pt x="1303685" y="0"/>
                    <a:pt x="1303685" y="0"/>
                  </a:cubicBezTo>
                  <a:cubicBezTo>
                    <a:pt x="1300342" y="6689"/>
                    <a:pt x="1300342" y="6689"/>
                    <a:pt x="1300342" y="6689"/>
                  </a:cubicBezTo>
                  <a:cubicBezTo>
                    <a:pt x="1089747" y="56856"/>
                    <a:pt x="895866" y="210701"/>
                    <a:pt x="742098" y="451502"/>
                  </a:cubicBezTo>
                  <a:cubicBezTo>
                    <a:pt x="478018" y="458191"/>
                    <a:pt x="478018" y="458191"/>
                    <a:pt x="478018" y="458191"/>
                  </a:cubicBezTo>
                  <a:cubicBezTo>
                    <a:pt x="481361" y="454847"/>
                    <a:pt x="481361" y="454847"/>
                    <a:pt x="481361" y="454847"/>
                  </a:cubicBezTo>
                  <a:lnTo>
                    <a:pt x="471220" y="454969"/>
                  </a:lnTo>
                  <a:lnTo>
                    <a:pt x="465196" y="457976"/>
                  </a:lnTo>
                  <a:cubicBezTo>
                    <a:pt x="421695" y="467999"/>
                    <a:pt x="388232" y="488044"/>
                    <a:pt x="368155" y="511430"/>
                  </a:cubicBezTo>
                  <a:cubicBezTo>
                    <a:pt x="364809" y="514771"/>
                    <a:pt x="364809" y="514771"/>
                    <a:pt x="364809" y="514771"/>
                  </a:cubicBezTo>
                  <a:cubicBezTo>
                    <a:pt x="361462" y="518112"/>
                    <a:pt x="358116" y="521452"/>
                    <a:pt x="358116" y="524793"/>
                  </a:cubicBezTo>
                  <a:cubicBezTo>
                    <a:pt x="344731" y="538157"/>
                    <a:pt x="338039" y="551520"/>
                    <a:pt x="334693" y="561543"/>
                  </a:cubicBezTo>
                  <a:cubicBezTo>
                    <a:pt x="334693" y="564883"/>
                    <a:pt x="334693" y="568224"/>
                    <a:pt x="334693" y="571565"/>
                  </a:cubicBezTo>
                  <a:cubicBezTo>
                    <a:pt x="334693" y="574906"/>
                    <a:pt x="331346" y="578247"/>
                    <a:pt x="331346" y="578247"/>
                  </a:cubicBezTo>
                  <a:cubicBezTo>
                    <a:pt x="331346" y="588269"/>
                    <a:pt x="331346" y="598292"/>
                    <a:pt x="334693" y="604974"/>
                  </a:cubicBezTo>
                  <a:cubicBezTo>
                    <a:pt x="334693" y="604974"/>
                    <a:pt x="334693" y="604974"/>
                    <a:pt x="331346" y="604974"/>
                  </a:cubicBezTo>
                  <a:cubicBezTo>
                    <a:pt x="334693" y="614996"/>
                    <a:pt x="334693" y="628360"/>
                    <a:pt x="334693" y="638382"/>
                  </a:cubicBezTo>
                  <a:cubicBezTo>
                    <a:pt x="334693" y="668450"/>
                    <a:pt x="317961" y="705199"/>
                    <a:pt x="291191" y="738608"/>
                  </a:cubicBezTo>
                  <a:cubicBezTo>
                    <a:pt x="287845" y="741949"/>
                    <a:pt x="284499" y="745289"/>
                    <a:pt x="281153" y="748630"/>
                  </a:cubicBezTo>
                  <a:cubicBezTo>
                    <a:pt x="274460" y="755312"/>
                    <a:pt x="267768" y="761994"/>
                    <a:pt x="264421" y="765335"/>
                  </a:cubicBezTo>
                  <a:cubicBezTo>
                    <a:pt x="257729" y="772016"/>
                    <a:pt x="251036" y="778698"/>
                    <a:pt x="244344" y="782039"/>
                  </a:cubicBezTo>
                  <a:cubicBezTo>
                    <a:pt x="237651" y="788721"/>
                    <a:pt x="227613" y="792061"/>
                    <a:pt x="220920" y="798743"/>
                  </a:cubicBezTo>
                  <a:cubicBezTo>
                    <a:pt x="214228" y="802084"/>
                    <a:pt x="210882" y="805425"/>
                    <a:pt x="204189" y="808766"/>
                  </a:cubicBezTo>
                  <a:cubicBezTo>
                    <a:pt x="174073" y="825470"/>
                    <a:pt x="140610" y="835492"/>
                    <a:pt x="100456" y="842174"/>
                  </a:cubicBezTo>
                  <a:cubicBezTo>
                    <a:pt x="97109" y="842174"/>
                    <a:pt x="93763" y="838833"/>
                    <a:pt x="90417" y="838833"/>
                  </a:cubicBezTo>
                  <a:cubicBezTo>
                    <a:pt x="50262" y="832152"/>
                    <a:pt x="26838" y="818788"/>
                    <a:pt x="16800" y="795402"/>
                  </a:cubicBezTo>
                  <a:cubicBezTo>
                    <a:pt x="16800" y="792061"/>
                    <a:pt x="16800" y="792061"/>
                    <a:pt x="13453" y="788721"/>
                  </a:cubicBezTo>
                  <a:cubicBezTo>
                    <a:pt x="13453" y="785380"/>
                    <a:pt x="13453" y="782039"/>
                    <a:pt x="13453" y="778698"/>
                  </a:cubicBezTo>
                  <a:cubicBezTo>
                    <a:pt x="10107" y="772016"/>
                    <a:pt x="10107" y="765335"/>
                    <a:pt x="13453" y="758653"/>
                  </a:cubicBezTo>
                  <a:cubicBezTo>
                    <a:pt x="13453" y="751971"/>
                    <a:pt x="13453" y="748630"/>
                    <a:pt x="13453" y="741949"/>
                  </a:cubicBezTo>
                  <a:cubicBezTo>
                    <a:pt x="13453" y="741949"/>
                    <a:pt x="16800" y="738608"/>
                    <a:pt x="16800" y="738608"/>
                  </a:cubicBezTo>
                  <a:cubicBezTo>
                    <a:pt x="20146" y="718563"/>
                    <a:pt x="33531" y="695177"/>
                    <a:pt x="50262" y="675132"/>
                  </a:cubicBezTo>
                  <a:cubicBezTo>
                    <a:pt x="53608" y="671791"/>
                    <a:pt x="53608" y="665109"/>
                    <a:pt x="56954" y="661768"/>
                  </a:cubicBezTo>
                  <a:cubicBezTo>
                    <a:pt x="60301" y="658427"/>
                    <a:pt x="63647" y="655086"/>
                    <a:pt x="66993" y="651746"/>
                  </a:cubicBezTo>
                  <a:cubicBezTo>
                    <a:pt x="80378" y="638382"/>
                    <a:pt x="93763" y="628360"/>
                    <a:pt x="107148" y="618337"/>
                  </a:cubicBezTo>
                  <a:cubicBezTo>
                    <a:pt x="110494" y="614996"/>
                    <a:pt x="113841" y="611655"/>
                    <a:pt x="117187" y="611655"/>
                  </a:cubicBezTo>
                  <a:cubicBezTo>
                    <a:pt x="120533" y="611655"/>
                    <a:pt x="147303" y="591610"/>
                    <a:pt x="177419" y="564883"/>
                  </a:cubicBezTo>
                  <a:cubicBezTo>
                    <a:pt x="177419" y="561543"/>
                    <a:pt x="177419" y="561543"/>
                    <a:pt x="177419" y="561543"/>
                  </a:cubicBezTo>
                  <a:cubicBezTo>
                    <a:pt x="187458" y="551520"/>
                    <a:pt x="197497" y="538157"/>
                    <a:pt x="207535" y="528134"/>
                  </a:cubicBezTo>
                  <a:cubicBezTo>
                    <a:pt x="207535" y="528134"/>
                    <a:pt x="207535" y="528134"/>
                    <a:pt x="207535" y="524793"/>
                  </a:cubicBezTo>
                  <a:cubicBezTo>
                    <a:pt x="210882" y="521452"/>
                    <a:pt x="210882" y="521452"/>
                    <a:pt x="214228" y="518112"/>
                  </a:cubicBezTo>
                  <a:cubicBezTo>
                    <a:pt x="227613" y="491385"/>
                    <a:pt x="224267" y="475516"/>
                    <a:pt x="216737" y="466328"/>
                  </a:cubicBezTo>
                  <a:lnTo>
                    <a:pt x="205448" y="458173"/>
                  </a:lnTo>
                  <a:lnTo>
                    <a:pt x="203910" y="458191"/>
                  </a:lnTo>
                  <a:cubicBezTo>
                    <a:pt x="200567" y="464880"/>
                    <a:pt x="200567" y="464880"/>
                    <a:pt x="200567" y="464880"/>
                  </a:cubicBezTo>
                  <a:cubicBezTo>
                    <a:pt x="100284" y="464880"/>
                    <a:pt x="100284" y="464880"/>
                    <a:pt x="100284" y="464880"/>
                  </a:cubicBezTo>
                  <a:cubicBezTo>
                    <a:pt x="10028" y="464880"/>
                    <a:pt x="10028" y="464880"/>
                    <a:pt x="10028" y="464880"/>
                  </a:cubicBezTo>
                  <a:cubicBezTo>
                    <a:pt x="0" y="464880"/>
                    <a:pt x="0" y="464880"/>
                    <a:pt x="0" y="464880"/>
                  </a:cubicBezTo>
                  <a:cubicBezTo>
                    <a:pt x="6686" y="458191"/>
                    <a:pt x="6686" y="458191"/>
                    <a:pt x="6686" y="458191"/>
                  </a:cubicBezTo>
                  <a:cubicBezTo>
                    <a:pt x="70199" y="391302"/>
                    <a:pt x="140397" y="331102"/>
                    <a:pt x="213938" y="277590"/>
                  </a:cubicBezTo>
                  <a:cubicBezTo>
                    <a:pt x="267423" y="234112"/>
                    <a:pt x="270766" y="230768"/>
                    <a:pt x="270766" y="220734"/>
                  </a:cubicBezTo>
                  <a:cubicBezTo>
                    <a:pt x="270766" y="220734"/>
                    <a:pt x="270766" y="220734"/>
                    <a:pt x="267423" y="220734"/>
                  </a:cubicBezTo>
                  <a:cubicBezTo>
                    <a:pt x="267423" y="220734"/>
                    <a:pt x="264080" y="220734"/>
                    <a:pt x="260737" y="220734"/>
                  </a:cubicBezTo>
                  <a:cubicBezTo>
                    <a:pt x="247366" y="220734"/>
                    <a:pt x="223967" y="227423"/>
                    <a:pt x="193881" y="240801"/>
                  </a:cubicBezTo>
                  <a:cubicBezTo>
                    <a:pt x="150425" y="257524"/>
                    <a:pt x="130369" y="264212"/>
                    <a:pt x="110312" y="264212"/>
                  </a:cubicBezTo>
                  <a:cubicBezTo>
                    <a:pt x="66856" y="264212"/>
                    <a:pt x="66856" y="264212"/>
                    <a:pt x="66856" y="264212"/>
                  </a:cubicBezTo>
                  <a:cubicBezTo>
                    <a:pt x="70199" y="240801"/>
                    <a:pt x="123683" y="217390"/>
                    <a:pt x="163796" y="193979"/>
                  </a:cubicBezTo>
                  <a:cubicBezTo>
                    <a:pt x="187196" y="180601"/>
                    <a:pt x="213938" y="167223"/>
                    <a:pt x="244023" y="153845"/>
                  </a:cubicBezTo>
                  <a:cubicBezTo>
                    <a:pt x="317565" y="120401"/>
                    <a:pt x="401134" y="96989"/>
                    <a:pt x="441247" y="93645"/>
                  </a:cubicBezTo>
                  <a:cubicBezTo>
                    <a:pt x="444590" y="93645"/>
                    <a:pt x="444590" y="93645"/>
                    <a:pt x="444590" y="93645"/>
                  </a:cubicBezTo>
                  <a:cubicBezTo>
                    <a:pt x="451276" y="100334"/>
                    <a:pt x="451276" y="100334"/>
                    <a:pt x="451276" y="100334"/>
                  </a:cubicBezTo>
                  <a:cubicBezTo>
                    <a:pt x="451276" y="107023"/>
                    <a:pt x="444590" y="110367"/>
                    <a:pt x="441247" y="113712"/>
                  </a:cubicBezTo>
                  <a:cubicBezTo>
                    <a:pt x="431219" y="120401"/>
                    <a:pt x="431219" y="120401"/>
                    <a:pt x="431219" y="120401"/>
                  </a:cubicBezTo>
                  <a:cubicBezTo>
                    <a:pt x="434562" y="120401"/>
                    <a:pt x="437905" y="120401"/>
                    <a:pt x="441247" y="120401"/>
                  </a:cubicBezTo>
                  <a:cubicBezTo>
                    <a:pt x="444590" y="120401"/>
                    <a:pt x="444590" y="120401"/>
                    <a:pt x="447933" y="120401"/>
                  </a:cubicBezTo>
                  <a:cubicBezTo>
                    <a:pt x="461304" y="120401"/>
                    <a:pt x="461304" y="120401"/>
                    <a:pt x="461304" y="120401"/>
                  </a:cubicBezTo>
                  <a:cubicBezTo>
                    <a:pt x="467990" y="117056"/>
                    <a:pt x="467990" y="117056"/>
                    <a:pt x="467990" y="117056"/>
                  </a:cubicBezTo>
                  <a:cubicBezTo>
                    <a:pt x="478018" y="113712"/>
                    <a:pt x="478018" y="113712"/>
                    <a:pt x="478018" y="113712"/>
                  </a:cubicBezTo>
                  <a:cubicBezTo>
                    <a:pt x="498075" y="107023"/>
                    <a:pt x="498075" y="107023"/>
                    <a:pt x="498075" y="107023"/>
                  </a:cubicBezTo>
                  <a:cubicBezTo>
                    <a:pt x="528160" y="100334"/>
                    <a:pt x="528160" y="100334"/>
                    <a:pt x="528160" y="100334"/>
                  </a:cubicBezTo>
                  <a:cubicBezTo>
                    <a:pt x="534845" y="96989"/>
                    <a:pt x="534845" y="96989"/>
                    <a:pt x="534845" y="96989"/>
                  </a:cubicBezTo>
                  <a:cubicBezTo>
                    <a:pt x="571616" y="83612"/>
                    <a:pt x="571616" y="83612"/>
                    <a:pt x="571616" y="83612"/>
                  </a:cubicBezTo>
                  <a:cubicBezTo>
                    <a:pt x="665214" y="46823"/>
                    <a:pt x="765497" y="23411"/>
                    <a:pt x="865781" y="6689"/>
                  </a:cubicBezTo>
                  <a:cubicBezTo>
                    <a:pt x="912580" y="6689"/>
                    <a:pt x="912580" y="6689"/>
                    <a:pt x="912580" y="6689"/>
                  </a:cubicBezTo>
                  <a:cubicBezTo>
                    <a:pt x="976093" y="3345"/>
                    <a:pt x="976093" y="3345"/>
                    <a:pt x="976093" y="3345"/>
                  </a:cubicBezTo>
                  <a:cubicBezTo>
                    <a:pt x="989464" y="3345"/>
                    <a:pt x="989464" y="3345"/>
                    <a:pt x="989464" y="3345"/>
                  </a:cubicBezTo>
                  <a:cubicBezTo>
                    <a:pt x="982778" y="13378"/>
                    <a:pt x="982778" y="13378"/>
                    <a:pt x="982778" y="13378"/>
                  </a:cubicBezTo>
                  <a:cubicBezTo>
                    <a:pt x="976093" y="20067"/>
                    <a:pt x="962721" y="23411"/>
                    <a:pt x="939322" y="30100"/>
                  </a:cubicBezTo>
                  <a:cubicBezTo>
                    <a:pt x="915923" y="36789"/>
                    <a:pt x="882495" y="43478"/>
                    <a:pt x="859095" y="50167"/>
                  </a:cubicBezTo>
                  <a:cubicBezTo>
                    <a:pt x="839039" y="53511"/>
                    <a:pt x="839039" y="53511"/>
                    <a:pt x="839039" y="53511"/>
                  </a:cubicBezTo>
                  <a:cubicBezTo>
                    <a:pt x="792240" y="63545"/>
                    <a:pt x="765497" y="73578"/>
                    <a:pt x="745441" y="80267"/>
                  </a:cubicBezTo>
                  <a:cubicBezTo>
                    <a:pt x="735412" y="86956"/>
                    <a:pt x="728727" y="86956"/>
                    <a:pt x="722041" y="90300"/>
                  </a:cubicBezTo>
                  <a:cubicBezTo>
                    <a:pt x="698642" y="100334"/>
                    <a:pt x="688613" y="110367"/>
                    <a:pt x="685271" y="113712"/>
                  </a:cubicBezTo>
                  <a:cubicBezTo>
                    <a:pt x="678585" y="120401"/>
                    <a:pt x="675242" y="123745"/>
                    <a:pt x="678585" y="127090"/>
                  </a:cubicBezTo>
                  <a:cubicBezTo>
                    <a:pt x="688613" y="130434"/>
                    <a:pt x="688613" y="130434"/>
                    <a:pt x="688613" y="130434"/>
                  </a:cubicBezTo>
                  <a:cubicBezTo>
                    <a:pt x="695299" y="133778"/>
                    <a:pt x="698642" y="133778"/>
                    <a:pt x="708670" y="133778"/>
                  </a:cubicBezTo>
                  <a:cubicBezTo>
                    <a:pt x="725384" y="133778"/>
                    <a:pt x="742098" y="130434"/>
                    <a:pt x="755469" y="130434"/>
                  </a:cubicBezTo>
                  <a:cubicBezTo>
                    <a:pt x="762155" y="127090"/>
                    <a:pt x="762155" y="127090"/>
                    <a:pt x="762155" y="127090"/>
                  </a:cubicBezTo>
                  <a:cubicBezTo>
                    <a:pt x="772183" y="127090"/>
                    <a:pt x="785554" y="123745"/>
                    <a:pt x="795582" y="120401"/>
                  </a:cubicBezTo>
                  <a:cubicBezTo>
                    <a:pt x="815639" y="117056"/>
                    <a:pt x="825667" y="113712"/>
                    <a:pt x="835696" y="107023"/>
                  </a:cubicBezTo>
                  <a:cubicBezTo>
                    <a:pt x="852410" y="103678"/>
                    <a:pt x="865781" y="100334"/>
                    <a:pt x="875809" y="93645"/>
                  </a:cubicBezTo>
                  <a:cubicBezTo>
                    <a:pt x="889180" y="90300"/>
                    <a:pt x="899209" y="86956"/>
                    <a:pt x="909237" y="80267"/>
                  </a:cubicBezTo>
                  <a:cubicBezTo>
                    <a:pt x="922608" y="76923"/>
                    <a:pt x="929294" y="73578"/>
                    <a:pt x="935979" y="70234"/>
                  </a:cubicBezTo>
                  <a:cubicBezTo>
                    <a:pt x="946008" y="63545"/>
                    <a:pt x="946008" y="63545"/>
                    <a:pt x="946008" y="63545"/>
                  </a:cubicBezTo>
                  <a:cubicBezTo>
                    <a:pt x="949350" y="60200"/>
                    <a:pt x="952693" y="60200"/>
                    <a:pt x="956036" y="56856"/>
                  </a:cubicBezTo>
                  <a:cubicBezTo>
                    <a:pt x="966064" y="50167"/>
                    <a:pt x="966064" y="50167"/>
                    <a:pt x="966064" y="50167"/>
                  </a:cubicBezTo>
                  <a:cubicBezTo>
                    <a:pt x="972750" y="43478"/>
                    <a:pt x="972750" y="43478"/>
                    <a:pt x="972750" y="43478"/>
                  </a:cubicBezTo>
                  <a:cubicBezTo>
                    <a:pt x="976093" y="43478"/>
                    <a:pt x="979435" y="40134"/>
                    <a:pt x="986121" y="36789"/>
                  </a:cubicBezTo>
                  <a:cubicBezTo>
                    <a:pt x="989464" y="33445"/>
                    <a:pt x="996149" y="33445"/>
                    <a:pt x="999492" y="30100"/>
                  </a:cubicBezTo>
                  <a:cubicBezTo>
                    <a:pt x="1006178" y="26756"/>
                    <a:pt x="1006178" y="26756"/>
                    <a:pt x="1006178" y="26756"/>
                  </a:cubicBezTo>
                  <a:cubicBezTo>
                    <a:pt x="1016206" y="23411"/>
                    <a:pt x="1016206" y="23411"/>
                    <a:pt x="1016206" y="23411"/>
                  </a:cubicBezTo>
                  <a:cubicBezTo>
                    <a:pt x="1029577" y="20067"/>
                    <a:pt x="1032920" y="20067"/>
                    <a:pt x="1036263" y="20067"/>
                  </a:cubicBezTo>
                  <a:cubicBezTo>
                    <a:pt x="1049634" y="16722"/>
                    <a:pt x="1049634" y="16722"/>
                    <a:pt x="1049634" y="16722"/>
                  </a:cubicBezTo>
                  <a:cubicBezTo>
                    <a:pt x="1063005" y="13378"/>
                    <a:pt x="1063005" y="13378"/>
                    <a:pt x="1063005" y="13378"/>
                  </a:cubicBezTo>
                  <a:cubicBezTo>
                    <a:pt x="1079719" y="10033"/>
                    <a:pt x="1079719" y="10033"/>
                    <a:pt x="1079719" y="10033"/>
                  </a:cubicBezTo>
                  <a:cubicBezTo>
                    <a:pt x="1089747" y="10033"/>
                    <a:pt x="1089747" y="10033"/>
                    <a:pt x="1089747" y="10033"/>
                  </a:cubicBezTo>
                  <a:cubicBezTo>
                    <a:pt x="1106461" y="6689"/>
                    <a:pt x="1106461" y="6689"/>
                    <a:pt x="1106461" y="6689"/>
                  </a:cubicBezTo>
                  <a:cubicBezTo>
                    <a:pt x="1113147" y="6689"/>
                    <a:pt x="1119832" y="3345"/>
                    <a:pt x="1126518" y="3345"/>
                  </a:cubicBezTo>
                  <a:cubicBezTo>
                    <a:pt x="1136546" y="3345"/>
                    <a:pt x="1136546" y="3345"/>
                    <a:pt x="1136546" y="3345"/>
                  </a:cubicBezTo>
                  <a:cubicBezTo>
                    <a:pt x="1143232" y="3345"/>
                    <a:pt x="1153260" y="3345"/>
                    <a:pt x="1163288" y="0"/>
                  </a:cubicBezTo>
                  <a:close/>
                </a:path>
              </a:pathLst>
            </a:custGeom>
            <a:solidFill>
              <a:schemeClr val="accent1"/>
            </a:solidFill>
            <a:ln w="3175">
              <a:solidFill>
                <a:schemeClr val="bg1"/>
              </a:solidFill>
            </a:ln>
          </p:spPr>
          <p:txBody>
            <a:bodyPr vert="horz" wrap="square" lIns="121920" tIns="60960" rIns="121920" bIns="60960" numCol="1" anchor="t" anchorCtr="0" compatLnSpc="1">
              <a:noAutofit/>
            </a:bodyPr>
            <a:lstStyle/>
            <a:p>
              <a:endParaRPr lang="en-US" sz="2400"/>
            </a:p>
          </p:txBody>
        </p:sp>
        <p:sp>
          <p:nvSpPr>
            <p:cNvPr id="19" name="Freeform 17"/>
            <p:cNvSpPr/>
            <p:nvPr/>
          </p:nvSpPr>
          <p:spPr bwMode="auto">
            <a:xfrm>
              <a:off x="3343776" y="2216271"/>
              <a:ext cx="1330635" cy="1027450"/>
            </a:xfrm>
            <a:custGeom>
              <a:avLst/>
              <a:gdLst>
                <a:gd name="T0" fmla="*/ 35 w 398"/>
                <a:gd name="T1" fmla="*/ 308 h 308"/>
                <a:gd name="T2" fmla="*/ 63 w 398"/>
                <a:gd name="T3" fmla="*/ 194 h 308"/>
                <a:gd name="T4" fmla="*/ 56 w 398"/>
                <a:gd name="T5" fmla="*/ 163 h 308"/>
                <a:gd name="T6" fmla="*/ 32 w 398"/>
                <a:gd name="T7" fmla="*/ 176 h 308"/>
                <a:gd name="T8" fmla="*/ 13 w 398"/>
                <a:gd name="T9" fmla="*/ 190 h 308"/>
                <a:gd name="T10" fmla="*/ 3 w 398"/>
                <a:gd name="T11" fmla="*/ 184 h 308"/>
                <a:gd name="T12" fmla="*/ 10 w 398"/>
                <a:gd name="T13" fmla="*/ 140 h 308"/>
                <a:gd name="T14" fmla="*/ 68 w 398"/>
                <a:gd name="T15" fmla="*/ 81 h 308"/>
                <a:gd name="T16" fmla="*/ 78 w 398"/>
                <a:gd name="T17" fmla="*/ 93 h 308"/>
                <a:gd name="T18" fmla="*/ 85 w 398"/>
                <a:gd name="T19" fmla="*/ 102 h 308"/>
                <a:gd name="T20" fmla="*/ 123 w 398"/>
                <a:gd name="T21" fmla="*/ 72 h 308"/>
                <a:gd name="T22" fmla="*/ 249 w 398"/>
                <a:gd name="T23" fmla="*/ 1 h 308"/>
                <a:gd name="T24" fmla="*/ 240 w 398"/>
                <a:gd name="T25" fmla="*/ 25 h 308"/>
                <a:gd name="T26" fmla="*/ 215 w 398"/>
                <a:gd name="T27" fmla="*/ 48 h 308"/>
                <a:gd name="T28" fmla="*/ 198 w 398"/>
                <a:gd name="T29" fmla="*/ 62 h 308"/>
                <a:gd name="T30" fmla="*/ 195 w 398"/>
                <a:gd name="T31" fmla="*/ 65 h 308"/>
                <a:gd name="T32" fmla="*/ 183 w 398"/>
                <a:gd name="T33" fmla="*/ 87 h 308"/>
                <a:gd name="T34" fmla="*/ 182 w 398"/>
                <a:gd name="T35" fmla="*/ 99 h 308"/>
                <a:gd name="T36" fmla="*/ 183 w 398"/>
                <a:gd name="T37" fmla="*/ 104 h 308"/>
                <a:gd name="T38" fmla="*/ 207 w 398"/>
                <a:gd name="T39" fmla="*/ 116 h 308"/>
                <a:gd name="T40" fmla="*/ 241 w 398"/>
                <a:gd name="T41" fmla="*/ 105 h 308"/>
                <a:gd name="T42" fmla="*/ 249 w 398"/>
                <a:gd name="T43" fmla="*/ 99 h 308"/>
                <a:gd name="T44" fmla="*/ 260 w 398"/>
                <a:gd name="T45" fmla="*/ 89 h 308"/>
                <a:gd name="T46" fmla="*/ 276 w 398"/>
                <a:gd name="T47" fmla="*/ 57 h 308"/>
                <a:gd name="T48" fmla="*/ 275 w 398"/>
                <a:gd name="T49" fmla="*/ 39 h 308"/>
                <a:gd name="T50" fmla="*/ 276 w 398"/>
                <a:gd name="T51" fmla="*/ 36 h 308"/>
                <a:gd name="T52" fmla="*/ 283 w 398"/>
                <a:gd name="T53" fmla="*/ 22 h 308"/>
                <a:gd name="T54" fmla="*/ 286 w 398"/>
                <a:gd name="T55" fmla="*/ 18 h 308"/>
                <a:gd name="T56" fmla="*/ 320 w 398"/>
                <a:gd name="T57" fmla="*/ 1 h 308"/>
                <a:gd name="T58" fmla="*/ 307 w 398"/>
                <a:gd name="T59" fmla="*/ 302 h 308"/>
                <a:gd name="T60" fmla="*/ 306 w 398"/>
                <a:gd name="T61" fmla="*/ 304 h 308"/>
                <a:gd name="T62" fmla="*/ 224 w 398"/>
                <a:gd name="T63" fmla="*/ 305 h 308"/>
                <a:gd name="T64" fmla="*/ 194 w 398"/>
                <a:gd name="T65" fmla="*/ 289 h 308"/>
                <a:gd name="T66" fmla="*/ 203 w 398"/>
                <a:gd name="T67" fmla="*/ 238 h 308"/>
                <a:gd name="T68" fmla="*/ 230 w 398"/>
                <a:gd name="T69" fmla="*/ 181 h 308"/>
                <a:gd name="T70" fmla="*/ 228 w 398"/>
                <a:gd name="T71" fmla="*/ 171 h 308"/>
                <a:gd name="T72" fmla="*/ 202 w 398"/>
                <a:gd name="T73" fmla="*/ 149 h 308"/>
                <a:gd name="T74" fmla="*/ 194 w 398"/>
                <a:gd name="T75" fmla="*/ 150 h 308"/>
                <a:gd name="T76" fmla="*/ 168 w 398"/>
                <a:gd name="T77" fmla="*/ 160 h 308"/>
                <a:gd name="T78" fmla="*/ 155 w 398"/>
                <a:gd name="T79" fmla="*/ 169 h 308"/>
                <a:gd name="T80" fmla="*/ 147 w 398"/>
                <a:gd name="T81" fmla="*/ 179 h 308"/>
                <a:gd name="T82" fmla="*/ 139 w 398"/>
                <a:gd name="T83" fmla="*/ 191 h 308"/>
                <a:gd name="T84" fmla="*/ 137 w 398"/>
                <a:gd name="T85" fmla="*/ 232 h 308"/>
                <a:gd name="T86" fmla="*/ 141 w 398"/>
                <a:gd name="T87" fmla="*/ 257 h 308"/>
                <a:gd name="T88" fmla="*/ 127 w 398"/>
                <a:gd name="T89" fmla="*/ 292 h 308"/>
                <a:gd name="T90" fmla="*/ 120 w 398"/>
                <a:gd name="T91" fmla="*/ 298 h 308"/>
                <a:gd name="T92" fmla="*/ 102 w 398"/>
                <a:gd name="T93" fmla="*/ 307 h 308"/>
                <a:gd name="T94" fmla="*/ 36 w 398"/>
                <a:gd name="T95"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8" h="308">
                  <a:moveTo>
                    <a:pt x="36" y="308"/>
                  </a:moveTo>
                  <a:cubicBezTo>
                    <a:pt x="35" y="308"/>
                    <a:pt x="35" y="308"/>
                    <a:pt x="35" y="308"/>
                  </a:cubicBezTo>
                  <a:cubicBezTo>
                    <a:pt x="35" y="306"/>
                    <a:pt x="35" y="306"/>
                    <a:pt x="35" y="306"/>
                  </a:cubicBezTo>
                  <a:cubicBezTo>
                    <a:pt x="41" y="267"/>
                    <a:pt x="50" y="229"/>
                    <a:pt x="63" y="194"/>
                  </a:cubicBezTo>
                  <a:cubicBezTo>
                    <a:pt x="65" y="181"/>
                    <a:pt x="65" y="174"/>
                    <a:pt x="63" y="169"/>
                  </a:cubicBezTo>
                  <a:cubicBezTo>
                    <a:pt x="62" y="165"/>
                    <a:pt x="60" y="163"/>
                    <a:pt x="56" y="163"/>
                  </a:cubicBezTo>
                  <a:cubicBezTo>
                    <a:pt x="55" y="163"/>
                    <a:pt x="54" y="163"/>
                    <a:pt x="53" y="163"/>
                  </a:cubicBezTo>
                  <a:cubicBezTo>
                    <a:pt x="44" y="164"/>
                    <a:pt x="38" y="170"/>
                    <a:pt x="32" y="176"/>
                  </a:cubicBezTo>
                  <a:cubicBezTo>
                    <a:pt x="28" y="180"/>
                    <a:pt x="25" y="185"/>
                    <a:pt x="20" y="187"/>
                  </a:cubicBezTo>
                  <a:cubicBezTo>
                    <a:pt x="18" y="188"/>
                    <a:pt x="16" y="189"/>
                    <a:pt x="13" y="190"/>
                  </a:cubicBezTo>
                  <a:cubicBezTo>
                    <a:pt x="8" y="189"/>
                    <a:pt x="5" y="187"/>
                    <a:pt x="3" y="184"/>
                  </a:cubicBezTo>
                  <a:cubicBezTo>
                    <a:pt x="3" y="184"/>
                    <a:pt x="3" y="184"/>
                    <a:pt x="3" y="184"/>
                  </a:cubicBezTo>
                  <a:cubicBezTo>
                    <a:pt x="2" y="181"/>
                    <a:pt x="2" y="181"/>
                    <a:pt x="2" y="181"/>
                  </a:cubicBezTo>
                  <a:cubicBezTo>
                    <a:pt x="0" y="172"/>
                    <a:pt x="3" y="157"/>
                    <a:pt x="10" y="140"/>
                  </a:cubicBezTo>
                  <a:cubicBezTo>
                    <a:pt x="22" y="116"/>
                    <a:pt x="40" y="94"/>
                    <a:pt x="56" y="85"/>
                  </a:cubicBezTo>
                  <a:cubicBezTo>
                    <a:pt x="59" y="83"/>
                    <a:pt x="64" y="81"/>
                    <a:pt x="68" y="81"/>
                  </a:cubicBezTo>
                  <a:cubicBezTo>
                    <a:pt x="72" y="81"/>
                    <a:pt x="74" y="82"/>
                    <a:pt x="75" y="84"/>
                  </a:cubicBezTo>
                  <a:cubicBezTo>
                    <a:pt x="76" y="86"/>
                    <a:pt x="77" y="89"/>
                    <a:pt x="78" y="93"/>
                  </a:cubicBezTo>
                  <a:cubicBezTo>
                    <a:pt x="79" y="96"/>
                    <a:pt x="79" y="96"/>
                    <a:pt x="79" y="96"/>
                  </a:cubicBezTo>
                  <a:cubicBezTo>
                    <a:pt x="79" y="97"/>
                    <a:pt x="81" y="101"/>
                    <a:pt x="85" y="102"/>
                  </a:cubicBezTo>
                  <a:cubicBezTo>
                    <a:pt x="86" y="102"/>
                    <a:pt x="87" y="103"/>
                    <a:pt x="87" y="103"/>
                  </a:cubicBezTo>
                  <a:cubicBezTo>
                    <a:pt x="100" y="101"/>
                    <a:pt x="116" y="82"/>
                    <a:pt x="123" y="72"/>
                  </a:cubicBezTo>
                  <a:cubicBezTo>
                    <a:pt x="140" y="47"/>
                    <a:pt x="159" y="24"/>
                    <a:pt x="179" y="3"/>
                  </a:cubicBezTo>
                  <a:cubicBezTo>
                    <a:pt x="249" y="1"/>
                    <a:pt x="249" y="1"/>
                    <a:pt x="249" y="1"/>
                  </a:cubicBezTo>
                  <a:cubicBezTo>
                    <a:pt x="256" y="6"/>
                    <a:pt x="246" y="13"/>
                    <a:pt x="242" y="21"/>
                  </a:cubicBezTo>
                  <a:cubicBezTo>
                    <a:pt x="241" y="22"/>
                    <a:pt x="241" y="23"/>
                    <a:pt x="240" y="25"/>
                  </a:cubicBezTo>
                  <a:cubicBezTo>
                    <a:pt x="237" y="28"/>
                    <a:pt x="235" y="32"/>
                    <a:pt x="231" y="35"/>
                  </a:cubicBezTo>
                  <a:cubicBezTo>
                    <a:pt x="226" y="40"/>
                    <a:pt x="220" y="44"/>
                    <a:pt x="215" y="48"/>
                  </a:cubicBezTo>
                  <a:cubicBezTo>
                    <a:pt x="209" y="52"/>
                    <a:pt x="209" y="52"/>
                    <a:pt x="209" y="52"/>
                  </a:cubicBezTo>
                  <a:cubicBezTo>
                    <a:pt x="205" y="55"/>
                    <a:pt x="202" y="58"/>
                    <a:pt x="198" y="62"/>
                  </a:cubicBezTo>
                  <a:cubicBezTo>
                    <a:pt x="198" y="62"/>
                    <a:pt x="198" y="62"/>
                    <a:pt x="198" y="62"/>
                  </a:cubicBezTo>
                  <a:cubicBezTo>
                    <a:pt x="195" y="65"/>
                    <a:pt x="195" y="65"/>
                    <a:pt x="195" y="65"/>
                  </a:cubicBezTo>
                  <a:cubicBezTo>
                    <a:pt x="194" y="66"/>
                    <a:pt x="194" y="67"/>
                    <a:pt x="193" y="69"/>
                  </a:cubicBezTo>
                  <a:cubicBezTo>
                    <a:pt x="188" y="75"/>
                    <a:pt x="185" y="81"/>
                    <a:pt x="183" y="87"/>
                  </a:cubicBezTo>
                  <a:cubicBezTo>
                    <a:pt x="182" y="90"/>
                    <a:pt x="182" y="92"/>
                    <a:pt x="182" y="93"/>
                  </a:cubicBezTo>
                  <a:cubicBezTo>
                    <a:pt x="182" y="95"/>
                    <a:pt x="182" y="97"/>
                    <a:pt x="182" y="99"/>
                  </a:cubicBezTo>
                  <a:cubicBezTo>
                    <a:pt x="182" y="99"/>
                    <a:pt x="182" y="100"/>
                    <a:pt x="182" y="101"/>
                  </a:cubicBezTo>
                  <a:cubicBezTo>
                    <a:pt x="183" y="102"/>
                    <a:pt x="183" y="103"/>
                    <a:pt x="183" y="104"/>
                  </a:cubicBezTo>
                  <a:cubicBezTo>
                    <a:pt x="187" y="111"/>
                    <a:pt x="194" y="115"/>
                    <a:pt x="204" y="116"/>
                  </a:cubicBezTo>
                  <a:cubicBezTo>
                    <a:pt x="207" y="116"/>
                    <a:pt x="207" y="116"/>
                    <a:pt x="207" y="116"/>
                  </a:cubicBezTo>
                  <a:cubicBezTo>
                    <a:pt x="217" y="116"/>
                    <a:pt x="227" y="113"/>
                    <a:pt x="237" y="107"/>
                  </a:cubicBezTo>
                  <a:cubicBezTo>
                    <a:pt x="238" y="107"/>
                    <a:pt x="240" y="106"/>
                    <a:pt x="241" y="105"/>
                  </a:cubicBezTo>
                  <a:cubicBezTo>
                    <a:pt x="243" y="103"/>
                    <a:pt x="243" y="103"/>
                    <a:pt x="243" y="103"/>
                  </a:cubicBezTo>
                  <a:cubicBezTo>
                    <a:pt x="245" y="102"/>
                    <a:pt x="247" y="101"/>
                    <a:pt x="249" y="99"/>
                  </a:cubicBezTo>
                  <a:cubicBezTo>
                    <a:pt x="251" y="98"/>
                    <a:pt x="252" y="97"/>
                    <a:pt x="254" y="95"/>
                  </a:cubicBezTo>
                  <a:cubicBezTo>
                    <a:pt x="257" y="92"/>
                    <a:pt x="259" y="91"/>
                    <a:pt x="260" y="89"/>
                  </a:cubicBezTo>
                  <a:cubicBezTo>
                    <a:pt x="262" y="87"/>
                    <a:pt x="262" y="87"/>
                    <a:pt x="262" y="87"/>
                  </a:cubicBezTo>
                  <a:cubicBezTo>
                    <a:pt x="271" y="76"/>
                    <a:pt x="276" y="66"/>
                    <a:pt x="276" y="57"/>
                  </a:cubicBezTo>
                  <a:cubicBezTo>
                    <a:pt x="276" y="53"/>
                    <a:pt x="276" y="50"/>
                    <a:pt x="275" y="48"/>
                  </a:cubicBezTo>
                  <a:cubicBezTo>
                    <a:pt x="275" y="45"/>
                    <a:pt x="275" y="42"/>
                    <a:pt x="275" y="39"/>
                  </a:cubicBezTo>
                  <a:cubicBezTo>
                    <a:pt x="276" y="37"/>
                    <a:pt x="276" y="37"/>
                    <a:pt x="276" y="37"/>
                  </a:cubicBezTo>
                  <a:cubicBezTo>
                    <a:pt x="276" y="36"/>
                    <a:pt x="276" y="36"/>
                    <a:pt x="276" y="36"/>
                  </a:cubicBezTo>
                  <a:cubicBezTo>
                    <a:pt x="276" y="34"/>
                    <a:pt x="276" y="34"/>
                    <a:pt x="276" y="34"/>
                  </a:cubicBezTo>
                  <a:cubicBezTo>
                    <a:pt x="277" y="30"/>
                    <a:pt x="280" y="26"/>
                    <a:pt x="283" y="22"/>
                  </a:cubicBezTo>
                  <a:cubicBezTo>
                    <a:pt x="283" y="22"/>
                    <a:pt x="283" y="22"/>
                    <a:pt x="283" y="22"/>
                  </a:cubicBezTo>
                  <a:cubicBezTo>
                    <a:pt x="286" y="18"/>
                    <a:pt x="286" y="18"/>
                    <a:pt x="286" y="18"/>
                  </a:cubicBezTo>
                  <a:cubicBezTo>
                    <a:pt x="293" y="12"/>
                    <a:pt x="303" y="6"/>
                    <a:pt x="316" y="2"/>
                  </a:cubicBezTo>
                  <a:cubicBezTo>
                    <a:pt x="320" y="1"/>
                    <a:pt x="320" y="1"/>
                    <a:pt x="320" y="1"/>
                  </a:cubicBezTo>
                  <a:cubicBezTo>
                    <a:pt x="398" y="0"/>
                    <a:pt x="398" y="0"/>
                    <a:pt x="398" y="0"/>
                  </a:cubicBezTo>
                  <a:cubicBezTo>
                    <a:pt x="351" y="79"/>
                    <a:pt x="319" y="183"/>
                    <a:pt x="307" y="302"/>
                  </a:cubicBezTo>
                  <a:cubicBezTo>
                    <a:pt x="307" y="303"/>
                    <a:pt x="307" y="303"/>
                    <a:pt x="307" y="303"/>
                  </a:cubicBezTo>
                  <a:cubicBezTo>
                    <a:pt x="306" y="304"/>
                    <a:pt x="306" y="304"/>
                    <a:pt x="306" y="304"/>
                  </a:cubicBezTo>
                  <a:cubicBezTo>
                    <a:pt x="281" y="304"/>
                    <a:pt x="281" y="304"/>
                    <a:pt x="281" y="304"/>
                  </a:cubicBezTo>
                  <a:cubicBezTo>
                    <a:pt x="224" y="305"/>
                    <a:pt x="224" y="305"/>
                    <a:pt x="224" y="305"/>
                  </a:cubicBezTo>
                  <a:cubicBezTo>
                    <a:pt x="219" y="305"/>
                    <a:pt x="214" y="304"/>
                    <a:pt x="210" y="302"/>
                  </a:cubicBezTo>
                  <a:cubicBezTo>
                    <a:pt x="202" y="298"/>
                    <a:pt x="197" y="294"/>
                    <a:pt x="194" y="289"/>
                  </a:cubicBezTo>
                  <a:cubicBezTo>
                    <a:pt x="193" y="287"/>
                    <a:pt x="192" y="285"/>
                    <a:pt x="191" y="283"/>
                  </a:cubicBezTo>
                  <a:cubicBezTo>
                    <a:pt x="187" y="268"/>
                    <a:pt x="195" y="250"/>
                    <a:pt x="203" y="238"/>
                  </a:cubicBezTo>
                  <a:cubicBezTo>
                    <a:pt x="204" y="236"/>
                    <a:pt x="206" y="234"/>
                    <a:pt x="207" y="232"/>
                  </a:cubicBezTo>
                  <a:cubicBezTo>
                    <a:pt x="227" y="211"/>
                    <a:pt x="230" y="193"/>
                    <a:pt x="230" y="181"/>
                  </a:cubicBezTo>
                  <a:cubicBezTo>
                    <a:pt x="229" y="179"/>
                    <a:pt x="229" y="179"/>
                    <a:pt x="229" y="179"/>
                  </a:cubicBezTo>
                  <a:cubicBezTo>
                    <a:pt x="229" y="176"/>
                    <a:pt x="228" y="174"/>
                    <a:pt x="228" y="171"/>
                  </a:cubicBezTo>
                  <a:cubicBezTo>
                    <a:pt x="227" y="170"/>
                    <a:pt x="227" y="168"/>
                    <a:pt x="226" y="167"/>
                  </a:cubicBezTo>
                  <a:cubicBezTo>
                    <a:pt x="221" y="156"/>
                    <a:pt x="211" y="149"/>
                    <a:pt x="202" y="149"/>
                  </a:cubicBezTo>
                  <a:cubicBezTo>
                    <a:pt x="201" y="149"/>
                    <a:pt x="199" y="150"/>
                    <a:pt x="198" y="150"/>
                  </a:cubicBezTo>
                  <a:cubicBezTo>
                    <a:pt x="194" y="150"/>
                    <a:pt x="194" y="150"/>
                    <a:pt x="194" y="150"/>
                  </a:cubicBezTo>
                  <a:cubicBezTo>
                    <a:pt x="189" y="151"/>
                    <a:pt x="183" y="152"/>
                    <a:pt x="178" y="154"/>
                  </a:cubicBezTo>
                  <a:cubicBezTo>
                    <a:pt x="174" y="156"/>
                    <a:pt x="171" y="158"/>
                    <a:pt x="168" y="160"/>
                  </a:cubicBezTo>
                  <a:cubicBezTo>
                    <a:pt x="165" y="162"/>
                    <a:pt x="165" y="162"/>
                    <a:pt x="165" y="162"/>
                  </a:cubicBezTo>
                  <a:cubicBezTo>
                    <a:pt x="161" y="164"/>
                    <a:pt x="158" y="166"/>
                    <a:pt x="155" y="169"/>
                  </a:cubicBezTo>
                  <a:cubicBezTo>
                    <a:pt x="153" y="171"/>
                    <a:pt x="153" y="171"/>
                    <a:pt x="153" y="171"/>
                  </a:cubicBezTo>
                  <a:cubicBezTo>
                    <a:pt x="151" y="174"/>
                    <a:pt x="149" y="176"/>
                    <a:pt x="147" y="179"/>
                  </a:cubicBezTo>
                  <a:cubicBezTo>
                    <a:pt x="145" y="181"/>
                    <a:pt x="144" y="182"/>
                    <a:pt x="144" y="183"/>
                  </a:cubicBezTo>
                  <a:cubicBezTo>
                    <a:pt x="142" y="186"/>
                    <a:pt x="141" y="189"/>
                    <a:pt x="139" y="191"/>
                  </a:cubicBezTo>
                  <a:cubicBezTo>
                    <a:pt x="138" y="193"/>
                    <a:pt x="138" y="194"/>
                    <a:pt x="138" y="195"/>
                  </a:cubicBezTo>
                  <a:cubicBezTo>
                    <a:pt x="132" y="210"/>
                    <a:pt x="132" y="223"/>
                    <a:pt x="137" y="232"/>
                  </a:cubicBezTo>
                  <a:cubicBezTo>
                    <a:pt x="138" y="234"/>
                    <a:pt x="139" y="237"/>
                    <a:pt x="140" y="241"/>
                  </a:cubicBezTo>
                  <a:cubicBezTo>
                    <a:pt x="141" y="246"/>
                    <a:pt x="141" y="252"/>
                    <a:pt x="141" y="257"/>
                  </a:cubicBezTo>
                  <a:cubicBezTo>
                    <a:pt x="141" y="262"/>
                    <a:pt x="141" y="262"/>
                    <a:pt x="141" y="262"/>
                  </a:cubicBezTo>
                  <a:cubicBezTo>
                    <a:pt x="139" y="274"/>
                    <a:pt x="134" y="285"/>
                    <a:pt x="127" y="292"/>
                  </a:cubicBezTo>
                  <a:cubicBezTo>
                    <a:pt x="126" y="294"/>
                    <a:pt x="124" y="295"/>
                    <a:pt x="122" y="297"/>
                  </a:cubicBezTo>
                  <a:cubicBezTo>
                    <a:pt x="120" y="298"/>
                    <a:pt x="120" y="298"/>
                    <a:pt x="120" y="298"/>
                  </a:cubicBezTo>
                  <a:cubicBezTo>
                    <a:pt x="119" y="299"/>
                    <a:pt x="118" y="300"/>
                    <a:pt x="117" y="301"/>
                  </a:cubicBezTo>
                  <a:cubicBezTo>
                    <a:pt x="113" y="303"/>
                    <a:pt x="108" y="305"/>
                    <a:pt x="102" y="307"/>
                  </a:cubicBezTo>
                  <a:cubicBezTo>
                    <a:pt x="82" y="307"/>
                    <a:pt x="63" y="308"/>
                    <a:pt x="46" y="308"/>
                  </a:cubicBezTo>
                  <a:cubicBezTo>
                    <a:pt x="36" y="308"/>
                    <a:pt x="36" y="308"/>
                    <a:pt x="36" y="308"/>
                  </a:cubicBezTo>
                  <a:close/>
                </a:path>
              </a:pathLst>
            </a:custGeom>
            <a:solidFill>
              <a:schemeClr val="accent2"/>
            </a:solidFill>
            <a:ln w="3175">
              <a:solidFill>
                <a:schemeClr val="bg1"/>
              </a:solidFill>
            </a:ln>
          </p:spPr>
          <p:txBody>
            <a:bodyPr vert="horz" wrap="square" lIns="121920" tIns="60960" rIns="121920" bIns="60960" numCol="1" anchor="t" anchorCtr="0" compatLnSpc="1"/>
            <a:lstStyle/>
            <a:p>
              <a:endParaRPr lang="en-US" sz="2400"/>
            </a:p>
          </p:txBody>
        </p:sp>
        <p:sp>
          <p:nvSpPr>
            <p:cNvPr id="20" name="Freeform 68"/>
            <p:cNvSpPr/>
            <p:nvPr/>
          </p:nvSpPr>
          <p:spPr bwMode="auto">
            <a:xfrm>
              <a:off x="4677779" y="1771603"/>
              <a:ext cx="1239679" cy="821961"/>
            </a:xfrm>
            <a:custGeom>
              <a:avLst/>
              <a:gdLst>
                <a:gd name="connsiteX0" fmla="*/ 640902 w 1239679"/>
                <a:gd name="connsiteY0" fmla="*/ 431317 h 821961"/>
                <a:gd name="connsiteX1" fmla="*/ 639557 w 1239679"/>
                <a:gd name="connsiteY1" fmla="*/ 431632 h 821961"/>
                <a:gd name="connsiteX2" fmla="*/ 658266 w 1239679"/>
                <a:gd name="connsiteY2" fmla="*/ 431317 h 821961"/>
                <a:gd name="connsiteX3" fmla="*/ 558023 w 1239679"/>
                <a:gd name="connsiteY3" fmla="*/ 0 h 821961"/>
                <a:gd name="connsiteX4" fmla="*/ 561364 w 1239679"/>
                <a:gd name="connsiteY4" fmla="*/ 0 h 821961"/>
                <a:gd name="connsiteX5" fmla="*/ 564706 w 1239679"/>
                <a:gd name="connsiteY5" fmla="*/ 0 h 821961"/>
                <a:gd name="connsiteX6" fmla="*/ 634876 w 1239679"/>
                <a:gd name="connsiteY6" fmla="*/ 0 h 821961"/>
                <a:gd name="connsiteX7" fmla="*/ 638218 w 1239679"/>
                <a:gd name="connsiteY7" fmla="*/ 0 h 821961"/>
                <a:gd name="connsiteX8" fmla="*/ 721754 w 1239679"/>
                <a:gd name="connsiteY8" fmla="*/ 16718 h 821961"/>
                <a:gd name="connsiteX9" fmla="*/ 664949 w 1239679"/>
                <a:gd name="connsiteY9" fmla="*/ 36779 h 821961"/>
                <a:gd name="connsiteX10" fmla="*/ 661608 w 1239679"/>
                <a:gd name="connsiteY10" fmla="*/ 36779 h 821961"/>
                <a:gd name="connsiteX11" fmla="*/ 628193 w 1239679"/>
                <a:gd name="connsiteY11" fmla="*/ 46810 h 821961"/>
                <a:gd name="connsiteX12" fmla="*/ 618169 w 1239679"/>
                <a:gd name="connsiteY12" fmla="*/ 53497 h 821961"/>
                <a:gd name="connsiteX13" fmla="*/ 594779 w 1239679"/>
                <a:gd name="connsiteY13" fmla="*/ 110337 h 821961"/>
                <a:gd name="connsiteX14" fmla="*/ 818656 w 1239679"/>
                <a:gd name="connsiteY14" fmla="*/ 46810 h 821961"/>
                <a:gd name="connsiteX15" fmla="*/ 1239679 w 1239679"/>
                <a:gd name="connsiteY15" fmla="*/ 227361 h 821961"/>
                <a:gd name="connsiteX16" fmla="*/ 1152801 w 1239679"/>
                <a:gd name="connsiteY16" fmla="*/ 203956 h 821961"/>
                <a:gd name="connsiteX17" fmla="*/ 1146119 w 1239679"/>
                <a:gd name="connsiteY17" fmla="*/ 200613 h 821961"/>
                <a:gd name="connsiteX18" fmla="*/ 1095997 w 1239679"/>
                <a:gd name="connsiteY18" fmla="*/ 187239 h 821961"/>
                <a:gd name="connsiteX19" fmla="*/ 1079289 w 1239679"/>
                <a:gd name="connsiteY19" fmla="*/ 187239 h 821961"/>
                <a:gd name="connsiteX20" fmla="*/ 1069265 w 1239679"/>
                <a:gd name="connsiteY20" fmla="*/ 187239 h 821961"/>
                <a:gd name="connsiteX21" fmla="*/ 1055899 w 1239679"/>
                <a:gd name="connsiteY21" fmla="*/ 190582 h 821961"/>
                <a:gd name="connsiteX22" fmla="*/ 1039192 w 1239679"/>
                <a:gd name="connsiteY22" fmla="*/ 193926 h 821961"/>
                <a:gd name="connsiteX23" fmla="*/ 1032509 w 1239679"/>
                <a:gd name="connsiteY23" fmla="*/ 197269 h 821961"/>
                <a:gd name="connsiteX24" fmla="*/ 1009119 w 1239679"/>
                <a:gd name="connsiteY24" fmla="*/ 210643 h 821961"/>
                <a:gd name="connsiteX25" fmla="*/ 1005778 w 1239679"/>
                <a:gd name="connsiteY25" fmla="*/ 213987 h 821961"/>
                <a:gd name="connsiteX26" fmla="*/ 985729 w 1239679"/>
                <a:gd name="connsiteY26" fmla="*/ 230705 h 821961"/>
                <a:gd name="connsiteX27" fmla="*/ 979046 w 1239679"/>
                <a:gd name="connsiteY27" fmla="*/ 237392 h 821961"/>
                <a:gd name="connsiteX28" fmla="*/ 979046 w 1239679"/>
                <a:gd name="connsiteY28" fmla="*/ 240735 h 821961"/>
                <a:gd name="connsiteX29" fmla="*/ 979046 w 1239679"/>
                <a:gd name="connsiteY29" fmla="*/ 250766 h 821961"/>
                <a:gd name="connsiteX30" fmla="*/ 952314 w 1239679"/>
                <a:gd name="connsiteY30" fmla="*/ 434661 h 821961"/>
                <a:gd name="connsiteX31" fmla="*/ 618169 w 1239679"/>
                <a:gd name="connsiteY31" fmla="*/ 438005 h 821961"/>
                <a:gd name="connsiteX32" fmla="*/ 631628 w 1239679"/>
                <a:gd name="connsiteY32" fmla="*/ 433516 h 821961"/>
                <a:gd name="connsiteX33" fmla="*/ 615707 w 1239679"/>
                <a:gd name="connsiteY33" fmla="*/ 437355 h 821961"/>
                <a:gd name="connsiteX34" fmla="*/ 606766 w 1239679"/>
                <a:gd name="connsiteY34" fmla="*/ 440907 h 821961"/>
                <a:gd name="connsiteX35" fmla="*/ 519760 w 1239679"/>
                <a:gd name="connsiteY35" fmla="*/ 491046 h 821961"/>
                <a:gd name="connsiteX36" fmla="*/ 513068 w 1239679"/>
                <a:gd name="connsiteY36" fmla="*/ 497731 h 821961"/>
                <a:gd name="connsiteX37" fmla="*/ 509721 w 1239679"/>
                <a:gd name="connsiteY37" fmla="*/ 501073 h 821961"/>
                <a:gd name="connsiteX38" fmla="*/ 503028 w 1239679"/>
                <a:gd name="connsiteY38" fmla="*/ 544527 h 821961"/>
                <a:gd name="connsiteX39" fmla="*/ 506375 w 1239679"/>
                <a:gd name="connsiteY39" fmla="*/ 561240 h 821961"/>
                <a:gd name="connsiteX40" fmla="*/ 513068 w 1239679"/>
                <a:gd name="connsiteY40" fmla="*/ 574610 h 821961"/>
                <a:gd name="connsiteX41" fmla="*/ 519760 w 1239679"/>
                <a:gd name="connsiteY41" fmla="*/ 584638 h 821961"/>
                <a:gd name="connsiteX42" fmla="*/ 516414 w 1239679"/>
                <a:gd name="connsiteY42" fmla="*/ 725026 h 821961"/>
                <a:gd name="connsiteX43" fmla="*/ 489643 w 1239679"/>
                <a:gd name="connsiteY43" fmla="*/ 755110 h 821961"/>
                <a:gd name="connsiteX44" fmla="*/ 482950 w 1239679"/>
                <a:gd name="connsiteY44" fmla="*/ 761795 h 821961"/>
                <a:gd name="connsiteX45" fmla="*/ 446140 w 1239679"/>
                <a:gd name="connsiteY45" fmla="*/ 785193 h 821961"/>
                <a:gd name="connsiteX46" fmla="*/ 442793 w 1239679"/>
                <a:gd name="connsiteY46" fmla="*/ 788535 h 821961"/>
                <a:gd name="connsiteX47" fmla="*/ 325670 w 1239679"/>
                <a:gd name="connsiteY47" fmla="*/ 821961 h 821961"/>
                <a:gd name="connsiteX48" fmla="*/ 308938 w 1239679"/>
                <a:gd name="connsiteY48" fmla="*/ 821961 h 821961"/>
                <a:gd name="connsiteX49" fmla="*/ 198507 w 1239679"/>
                <a:gd name="connsiteY49" fmla="*/ 775165 h 821961"/>
                <a:gd name="connsiteX50" fmla="*/ 191815 w 1239679"/>
                <a:gd name="connsiteY50" fmla="*/ 765137 h 821961"/>
                <a:gd name="connsiteX51" fmla="*/ 218586 w 1239679"/>
                <a:gd name="connsiteY51" fmla="*/ 621406 h 821961"/>
                <a:gd name="connsiteX52" fmla="*/ 248703 w 1239679"/>
                <a:gd name="connsiteY52" fmla="*/ 594666 h 821961"/>
                <a:gd name="connsiteX53" fmla="*/ 252050 w 1239679"/>
                <a:gd name="connsiteY53" fmla="*/ 591323 h 821961"/>
                <a:gd name="connsiteX54" fmla="*/ 268782 w 1239679"/>
                <a:gd name="connsiteY54" fmla="*/ 581295 h 821961"/>
                <a:gd name="connsiteX55" fmla="*/ 308938 w 1239679"/>
                <a:gd name="connsiteY55" fmla="*/ 537842 h 821961"/>
                <a:gd name="connsiteX56" fmla="*/ 322324 w 1239679"/>
                <a:gd name="connsiteY56" fmla="*/ 507758 h 821961"/>
                <a:gd name="connsiteX57" fmla="*/ 325670 w 1239679"/>
                <a:gd name="connsiteY57" fmla="*/ 491046 h 821961"/>
                <a:gd name="connsiteX58" fmla="*/ 285513 w 1239679"/>
                <a:gd name="connsiteY58" fmla="*/ 444249 h 821961"/>
                <a:gd name="connsiteX59" fmla="*/ 278821 w 1239679"/>
                <a:gd name="connsiteY59" fmla="*/ 440907 h 821961"/>
                <a:gd name="connsiteX60" fmla="*/ 276729 w 1239679"/>
                <a:gd name="connsiteY60" fmla="*/ 440489 h 821961"/>
                <a:gd name="connsiteX61" fmla="*/ 264008 w 1239679"/>
                <a:gd name="connsiteY61" fmla="*/ 437948 h 821961"/>
                <a:gd name="connsiteX62" fmla="*/ 260634 w 1239679"/>
                <a:gd name="connsiteY62" fmla="*/ 438005 h 821961"/>
                <a:gd name="connsiteX63" fmla="*/ 273999 w 1239679"/>
                <a:gd name="connsiteY63" fmla="*/ 441348 h 821961"/>
                <a:gd name="connsiteX64" fmla="*/ 0 w 1239679"/>
                <a:gd name="connsiteY64" fmla="*/ 448035 h 821961"/>
                <a:gd name="connsiteX65" fmla="*/ 558023 w 1239679"/>
                <a:gd name="connsiteY65" fmla="*/ 0 h 82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39679" h="821961">
                  <a:moveTo>
                    <a:pt x="640902" y="431317"/>
                  </a:moveTo>
                  <a:lnTo>
                    <a:pt x="639557" y="431632"/>
                  </a:lnTo>
                  <a:lnTo>
                    <a:pt x="658266" y="431317"/>
                  </a:lnTo>
                  <a:close/>
                  <a:moveTo>
                    <a:pt x="558023" y="0"/>
                  </a:moveTo>
                  <a:cubicBezTo>
                    <a:pt x="558023" y="0"/>
                    <a:pt x="558023" y="0"/>
                    <a:pt x="561364" y="0"/>
                  </a:cubicBezTo>
                  <a:cubicBezTo>
                    <a:pt x="561364" y="0"/>
                    <a:pt x="561364" y="0"/>
                    <a:pt x="564706" y="0"/>
                  </a:cubicBezTo>
                  <a:cubicBezTo>
                    <a:pt x="588096" y="0"/>
                    <a:pt x="611486" y="0"/>
                    <a:pt x="634876" y="0"/>
                  </a:cubicBezTo>
                  <a:cubicBezTo>
                    <a:pt x="638218" y="0"/>
                    <a:pt x="638218" y="0"/>
                    <a:pt x="638218" y="0"/>
                  </a:cubicBezTo>
                  <a:cubicBezTo>
                    <a:pt x="668291" y="3344"/>
                    <a:pt x="695022" y="10031"/>
                    <a:pt x="721754" y="16718"/>
                  </a:cubicBezTo>
                  <a:cubicBezTo>
                    <a:pt x="711730" y="23405"/>
                    <a:pt x="695022" y="26748"/>
                    <a:pt x="664949" y="36779"/>
                  </a:cubicBezTo>
                  <a:cubicBezTo>
                    <a:pt x="664949" y="36779"/>
                    <a:pt x="664949" y="36779"/>
                    <a:pt x="661608" y="36779"/>
                  </a:cubicBezTo>
                  <a:cubicBezTo>
                    <a:pt x="648242" y="40123"/>
                    <a:pt x="638218" y="43466"/>
                    <a:pt x="628193" y="46810"/>
                  </a:cubicBezTo>
                  <a:cubicBezTo>
                    <a:pt x="624852" y="50153"/>
                    <a:pt x="621510" y="50153"/>
                    <a:pt x="618169" y="53497"/>
                  </a:cubicBezTo>
                  <a:cubicBezTo>
                    <a:pt x="561364" y="76902"/>
                    <a:pt x="568047" y="96963"/>
                    <a:pt x="594779" y="110337"/>
                  </a:cubicBezTo>
                  <a:cubicBezTo>
                    <a:pt x="658266" y="140429"/>
                    <a:pt x="808632" y="90276"/>
                    <a:pt x="818656" y="46810"/>
                  </a:cubicBezTo>
                  <a:cubicBezTo>
                    <a:pt x="958997" y="90276"/>
                    <a:pt x="1109363" y="153803"/>
                    <a:pt x="1239679" y="227361"/>
                  </a:cubicBezTo>
                  <a:cubicBezTo>
                    <a:pt x="1202923" y="227361"/>
                    <a:pt x="1179533" y="220674"/>
                    <a:pt x="1152801" y="203956"/>
                  </a:cubicBezTo>
                  <a:cubicBezTo>
                    <a:pt x="1152801" y="203956"/>
                    <a:pt x="1149460" y="203956"/>
                    <a:pt x="1146119" y="200613"/>
                  </a:cubicBezTo>
                  <a:cubicBezTo>
                    <a:pt x="1136094" y="193926"/>
                    <a:pt x="1116045" y="190582"/>
                    <a:pt x="1095997" y="187239"/>
                  </a:cubicBezTo>
                  <a:cubicBezTo>
                    <a:pt x="1089314" y="187239"/>
                    <a:pt x="1085972" y="187239"/>
                    <a:pt x="1079289" y="187239"/>
                  </a:cubicBezTo>
                  <a:cubicBezTo>
                    <a:pt x="1075948" y="187239"/>
                    <a:pt x="1072607" y="187239"/>
                    <a:pt x="1069265" y="187239"/>
                  </a:cubicBezTo>
                  <a:cubicBezTo>
                    <a:pt x="1065924" y="187239"/>
                    <a:pt x="1059241" y="187239"/>
                    <a:pt x="1055899" y="190582"/>
                  </a:cubicBezTo>
                  <a:cubicBezTo>
                    <a:pt x="1049216" y="190582"/>
                    <a:pt x="1045875" y="190582"/>
                    <a:pt x="1039192" y="193926"/>
                  </a:cubicBezTo>
                  <a:cubicBezTo>
                    <a:pt x="1035851" y="193926"/>
                    <a:pt x="1032509" y="197269"/>
                    <a:pt x="1032509" y="197269"/>
                  </a:cubicBezTo>
                  <a:cubicBezTo>
                    <a:pt x="1022485" y="200613"/>
                    <a:pt x="1015802" y="203956"/>
                    <a:pt x="1009119" y="210643"/>
                  </a:cubicBezTo>
                  <a:cubicBezTo>
                    <a:pt x="1009119" y="210643"/>
                    <a:pt x="1005778" y="210643"/>
                    <a:pt x="1005778" y="213987"/>
                  </a:cubicBezTo>
                  <a:cubicBezTo>
                    <a:pt x="999095" y="217330"/>
                    <a:pt x="992412" y="224018"/>
                    <a:pt x="985729" y="230705"/>
                  </a:cubicBezTo>
                  <a:cubicBezTo>
                    <a:pt x="982387" y="234048"/>
                    <a:pt x="982387" y="234048"/>
                    <a:pt x="979046" y="237392"/>
                  </a:cubicBezTo>
                  <a:cubicBezTo>
                    <a:pt x="979046" y="237392"/>
                    <a:pt x="979046" y="240735"/>
                    <a:pt x="979046" y="240735"/>
                  </a:cubicBezTo>
                  <a:cubicBezTo>
                    <a:pt x="979046" y="240735"/>
                    <a:pt x="979046" y="250766"/>
                    <a:pt x="979046" y="250766"/>
                  </a:cubicBezTo>
                  <a:cubicBezTo>
                    <a:pt x="962339" y="307606"/>
                    <a:pt x="965680" y="364447"/>
                    <a:pt x="952314" y="434661"/>
                  </a:cubicBezTo>
                  <a:cubicBezTo>
                    <a:pt x="845388" y="434661"/>
                    <a:pt x="721754" y="434661"/>
                    <a:pt x="618169" y="438005"/>
                  </a:cubicBezTo>
                  <a:lnTo>
                    <a:pt x="631628" y="433516"/>
                  </a:lnTo>
                  <a:lnTo>
                    <a:pt x="615707" y="437355"/>
                  </a:lnTo>
                  <a:cubicBezTo>
                    <a:pt x="610322" y="438818"/>
                    <a:pt x="606766" y="440071"/>
                    <a:pt x="606766" y="440907"/>
                  </a:cubicBezTo>
                  <a:cubicBezTo>
                    <a:pt x="559917" y="450935"/>
                    <a:pt x="533146" y="470990"/>
                    <a:pt x="519760" y="491046"/>
                  </a:cubicBezTo>
                  <a:cubicBezTo>
                    <a:pt x="516414" y="494388"/>
                    <a:pt x="513068" y="494388"/>
                    <a:pt x="513068" y="497731"/>
                  </a:cubicBezTo>
                  <a:cubicBezTo>
                    <a:pt x="513068" y="497731"/>
                    <a:pt x="513068" y="501073"/>
                    <a:pt x="509721" y="501073"/>
                  </a:cubicBezTo>
                  <a:cubicBezTo>
                    <a:pt x="503028" y="517786"/>
                    <a:pt x="499682" y="531157"/>
                    <a:pt x="503028" y="544527"/>
                  </a:cubicBezTo>
                  <a:cubicBezTo>
                    <a:pt x="503028" y="551212"/>
                    <a:pt x="506375" y="557897"/>
                    <a:pt x="506375" y="561240"/>
                  </a:cubicBezTo>
                  <a:cubicBezTo>
                    <a:pt x="509721" y="564582"/>
                    <a:pt x="509721" y="571268"/>
                    <a:pt x="513068" y="574610"/>
                  </a:cubicBezTo>
                  <a:cubicBezTo>
                    <a:pt x="516414" y="577953"/>
                    <a:pt x="516414" y="581295"/>
                    <a:pt x="519760" y="584638"/>
                  </a:cubicBezTo>
                  <a:cubicBezTo>
                    <a:pt x="549878" y="624749"/>
                    <a:pt x="549878" y="678230"/>
                    <a:pt x="516414" y="725026"/>
                  </a:cubicBezTo>
                  <a:cubicBezTo>
                    <a:pt x="509721" y="735054"/>
                    <a:pt x="499682" y="745082"/>
                    <a:pt x="489643" y="755110"/>
                  </a:cubicBezTo>
                  <a:cubicBezTo>
                    <a:pt x="486296" y="758452"/>
                    <a:pt x="486296" y="758452"/>
                    <a:pt x="482950" y="761795"/>
                  </a:cubicBezTo>
                  <a:cubicBezTo>
                    <a:pt x="472911" y="771822"/>
                    <a:pt x="459525" y="778508"/>
                    <a:pt x="446140" y="785193"/>
                  </a:cubicBezTo>
                  <a:cubicBezTo>
                    <a:pt x="446140" y="788535"/>
                    <a:pt x="442793" y="788535"/>
                    <a:pt x="442793" y="788535"/>
                  </a:cubicBezTo>
                  <a:cubicBezTo>
                    <a:pt x="412676" y="805248"/>
                    <a:pt x="372519" y="818619"/>
                    <a:pt x="325670" y="821961"/>
                  </a:cubicBezTo>
                  <a:cubicBezTo>
                    <a:pt x="318977" y="821961"/>
                    <a:pt x="312285" y="821961"/>
                    <a:pt x="308938" y="821961"/>
                  </a:cubicBezTo>
                  <a:cubicBezTo>
                    <a:pt x="255396" y="815276"/>
                    <a:pt x="218586" y="798563"/>
                    <a:pt x="198507" y="775165"/>
                  </a:cubicBezTo>
                  <a:cubicBezTo>
                    <a:pt x="198507" y="771822"/>
                    <a:pt x="195161" y="768480"/>
                    <a:pt x="191815" y="765137"/>
                  </a:cubicBezTo>
                  <a:cubicBezTo>
                    <a:pt x="161697" y="721684"/>
                    <a:pt x="181776" y="661517"/>
                    <a:pt x="218586" y="621406"/>
                  </a:cubicBezTo>
                  <a:cubicBezTo>
                    <a:pt x="228625" y="611379"/>
                    <a:pt x="238664" y="601351"/>
                    <a:pt x="248703" y="594666"/>
                  </a:cubicBezTo>
                  <a:cubicBezTo>
                    <a:pt x="252050" y="594666"/>
                    <a:pt x="252050" y="594666"/>
                    <a:pt x="252050" y="591323"/>
                  </a:cubicBezTo>
                  <a:cubicBezTo>
                    <a:pt x="252050" y="591323"/>
                    <a:pt x="258742" y="587980"/>
                    <a:pt x="268782" y="581295"/>
                  </a:cubicBezTo>
                  <a:cubicBezTo>
                    <a:pt x="282167" y="567925"/>
                    <a:pt x="298899" y="554555"/>
                    <a:pt x="308938" y="537842"/>
                  </a:cubicBezTo>
                  <a:cubicBezTo>
                    <a:pt x="315631" y="527814"/>
                    <a:pt x="318977" y="517786"/>
                    <a:pt x="322324" y="507758"/>
                  </a:cubicBezTo>
                  <a:cubicBezTo>
                    <a:pt x="325670" y="501073"/>
                    <a:pt x="325670" y="497731"/>
                    <a:pt x="325670" y="491046"/>
                  </a:cubicBezTo>
                  <a:cubicBezTo>
                    <a:pt x="325670" y="467648"/>
                    <a:pt x="312285" y="454277"/>
                    <a:pt x="285513" y="444249"/>
                  </a:cubicBezTo>
                  <a:cubicBezTo>
                    <a:pt x="282167" y="444249"/>
                    <a:pt x="282167" y="444249"/>
                    <a:pt x="278821" y="440907"/>
                  </a:cubicBezTo>
                  <a:cubicBezTo>
                    <a:pt x="278821" y="440907"/>
                    <a:pt x="278821" y="440907"/>
                    <a:pt x="276729" y="440489"/>
                  </a:cubicBezTo>
                  <a:lnTo>
                    <a:pt x="264008" y="437948"/>
                  </a:lnTo>
                  <a:lnTo>
                    <a:pt x="260634" y="438005"/>
                  </a:lnTo>
                  <a:cubicBezTo>
                    <a:pt x="267316" y="441348"/>
                    <a:pt x="270658" y="441348"/>
                    <a:pt x="273999" y="441348"/>
                  </a:cubicBezTo>
                  <a:cubicBezTo>
                    <a:pt x="180439" y="444692"/>
                    <a:pt x="86878" y="444692"/>
                    <a:pt x="0" y="448035"/>
                  </a:cubicBezTo>
                  <a:cubicBezTo>
                    <a:pt x="153707" y="200613"/>
                    <a:pt x="350853" y="50153"/>
                    <a:pt x="558023" y="0"/>
                  </a:cubicBezTo>
                  <a:close/>
                </a:path>
              </a:pathLst>
            </a:custGeom>
            <a:solidFill>
              <a:schemeClr val="accent1"/>
            </a:solidFill>
            <a:ln w="3175">
              <a:solidFill>
                <a:schemeClr val="bg1"/>
              </a:solidFill>
            </a:ln>
          </p:spPr>
          <p:txBody>
            <a:bodyPr vert="horz" wrap="square" lIns="121920" tIns="60960" rIns="121920" bIns="60960" numCol="1" anchor="t" anchorCtr="0" compatLnSpc="1">
              <a:noAutofit/>
            </a:bodyPr>
            <a:lstStyle/>
            <a:p>
              <a:endParaRPr lang="en-US" sz="2400"/>
            </a:p>
          </p:txBody>
        </p:sp>
        <p:sp>
          <p:nvSpPr>
            <p:cNvPr id="21" name="Freeform 19"/>
            <p:cNvSpPr/>
            <p:nvPr/>
          </p:nvSpPr>
          <p:spPr bwMode="auto">
            <a:xfrm>
              <a:off x="4364491" y="2199428"/>
              <a:ext cx="1701191" cy="1034188"/>
            </a:xfrm>
            <a:custGeom>
              <a:avLst/>
              <a:gdLst>
                <a:gd name="T0" fmla="*/ 0 w 509"/>
                <a:gd name="T1" fmla="*/ 309 h 309"/>
                <a:gd name="T2" fmla="*/ 92 w 509"/>
                <a:gd name="T3" fmla="*/ 6 h 309"/>
                <a:gd name="T4" fmla="*/ 179 w 509"/>
                <a:gd name="T5" fmla="*/ 4 h 309"/>
                <a:gd name="T6" fmla="*/ 192 w 509"/>
                <a:gd name="T7" fmla="*/ 24 h 309"/>
                <a:gd name="T8" fmla="*/ 174 w 509"/>
                <a:gd name="T9" fmla="*/ 47 h 309"/>
                <a:gd name="T10" fmla="*/ 160 w 509"/>
                <a:gd name="T11" fmla="*/ 58 h 309"/>
                <a:gd name="T12" fmla="*/ 152 w 509"/>
                <a:gd name="T13" fmla="*/ 100 h 309"/>
                <a:gd name="T14" fmla="*/ 186 w 509"/>
                <a:gd name="T15" fmla="*/ 116 h 309"/>
                <a:gd name="T16" fmla="*/ 226 w 509"/>
                <a:gd name="T17" fmla="*/ 107 h 309"/>
                <a:gd name="T18" fmla="*/ 239 w 509"/>
                <a:gd name="T19" fmla="*/ 97 h 309"/>
                <a:gd name="T20" fmla="*/ 248 w 509"/>
                <a:gd name="T21" fmla="*/ 48 h 309"/>
                <a:gd name="T22" fmla="*/ 244 w 509"/>
                <a:gd name="T23" fmla="*/ 40 h 309"/>
                <a:gd name="T24" fmla="*/ 245 w 509"/>
                <a:gd name="T25" fmla="*/ 22 h 309"/>
                <a:gd name="T26" fmla="*/ 274 w 509"/>
                <a:gd name="T27" fmla="*/ 2 h 309"/>
                <a:gd name="T28" fmla="*/ 287 w 509"/>
                <a:gd name="T29" fmla="*/ 1 h 309"/>
                <a:gd name="T30" fmla="*/ 362 w 509"/>
                <a:gd name="T31" fmla="*/ 69 h 309"/>
                <a:gd name="T32" fmla="*/ 363 w 509"/>
                <a:gd name="T33" fmla="*/ 74 h 309"/>
                <a:gd name="T34" fmla="*/ 386 w 509"/>
                <a:gd name="T35" fmla="*/ 98 h 309"/>
                <a:gd name="T36" fmla="*/ 392 w 509"/>
                <a:gd name="T37" fmla="*/ 98 h 309"/>
                <a:gd name="T38" fmla="*/ 456 w 509"/>
                <a:gd name="T39" fmla="*/ 74 h 309"/>
                <a:gd name="T40" fmla="*/ 495 w 509"/>
                <a:gd name="T41" fmla="*/ 90 h 309"/>
                <a:gd name="T42" fmla="*/ 499 w 509"/>
                <a:gd name="T43" fmla="*/ 95 h 309"/>
                <a:gd name="T44" fmla="*/ 503 w 509"/>
                <a:gd name="T45" fmla="*/ 101 h 309"/>
                <a:gd name="T46" fmla="*/ 507 w 509"/>
                <a:gd name="T47" fmla="*/ 137 h 309"/>
                <a:gd name="T48" fmla="*/ 495 w 509"/>
                <a:gd name="T49" fmla="*/ 162 h 309"/>
                <a:gd name="T50" fmla="*/ 485 w 509"/>
                <a:gd name="T51" fmla="*/ 171 h 309"/>
                <a:gd name="T52" fmla="*/ 476 w 509"/>
                <a:gd name="T53" fmla="*/ 176 h 309"/>
                <a:gd name="T54" fmla="*/ 466 w 509"/>
                <a:gd name="T55" fmla="*/ 180 h 309"/>
                <a:gd name="T56" fmla="*/ 421 w 509"/>
                <a:gd name="T57" fmla="*/ 170 h 309"/>
                <a:gd name="T58" fmla="*/ 387 w 509"/>
                <a:gd name="T59" fmla="*/ 158 h 309"/>
                <a:gd name="T60" fmla="*/ 378 w 509"/>
                <a:gd name="T61" fmla="*/ 159 h 309"/>
                <a:gd name="T62" fmla="*/ 361 w 509"/>
                <a:gd name="T63" fmla="*/ 170 h 309"/>
                <a:gd name="T64" fmla="*/ 354 w 509"/>
                <a:gd name="T65" fmla="*/ 182 h 309"/>
                <a:gd name="T66" fmla="*/ 351 w 509"/>
                <a:gd name="T67" fmla="*/ 188 h 309"/>
                <a:gd name="T68" fmla="*/ 346 w 509"/>
                <a:gd name="T69" fmla="*/ 302 h 309"/>
                <a:gd name="T70" fmla="*/ 263 w 509"/>
                <a:gd name="T71" fmla="*/ 304 h 309"/>
                <a:gd name="T72" fmla="*/ 209 w 509"/>
                <a:gd name="T73" fmla="*/ 285 h 309"/>
                <a:gd name="T74" fmla="*/ 214 w 509"/>
                <a:gd name="T75" fmla="*/ 239 h 309"/>
                <a:gd name="T76" fmla="*/ 238 w 509"/>
                <a:gd name="T77" fmla="*/ 192 h 309"/>
                <a:gd name="T78" fmla="*/ 236 w 509"/>
                <a:gd name="T79" fmla="*/ 179 h 309"/>
                <a:gd name="T80" fmla="*/ 230 w 509"/>
                <a:gd name="T81" fmla="*/ 168 h 309"/>
                <a:gd name="T82" fmla="*/ 224 w 509"/>
                <a:gd name="T83" fmla="*/ 162 h 309"/>
                <a:gd name="T84" fmla="*/ 214 w 509"/>
                <a:gd name="T85" fmla="*/ 156 h 309"/>
                <a:gd name="T86" fmla="*/ 207 w 509"/>
                <a:gd name="T87" fmla="*/ 153 h 309"/>
                <a:gd name="T88" fmla="*/ 201 w 509"/>
                <a:gd name="T89" fmla="*/ 152 h 309"/>
                <a:gd name="T90" fmla="*/ 189 w 509"/>
                <a:gd name="T91" fmla="*/ 150 h 309"/>
                <a:gd name="T92" fmla="*/ 184 w 509"/>
                <a:gd name="T93" fmla="*/ 151 h 309"/>
                <a:gd name="T94" fmla="*/ 126 w 509"/>
                <a:gd name="T95" fmla="*/ 190 h 309"/>
                <a:gd name="T96" fmla="*/ 124 w 509"/>
                <a:gd name="T97" fmla="*/ 197 h 309"/>
                <a:gd name="T98" fmla="*/ 132 w 509"/>
                <a:gd name="T99" fmla="*/ 233 h 309"/>
                <a:gd name="T100" fmla="*/ 129 w 509"/>
                <a:gd name="T101" fmla="*/ 290 h 309"/>
                <a:gd name="T102" fmla="*/ 92 w 509"/>
                <a:gd name="T103" fmla="*/ 308 h 309"/>
                <a:gd name="T104" fmla="*/ 4 w 509"/>
                <a:gd name="T105"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309">
                  <a:moveTo>
                    <a:pt x="2" y="309"/>
                  </a:moveTo>
                  <a:cubicBezTo>
                    <a:pt x="0" y="309"/>
                    <a:pt x="0" y="309"/>
                    <a:pt x="0" y="309"/>
                  </a:cubicBezTo>
                  <a:cubicBezTo>
                    <a:pt x="1" y="307"/>
                    <a:pt x="1" y="307"/>
                    <a:pt x="1" y="307"/>
                  </a:cubicBezTo>
                  <a:cubicBezTo>
                    <a:pt x="12" y="187"/>
                    <a:pt x="44" y="83"/>
                    <a:pt x="92" y="6"/>
                  </a:cubicBezTo>
                  <a:cubicBezTo>
                    <a:pt x="176" y="3"/>
                    <a:pt x="176" y="3"/>
                    <a:pt x="176" y="3"/>
                  </a:cubicBezTo>
                  <a:cubicBezTo>
                    <a:pt x="179" y="4"/>
                    <a:pt x="179" y="4"/>
                    <a:pt x="179" y="4"/>
                  </a:cubicBezTo>
                  <a:cubicBezTo>
                    <a:pt x="187" y="8"/>
                    <a:pt x="191" y="13"/>
                    <a:pt x="192" y="19"/>
                  </a:cubicBezTo>
                  <a:cubicBezTo>
                    <a:pt x="192" y="21"/>
                    <a:pt x="192" y="22"/>
                    <a:pt x="192" y="24"/>
                  </a:cubicBezTo>
                  <a:cubicBezTo>
                    <a:pt x="190" y="28"/>
                    <a:pt x="189" y="31"/>
                    <a:pt x="187" y="34"/>
                  </a:cubicBezTo>
                  <a:cubicBezTo>
                    <a:pt x="183" y="39"/>
                    <a:pt x="178" y="44"/>
                    <a:pt x="174" y="47"/>
                  </a:cubicBezTo>
                  <a:cubicBezTo>
                    <a:pt x="169" y="51"/>
                    <a:pt x="169" y="51"/>
                    <a:pt x="169" y="51"/>
                  </a:cubicBezTo>
                  <a:cubicBezTo>
                    <a:pt x="166" y="53"/>
                    <a:pt x="163" y="55"/>
                    <a:pt x="160" y="58"/>
                  </a:cubicBezTo>
                  <a:cubicBezTo>
                    <a:pt x="159" y="60"/>
                    <a:pt x="159" y="60"/>
                    <a:pt x="159" y="60"/>
                  </a:cubicBezTo>
                  <a:cubicBezTo>
                    <a:pt x="146" y="73"/>
                    <a:pt x="144" y="88"/>
                    <a:pt x="152" y="100"/>
                  </a:cubicBezTo>
                  <a:cubicBezTo>
                    <a:pt x="153" y="101"/>
                    <a:pt x="154" y="102"/>
                    <a:pt x="154" y="103"/>
                  </a:cubicBezTo>
                  <a:cubicBezTo>
                    <a:pt x="161" y="111"/>
                    <a:pt x="172" y="116"/>
                    <a:pt x="186" y="116"/>
                  </a:cubicBezTo>
                  <a:cubicBezTo>
                    <a:pt x="190" y="117"/>
                    <a:pt x="190" y="117"/>
                    <a:pt x="190" y="117"/>
                  </a:cubicBezTo>
                  <a:cubicBezTo>
                    <a:pt x="203" y="116"/>
                    <a:pt x="215" y="113"/>
                    <a:pt x="226" y="107"/>
                  </a:cubicBezTo>
                  <a:cubicBezTo>
                    <a:pt x="230" y="104"/>
                    <a:pt x="234" y="102"/>
                    <a:pt x="237" y="99"/>
                  </a:cubicBezTo>
                  <a:cubicBezTo>
                    <a:pt x="239" y="97"/>
                    <a:pt x="239" y="97"/>
                    <a:pt x="239" y="97"/>
                  </a:cubicBezTo>
                  <a:cubicBezTo>
                    <a:pt x="242" y="95"/>
                    <a:pt x="245" y="92"/>
                    <a:pt x="247" y="88"/>
                  </a:cubicBezTo>
                  <a:cubicBezTo>
                    <a:pt x="257" y="74"/>
                    <a:pt x="258" y="60"/>
                    <a:pt x="248" y="48"/>
                  </a:cubicBezTo>
                  <a:cubicBezTo>
                    <a:pt x="247" y="47"/>
                    <a:pt x="247" y="46"/>
                    <a:pt x="246" y="45"/>
                  </a:cubicBezTo>
                  <a:cubicBezTo>
                    <a:pt x="245" y="43"/>
                    <a:pt x="244" y="42"/>
                    <a:pt x="244" y="40"/>
                  </a:cubicBezTo>
                  <a:cubicBezTo>
                    <a:pt x="243" y="38"/>
                    <a:pt x="243" y="37"/>
                    <a:pt x="243" y="36"/>
                  </a:cubicBezTo>
                  <a:cubicBezTo>
                    <a:pt x="242" y="31"/>
                    <a:pt x="243" y="26"/>
                    <a:pt x="245" y="22"/>
                  </a:cubicBezTo>
                  <a:cubicBezTo>
                    <a:pt x="248" y="18"/>
                    <a:pt x="248" y="18"/>
                    <a:pt x="248" y="18"/>
                  </a:cubicBezTo>
                  <a:cubicBezTo>
                    <a:pt x="253" y="12"/>
                    <a:pt x="262" y="7"/>
                    <a:pt x="274" y="2"/>
                  </a:cubicBezTo>
                  <a:cubicBezTo>
                    <a:pt x="276" y="2"/>
                    <a:pt x="277" y="2"/>
                    <a:pt x="279" y="1"/>
                  </a:cubicBezTo>
                  <a:cubicBezTo>
                    <a:pt x="287" y="1"/>
                    <a:pt x="287" y="1"/>
                    <a:pt x="287" y="1"/>
                  </a:cubicBezTo>
                  <a:cubicBezTo>
                    <a:pt x="372" y="0"/>
                    <a:pt x="372" y="0"/>
                    <a:pt x="372" y="0"/>
                  </a:cubicBezTo>
                  <a:cubicBezTo>
                    <a:pt x="369" y="22"/>
                    <a:pt x="365" y="45"/>
                    <a:pt x="362" y="69"/>
                  </a:cubicBezTo>
                  <a:cubicBezTo>
                    <a:pt x="362" y="71"/>
                    <a:pt x="362" y="71"/>
                    <a:pt x="362" y="71"/>
                  </a:cubicBezTo>
                  <a:cubicBezTo>
                    <a:pt x="363" y="74"/>
                    <a:pt x="363" y="74"/>
                    <a:pt x="363" y="74"/>
                  </a:cubicBezTo>
                  <a:cubicBezTo>
                    <a:pt x="364" y="78"/>
                    <a:pt x="364" y="78"/>
                    <a:pt x="364" y="78"/>
                  </a:cubicBezTo>
                  <a:cubicBezTo>
                    <a:pt x="369" y="94"/>
                    <a:pt x="380" y="97"/>
                    <a:pt x="386" y="98"/>
                  </a:cubicBezTo>
                  <a:cubicBezTo>
                    <a:pt x="389" y="98"/>
                    <a:pt x="389" y="98"/>
                    <a:pt x="389" y="98"/>
                  </a:cubicBezTo>
                  <a:cubicBezTo>
                    <a:pt x="392" y="98"/>
                    <a:pt x="392" y="98"/>
                    <a:pt x="392" y="98"/>
                  </a:cubicBezTo>
                  <a:cubicBezTo>
                    <a:pt x="404" y="98"/>
                    <a:pt x="414" y="92"/>
                    <a:pt x="425" y="86"/>
                  </a:cubicBezTo>
                  <a:cubicBezTo>
                    <a:pt x="434" y="81"/>
                    <a:pt x="444" y="75"/>
                    <a:pt x="456" y="74"/>
                  </a:cubicBezTo>
                  <a:cubicBezTo>
                    <a:pt x="473" y="76"/>
                    <a:pt x="486" y="81"/>
                    <a:pt x="495" y="90"/>
                  </a:cubicBezTo>
                  <a:cubicBezTo>
                    <a:pt x="495" y="90"/>
                    <a:pt x="495" y="90"/>
                    <a:pt x="495" y="90"/>
                  </a:cubicBezTo>
                  <a:cubicBezTo>
                    <a:pt x="496" y="92"/>
                    <a:pt x="496" y="92"/>
                    <a:pt x="496" y="92"/>
                  </a:cubicBezTo>
                  <a:cubicBezTo>
                    <a:pt x="499" y="95"/>
                    <a:pt x="499" y="95"/>
                    <a:pt x="499" y="95"/>
                  </a:cubicBezTo>
                  <a:cubicBezTo>
                    <a:pt x="499" y="96"/>
                    <a:pt x="500" y="97"/>
                    <a:pt x="501" y="98"/>
                  </a:cubicBezTo>
                  <a:cubicBezTo>
                    <a:pt x="501" y="99"/>
                    <a:pt x="502" y="100"/>
                    <a:pt x="503" y="101"/>
                  </a:cubicBezTo>
                  <a:cubicBezTo>
                    <a:pt x="509" y="115"/>
                    <a:pt x="508" y="129"/>
                    <a:pt x="508" y="134"/>
                  </a:cubicBezTo>
                  <a:cubicBezTo>
                    <a:pt x="507" y="135"/>
                    <a:pt x="507" y="136"/>
                    <a:pt x="507" y="137"/>
                  </a:cubicBezTo>
                  <a:cubicBezTo>
                    <a:pt x="507" y="139"/>
                    <a:pt x="506" y="140"/>
                    <a:pt x="506" y="141"/>
                  </a:cubicBezTo>
                  <a:cubicBezTo>
                    <a:pt x="504" y="147"/>
                    <a:pt x="501" y="155"/>
                    <a:pt x="495" y="162"/>
                  </a:cubicBezTo>
                  <a:cubicBezTo>
                    <a:pt x="492" y="165"/>
                    <a:pt x="491" y="166"/>
                    <a:pt x="489" y="168"/>
                  </a:cubicBezTo>
                  <a:cubicBezTo>
                    <a:pt x="485" y="171"/>
                    <a:pt x="485" y="171"/>
                    <a:pt x="485" y="171"/>
                  </a:cubicBezTo>
                  <a:cubicBezTo>
                    <a:pt x="484" y="171"/>
                    <a:pt x="482" y="173"/>
                    <a:pt x="481" y="173"/>
                  </a:cubicBezTo>
                  <a:cubicBezTo>
                    <a:pt x="479" y="174"/>
                    <a:pt x="478" y="175"/>
                    <a:pt x="476" y="176"/>
                  </a:cubicBezTo>
                  <a:cubicBezTo>
                    <a:pt x="475" y="177"/>
                    <a:pt x="472" y="178"/>
                    <a:pt x="470" y="178"/>
                  </a:cubicBezTo>
                  <a:cubicBezTo>
                    <a:pt x="468" y="179"/>
                    <a:pt x="467" y="180"/>
                    <a:pt x="466" y="180"/>
                  </a:cubicBezTo>
                  <a:cubicBezTo>
                    <a:pt x="462" y="181"/>
                    <a:pt x="458" y="182"/>
                    <a:pt x="453" y="183"/>
                  </a:cubicBezTo>
                  <a:cubicBezTo>
                    <a:pt x="440" y="182"/>
                    <a:pt x="431" y="176"/>
                    <a:pt x="421" y="170"/>
                  </a:cubicBezTo>
                  <a:cubicBezTo>
                    <a:pt x="411" y="164"/>
                    <a:pt x="402" y="158"/>
                    <a:pt x="390" y="158"/>
                  </a:cubicBezTo>
                  <a:cubicBezTo>
                    <a:pt x="387" y="158"/>
                    <a:pt x="387" y="158"/>
                    <a:pt x="387" y="158"/>
                  </a:cubicBezTo>
                  <a:cubicBezTo>
                    <a:pt x="386" y="158"/>
                    <a:pt x="384" y="158"/>
                    <a:pt x="382" y="158"/>
                  </a:cubicBezTo>
                  <a:cubicBezTo>
                    <a:pt x="381" y="159"/>
                    <a:pt x="379" y="159"/>
                    <a:pt x="378" y="159"/>
                  </a:cubicBezTo>
                  <a:cubicBezTo>
                    <a:pt x="372" y="161"/>
                    <a:pt x="367" y="164"/>
                    <a:pt x="364" y="167"/>
                  </a:cubicBezTo>
                  <a:cubicBezTo>
                    <a:pt x="361" y="170"/>
                    <a:pt x="361" y="170"/>
                    <a:pt x="361" y="170"/>
                  </a:cubicBezTo>
                  <a:cubicBezTo>
                    <a:pt x="359" y="173"/>
                    <a:pt x="358" y="174"/>
                    <a:pt x="357" y="176"/>
                  </a:cubicBezTo>
                  <a:cubicBezTo>
                    <a:pt x="356" y="178"/>
                    <a:pt x="355" y="180"/>
                    <a:pt x="354" y="182"/>
                  </a:cubicBezTo>
                  <a:cubicBezTo>
                    <a:pt x="352" y="186"/>
                    <a:pt x="352" y="186"/>
                    <a:pt x="352" y="186"/>
                  </a:cubicBezTo>
                  <a:cubicBezTo>
                    <a:pt x="351" y="188"/>
                    <a:pt x="351" y="188"/>
                    <a:pt x="351" y="188"/>
                  </a:cubicBezTo>
                  <a:cubicBezTo>
                    <a:pt x="349" y="222"/>
                    <a:pt x="347" y="259"/>
                    <a:pt x="346" y="301"/>
                  </a:cubicBezTo>
                  <a:cubicBezTo>
                    <a:pt x="346" y="302"/>
                    <a:pt x="346" y="302"/>
                    <a:pt x="346" y="302"/>
                  </a:cubicBezTo>
                  <a:cubicBezTo>
                    <a:pt x="345" y="303"/>
                    <a:pt x="345" y="303"/>
                    <a:pt x="345" y="303"/>
                  </a:cubicBezTo>
                  <a:cubicBezTo>
                    <a:pt x="263" y="304"/>
                    <a:pt x="263" y="304"/>
                    <a:pt x="263" y="304"/>
                  </a:cubicBezTo>
                  <a:cubicBezTo>
                    <a:pt x="243" y="305"/>
                    <a:pt x="243" y="305"/>
                    <a:pt x="243" y="305"/>
                  </a:cubicBezTo>
                  <a:cubicBezTo>
                    <a:pt x="227" y="300"/>
                    <a:pt x="215" y="294"/>
                    <a:pt x="209" y="285"/>
                  </a:cubicBezTo>
                  <a:cubicBezTo>
                    <a:pt x="202" y="273"/>
                    <a:pt x="202" y="257"/>
                    <a:pt x="211" y="243"/>
                  </a:cubicBezTo>
                  <a:cubicBezTo>
                    <a:pt x="214" y="239"/>
                    <a:pt x="214" y="239"/>
                    <a:pt x="214" y="239"/>
                  </a:cubicBezTo>
                  <a:cubicBezTo>
                    <a:pt x="216" y="236"/>
                    <a:pt x="218" y="233"/>
                    <a:pt x="221" y="231"/>
                  </a:cubicBezTo>
                  <a:cubicBezTo>
                    <a:pt x="232" y="220"/>
                    <a:pt x="238" y="206"/>
                    <a:pt x="238" y="192"/>
                  </a:cubicBezTo>
                  <a:cubicBezTo>
                    <a:pt x="238" y="186"/>
                    <a:pt x="237" y="182"/>
                    <a:pt x="236" y="179"/>
                  </a:cubicBezTo>
                  <a:cubicBezTo>
                    <a:pt x="236" y="179"/>
                    <a:pt x="236" y="179"/>
                    <a:pt x="236" y="179"/>
                  </a:cubicBezTo>
                  <a:cubicBezTo>
                    <a:pt x="234" y="176"/>
                    <a:pt x="234" y="176"/>
                    <a:pt x="234" y="176"/>
                  </a:cubicBezTo>
                  <a:cubicBezTo>
                    <a:pt x="233" y="173"/>
                    <a:pt x="232" y="171"/>
                    <a:pt x="230" y="168"/>
                  </a:cubicBezTo>
                  <a:cubicBezTo>
                    <a:pt x="229" y="167"/>
                    <a:pt x="228" y="166"/>
                    <a:pt x="227" y="165"/>
                  </a:cubicBezTo>
                  <a:cubicBezTo>
                    <a:pt x="224" y="162"/>
                    <a:pt x="224" y="162"/>
                    <a:pt x="224" y="162"/>
                  </a:cubicBezTo>
                  <a:cubicBezTo>
                    <a:pt x="223" y="161"/>
                    <a:pt x="222" y="160"/>
                    <a:pt x="221" y="159"/>
                  </a:cubicBezTo>
                  <a:cubicBezTo>
                    <a:pt x="219" y="158"/>
                    <a:pt x="217" y="157"/>
                    <a:pt x="214" y="156"/>
                  </a:cubicBezTo>
                  <a:cubicBezTo>
                    <a:pt x="210" y="154"/>
                    <a:pt x="210" y="154"/>
                    <a:pt x="210" y="154"/>
                  </a:cubicBezTo>
                  <a:cubicBezTo>
                    <a:pt x="209" y="154"/>
                    <a:pt x="208" y="153"/>
                    <a:pt x="207" y="153"/>
                  </a:cubicBezTo>
                  <a:cubicBezTo>
                    <a:pt x="206" y="152"/>
                    <a:pt x="205" y="152"/>
                    <a:pt x="203" y="152"/>
                  </a:cubicBezTo>
                  <a:cubicBezTo>
                    <a:pt x="201" y="152"/>
                    <a:pt x="201" y="152"/>
                    <a:pt x="201" y="152"/>
                  </a:cubicBezTo>
                  <a:cubicBezTo>
                    <a:pt x="199" y="151"/>
                    <a:pt x="199" y="151"/>
                    <a:pt x="199" y="151"/>
                  </a:cubicBezTo>
                  <a:cubicBezTo>
                    <a:pt x="196" y="151"/>
                    <a:pt x="193" y="150"/>
                    <a:pt x="189" y="150"/>
                  </a:cubicBezTo>
                  <a:cubicBezTo>
                    <a:pt x="189" y="150"/>
                    <a:pt x="189" y="150"/>
                    <a:pt x="189" y="150"/>
                  </a:cubicBezTo>
                  <a:cubicBezTo>
                    <a:pt x="184" y="151"/>
                    <a:pt x="184" y="151"/>
                    <a:pt x="184" y="151"/>
                  </a:cubicBezTo>
                  <a:cubicBezTo>
                    <a:pt x="179" y="151"/>
                    <a:pt x="174" y="152"/>
                    <a:pt x="170" y="153"/>
                  </a:cubicBezTo>
                  <a:cubicBezTo>
                    <a:pt x="148" y="160"/>
                    <a:pt x="132" y="173"/>
                    <a:pt x="126" y="190"/>
                  </a:cubicBezTo>
                  <a:cubicBezTo>
                    <a:pt x="125" y="193"/>
                    <a:pt x="125" y="193"/>
                    <a:pt x="125" y="193"/>
                  </a:cubicBezTo>
                  <a:cubicBezTo>
                    <a:pt x="124" y="196"/>
                    <a:pt x="124" y="196"/>
                    <a:pt x="124" y="197"/>
                  </a:cubicBezTo>
                  <a:cubicBezTo>
                    <a:pt x="122" y="205"/>
                    <a:pt x="122" y="214"/>
                    <a:pt x="125" y="221"/>
                  </a:cubicBezTo>
                  <a:cubicBezTo>
                    <a:pt x="127" y="226"/>
                    <a:pt x="129" y="230"/>
                    <a:pt x="132" y="233"/>
                  </a:cubicBezTo>
                  <a:cubicBezTo>
                    <a:pt x="144" y="252"/>
                    <a:pt x="144" y="273"/>
                    <a:pt x="132" y="287"/>
                  </a:cubicBezTo>
                  <a:cubicBezTo>
                    <a:pt x="131" y="289"/>
                    <a:pt x="130" y="290"/>
                    <a:pt x="129" y="290"/>
                  </a:cubicBezTo>
                  <a:cubicBezTo>
                    <a:pt x="125" y="294"/>
                    <a:pt x="122" y="297"/>
                    <a:pt x="118" y="299"/>
                  </a:cubicBezTo>
                  <a:cubicBezTo>
                    <a:pt x="110" y="303"/>
                    <a:pt x="102" y="306"/>
                    <a:pt x="92" y="308"/>
                  </a:cubicBezTo>
                  <a:cubicBezTo>
                    <a:pt x="66" y="308"/>
                    <a:pt x="66" y="308"/>
                    <a:pt x="66" y="308"/>
                  </a:cubicBezTo>
                  <a:cubicBezTo>
                    <a:pt x="4" y="309"/>
                    <a:pt x="4" y="309"/>
                    <a:pt x="4" y="309"/>
                  </a:cubicBezTo>
                  <a:cubicBezTo>
                    <a:pt x="2" y="309"/>
                    <a:pt x="2" y="309"/>
                    <a:pt x="2" y="309"/>
                  </a:cubicBezTo>
                  <a:close/>
                </a:path>
              </a:pathLst>
            </a:custGeom>
            <a:solidFill>
              <a:schemeClr val="accent2"/>
            </a:solidFill>
            <a:ln w="3175">
              <a:solidFill>
                <a:schemeClr val="bg1"/>
              </a:solidFill>
            </a:ln>
          </p:spPr>
          <p:txBody>
            <a:bodyPr vert="horz" wrap="square" lIns="121920" tIns="60960" rIns="121920" bIns="60960" numCol="1" anchor="t" anchorCtr="0" compatLnSpc="1"/>
            <a:lstStyle/>
            <a:p>
              <a:endParaRPr lang="en-US" sz="2400"/>
            </a:p>
          </p:txBody>
        </p:sp>
        <p:sp>
          <p:nvSpPr>
            <p:cNvPr id="22" name="Freeform 20"/>
            <p:cNvSpPr/>
            <p:nvPr/>
          </p:nvSpPr>
          <p:spPr bwMode="auto">
            <a:xfrm>
              <a:off x="5516584" y="2175846"/>
              <a:ext cx="1236311" cy="1637185"/>
            </a:xfrm>
            <a:custGeom>
              <a:avLst/>
              <a:gdLst>
                <a:gd name="T0" fmla="*/ 185 w 369"/>
                <a:gd name="T1" fmla="*/ 490 h 490"/>
                <a:gd name="T2" fmla="*/ 119 w 369"/>
                <a:gd name="T3" fmla="*/ 425 h 490"/>
                <a:gd name="T4" fmla="*/ 119 w 369"/>
                <a:gd name="T5" fmla="*/ 421 h 490"/>
                <a:gd name="T6" fmla="*/ 120 w 369"/>
                <a:gd name="T7" fmla="*/ 410 h 490"/>
                <a:gd name="T8" fmla="*/ 137 w 369"/>
                <a:gd name="T9" fmla="*/ 377 h 490"/>
                <a:gd name="T10" fmla="*/ 118 w 369"/>
                <a:gd name="T11" fmla="*/ 310 h 490"/>
                <a:gd name="T12" fmla="*/ 41 w 369"/>
                <a:gd name="T13" fmla="*/ 308 h 490"/>
                <a:gd name="T14" fmla="*/ 2 w 369"/>
                <a:gd name="T15" fmla="*/ 309 h 490"/>
                <a:gd name="T16" fmla="*/ 5 w 369"/>
                <a:gd name="T17" fmla="*/ 193 h 490"/>
                <a:gd name="T18" fmla="*/ 10 w 369"/>
                <a:gd name="T19" fmla="*/ 182 h 490"/>
                <a:gd name="T20" fmla="*/ 13 w 369"/>
                <a:gd name="T21" fmla="*/ 177 h 490"/>
                <a:gd name="T22" fmla="*/ 17 w 369"/>
                <a:gd name="T23" fmla="*/ 173 h 490"/>
                <a:gd name="T24" fmla="*/ 37 w 369"/>
                <a:gd name="T25" fmla="*/ 163 h 490"/>
                <a:gd name="T26" fmla="*/ 77 w 369"/>
                <a:gd name="T27" fmla="*/ 175 h 490"/>
                <a:gd name="T28" fmla="*/ 120 w 369"/>
                <a:gd name="T29" fmla="*/ 185 h 490"/>
                <a:gd name="T30" fmla="*/ 130 w 369"/>
                <a:gd name="T31" fmla="*/ 181 h 490"/>
                <a:gd name="T32" fmla="*/ 139 w 369"/>
                <a:gd name="T33" fmla="*/ 175 h 490"/>
                <a:gd name="T34" fmla="*/ 147 w 369"/>
                <a:gd name="T35" fmla="*/ 168 h 490"/>
                <a:gd name="T36" fmla="*/ 160 w 369"/>
                <a:gd name="T37" fmla="*/ 144 h 490"/>
                <a:gd name="T38" fmla="*/ 156 w 369"/>
                <a:gd name="T39" fmla="*/ 110 h 490"/>
                <a:gd name="T40" fmla="*/ 152 w 369"/>
                <a:gd name="T41" fmla="*/ 103 h 490"/>
                <a:gd name="T42" fmla="*/ 148 w 369"/>
                <a:gd name="T43" fmla="*/ 99 h 490"/>
                <a:gd name="T44" fmla="*/ 112 w 369"/>
                <a:gd name="T45" fmla="*/ 83 h 490"/>
                <a:gd name="T46" fmla="*/ 44 w 369"/>
                <a:gd name="T47" fmla="*/ 107 h 490"/>
                <a:gd name="T48" fmla="*/ 17 w 369"/>
                <a:gd name="T49" fmla="*/ 87 h 490"/>
                <a:gd name="T50" fmla="*/ 16 w 369"/>
                <a:gd name="T51" fmla="*/ 81 h 490"/>
                <a:gd name="T52" fmla="*/ 27 w 369"/>
                <a:gd name="T53" fmla="*/ 8 h 490"/>
                <a:gd name="T54" fmla="*/ 324 w 369"/>
                <a:gd name="T55" fmla="*/ 0 h 490"/>
                <a:gd name="T56" fmla="*/ 317 w 369"/>
                <a:gd name="T57" fmla="*/ 100 h 490"/>
                <a:gd name="T58" fmla="*/ 277 w 369"/>
                <a:gd name="T59" fmla="*/ 90 h 490"/>
                <a:gd name="T60" fmla="*/ 205 w 369"/>
                <a:gd name="T61" fmla="*/ 101 h 490"/>
                <a:gd name="T62" fmla="*/ 201 w 369"/>
                <a:gd name="T63" fmla="*/ 146 h 490"/>
                <a:gd name="T64" fmla="*/ 204 w 369"/>
                <a:gd name="T65" fmla="*/ 153 h 490"/>
                <a:gd name="T66" fmla="*/ 208 w 369"/>
                <a:gd name="T67" fmla="*/ 159 h 490"/>
                <a:gd name="T68" fmla="*/ 254 w 369"/>
                <a:gd name="T69" fmla="*/ 184 h 490"/>
                <a:gd name="T70" fmla="*/ 317 w 369"/>
                <a:gd name="T71" fmla="*/ 157 h 490"/>
                <a:gd name="T72" fmla="*/ 369 w 369"/>
                <a:gd name="T73" fmla="*/ 300 h 490"/>
                <a:gd name="T74" fmla="*/ 221 w 369"/>
                <a:gd name="T75" fmla="*/ 336 h 490"/>
                <a:gd name="T76" fmla="*/ 243 w 369"/>
                <a:gd name="T77" fmla="*/ 386 h 490"/>
                <a:gd name="T78" fmla="*/ 250 w 369"/>
                <a:gd name="T79" fmla="*/ 400 h 490"/>
                <a:gd name="T80" fmla="*/ 252 w 369"/>
                <a:gd name="T81" fmla="*/ 405 h 490"/>
                <a:gd name="T82" fmla="*/ 253 w 369"/>
                <a:gd name="T83" fmla="*/ 412 h 490"/>
                <a:gd name="T84" fmla="*/ 228 w 369"/>
                <a:gd name="T85" fmla="*/ 475 h 490"/>
                <a:gd name="T86" fmla="*/ 186 w 369"/>
                <a:gd name="T87"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9" h="490">
                  <a:moveTo>
                    <a:pt x="186" y="490"/>
                  </a:moveTo>
                  <a:cubicBezTo>
                    <a:pt x="185" y="490"/>
                    <a:pt x="185" y="490"/>
                    <a:pt x="185" y="490"/>
                  </a:cubicBezTo>
                  <a:cubicBezTo>
                    <a:pt x="164" y="490"/>
                    <a:pt x="142" y="478"/>
                    <a:pt x="129" y="458"/>
                  </a:cubicBezTo>
                  <a:cubicBezTo>
                    <a:pt x="123" y="448"/>
                    <a:pt x="119" y="436"/>
                    <a:pt x="119" y="425"/>
                  </a:cubicBezTo>
                  <a:cubicBezTo>
                    <a:pt x="119" y="423"/>
                    <a:pt x="119" y="422"/>
                    <a:pt x="119" y="421"/>
                  </a:cubicBezTo>
                  <a:cubicBezTo>
                    <a:pt x="119" y="421"/>
                    <a:pt x="119" y="421"/>
                    <a:pt x="119" y="421"/>
                  </a:cubicBezTo>
                  <a:cubicBezTo>
                    <a:pt x="119" y="419"/>
                    <a:pt x="119" y="419"/>
                    <a:pt x="119" y="419"/>
                  </a:cubicBezTo>
                  <a:cubicBezTo>
                    <a:pt x="119" y="415"/>
                    <a:pt x="119" y="413"/>
                    <a:pt x="120" y="410"/>
                  </a:cubicBezTo>
                  <a:cubicBezTo>
                    <a:pt x="122" y="400"/>
                    <a:pt x="127" y="390"/>
                    <a:pt x="135" y="381"/>
                  </a:cubicBezTo>
                  <a:cubicBezTo>
                    <a:pt x="137" y="377"/>
                    <a:pt x="137" y="377"/>
                    <a:pt x="137" y="377"/>
                  </a:cubicBezTo>
                  <a:cubicBezTo>
                    <a:pt x="148" y="361"/>
                    <a:pt x="151" y="347"/>
                    <a:pt x="147" y="335"/>
                  </a:cubicBezTo>
                  <a:cubicBezTo>
                    <a:pt x="144" y="325"/>
                    <a:pt x="134" y="316"/>
                    <a:pt x="118" y="310"/>
                  </a:cubicBezTo>
                  <a:cubicBezTo>
                    <a:pt x="114" y="309"/>
                    <a:pt x="111" y="308"/>
                    <a:pt x="107" y="307"/>
                  </a:cubicBezTo>
                  <a:cubicBezTo>
                    <a:pt x="41" y="308"/>
                    <a:pt x="41" y="308"/>
                    <a:pt x="41" y="308"/>
                  </a:cubicBezTo>
                  <a:cubicBezTo>
                    <a:pt x="3" y="309"/>
                    <a:pt x="3" y="309"/>
                    <a:pt x="3" y="309"/>
                  </a:cubicBezTo>
                  <a:cubicBezTo>
                    <a:pt x="2" y="309"/>
                    <a:pt x="2" y="309"/>
                    <a:pt x="2" y="309"/>
                  </a:cubicBezTo>
                  <a:cubicBezTo>
                    <a:pt x="0" y="308"/>
                    <a:pt x="0" y="308"/>
                    <a:pt x="0" y="308"/>
                  </a:cubicBezTo>
                  <a:cubicBezTo>
                    <a:pt x="1" y="268"/>
                    <a:pt x="3" y="229"/>
                    <a:pt x="5" y="193"/>
                  </a:cubicBezTo>
                  <a:cubicBezTo>
                    <a:pt x="5" y="191"/>
                    <a:pt x="6" y="189"/>
                    <a:pt x="7" y="188"/>
                  </a:cubicBezTo>
                  <a:cubicBezTo>
                    <a:pt x="8" y="186"/>
                    <a:pt x="9" y="184"/>
                    <a:pt x="10" y="182"/>
                  </a:cubicBezTo>
                  <a:cubicBezTo>
                    <a:pt x="11" y="180"/>
                    <a:pt x="12" y="178"/>
                    <a:pt x="13" y="177"/>
                  </a:cubicBezTo>
                  <a:cubicBezTo>
                    <a:pt x="13" y="177"/>
                    <a:pt x="13" y="177"/>
                    <a:pt x="13" y="177"/>
                  </a:cubicBezTo>
                  <a:cubicBezTo>
                    <a:pt x="15" y="175"/>
                    <a:pt x="15" y="175"/>
                    <a:pt x="15" y="175"/>
                  </a:cubicBezTo>
                  <a:cubicBezTo>
                    <a:pt x="16" y="174"/>
                    <a:pt x="16" y="173"/>
                    <a:pt x="17" y="173"/>
                  </a:cubicBezTo>
                  <a:cubicBezTo>
                    <a:pt x="21" y="169"/>
                    <a:pt x="26" y="166"/>
                    <a:pt x="31" y="164"/>
                  </a:cubicBezTo>
                  <a:cubicBezTo>
                    <a:pt x="34" y="163"/>
                    <a:pt x="35" y="163"/>
                    <a:pt x="37" y="163"/>
                  </a:cubicBezTo>
                  <a:cubicBezTo>
                    <a:pt x="38" y="163"/>
                    <a:pt x="40" y="162"/>
                    <a:pt x="42" y="162"/>
                  </a:cubicBezTo>
                  <a:cubicBezTo>
                    <a:pt x="57" y="162"/>
                    <a:pt x="67" y="169"/>
                    <a:pt x="77" y="175"/>
                  </a:cubicBezTo>
                  <a:cubicBezTo>
                    <a:pt x="87" y="181"/>
                    <a:pt x="96" y="186"/>
                    <a:pt x="107" y="187"/>
                  </a:cubicBezTo>
                  <a:cubicBezTo>
                    <a:pt x="112" y="187"/>
                    <a:pt x="116" y="186"/>
                    <a:pt x="120" y="185"/>
                  </a:cubicBezTo>
                  <a:cubicBezTo>
                    <a:pt x="122" y="184"/>
                    <a:pt x="123" y="184"/>
                    <a:pt x="124" y="183"/>
                  </a:cubicBezTo>
                  <a:cubicBezTo>
                    <a:pt x="127" y="182"/>
                    <a:pt x="128" y="182"/>
                    <a:pt x="130" y="181"/>
                  </a:cubicBezTo>
                  <a:cubicBezTo>
                    <a:pt x="132" y="180"/>
                    <a:pt x="133" y="179"/>
                    <a:pt x="135" y="178"/>
                  </a:cubicBezTo>
                  <a:cubicBezTo>
                    <a:pt x="136" y="177"/>
                    <a:pt x="138" y="177"/>
                    <a:pt x="139" y="175"/>
                  </a:cubicBezTo>
                  <a:cubicBezTo>
                    <a:pt x="142" y="173"/>
                    <a:pt x="142" y="173"/>
                    <a:pt x="142" y="173"/>
                  </a:cubicBezTo>
                  <a:cubicBezTo>
                    <a:pt x="144" y="172"/>
                    <a:pt x="145" y="170"/>
                    <a:pt x="147" y="168"/>
                  </a:cubicBezTo>
                  <a:cubicBezTo>
                    <a:pt x="153" y="162"/>
                    <a:pt x="156" y="156"/>
                    <a:pt x="158" y="149"/>
                  </a:cubicBezTo>
                  <a:cubicBezTo>
                    <a:pt x="159" y="146"/>
                    <a:pt x="159" y="145"/>
                    <a:pt x="160" y="144"/>
                  </a:cubicBezTo>
                  <a:cubicBezTo>
                    <a:pt x="160" y="141"/>
                    <a:pt x="160" y="141"/>
                    <a:pt x="160" y="141"/>
                  </a:cubicBezTo>
                  <a:cubicBezTo>
                    <a:pt x="162" y="130"/>
                    <a:pt x="160" y="120"/>
                    <a:pt x="156" y="110"/>
                  </a:cubicBezTo>
                  <a:cubicBezTo>
                    <a:pt x="155" y="108"/>
                    <a:pt x="154" y="107"/>
                    <a:pt x="154" y="106"/>
                  </a:cubicBezTo>
                  <a:cubicBezTo>
                    <a:pt x="153" y="105"/>
                    <a:pt x="152" y="104"/>
                    <a:pt x="152" y="103"/>
                  </a:cubicBezTo>
                  <a:cubicBezTo>
                    <a:pt x="150" y="101"/>
                    <a:pt x="150" y="101"/>
                    <a:pt x="150" y="101"/>
                  </a:cubicBezTo>
                  <a:cubicBezTo>
                    <a:pt x="148" y="99"/>
                    <a:pt x="148" y="99"/>
                    <a:pt x="148" y="99"/>
                  </a:cubicBezTo>
                  <a:cubicBezTo>
                    <a:pt x="145" y="96"/>
                    <a:pt x="142" y="93"/>
                    <a:pt x="140" y="92"/>
                  </a:cubicBezTo>
                  <a:cubicBezTo>
                    <a:pt x="130" y="85"/>
                    <a:pt x="120" y="84"/>
                    <a:pt x="112" y="83"/>
                  </a:cubicBezTo>
                  <a:cubicBezTo>
                    <a:pt x="100" y="84"/>
                    <a:pt x="89" y="90"/>
                    <a:pt x="80" y="95"/>
                  </a:cubicBezTo>
                  <a:cubicBezTo>
                    <a:pt x="69" y="101"/>
                    <a:pt x="57" y="107"/>
                    <a:pt x="44" y="107"/>
                  </a:cubicBezTo>
                  <a:cubicBezTo>
                    <a:pt x="29" y="106"/>
                    <a:pt x="21" y="100"/>
                    <a:pt x="17" y="87"/>
                  </a:cubicBezTo>
                  <a:cubicBezTo>
                    <a:pt x="17" y="87"/>
                    <a:pt x="17" y="87"/>
                    <a:pt x="17" y="87"/>
                  </a:cubicBezTo>
                  <a:cubicBezTo>
                    <a:pt x="16" y="84"/>
                    <a:pt x="16" y="84"/>
                    <a:pt x="16" y="84"/>
                  </a:cubicBezTo>
                  <a:cubicBezTo>
                    <a:pt x="16" y="81"/>
                    <a:pt x="16" y="81"/>
                    <a:pt x="16" y="81"/>
                  </a:cubicBezTo>
                  <a:cubicBezTo>
                    <a:pt x="19" y="54"/>
                    <a:pt x="22" y="30"/>
                    <a:pt x="27" y="9"/>
                  </a:cubicBezTo>
                  <a:cubicBezTo>
                    <a:pt x="27" y="8"/>
                    <a:pt x="27" y="8"/>
                    <a:pt x="27" y="8"/>
                  </a:cubicBezTo>
                  <a:cubicBezTo>
                    <a:pt x="28" y="6"/>
                    <a:pt x="28" y="6"/>
                    <a:pt x="28" y="6"/>
                  </a:cubicBezTo>
                  <a:cubicBezTo>
                    <a:pt x="126" y="4"/>
                    <a:pt x="226" y="2"/>
                    <a:pt x="324" y="0"/>
                  </a:cubicBezTo>
                  <a:cubicBezTo>
                    <a:pt x="331" y="21"/>
                    <a:pt x="336" y="43"/>
                    <a:pt x="341" y="68"/>
                  </a:cubicBezTo>
                  <a:cubicBezTo>
                    <a:pt x="340" y="76"/>
                    <a:pt x="338" y="98"/>
                    <a:pt x="317" y="100"/>
                  </a:cubicBezTo>
                  <a:cubicBezTo>
                    <a:pt x="315" y="100"/>
                    <a:pt x="313" y="100"/>
                    <a:pt x="312" y="100"/>
                  </a:cubicBezTo>
                  <a:cubicBezTo>
                    <a:pt x="299" y="100"/>
                    <a:pt x="288" y="95"/>
                    <a:pt x="277" y="90"/>
                  </a:cubicBezTo>
                  <a:cubicBezTo>
                    <a:pt x="267" y="85"/>
                    <a:pt x="256" y="80"/>
                    <a:pt x="244" y="80"/>
                  </a:cubicBezTo>
                  <a:cubicBezTo>
                    <a:pt x="226" y="82"/>
                    <a:pt x="213" y="89"/>
                    <a:pt x="205" y="101"/>
                  </a:cubicBezTo>
                  <a:cubicBezTo>
                    <a:pt x="198" y="112"/>
                    <a:pt x="196" y="127"/>
                    <a:pt x="200" y="143"/>
                  </a:cubicBezTo>
                  <a:cubicBezTo>
                    <a:pt x="201" y="144"/>
                    <a:pt x="201" y="145"/>
                    <a:pt x="201" y="146"/>
                  </a:cubicBezTo>
                  <a:cubicBezTo>
                    <a:pt x="202" y="148"/>
                    <a:pt x="202" y="148"/>
                    <a:pt x="202" y="148"/>
                  </a:cubicBezTo>
                  <a:cubicBezTo>
                    <a:pt x="203" y="150"/>
                    <a:pt x="204" y="152"/>
                    <a:pt x="204" y="153"/>
                  </a:cubicBezTo>
                  <a:cubicBezTo>
                    <a:pt x="205" y="154"/>
                    <a:pt x="205" y="155"/>
                    <a:pt x="206" y="156"/>
                  </a:cubicBezTo>
                  <a:cubicBezTo>
                    <a:pt x="208" y="159"/>
                    <a:pt x="208" y="159"/>
                    <a:pt x="208" y="159"/>
                  </a:cubicBezTo>
                  <a:cubicBezTo>
                    <a:pt x="211" y="164"/>
                    <a:pt x="214" y="167"/>
                    <a:pt x="217" y="170"/>
                  </a:cubicBezTo>
                  <a:cubicBezTo>
                    <a:pt x="231" y="182"/>
                    <a:pt x="242" y="183"/>
                    <a:pt x="254" y="184"/>
                  </a:cubicBezTo>
                  <a:cubicBezTo>
                    <a:pt x="265" y="183"/>
                    <a:pt x="274" y="177"/>
                    <a:pt x="283" y="171"/>
                  </a:cubicBezTo>
                  <a:cubicBezTo>
                    <a:pt x="293" y="164"/>
                    <a:pt x="303" y="157"/>
                    <a:pt x="317" y="157"/>
                  </a:cubicBezTo>
                  <a:cubicBezTo>
                    <a:pt x="338" y="157"/>
                    <a:pt x="349" y="166"/>
                    <a:pt x="359" y="189"/>
                  </a:cubicBezTo>
                  <a:cubicBezTo>
                    <a:pt x="363" y="224"/>
                    <a:pt x="366" y="261"/>
                    <a:pt x="369" y="300"/>
                  </a:cubicBezTo>
                  <a:cubicBezTo>
                    <a:pt x="256" y="304"/>
                    <a:pt x="256" y="304"/>
                    <a:pt x="256" y="304"/>
                  </a:cubicBezTo>
                  <a:cubicBezTo>
                    <a:pt x="236" y="312"/>
                    <a:pt x="224" y="322"/>
                    <a:pt x="221" y="336"/>
                  </a:cubicBezTo>
                  <a:cubicBezTo>
                    <a:pt x="217" y="358"/>
                    <a:pt x="237" y="379"/>
                    <a:pt x="237" y="379"/>
                  </a:cubicBezTo>
                  <a:cubicBezTo>
                    <a:pt x="239" y="381"/>
                    <a:pt x="241" y="384"/>
                    <a:pt x="243" y="386"/>
                  </a:cubicBezTo>
                  <a:cubicBezTo>
                    <a:pt x="244" y="388"/>
                    <a:pt x="245" y="390"/>
                    <a:pt x="246" y="392"/>
                  </a:cubicBezTo>
                  <a:cubicBezTo>
                    <a:pt x="248" y="395"/>
                    <a:pt x="249" y="397"/>
                    <a:pt x="250" y="400"/>
                  </a:cubicBezTo>
                  <a:cubicBezTo>
                    <a:pt x="251" y="403"/>
                    <a:pt x="251" y="404"/>
                    <a:pt x="252" y="405"/>
                  </a:cubicBezTo>
                  <a:cubicBezTo>
                    <a:pt x="252" y="405"/>
                    <a:pt x="252" y="405"/>
                    <a:pt x="252" y="405"/>
                  </a:cubicBezTo>
                  <a:cubicBezTo>
                    <a:pt x="253" y="410"/>
                    <a:pt x="253" y="410"/>
                    <a:pt x="253" y="410"/>
                  </a:cubicBezTo>
                  <a:cubicBezTo>
                    <a:pt x="253" y="412"/>
                    <a:pt x="253" y="412"/>
                    <a:pt x="253" y="412"/>
                  </a:cubicBezTo>
                  <a:cubicBezTo>
                    <a:pt x="255" y="434"/>
                    <a:pt x="248" y="456"/>
                    <a:pt x="233" y="471"/>
                  </a:cubicBezTo>
                  <a:cubicBezTo>
                    <a:pt x="231" y="473"/>
                    <a:pt x="230" y="474"/>
                    <a:pt x="228" y="475"/>
                  </a:cubicBezTo>
                  <a:cubicBezTo>
                    <a:pt x="217" y="483"/>
                    <a:pt x="205" y="488"/>
                    <a:pt x="191" y="490"/>
                  </a:cubicBezTo>
                  <a:cubicBezTo>
                    <a:pt x="186" y="490"/>
                    <a:pt x="186" y="490"/>
                    <a:pt x="186" y="490"/>
                  </a:cubicBezTo>
                  <a:close/>
                </a:path>
              </a:pathLst>
            </a:custGeom>
            <a:solidFill>
              <a:schemeClr val="accent2"/>
            </a:solidFill>
            <a:ln w="3175">
              <a:solidFill>
                <a:schemeClr val="bg1"/>
              </a:solidFill>
            </a:ln>
          </p:spPr>
          <p:txBody>
            <a:bodyPr vert="horz" wrap="square" lIns="121920" tIns="60960" rIns="121920" bIns="60960" numCol="1" anchor="t" anchorCtr="0" compatLnSpc="1"/>
            <a:lstStyle/>
            <a:p>
              <a:endParaRPr lang="en-US" sz="2400"/>
            </a:p>
          </p:txBody>
        </p:sp>
        <p:sp>
          <p:nvSpPr>
            <p:cNvPr id="23" name="Freeform 21"/>
            <p:cNvSpPr/>
            <p:nvPr/>
          </p:nvSpPr>
          <p:spPr bwMode="auto">
            <a:xfrm>
              <a:off x="7837613" y="3129187"/>
              <a:ext cx="1253154" cy="2105432"/>
            </a:xfrm>
            <a:custGeom>
              <a:avLst/>
              <a:gdLst>
                <a:gd name="T0" fmla="*/ 93 w 375"/>
                <a:gd name="T1" fmla="*/ 630 h 630"/>
                <a:gd name="T2" fmla="*/ 92 w 375"/>
                <a:gd name="T3" fmla="*/ 630 h 630"/>
                <a:gd name="T4" fmla="*/ 92 w 375"/>
                <a:gd name="T5" fmla="*/ 630 h 630"/>
                <a:gd name="T6" fmla="*/ 64 w 375"/>
                <a:gd name="T7" fmla="*/ 603 h 630"/>
                <a:gd name="T8" fmla="*/ 63 w 375"/>
                <a:gd name="T9" fmla="*/ 600 h 630"/>
                <a:gd name="T10" fmla="*/ 63 w 375"/>
                <a:gd name="T11" fmla="*/ 595 h 630"/>
                <a:gd name="T12" fmla="*/ 86 w 375"/>
                <a:gd name="T13" fmla="*/ 531 h 630"/>
                <a:gd name="T14" fmla="*/ 107 w 375"/>
                <a:gd name="T15" fmla="*/ 477 h 630"/>
                <a:gd name="T16" fmla="*/ 83 w 375"/>
                <a:gd name="T17" fmla="*/ 454 h 630"/>
                <a:gd name="T18" fmla="*/ 69 w 375"/>
                <a:gd name="T19" fmla="*/ 455 h 630"/>
                <a:gd name="T20" fmla="*/ 47 w 375"/>
                <a:gd name="T21" fmla="*/ 455 h 630"/>
                <a:gd name="T22" fmla="*/ 0 w 375"/>
                <a:gd name="T23" fmla="*/ 456 h 630"/>
                <a:gd name="T24" fmla="*/ 1 w 375"/>
                <a:gd name="T25" fmla="*/ 448 h 630"/>
                <a:gd name="T26" fmla="*/ 18 w 375"/>
                <a:gd name="T27" fmla="*/ 8 h 630"/>
                <a:gd name="T28" fmla="*/ 91 w 375"/>
                <a:gd name="T29" fmla="*/ 5 h 630"/>
                <a:gd name="T30" fmla="*/ 102 w 375"/>
                <a:gd name="T31" fmla="*/ 5 h 630"/>
                <a:gd name="T32" fmla="*/ 108 w 375"/>
                <a:gd name="T33" fmla="*/ 4 h 630"/>
                <a:gd name="T34" fmla="*/ 143 w 375"/>
                <a:gd name="T35" fmla="*/ 32 h 630"/>
                <a:gd name="T36" fmla="*/ 139 w 375"/>
                <a:gd name="T37" fmla="*/ 81 h 630"/>
                <a:gd name="T38" fmla="*/ 131 w 375"/>
                <a:gd name="T39" fmla="*/ 101 h 630"/>
                <a:gd name="T40" fmla="*/ 145 w 375"/>
                <a:gd name="T41" fmla="*/ 169 h 630"/>
                <a:gd name="T42" fmla="*/ 178 w 375"/>
                <a:gd name="T43" fmla="*/ 188 h 630"/>
                <a:gd name="T44" fmla="*/ 189 w 375"/>
                <a:gd name="T45" fmla="*/ 186 h 630"/>
                <a:gd name="T46" fmla="*/ 200 w 375"/>
                <a:gd name="T47" fmla="*/ 179 h 630"/>
                <a:gd name="T48" fmla="*/ 211 w 375"/>
                <a:gd name="T49" fmla="*/ 80 h 630"/>
                <a:gd name="T50" fmla="*/ 197 w 375"/>
                <a:gd name="T51" fmla="*/ 28 h 630"/>
                <a:gd name="T52" fmla="*/ 216 w 375"/>
                <a:gd name="T53" fmla="*/ 2 h 630"/>
                <a:gd name="T54" fmla="*/ 282 w 375"/>
                <a:gd name="T55" fmla="*/ 0 h 630"/>
                <a:gd name="T56" fmla="*/ 297 w 375"/>
                <a:gd name="T57" fmla="*/ 115 h 630"/>
                <a:gd name="T58" fmla="*/ 303 w 375"/>
                <a:gd name="T59" fmla="*/ 146 h 630"/>
                <a:gd name="T60" fmla="*/ 308 w 375"/>
                <a:gd name="T61" fmla="*/ 156 h 630"/>
                <a:gd name="T62" fmla="*/ 317 w 375"/>
                <a:gd name="T63" fmla="*/ 162 h 630"/>
                <a:gd name="T64" fmla="*/ 328 w 375"/>
                <a:gd name="T65" fmla="*/ 154 h 630"/>
                <a:gd name="T66" fmla="*/ 333 w 375"/>
                <a:gd name="T67" fmla="*/ 146 h 630"/>
                <a:gd name="T68" fmla="*/ 346 w 375"/>
                <a:gd name="T69" fmla="*/ 128 h 630"/>
                <a:gd name="T70" fmla="*/ 350 w 375"/>
                <a:gd name="T71" fmla="*/ 126 h 630"/>
                <a:gd name="T72" fmla="*/ 350 w 375"/>
                <a:gd name="T73" fmla="*/ 126 h 630"/>
                <a:gd name="T74" fmla="*/ 353 w 375"/>
                <a:gd name="T75" fmla="*/ 126 h 630"/>
                <a:gd name="T76" fmla="*/ 367 w 375"/>
                <a:gd name="T77" fmla="*/ 125 h 630"/>
                <a:gd name="T78" fmla="*/ 368 w 375"/>
                <a:gd name="T79" fmla="*/ 229 h 630"/>
                <a:gd name="T80" fmla="*/ 360 w 375"/>
                <a:gd name="T81" fmla="*/ 279 h 630"/>
                <a:gd name="T82" fmla="*/ 333 w 375"/>
                <a:gd name="T83" fmla="*/ 291 h 630"/>
                <a:gd name="T84" fmla="*/ 326 w 375"/>
                <a:gd name="T85" fmla="*/ 268 h 630"/>
                <a:gd name="T86" fmla="*/ 314 w 375"/>
                <a:gd name="T87" fmla="*/ 256 h 630"/>
                <a:gd name="T88" fmla="*/ 311 w 375"/>
                <a:gd name="T89" fmla="*/ 256 h 630"/>
                <a:gd name="T90" fmla="*/ 300 w 375"/>
                <a:gd name="T91" fmla="*/ 259 h 630"/>
                <a:gd name="T92" fmla="*/ 286 w 375"/>
                <a:gd name="T93" fmla="*/ 298 h 630"/>
                <a:gd name="T94" fmla="*/ 253 w 375"/>
                <a:gd name="T95" fmla="*/ 442 h 630"/>
                <a:gd name="T96" fmla="*/ 253 w 375"/>
                <a:gd name="T97" fmla="*/ 445 h 630"/>
                <a:gd name="T98" fmla="*/ 251 w 375"/>
                <a:gd name="T99" fmla="*/ 449 h 630"/>
                <a:gd name="T100" fmla="*/ 219 w 375"/>
                <a:gd name="T101" fmla="*/ 451 h 630"/>
                <a:gd name="T102" fmla="*/ 199 w 375"/>
                <a:gd name="T103" fmla="*/ 451 h 630"/>
                <a:gd name="T104" fmla="*/ 188 w 375"/>
                <a:gd name="T105" fmla="*/ 455 h 630"/>
                <a:gd name="T106" fmla="*/ 153 w 375"/>
                <a:gd name="T107" fmla="*/ 496 h 630"/>
                <a:gd name="T108" fmla="*/ 152 w 375"/>
                <a:gd name="T109" fmla="*/ 501 h 630"/>
                <a:gd name="T110" fmla="*/ 153 w 375"/>
                <a:gd name="T111" fmla="*/ 529 h 630"/>
                <a:gd name="T112" fmla="*/ 101 w 375"/>
                <a:gd name="T113" fmla="*/ 628 h 630"/>
                <a:gd name="T114" fmla="*/ 93 w 375"/>
                <a:gd name="T11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5" h="630">
                  <a:moveTo>
                    <a:pt x="93" y="630"/>
                  </a:moveTo>
                  <a:cubicBezTo>
                    <a:pt x="92" y="630"/>
                    <a:pt x="92" y="630"/>
                    <a:pt x="92" y="630"/>
                  </a:cubicBezTo>
                  <a:cubicBezTo>
                    <a:pt x="92" y="630"/>
                    <a:pt x="92" y="630"/>
                    <a:pt x="92" y="630"/>
                  </a:cubicBezTo>
                  <a:cubicBezTo>
                    <a:pt x="77" y="628"/>
                    <a:pt x="67" y="619"/>
                    <a:pt x="64" y="603"/>
                  </a:cubicBezTo>
                  <a:cubicBezTo>
                    <a:pt x="63" y="602"/>
                    <a:pt x="63" y="601"/>
                    <a:pt x="63" y="600"/>
                  </a:cubicBezTo>
                  <a:cubicBezTo>
                    <a:pt x="63" y="597"/>
                    <a:pt x="63" y="596"/>
                    <a:pt x="63" y="595"/>
                  </a:cubicBezTo>
                  <a:cubicBezTo>
                    <a:pt x="62" y="573"/>
                    <a:pt x="71" y="547"/>
                    <a:pt x="86" y="531"/>
                  </a:cubicBezTo>
                  <a:cubicBezTo>
                    <a:pt x="89" y="528"/>
                    <a:pt x="113" y="500"/>
                    <a:pt x="107" y="477"/>
                  </a:cubicBezTo>
                  <a:cubicBezTo>
                    <a:pt x="104" y="467"/>
                    <a:pt x="96" y="459"/>
                    <a:pt x="83" y="454"/>
                  </a:cubicBezTo>
                  <a:cubicBezTo>
                    <a:pt x="69" y="455"/>
                    <a:pt x="69" y="455"/>
                    <a:pt x="69" y="455"/>
                  </a:cubicBezTo>
                  <a:cubicBezTo>
                    <a:pt x="47" y="455"/>
                    <a:pt x="47" y="455"/>
                    <a:pt x="47" y="455"/>
                  </a:cubicBezTo>
                  <a:cubicBezTo>
                    <a:pt x="0" y="456"/>
                    <a:pt x="0" y="456"/>
                    <a:pt x="0" y="456"/>
                  </a:cubicBezTo>
                  <a:cubicBezTo>
                    <a:pt x="1" y="448"/>
                    <a:pt x="1" y="448"/>
                    <a:pt x="1" y="448"/>
                  </a:cubicBezTo>
                  <a:cubicBezTo>
                    <a:pt x="31" y="288"/>
                    <a:pt x="37" y="140"/>
                    <a:pt x="18" y="8"/>
                  </a:cubicBezTo>
                  <a:cubicBezTo>
                    <a:pt x="91" y="5"/>
                    <a:pt x="91" y="5"/>
                    <a:pt x="91" y="5"/>
                  </a:cubicBezTo>
                  <a:cubicBezTo>
                    <a:pt x="102" y="5"/>
                    <a:pt x="102" y="5"/>
                    <a:pt x="102" y="5"/>
                  </a:cubicBezTo>
                  <a:cubicBezTo>
                    <a:pt x="108" y="4"/>
                    <a:pt x="108" y="4"/>
                    <a:pt x="108" y="4"/>
                  </a:cubicBezTo>
                  <a:cubicBezTo>
                    <a:pt x="126" y="10"/>
                    <a:pt x="138" y="19"/>
                    <a:pt x="143" y="32"/>
                  </a:cubicBezTo>
                  <a:cubicBezTo>
                    <a:pt x="151" y="50"/>
                    <a:pt x="144" y="70"/>
                    <a:pt x="139" y="81"/>
                  </a:cubicBezTo>
                  <a:cubicBezTo>
                    <a:pt x="136" y="86"/>
                    <a:pt x="133" y="91"/>
                    <a:pt x="131" y="101"/>
                  </a:cubicBezTo>
                  <a:cubicBezTo>
                    <a:pt x="125" y="125"/>
                    <a:pt x="130" y="151"/>
                    <a:pt x="145" y="169"/>
                  </a:cubicBezTo>
                  <a:cubicBezTo>
                    <a:pt x="154" y="181"/>
                    <a:pt x="166" y="188"/>
                    <a:pt x="178" y="188"/>
                  </a:cubicBezTo>
                  <a:cubicBezTo>
                    <a:pt x="181" y="188"/>
                    <a:pt x="185" y="187"/>
                    <a:pt x="189" y="186"/>
                  </a:cubicBezTo>
                  <a:cubicBezTo>
                    <a:pt x="193" y="184"/>
                    <a:pt x="197" y="182"/>
                    <a:pt x="200" y="179"/>
                  </a:cubicBezTo>
                  <a:cubicBezTo>
                    <a:pt x="226" y="158"/>
                    <a:pt x="232" y="107"/>
                    <a:pt x="211" y="80"/>
                  </a:cubicBezTo>
                  <a:cubicBezTo>
                    <a:pt x="211" y="80"/>
                    <a:pt x="193" y="53"/>
                    <a:pt x="197" y="28"/>
                  </a:cubicBezTo>
                  <a:cubicBezTo>
                    <a:pt x="199" y="17"/>
                    <a:pt x="205" y="8"/>
                    <a:pt x="216" y="2"/>
                  </a:cubicBezTo>
                  <a:cubicBezTo>
                    <a:pt x="240" y="1"/>
                    <a:pt x="262" y="0"/>
                    <a:pt x="282" y="0"/>
                  </a:cubicBezTo>
                  <a:cubicBezTo>
                    <a:pt x="291" y="37"/>
                    <a:pt x="296" y="76"/>
                    <a:pt x="297" y="115"/>
                  </a:cubicBezTo>
                  <a:cubicBezTo>
                    <a:pt x="299" y="125"/>
                    <a:pt x="300" y="137"/>
                    <a:pt x="303" y="146"/>
                  </a:cubicBezTo>
                  <a:cubicBezTo>
                    <a:pt x="304" y="150"/>
                    <a:pt x="306" y="153"/>
                    <a:pt x="308" y="156"/>
                  </a:cubicBezTo>
                  <a:cubicBezTo>
                    <a:pt x="311" y="160"/>
                    <a:pt x="314" y="162"/>
                    <a:pt x="317" y="162"/>
                  </a:cubicBezTo>
                  <a:cubicBezTo>
                    <a:pt x="320" y="162"/>
                    <a:pt x="324" y="160"/>
                    <a:pt x="328" y="154"/>
                  </a:cubicBezTo>
                  <a:cubicBezTo>
                    <a:pt x="330" y="152"/>
                    <a:pt x="332" y="147"/>
                    <a:pt x="333" y="146"/>
                  </a:cubicBezTo>
                  <a:cubicBezTo>
                    <a:pt x="337" y="136"/>
                    <a:pt x="341" y="130"/>
                    <a:pt x="346" y="128"/>
                  </a:cubicBezTo>
                  <a:cubicBezTo>
                    <a:pt x="350" y="126"/>
                    <a:pt x="350" y="126"/>
                    <a:pt x="350" y="126"/>
                  </a:cubicBezTo>
                  <a:cubicBezTo>
                    <a:pt x="350" y="126"/>
                    <a:pt x="350" y="126"/>
                    <a:pt x="350" y="126"/>
                  </a:cubicBezTo>
                  <a:cubicBezTo>
                    <a:pt x="353" y="126"/>
                    <a:pt x="353" y="126"/>
                    <a:pt x="353" y="126"/>
                  </a:cubicBezTo>
                  <a:cubicBezTo>
                    <a:pt x="354" y="127"/>
                    <a:pt x="366" y="124"/>
                    <a:pt x="367" y="125"/>
                  </a:cubicBezTo>
                  <a:cubicBezTo>
                    <a:pt x="375" y="133"/>
                    <a:pt x="373" y="186"/>
                    <a:pt x="368" y="229"/>
                  </a:cubicBezTo>
                  <a:cubicBezTo>
                    <a:pt x="364" y="250"/>
                    <a:pt x="367" y="270"/>
                    <a:pt x="360" y="279"/>
                  </a:cubicBezTo>
                  <a:cubicBezTo>
                    <a:pt x="355" y="283"/>
                    <a:pt x="337" y="290"/>
                    <a:pt x="333" y="291"/>
                  </a:cubicBezTo>
                  <a:cubicBezTo>
                    <a:pt x="326" y="286"/>
                    <a:pt x="328" y="275"/>
                    <a:pt x="326" y="268"/>
                  </a:cubicBezTo>
                  <a:cubicBezTo>
                    <a:pt x="324" y="258"/>
                    <a:pt x="320" y="256"/>
                    <a:pt x="314" y="256"/>
                  </a:cubicBezTo>
                  <a:cubicBezTo>
                    <a:pt x="311" y="256"/>
                    <a:pt x="311" y="256"/>
                    <a:pt x="311" y="256"/>
                  </a:cubicBezTo>
                  <a:cubicBezTo>
                    <a:pt x="307" y="256"/>
                    <a:pt x="304" y="253"/>
                    <a:pt x="300" y="259"/>
                  </a:cubicBezTo>
                  <a:cubicBezTo>
                    <a:pt x="295" y="267"/>
                    <a:pt x="290" y="280"/>
                    <a:pt x="286" y="298"/>
                  </a:cubicBezTo>
                  <a:cubicBezTo>
                    <a:pt x="278" y="345"/>
                    <a:pt x="267" y="393"/>
                    <a:pt x="253" y="442"/>
                  </a:cubicBezTo>
                  <a:cubicBezTo>
                    <a:pt x="253" y="445"/>
                    <a:pt x="253" y="445"/>
                    <a:pt x="253" y="445"/>
                  </a:cubicBezTo>
                  <a:cubicBezTo>
                    <a:pt x="251" y="449"/>
                    <a:pt x="251" y="449"/>
                    <a:pt x="251" y="449"/>
                  </a:cubicBezTo>
                  <a:cubicBezTo>
                    <a:pt x="219" y="451"/>
                    <a:pt x="219" y="451"/>
                    <a:pt x="219" y="451"/>
                  </a:cubicBezTo>
                  <a:cubicBezTo>
                    <a:pt x="199" y="451"/>
                    <a:pt x="199" y="451"/>
                    <a:pt x="199" y="451"/>
                  </a:cubicBezTo>
                  <a:cubicBezTo>
                    <a:pt x="195" y="452"/>
                    <a:pt x="192" y="453"/>
                    <a:pt x="188" y="455"/>
                  </a:cubicBezTo>
                  <a:cubicBezTo>
                    <a:pt x="169" y="463"/>
                    <a:pt x="157" y="477"/>
                    <a:pt x="153" y="496"/>
                  </a:cubicBezTo>
                  <a:cubicBezTo>
                    <a:pt x="153" y="498"/>
                    <a:pt x="152" y="500"/>
                    <a:pt x="152" y="501"/>
                  </a:cubicBezTo>
                  <a:cubicBezTo>
                    <a:pt x="150" y="515"/>
                    <a:pt x="152" y="526"/>
                    <a:pt x="153" y="529"/>
                  </a:cubicBezTo>
                  <a:cubicBezTo>
                    <a:pt x="160" y="559"/>
                    <a:pt x="140" y="615"/>
                    <a:pt x="101" y="628"/>
                  </a:cubicBezTo>
                  <a:cubicBezTo>
                    <a:pt x="98" y="629"/>
                    <a:pt x="95" y="630"/>
                    <a:pt x="93" y="630"/>
                  </a:cubicBezTo>
                  <a:close/>
                </a:path>
              </a:pathLst>
            </a:custGeom>
            <a:solidFill>
              <a:schemeClr val="accent3"/>
            </a:solidFill>
            <a:ln w="3175">
              <a:solidFill>
                <a:schemeClr val="bg1"/>
              </a:solidFill>
            </a:ln>
          </p:spPr>
          <p:txBody>
            <a:bodyPr vert="horz" wrap="square" lIns="121920" tIns="60960" rIns="121920" bIns="60960" numCol="1" anchor="t" anchorCtr="0" compatLnSpc="1"/>
            <a:lstStyle/>
            <a:p>
              <a:endParaRPr lang="en-US" sz="2400"/>
            </a:p>
          </p:txBody>
        </p:sp>
        <p:sp>
          <p:nvSpPr>
            <p:cNvPr id="24" name="Freeform 22"/>
            <p:cNvSpPr/>
            <p:nvPr/>
          </p:nvSpPr>
          <p:spPr bwMode="auto">
            <a:xfrm>
              <a:off x="7069551" y="5349155"/>
              <a:ext cx="1125143" cy="1488962"/>
            </a:xfrm>
            <a:custGeom>
              <a:avLst/>
              <a:gdLst>
                <a:gd name="T0" fmla="*/ 194 w 337"/>
                <a:gd name="T1" fmla="*/ 381 h 445"/>
                <a:gd name="T2" fmla="*/ 194 w 337"/>
                <a:gd name="T3" fmla="*/ 380 h 445"/>
                <a:gd name="T4" fmla="*/ 199 w 337"/>
                <a:gd name="T5" fmla="*/ 374 h 445"/>
                <a:gd name="T6" fmla="*/ 200 w 337"/>
                <a:gd name="T7" fmla="*/ 373 h 445"/>
                <a:gd name="T8" fmla="*/ 203 w 337"/>
                <a:gd name="T9" fmla="*/ 369 h 445"/>
                <a:gd name="T10" fmla="*/ 204 w 337"/>
                <a:gd name="T11" fmla="*/ 367 h 445"/>
                <a:gd name="T12" fmla="*/ 206 w 337"/>
                <a:gd name="T13" fmla="*/ 365 h 445"/>
                <a:gd name="T14" fmla="*/ 206 w 337"/>
                <a:gd name="T15" fmla="*/ 363 h 445"/>
                <a:gd name="T16" fmla="*/ 207 w 337"/>
                <a:gd name="T17" fmla="*/ 361 h 445"/>
                <a:gd name="T18" fmla="*/ 208 w 337"/>
                <a:gd name="T19" fmla="*/ 360 h 445"/>
                <a:gd name="T20" fmla="*/ 208 w 337"/>
                <a:gd name="T21" fmla="*/ 359 h 445"/>
                <a:gd name="T22" fmla="*/ 209 w 337"/>
                <a:gd name="T23" fmla="*/ 358 h 445"/>
                <a:gd name="T24" fmla="*/ 209 w 337"/>
                <a:gd name="T25" fmla="*/ 354 h 445"/>
                <a:gd name="T26" fmla="*/ 207 w 337"/>
                <a:gd name="T27" fmla="*/ 353 h 445"/>
                <a:gd name="T28" fmla="*/ 205 w 337"/>
                <a:gd name="T29" fmla="*/ 352 h 445"/>
                <a:gd name="T30" fmla="*/ 177 w 337"/>
                <a:gd name="T31" fmla="*/ 354 h 445"/>
                <a:gd name="T32" fmla="*/ 173 w 337"/>
                <a:gd name="T33" fmla="*/ 328 h 445"/>
                <a:gd name="T34" fmla="*/ 211 w 337"/>
                <a:gd name="T35" fmla="*/ 284 h 445"/>
                <a:gd name="T36" fmla="*/ 220 w 337"/>
                <a:gd name="T37" fmla="*/ 278 h 445"/>
                <a:gd name="T38" fmla="*/ 223 w 337"/>
                <a:gd name="T39" fmla="*/ 276 h 445"/>
                <a:gd name="T40" fmla="*/ 225 w 337"/>
                <a:gd name="T41" fmla="*/ 275 h 445"/>
                <a:gd name="T42" fmla="*/ 226 w 337"/>
                <a:gd name="T43" fmla="*/ 275 h 445"/>
                <a:gd name="T44" fmla="*/ 229 w 337"/>
                <a:gd name="T45" fmla="*/ 274 h 445"/>
                <a:gd name="T46" fmla="*/ 230 w 337"/>
                <a:gd name="T47" fmla="*/ 274 h 445"/>
                <a:gd name="T48" fmla="*/ 236 w 337"/>
                <a:gd name="T49" fmla="*/ 275 h 445"/>
                <a:gd name="T50" fmla="*/ 237 w 337"/>
                <a:gd name="T51" fmla="*/ 277 h 445"/>
                <a:gd name="T52" fmla="*/ 238 w 337"/>
                <a:gd name="T53" fmla="*/ 278 h 445"/>
                <a:gd name="T54" fmla="*/ 238 w 337"/>
                <a:gd name="T55" fmla="*/ 291 h 445"/>
                <a:gd name="T56" fmla="*/ 241 w 337"/>
                <a:gd name="T57" fmla="*/ 304 h 445"/>
                <a:gd name="T58" fmla="*/ 245 w 337"/>
                <a:gd name="T59" fmla="*/ 298 h 445"/>
                <a:gd name="T60" fmla="*/ 279 w 337"/>
                <a:gd name="T61" fmla="*/ 266 h 445"/>
                <a:gd name="T62" fmla="*/ 337 w 337"/>
                <a:gd name="T63" fmla="*/ 162 h 445"/>
                <a:gd name="T64" fmla="*/ 287 w 337"/>
                <a:gd name="T65" fmla="*/ 163 h 445"/>
                <a:gd name="T66" fmla="*/ 305 w 337"/>
                <a:gd name="T67" fmla="*/ 94 h 445"/>
                <a:gd name="T68" fmla="*/ 331 w 337"/>
                <a:gd name="T69" fmla="*/ 43 h 445"/>
                <a:gd name="T70" fmla="*/ 332 w 337"/>
                <a:gd name="T71" fmla="*/ 38 h 445"/>
                <a:gd name="T72" fmla="*/ 332 w 337"/>
                <a:gd name="T73" fmla="*/ 38 h 445"/>
                <a:gd name="T74" fmla="*/ 332 w 337"/>
                <a:gd name="T75" fmla="*/ 19 h 445"/>
                <a:gd name="T76" fmla="*/ 331 w 337"/>
                <a:gd name="T77" fmla="*/ 15 h 445"/>
                <a:gd name="T78" fmla="*/ 330 w 337"/>
                <a:gd name="T79" fmla="*/ 14 h 445"/>
                <a:gd name="T80" fmla="*/ 310 w 337"/>
                <a:gd name="T81" fmla="*/ 0 h 445"/>
                <a:gd name="T82" fmla="*/ 309 w 337"/>
                <a:gd name="T83" fmla="*/ 0 h 445"/>
                <a:gd name="T84" fmla="*/ 281 w 337"/>
                <a:gd name="T85" fmla="*/ 12 h 445"/>
                <a:gd name="T86" fmla="*/ 273 w 337"/>
                <a:gd name="T87" fmla="*/ 19 h 445"/>
                <a:gd name="T88" fmla="*/ 267 w 337"/>
                <a:gd name="T89" fmla="*/ 26 h 445"/>
                <a:gd name="T90" fmla="*/ 266 w 337"/>
                <a:gd name="T91" fmla="*/ 28 h 445"/>
                <a:gd name="T92" fmla="*/ 258 w 337"/>
                <a:gd name="T93" fmla="*/ 39 h 445"/>
                <a:gd name="T94" fmla="*/ 254 w 337"/>
                <a:gd name="T95" fmla="*/ 47 h 445"/>
                <a:gd name="T96" fmla="*/ 252 w 337"/>
                <a:gd name="T97" fmla="*/ 52 h 445"/>
                <a:gd name="T98" fmla="*/ 246 w 337"/>
                <a:gd name="T99" fmla="*/ 80 h 445"/>
                <a:gd name="T100" fmla="*/ 246 w 337"/>
                <a:gd name="T101" fmla="*/ 82 h 445"/>
                <a:gd name="T102" fmla="*/ 247 w 337"/>
                <a:gd name="T103" fmla="*/ 96 h 445"/>
                <a:gd name="T104" fmla="*/ 231 w 337"/>
                <a:gd name="T105" fmla="*/ 148 h 445"/>
                <a:gd name="T106" fmla="*/ 230 w 337"/>
                <a:gd name="T107" fmla="*/ 149 h 445"/>
                <a:gd name="T108" fmla="*/ 220 w 337"/>
                <a:gd name="T109" fmla="*/ 157 h 445"/>
                <a:gd name="T110" fmla="*/ 218 w 337"/>
                <a:gd name="T111" fmla="*/ 158 h 445"/>
                <a:gd name="T112" fmla="*/ 204 w 337"/>
                <a:gd name="T113" fmla="*/ 165 h 445"/>
                <a:gd name="T114" fmla="*/ 192 w 337"/>
                <a:gd name="T115" fmla="*/ 166 h 445"/>
                <a:gd name="T116" fmla="*/ 137 w 337"/>
                <a:gd name="T117" fmla="*/ 167 h 445"/>
                <a:gd name="T118" fmla="*/ 0 w 337"/>
                <a:gd name="T119" fmla="*/ 445 h 445"/>
                <a:gd name="T120" fmla="*/ 36 w 337"/>
                <a:gd name="T121" fmla="*/ 444 h 445"/>
                <a:gd name="T122" fmla="*/ 131 w 337"/>
                <a:gd name="T123" fmla="*/ 442 h 445"/>
                <a:gd name="T124" fmla="*/ 194 w 337"/>
                <a:gd name="T125" fmla="*/ 38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445">
                  <a:moveTo>
                    <a:pt x="194" y="381"/>
                  </a:moveTo>
                  <a:cubicBezTo>
                    <a:pt x="194" y="381"/>
                    <a:pt x="194" y="380"/>
                    <a:pt x="194" y="380"/>
                  </a:cubicBezTo>
                  <a:cubicBezTo>
                    <a:pt x="196" y="378"/>
                    <a:pt x="198" y="376"/>
                    <a:pt x="199" y="374"/>
                  </a:cubicBezTo>
                  <a:cubicBezTo>
                    <a:pt x="200" y="374"/>
                    <a:pt x="200" y="373"/>
                    <a:pt x="200" y="373"/>
                  </a:cubicBezTo>
                  <a:cubicBezTo>
                    <a:pt x="201" y="371"/>
                    <a:pt x="202" y="370"/>
                    <a:pt x="203" y="369"/>
                  </a:cubicBezTo>
                  <a:cubicBezTo>
                    <a:pt x="203" y="368"/>
                    <a:pt x="204" y="368"/>
                    <a:pt x="204" y="367"/>
                  </a:cubicBezTo>
                  <a:cubicBezTo>
                    <a:pt x="204" y="366"/>
                    <a:pt x="205" y="365"/>
                    <a:pt x="206" y="365"/>
                  </a:cubicBezTo>
                  <a:cubicBezTo>
                    <a:pt x="206" y="364"/>
                    <a:pt x="206" y="364"/>
                    <a:pt x="206" y="363"/>
                  </a:cubicBezTo>
                  <a:cubicBezTo>
                    <a:pt x="207" y="363"/>
                    <a:pt x="207" y="362"/>
                    <a:pt x="207" y="361"/>
                  </a:cubicBezTo>
                  <a:cubicBezTo>
                    <a:pt x="207" y="361"/>
                    <a:pt x="208" y="360"/>
                    <a:pt x="208" y="360"/>
                  </a:cubicBezTo>
                  <a:cubicBezTo>
                    <a:pt x="208" y="360"/>
                    <a:pt x="208" y="359"/>
                    <a:pt x="208" y="359"/>
                  </a:cubicBezTo>
                  <a:cubicBezTo>
                    <a:pt x="208" y="358"/>
                    <a:pt x="208" y="358"/>
                    <a:pt x="209" y="358"/>
                  </a:cubicBezTo>
                  <a:cubicBezTo>
                    <a:pt x="209" y="356"/>
                    <a:pt x="209" y="355"/>
                    <a:pt x="209" y="354"/>
                  </a:cubicBezTo>
                  <a:cubicBezTo>
                    <a:pt x="207" y="353"/>
                    <a:pt x="207" y="353"/>
                    <a:pt x="207" y="353"/>
                  </a:cubicBezTo>
                  <a:cubicBezTo>
                    <a:pt x="207" y="353"/>
                    <a:pt x="206" y="352"/>
                    <a:pt x="205" y="352"/>
                  </a:cubicBezTo>
                  <a:cubicBezTo>
                    <a:pt x="192" y="352"/>
                    <a:pt x="192" y="368"/>
                    <a:pt x="177" y="354"/>
                  </a:cubicBezTo>
                  <a:cubicBezTo>
                    <a:pt x="168" y="345"/>
                    <a:pt x="168" y="336"/>
                    <a:pt x="173" y="328"/>
                  </a:cubicBezTo>
                  <a:cubicBezTo>
                    <a:pt x="180" y="317"/>
                    <a:pt x="194" y="297"/>
                    <a:pt x="211" y="284"/>
                  </a:cubicBezTo>
                  <a:cubicBezTo>
                    <a:pt x="214" y="282"/>
                    <a:pt x="217" y="279"/>
                    <a:pt x="220" y="278"/>
                  </a:cubicBezTo>
                  <a:cubicBezTo>
                    <a:pt x="220" y="277"/>
                    <a:pt x="221" y="277"/>
                    <a:pt x="223" y="276"/>
                  </a:cubicBezTo>
                  <a:cubicBezTo>
                    <a:pt x="223" y="276"/>
                    <a:pt x="224" y="276"/>
                    <a:pt x="225" y="275"/>
                  </a:cubicBezTo>
                  <a:cubicBezTo>
                    <a:pt x="225" y="275"/>
                    <a:pt x="226" y="275"/>
                    <a:pt x="226" y="275"/>
                  </a:cubicBezTo>
                  <a:cubicBezTo>
                    <a:pt x="227" y="275"/>
                    <a:pt x="228" y="274"/>
                    <a:pt x="229" y="274"/>
                  </a:cubicBezTo>
                  <a:cubicBezTo>
                    <a:pt x="229" y="274"/>
                    <a:pt x="229" y="274"/>
                    <a:pt x="230" y="274"/>
                  </a:cubicBezTo>
                  <a:cubicBezTo>
                    <a:pt x="232" y="274"/>
                    <a:pt x="234" y="274"/>
                    <a:pt x="236" y="275"/>
                  </a:cubicBezTo>
                  <a:cubicBezTo>
                    <a:pt x="236" y="276"/>
                    <a:pt x="236" y="276"/>
                    <a:pt x="237" y="277"/>
                  </a:cubicBezTo>
                  <a:cubicBezTo>
                    <a:pt x="237" y="277"/>
                    <a:pt x="237" y="277"/>
                    <a:pt x="238" y="278"/>
                  </a:cubicBezTo>
                  <a:cubicBezTo>
                    <a:pt x="240" y="282"/>
                    <a:pt x="238" y="287"/>
                    <a:pt x="238" y="291"/>
                  </a:cubicBezTo>
                  <a:cubicBezTo>
                    <a:pt x="239" y="294"/>
                    <a:pt x="237" y="304"/>
                    <a:pt x="241" y="304"/>
                  </a:cubicBezTo>
                  <a:cubicBezTo>
                    <a:pt x="241" y="304"/>
                    <a:pt x="245" y="298"/>
                    <a:pt x="245" y="298"/>
                  </a:cubicBezTo>
                  <a:cubicBezTo>
                    <a:pt x="250" y="297"/>
                    <a:pt x="260" y="291"/>
                    <a:pt x="279" y="266"/>
                  </a:cubicBezTo>
                  <a:cubicBezTo>
                    <a:pt x="299" y="234"/>
                    <a:pt x="318" y="199"/>
                    <a:pt x="337" y="162"/>
                  </a:cubicBezTo>
                  <a:cubicBezTo>
                    <a:pt x="322" y="162"/>
                    <a:pt x="305" y="163"/>
                    <a:pt x="287" y="163"/>
                  </a:cubicBezTo>
                  <a:cubicBezTo>
                    <a:pt x="262" y="142"/>
                    <a:pt x="304" y="94"/>
                    <a:pt x="305" y="94"/>
                  </a:cubicBezTo>
                  <a:cubicBezTo>
                    <a:pt x="314" y="84"/>
                    <a:pt x="326" y="63"/>
                    <a:pt x="331" y="43"/>
                  </a:cubicBezTo>
                  <a:cubicBezTo>
                    <a:pt x="331" y="42"/>
                    <a:pt x="331" y="40"/>
                    <a:pt x="332" y="38"/>
                  </a:cubicBezTo>
                  <a:cubicBezTo>
                    <a:pt x="332" y="38"/>
                    <a:pt x="332" y="38"/>
                    <a:pt x="332" y="38"/>
                  </a:cubicBezTo>
                  <a:cubicBezTo>
                    <a:pt x="333" y="31"/>
                    <a:pt x="333" y="24"/>
                    <a:pt x="332" y="19"/>
                  </a:cubicBezTo>
                  <a:cubicBezTo>
                    <a:pt x="331" y="17"/>
                    <a:pt x="331" y="16"/>
                    <a:pt x="331" y="15"/>
                  </a:cubicBezTo>
                  <a:cubicBezTo>
                    <a:pt x="330" y="15"/>
                    <a:pt x="330" y="14"/>
                    <a:pt x="330" y="14"/>
                  </a:cubicBezTo>
                  <a:cubicBezTo>
                    <a:pt x="327" y="7"/>
                    <a:pt x="321" y="1"/>
                    <a:pt x="310" y="0"/>
                  </a:cubicBezTo>
                  <a:cubicBezTo>
                    <a:pt x="310" y="0"/>
                    <a:pt x="309" y="0"/>
                    <a:pt x="309" y="0"/>
                  </a:cubicBezTo>
                  <a:cubicBezTo>
                    <a:pt x="299" y="2"/>
                    <a:pt x="289" y="6"/>
                    <a:pt x="281" y="12"/>
                  </a:cubicBezTo>
                  <a:cubicBezTo>
                    <a:pt x="278" y="14"/>
                    <a:pt x="276" y="17"/>
                    <a:pt x="273" y="19"/>
                  </a:cubicBezTo>
                  <a:cubicBezTo>
                    <a:pt x="271" y="21"/>
                    <a:pt x="269" y="23"/>
                    <a:pt x="267" y="26"/>
                  </a:cubicBezTo>
                  <a:cubicBezTo>
                    <a:pt x="267" y="26"/>
                    <a:pt x="266" y="27"/>
                    <a:pt x="266" y="28"/>
                  </a:cubicBezTo>
                  <a:cubicBezTo>
                    <a:pt x="263" y="31"/>
                    <a:pt x="261" y="35"/>
                    <a:pt x="258" y="39"/>
                  </a:cubicBezTo>
                  <a:cubicBezTo>
                    <a:pt x="257" y="41"/>
                    <a:pt x="255" y="44"/>
                    <a:pt x="254" y="47"/>
                  </a:cubicBezTo>
                  <a:cubicBezTo>
                    <a:pt x="253" y="49"/>
                    <a:pt x="253" y="50"/>
                    <a:pt x="252" y="52"/>
                  </a:cubicBezTo>
                  <a:cubicBezTo>
                    <a:pt x="248" y="61"/>
                    <a:pt x="246" y="71"/>
                    <a:pt x="246" y="80"/>
                  </a:cubicBezTo>
                  <a:cubicBezTo>
                    <a:pt x="246" y="81"/>
                    <a:pt x="246" y="82"/>
                    <a:pt x="246" y="82"/>
                  </a:cubicBezTo>
                  <a:cubicBezTo>
                    <a:pt x="246" y="87"/>
                    <a:pt x="246" y="92"/>
                    <a:pt x="247" y="96"/>
                  </a:cubicBezTo>
                  <a:cubicBezTo>
                    <a:pt x="247" y="96"/>
                    <a:pt x="252" y="125"/>
                    <a:pt x="231" y="148"/>
                  </a:cubicBezTo>
                  <a:cubicBezTo>
                    <a:pt x="231" y="148"/>
                    <a:pt x="230" y="149"/>
                    <a:pt x="230" y="149"/>
                  </a:cubicBezTo>
                  <a:cubicBezTo>
                    <a:pt x="227" y="152"/>
                    <a:pt x="224" y="155"/>
                    <a:pt x="220" y="157"/>
                  </a:cubicBezTo>
                  <a:cubicBezTo>
                    <a:pt x="220" y="158"/>
                    <a:pt x="219" y="158"/>
                    <a:pt x="218" y="158"/>
                  </a:cubicBezTo>
                  <a:cubicBezTo>
                    <a:pt x="214" y="161"/>
                    <a:pt x="209" y="163"/>
                    <a:pt x="204" y="165"/>
                  </a:cubicBezTo>
                  <a:cubicBezTo>
                    <a:pt x="200" y="166"/>
                    <a:pt x="196" y="166"/>
                    <a:pt x="192" y="166"/>
                  </a:cubicBezTo>
                  <a:cubicBezTo>
                    <a:pt x="174" y="166"/>
                    <a:pt x="155" y="167"/>
                    <a:pt x="137" y="167"/>
                  </a:cubicBezTo>
                  <a:cubicBezTo>
                    <a:pt x="99" y="282"/>
                    <a:pt x="54" y="380"/>
                    <a:pt x="0" y="445"/>
                  </a:cubicBezTo>
                  <a:cubicBezTo>
                    <a:pt x="12" y="445"/>
                    <a:pt x="24" y="445"/>
                    <a:pt x="36" y="444"/>
                  </a:cubicBezTo>
                  <a:cubicBezTo>
                    <a:pt x="74" y="443"/>
                    <a:pt x="106" y="442"/>
                    <a:pt x="131" y="442"/>
                  </a:cubicBezTo>
                  <a:cubicBezTo>
                    <a:pt x="153" y="424"/>
                    <a:pt x="174" y="403"/>
                    <a:pt x="194" y="381"/>
                  </a:cubicBezTo>
                  <a:close/>
                </a:path>
              </a:pathLst>
            </a:custGeom>
            <a:solidFill>
              <a:schemeClr val="accent5"/>
            </a:solidFill>
            <a:ln w="3175">
              <a:solidFill>
                <a:schemeClr val="bg1"/>
              </a:solidFill>
            </a:ln>
          </p:spPr>
          <p:txBody>
            <a:bodyPr vert="horz" wrap="square" lIns="121920" tIns="60960" rIns="121920" bIns="60960" numCol="1" anchor="t" anchorCtr="0" compatLnSpc="1"/>
            <a:lstStyle/>
            <a:p>
              <a:endParaRPr lang="en-US" sz="2400"/>
            </a:p>
          </p:txBody>
        </p:sp>
        <p:sp>
          <p:nvSpPr>
            <p:cNvPr id="25" name="Freeform 23"/>
            <p:cNvSpPr/>
            <p:nvPr/>
          </p:nvSpPr>
          <p:spPr bwMode="auto">
            <a:xfrm>
              <a:off x="7507481" y="5881408"/>
              <a:ext cx="1010608" cy="946602"/>
            </a:xfrm>
            <a:custGeom>
              <a:avLst/>
              <a:gdLst>
                <a:gd name="T0" fmla="*/ 27 w 302"/>
                <a:gd name="T1" fmla="*/ 281 h 283"/>
                <a:gd name="T2" fmla="*/ 54 w 302"/>
                <a:gd name="T3" fmla="*/ 280 h 283"/>
                <a:gd name="T4" fmla="*/ 52 w 302"/>
                <a:gd name="T5" fmla="*/ 280 h 283"/>
                <a:gd name="T6" fmla="*/ 64 w 302"/>
                <a:gd name="T7" fmla="*/ 280 h 283"/>
                <a:gd name="T8" fmla="*/ 302 w 302"/>
                <a:gd name="T9" fmla="*/ 0 h 283"/>
                <a:gd name="T10" fmla="*/ 287 w 302"/>
                <a:gd name="T11" fmla="*/ 1 h 283"/>
                <a:gd name="T12" fmla="*/ 266 w 302"/>
                <a:gd name="T13" fmla="*/ 20 h 283"/>
                <a:gd name="T14" fmla="*/ 261 w 302"/>
                <a:gd name="T15" fmla="*/ 28 h 283"/>
                <a:gd name="T16" fmla="*/ 260 w 302"/>
                <a:gd name="T17" fmla="*/ 30 h 283"/>
                <a:gd name="T18" fmla="*/ 253 w 302"/>
                <a:gd name="T19" fmla="*/ 41 h 283"/>
                <a:gd name="T20" fmla="*/ 243 w 302"/>
                <a:gd name="T21" fmla="*/ 60 h 283"/>
                <a:gd name="T22" fmla="*/ 239 w 302"/>
                <a:gd name="T23" fmla="*/ 68 h 283"/>
                <a:gd name="T24" fmla="*/ 234 w 302"/>
                <a:gd name="T25" fmla="*/ 79 h 283"/>
                <a:gd name="T26" fmla="*/ 231 w 302"/>
                <a:gd name="T27" fmla="*/ 84 h 283"/>
                <a:gd name="T28" fmla="*/ 228 w 302"/>
                <a:gd name="T29" fmla="*/ 89 h 283"/>
                <a:gd name="T30" fmla="*/ 172 w 302"/>
                <a:gd name="T31" fmla="*/ 148 h 283"/>
                <a:gd name="T32" fmla="*/ 170 w 302"/>
                <a:gd name="T33" fmla="*/ 147 h 283"/>
                <a:gd name="T34" fmla="*/ 213 w 302"/>
                <a:gd name="T35" fmla="*/ 70 h 283"/>
                <a:gd name="T36" fmla="*/ 214 w 302"/>
                <a:gd name="T37" fmla="*/ 69 h 283"/>
                <a:gd name="T38" fmla="*/ 235 w 302"/>
                <a:gd name="T39" fmla="*/ 41 h 283"/>
                <a:gd name="T40" fmla="*/ 236 w 302"/>
                <a:gd name="T41" fmla="*/ 40 h 283"/>
                <a:gd name="T42" fmla="*/ 244 w 302"/>
                <a:gd name="T43" fmla="*/ 2 h 283"/>
                <a:gd name="T44" fmla="*/ 206 w 302"/>
                <a:gd name="T45" fmla="*/ 4 h 283"/>
                <a:gd name="T46" fmla="*/ 148 w 302"/>
                <a:gd name="T47" fmla="*/ 108 h 283"/>
                <a:gd name="T48" fmla="*/ 114 w 302"/>
                <a:gd name="T49" fmla="*/ 139 h 283"/>
                <a:gd name="T50" fmla="*/ 113 w 302"/>
                <a:gd name="T51" fmla="*/ 139 h 283"/>
                <a:gd name="T52" fmla="*/ 108 w 302"/>
                <a:gd name="T53" fmla="*/ 134 h 283"/>
                <a:gd name="T54" fmla="*/ 107 w 302"/>
                <a:gd name="T55" fmla="*/ 132 h 283"/>
                <a:gd name="T56" fmla="*/ 107 w 302"/>
                <a:gd name="T57" fmla="*/ 130 h 283"/>
                <a:gd name="T58" fmla="*/ 107 w 302"/>
                <a:gd name="T59" fmla="*/ 119 h 283"/>
                <a:gd name="T60" fmla="*/ 106 w 302"/>
                <a:gd name="T61" fmla="*/ 118 h 283"/>
                <a:gd name="T62" fmla="*/ 99 w 302"/>
                <a:gd name="T63" fmla="*/ 115 h 283"/>
                <a:gd name="T64" fmla="*/ 98 w 302"/>
                <a:gd name="T65" fmla="*/ 115 h 283"/>
                <a:gd name="T66" fmla="*/ 95 w 302"/>
                <a:gd name="T67" fmla="*/ 116 h 283"/>
                <a:gd name="T68" fmla="*/ 94 w 302"/>
                <a:gd name="T69" fmla="*/ 116 h 283"/>
                <a:gd name="T70" fmla="*/ 92 w 302"/>
                <a:gd name="T71" fmla="*/ 117 h 283"/>
                <a:gd name="T72" fmla="*/ 89 w 302"/>
                <a:gd name="T73" fmla="*/ 119 h 283"/>
                <a:gd name="T74" fmla="*/ 80 w 302"/>
                <a:gd name="T75" fmla="*/ 125 h 283"/>
                <a:gd name="T76" fmla="*/ 42 w 302"/>
                <a:gd name="T77" fmla="*/ 169 h 283"/>
                <a:gd name="T78" fmla="*/ 37 w 302"/>
                <a:gd name="T79" fmla="*/ 177 h 283"/>
                <a:gd name="T80" fmla="*/ 26 w 302"/>
                <a:gd name="T81" fmla="*/ 202 h 283"/>
                <a:gd name="T82" fmla="*/ 55 w 302"/>
                <a:gd name="T83" fmla="*/ 203 h 283"/>
                <a:gd name="T84" fmla="*/ 63 w 302"/>
                <a:gd name="T85" fmla="*/ 198 h 283"/>
                <a:gd name="T86" fmla="*/ 74 w 302"/>
                <a:gd name="T87" fmla="*/ 193 h 283"/>
                <a:gd name="T88" fmla="*/ 76 w 302"/>
                <a:gd name="T89" fmla="*/ 193 h 283"/>
                <a:gd name="T90" fmla="*/ 76 w 302"/>
                <a:gd name="T91" fmla="*/ 194 h 283"/>
                <a:gd name="T92" fmla="*/ 78 w 302"/>
                <a:gd name="T93" fmla="*/ 194 h 283"/>
                <a:gd name="T94" fmla="*/ 78 w 302"/>
                <a:gd name="T95" fmla="*/ 195 h 283"/>
                <a:gd name="T96" fmla="*/ 78 w 302"/>
                <a:gd name="T97" fmla="*/ 199 h 283"/>
                <a:gd name="T98" fmla="*/ 77 w 302"/>
                <a:gd name="T99" fmla="*/ 200 h 283"/>
                <a:gd name="T100" fmla="*/ 77 w 302"/>
                <a:gd name="T101" fmla="*/ 201 h 283"/>
                <a:gd name="T102" fmla="*/ 76 w 302"/>
                <a:gd name="T103" fmla="*/ 202 h 283"/>
                <a:gd name="T104" fmla="*/ 75 w 302"/>
                <a:gd name="T105" fmla="*/ 204 h 283"/>
                <a:gd name="T106" fmla="*/ 75 w 302"/>
                <a:gd name="T107" fmla="*/ 206 h 283"/>
                <a:gd name="T108" fmla="*/ 73 w 302"/>
                <a:gd name="T109" fmla="*/ 208 h 283"/>
                <a:gd name="T110" fmla="*/ 72 w 302"/>
                <a:gd name="T111" fmla="*/ 210 h 283"/>
                <a:gd name="T112" fmla="*/ 69 w 302"/>
                <a:gd name="T113" fmla="*/ 214 h 283"/>
                <a:gd name="T114" fmla="*/ 68 w 302"/>
                <a:gd name="T115" fmla="*/ 215 h 283"/>
                <a:gd name="T116" fmla="*/ 63 w 302"/>
                <a:gd name="T117" fmla="*/ 222 h 283"/>
                <a:gd name="T118" fmla="*/ 0 w 302"/>
                <a:gd name="T119" fmla="*/ 283 h 283"/>
                <a:gd name="T120" fmla="*/ 1 w 302"/>
                <a:gd name="T121" fmla="*/ 282 h 283"/>
                <a:gd name="T122" fmla="*/ 27 w 302"/>
                <a:gd name="T123" fmla="*/ 28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 h="283">
                  <a:moveTo>
                    <a:pt x="27" y="281"/>
                  </a:moveTo>
                  <a:cubicBezTo>
                    <a:pt x="38" y="281"/>
                    <a:pt x="47" y="280"/>
                    <a:pt x="54" y="280"/>
                  </a:cubicBezTo>
                  <a:cubicBezTo>
                    <a:pt x="54" y="280"/>
                    <a:pt x="52" y="280"/>
                    <a:pt x="52" y="280"/>
                  </a:cubicBezTo>
                  <a:cubicBezTo>
                    <a:pt x="57" y="280"/>
                    <a:pt x="61" y="280"/>
                    <a:pt x="64" y="280"/>
                  </a:cubicBezTo>
                  <a:cubicBezTo>
                    <a:pt x="157" y="214"/>
                    <a:pt x="235" y="115"/>
                    <a:pt x="302" y="0"/>
                  </a:cubicBezTo>
                  <a:cubicBezTo>
                    <a:pt x="298" y="0"/>
                    <a:pt x="293" y="0"/>
                    <a:pt x="287" y="1"/>
                  </a:cubicBezTo>
                  <a:cubicBezTo>
                    <a:pt x="280" y="4"/>
                    <a:pt x="273" y="12"/>
                    <a:pt x="266" y="20"/>
                  </a:cubicBezTo>
                  <a:cubicBezTo>
                    <a:pt x="264" y="23"/>
                    <a:pt x="262" y="26"/>
                    <a:pt x="261" y="28"/>
                  </a:cubicBezTo>
                  <a:cubicBezTo>
                    <a:pt x="260" y="29"/>
                    <a:pt x="260" y="30"/>
                    <a:pt x="260" y="30"/>
                  </a:cubicBezTo>
                  <a:cubicBezTo>
                    <a:pt x="257" y="34"/>
                    <a:pt x="255" y="37"/>
                    <a:pt x="253" y="41"/>
                  </a:cubicBezTo>
                  <a:cubicBezTo>
                    <a:pt x="249" y="48"/>
                    <a:pt x="245" y="55"/>
                    <a:pt x="243" y="60"/>
                  </a:cubicBezTo>
                  <a:cubicBezTo>
                    <a:pt x="241" y="65"/>
                    <a:pt x="239" y="68"/>
                    <a:pt x="239" y="68"/>
                  </a:cubicBezTo>
                  <a:cubicBezTo>
                    <a:pt x="237" y="71"/>
                    <a:pt x="236" y="75"/>
                    <a:pt x="234" y="79"/>
                  </a:cubicBezTo>
                  <a:cubicBezTo>
                    <a:pt x="233" y="80"/>
                    <a:pt x="232" y="82"/>
                    <a:pt x="231" y="84"/>
                  </a:cubicBezTo>
                  <a:cubicBezTo>
                    <a:pt x="230" y="86"/>
                    <a:pt x="229" y="87"/>
                    <a:pt x="228" y="89"/>
                  </a:cubicBezTo>
                  <a:cubicBezTo>
                    <a:pt x="211" y="117"/>
                    <a:pt x="186" y="144"/>
                    <a:pt x="172" y="148"/>
                  </a:cubicBezTo>
                  <a:cubicBezTo>
                    <a:pt x="170" y="147"/>
                    <a:pt x="170" y="147"/>
                    <a:pt x="170" y="147"/>
                  </a:cubicBezTo>
                  <a:cubicBezTo>
                    <a:pt x="166" y="133"/>
                    <a:pt x="195" y="91"/>
                    <a:pt x="213" y="70"/>
                  </a:cubicBezTo>
                  <a:cubicBezTo>
                    <a:pt x="214" y="70"/>
                    <a:pt x="214" y="69"/>
                    <a:pt x="214" y="69"/>
                  </a:cubicBezTo>
                  <a:cubicBezTo>
                    <a:pt x="215" y="69"/>
                    <a:pt x="226" y="56"/>
                    <a:pt x="235" y="41"/>
                  </a:cubicBezTo>
                  <a:cubicBezTo>
                    <a:pt x="235" y="41"/>
                    <a:pt x="235" y="41"/>
                    <a:pt x="236" y="40"/>
                  </a:cubicBezTo>
                  <a:cubicBezTo>
                    <a:pt x="244" y="26"/>
                    <a:pt x="251" y="10"/>
                    <a:pt x="244" y="2"/>
                  </a:cubicBezTo>
                  <a:cubicBezTo>
                    <a:pt x="233" y="3"/>
                    <a:pt x="220" y="3"/>
                    <a:pt x="206" y="4"/>
                  </a:cubicBezTo>
                  <a:cubicBezTo>
                    <a:pt x="187" y="40"/>
                    <a:pt x="168" y="75"/>
                    <a:pt x="148" y="108"/>
                  </a:cubicBezTo>
                  <a:cubicBezTo>
                    <a:pt x="129" y="132"/>
                    <a:pt x="119" y="139"/>
                    <a:pt x="114" y="139"/>
                  </a:cubicBezTo>
                  <a:cubicBezTo>
                    <a:pt x="114" y="139"/>
                    <a:pt x="113" y="139"/>
                    <a:pt x="113" y="139"/>
                  </a:cubicBezTo>
                  <a:cubicBezTo>
                    <a:pt x="109" y="138"/>
                    <a:pt x="108" y="135"/>
                    <a:pt x="108" y="134"/>
                  </a:cubicBezTo>
                  <a:cubicBezTo>
                    <a:pt x="107" y="133"/>
                    <a:pt x="108" y="133"/>
                    <a:pt x="107" y="132"/>
                  </a:cubicBezTo>
                  <a:cubicBezTo>
                    <a:pt x="107" y="131"/>
                    <a:pt x="107" y="131"/>
                    <a:pt x="107" y="130"/>
                  </a:cubicBezTo>
                  <a:cubicBezTo>
                    <a:pt x="108" y="125"/>
                    <a:pt x="108" y="121"/>
                    <a:pt x="107" y="119"/>
                  </a:cubicBezTo>
                  <a:cubicBezTo>
                    <a:pt x="106" y="119"/>
                    <a:pt x="106" y="118"/>
                    <a:pt x="106" y="118"/>
                  </a:cubicBezTo>
                  <a:cubicBezTo>
                    <a:pt x="104" y="115"/>
                    <a:pt x="101" y="115"/>
                    <a:pt x="99" y="115"/>
                  </a:cubicBezTo>
                  <a:cubicBezTo>
                    <a:pt x="98" y="115"/>
                    <a:pt x="98" y="115"/>
                    <a:pt x="98" y="115"/>
                  </a:cubicBezTo>
                  <a:cubicBezTo>
                    <a:pt x="97" y="115"/>
                    <a:pt x="96" y="116"/>
                    <a:pt x="95" y="116"/>
                  </a:cubicBezTo>
                  <a:cubicBezTo>
                    <a:pt x="95" y="116"/>
                    <a:pt x="94" y="116"/>
                    <a:pt x="94" y="116"/>
                  </a:cubicBezTo>
                  <a:cubicBezTo>
                    <a:pt x="93" y="117"/>
                    <a:pt x="92" y="117"/>
                    <a:pt x="92" y="117"/>
                  </a:cubicBezTo>
                  <a:cubicBezTo>
                    <a:pt x="91" y="118"/>
                    <a:pt x="90" y="118"/>
                    <a:pt x="89" y="119"/>
                  </a:cubicBezTo>
                  <a:cubicBezTo>
                    <a:pt x="86" y="121"/>
                    <a:pt x="83" y="123"/>
                    <a:pt x="80" y="125"/>
                  </a:cubicBezTo>
                  <a:cubicBezTo>
                    <a:pt x="68" y="135"/>
                    <a:pt x="53" y="152"/>
                    <a:pt x="42" y="169"/>
                  </a:cubicBezTo>
                  <a:cubicBezTo>
                    <a:pt x="40" y="173"/>
                    <a:pt x="38" y="176"/>
                    <a:pt x="37" y="177"/>
                  </a:cubicBezTo>
                  <a:cubicBezTo>
                    <a:pt x="31" y="188"/>
                    <a:pt x="28" y="196"/>
                    <a:pt x="26" y="202"/>
                  </a:cubicBezTo>
                  <a:cubicBezTo>
                    <a:pt x="23" y="222"/>
                    <a:pt x="48" y="209"/>
                    <a:pt x="55" y="203"/>
                  </a:cubicBezTo>
                  <a:cubicBezTo>
                    <a:pt x="58" y="201"/>
                    <a:pt x="61" y="199"/>
                    <a:pt x="63" y="198"/>
                  </a:cubicBezTo>
                  <a:cubicBezTo>
                    <a:pt x="69" y="194"/>
                    <a:pt x="72" y="193"/>
                    <a:pt x="74" y="193"/>
                  </a:cubicBezTo>
                  <a:cubicBezTo>
                    <a:pt x="75" y="193"/>
                    <a:pt x="75" y="193"/>
                    <a:pt x="76" y="193"/>
                  </a:cubicBezTo>
                  <a:cubicBezTo>
                    <a:pt x="76" y="194"/>
                    <a:pt x="76" y="194"/>
                    <a:pt x="76" y="194"/>
                  </a:cubicBezTo>
                  <a:cubicBezTo>
                    <a:pt x="77" y="194"/>
                    <a:pt x="77" y="194"/>
                    <a:pt x="78" y="194"/>
                  </a:cubicBezTo>
                  <a:cubicBezTo>
                    <a:pt x="78" y="195"/>
                    <a:pt x="78" y="195"/>
                    <a:pt x="78" y="195"/>
                  </a:cubicBezTo>
                  <a:cubicBezTo>
                    <a:pt x="78" y="196"/>
                    <a:pt x="78" y="197"/>
                    <a:pt x="78" y="199"/>
                  </a:cubicBezTo>
                  <a:cubicBezTo>
                    <a:pt x="77" y="199"/>
                    <a:pt x="77" y="199"/>
                    <a:pt x="77" y="200"/>
                  </a:cubicBezTo>
                  <a:cubicBezTo>
                    <a:pt x="77" y="200"/>
                    <a:pt x="77" y="201"/>
                    <a:pt x="77" y="201"/>
                  </a:cubicBezTo>
                  <a:cubicBezTo>
                    <a:pt x="77" y="201"/>
                    <a:pt x="76" y="202"/>
                    <a:pt x="76" y="202"/>
                  </a:cubicBezTo>
                  <a:cubicBezTo>
                    <a:pt x="76" y="203"/>
                    <a:pt x="76" y="204"/>
                    <a:pt x="75" y="204"/>
                  </a:cubicBezTo>
                  <a:cubicBezTo>
                    <a:pt x="75" y="205"/>
                    <a:pt x="75" y="205"/>
                    <a:pt x="75" y="206"/>
                  </a:cubicBezTo>
                  <a:cubicBezTo>
                    <a:pt x="74" y="206"/>
                    <a:pt x="73" y="207"/>
                    <a:pt x="73" y="208"/>
                  </a:cubicBezTo>
                  <a:cubicBezTo>
                    <a:pt x="73" y="209"/>
                    <a:pt x="72" y="209"/>
                    <a:pt x="72" y="210"/>
                  </a:cubicBezTo>
                  <a:cubicBezTo>
                    <a:pt x="71" y="211"/>
                    <a:pt x="70" y="212"/>
                    <a:pt x="69" y="214"/>
                  </a:cubicBezTo>
                  <a:cubicBezTo>
                    <a:pt x="69" y="214"/>
                    <a:pt x="69" y="215"/>
                    <a:pt x="68" y="215"/>
                  </a:cubicBezTo>
                  <a:cubicBezTo>
                    <a:pt x="67" y="217"/>
                    <a:pt x="65" y="219"/>
                    <a:pt x="63" y="222"/>
                  </a:cubicBezTo>
                  <a:cubicBezTo>
                    <a:pt x="43" y="244"/>
                    <a:pt x="22" y="265"/>
                    <a:pt x="0" y="283"/>
                  </a:cubicBezTo>
                  <a:cubicBezTo>
                    <a:pt x="1" y="282"/>
                    <a:pt x="1" y="282"/>
                    <a:pt x="1" y="282"/>
                  </a:cubicBezTo>
                  <a:cubicBezTo>
                    <a:pt x="10" y="282"/>
                    <a:pt x="19" y="282"/>
                    <a:pt x="27" y="281"/>
                  </a:cubicBezTo>
                  <a:close/>
                </a:path>
              </a:pathLst>
            </a:custGeom>
            <a:solidFill>
              <a:schemeClr val="accent5"/>
            </a:solidFill>
            <a:ln w="3175">
              <a:solidFill>
                <a:schemeClr val="bg1"/>
              </a:solidFill>
            </a:ln>
          </p:spPr>
          <p:txBody>
            <a:bodyPr vert="horz" wrap="square" lIns="121920" tIns="60960" rIns="121920" bIns="60960" numCol="1" anchor="t" anchorCtr="0" compatLnSpc="1"/>
            <a:lstStyle/>
            <a:p>
              <a:endParaRPr lang="en-US" sz="2400"/>
            </a:p>
          </p:txBody>
        </p:sp>
        <p:sp>
          <p:nvSpPr>
            <p:cNvPr id="26" name="Freeform 24"/>
            <p:cNvSpPr/>
            <p:nvPr/>
          </p:nvSpPr>
          <p:spPr bwMode="auto">
            <a:xfrm>
              <a:off x="6651833" y="4648467"/>
              <a:ext cx="1185780" cy="1751720"/>
            </a:xfrm>
            <a:custGeom>
              <a:avLst/>
              <a:gdLst>
                <a:gd name="T0" fmla="*/ 355 w 355"/>
                <a:gd name="T1" fmla="*/ 0 h 524"/>
                <a:gd name="T2" fmla="*/ 28 w 355"/>
                <a:gd name="T3" fmla="*/ 8 h 524"/>
                <a:gd name="T4" fmla="*/ 83 w 355"/>
                <a:gd name="T5" fmla="*/ 148 h 524"/>
                <a:gd name="T6" fmla="*/ 133 w 355"/>
                <a:gd name="T7" fmla="*/ 136 h 524"/>
                <a:gd name="T8" fmla="*/ 135 w 355"/>
                <a:gd name="T9" fmla="*/ 137 h 524"/>
                <a:gd name="T10" fmla="*/ 140 w 355"/>
                <a:gd name="T11" fmla="*/ 141 h 524"/>
                <a:gd name="T12" fmla="*/ 147 w 355"/>
                <a:gd name="T13" fmla="*/ 225 h 524"/>
                <a:gd name="T14" fmla="*/ 131 w 355"/>
                <a:gd name="T15" fmla="*/ 250 h 524"/>
                <a:gd name="T16" fmla="*/ 122 w 355"/>
                <a:gd name="T17" fmla="*/ 257 h 524"/>
                <a:gd name="T18" fmla="*/ 112 w 355"/>
                <a:gd name="T19" fmla="*/ 263 h 524"/>
                <a:gd name="T20" fmla="*/ 100 w 355"/>
                <a:gd name="T21" fmla="*/ 267 h 524"/>
                <a:gd name="T22" fmla="*/ 100 w 355"/>
                <a:gd name="T23" fmla="*/ 267 h 524"/>
                <a:gd name="T24" fmla="*/ 99 w 355"/>
                <a:gd name="T25" fmla="*/ 267 h 524"/>
                <a:gd name="T26" fmla="*/ 99 w 355"/>
                <a:gd name="T27" fmla="*/ 267 h 524"/>
                <a:gd name="T28" fmla="*/ 39 w 355"/>
                <a:gd name="T29" fmla="*/ 238 h 524"/>
                <a:gd name="T30" fmla="*/ 0 w 355"/>
                <a:gd name="T31" fmla="*/ 383 h 524"/>
                <a:gd name="T32" fmla="*/ 90 w 355"/>
                <a:gd name="T33" fmla="*/ 386 h 524"/>
                <a:gd name="T34" fmla="*/ 94 w 355"/>
                <a:gd name="T35" fmla="*/ 389 h 524"/>
                <a:gd name="T36" fmla="*/ 89 w 355"/>
                <a:gd name="T37" fmla="*/ 441 h 524"/>
                <a:gd name="T38" fmla="*/ 85 w 355"/>
                <a:gd name="T39" fmla="*/ 447 h 524"/>
                <a:gd name="T40" fmla="*/ 65 w 355"/>
                <a:gd name="T41" fmla="*/ 487 h 524"/>
                <a:gd name="T42" fmla="*/ 66 w 355"/>
                <a:gd name="T43" fmla="*/ 500 h 524"/>
                <a:gd name="T44" fmla="*/ 69 w 355"/>
                <a:gd name="T45" fmla="*/ 509 h 524"/>
                <a:gd name="T46" fmla="*/ 76 w 355"/>
                <a:gd name="T47" fmla="*/ 516 h 524"/>
                <a:gd name="T48" fmla="*/ 86 w 355"/>
                <a:gd name="T49" fmla="*/ 522 h 524"/>
                <a:gd name="T50" fmla="*/ 96 w 355"/>
                <a:gd name="T51" fmla="*/ 524 h 524"/>
                <a:gd name="T52" fmla="*/ 150 w 355"/>
                <a:gd name="T53" fmla="*/ 445 h 524"/>
                <a:gd name="T54" fmla="*/ 149 w 355"/>
                <a:gd name="T55" fmla="*/ 438 h 524"/>
                <a:gd name="T56" fmla="*/ 148 w 355"/>
                <a:gd name="T57" fmla="*/ 429 h 524"/>
                <a:gd name="T58" fmla="*/ 149 w 355"/>
                <a:gd name="T59" fmla="*/ 419 h 524"/>
                <a:gd name="T60" fmla="*/ 152 w 355"/>
                <a:gd name="T61" fmla="*/ 410 h 524"/>
                <a:gd name="T62" fmla="*/ 156 w 355"/>
                <a:gd name="T63" fmla="*/ 401 h 524"/>
                <a:gd name="T64" fmla="*/ 163 w 355"/>
                <a:gd name="T65" fmla="*/ 393 h 524"/>
                <a:gd name="T66" fmla="*/ 174 w 355"/>
                <a:gd name="T67" fmla="*/ 385 h 524"/>
                <a:gd name="T68" fmla="*/ 185 w 355"/>
                <a:gd name="T69" fmla="*/ 379 h 524"/>
                <a:gd name="T70" fmla="*/ 191 w 355"/>
                <a:gd name="T71" fmla="*/ 379 h 524"/>
                <a:gd name="T72" fmla="*/ 192 w 355"/>
                <a:gd name="T73" fmla="*/ 378 h 524"/>
                <a:gd name="T74" fmla="*/ 262 w 355"/>
                <a:gd name="T75" fmla="*/ 376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5" h="524">
                  <a:moveTo>
                    <a:pt x="355" y="1"/>
                  </a:moveTo>
                  <a:cubicBezTo>
                    <a:pt x="355" y="0"/>
                    <a:pt x="355" y="0"/>
                    <a:pt x="355" y="0"/>
                  </a:cubicBezTo>
                  <a:cubicBezTo>
                    <a:pt x="254" y="3"/>
                    <a:pt x="143" y="6"/>
                    <a:pt x="28" y="8"/>
                  </a:cubicBezTo>
                  <a:cubicBezTo>
                    <a:pt x="28" y="8"/>
                    <a:pt x="28" y="8"/>
                    <a:pt x="28" y="8"/>
                  </a:cubicBezTo>
                  <a:cubicBezTo>
                    <a:pt x="26" y="47"/>
                    <a:pt x="24" y="87"/>
                    <a:pt x="21" y="126"/>
                  </a:cubicBezTo>
                  <a:cubicBezTo>
                    <a:pt x="34" y="197"/>
                    <a:pt x="82" y="149"/>
                    <a:pt x="83" y="148"/>
                  </a:cubicBezTo>
                  <a:cubicBezTo>
                    <a:pt x="84" y="147"/>
                    <a:pt x="86" y="145"/>
                    <a:pt x="87" y="144"/>
                  </a:cubicBezTo>
                  <a:cubicBezTo>
                    <a:pt x="102" y="130"/>
                    <a:pt x="119" y="128"/>
                    <a:pt x="133" y="136"/>
                  </a:cubicBezTo>
                  <a:cubicBezTo>
                    <a:pt x="133" y="136"/>
                    <a:pt x="134" y="136"/>
                    <a:pt x="134" y="136"/>
                  </a:cubicBezTo>
                  <a:cubicBezTo>
                    <a:pt x="134" y="137"/>
                    <a:pt x="135" y="137"/>
                    <a:pt x="135" y="137"/>
                  </a:cubicBezTo>
                  <a:cubicBezTo>
                    <a:pt x="137" y="138"/>
                    <a:pt x="138" y="140"/>
                    <a:pt x="140" y="141"/>
                  </a:cubicBezTo>
                  <a:cubicBezTo>
                    <a:pt x="140" y="141"/>
                    <a:pt x="140" y="141"/>
                    <a:pt x="140" y="141"/>
                  </a:cubicBezTo>
                  <a:cubicBezTo>
                    <a:pt x="154" y="154"/>
                    <a:pt x="161" y="179"/>
                    <a:pt x="152" y="211"/>
                  </a:cubicBezTo>
                  <a:cubicBezTo>
                    <a:pt x="151" y="215"/>
                    <a:pt x="149" y="220"/>
                    <a:pt x="147" y="225"/>
                  </a:cubicBezTo>
                  <a:cubicBezTo>
                    <a:pt x="143" y="234"/>
                    <a:pt x="138" y="242"/>
                    <a:pt x="131" y="249"/>
                  </a:cubicBezTo>
                  <a:cubicBezTo>
                    <a:pt x="131" y="249"/>
                    <a:pt x="131" y="250"/>
                    <a:pt x="131" y="250"/>
                  </a:cubicBezTo>
                  <a:cubicBezTo>
                    <a:pt x="129" y="252"/>
                    <a:pt x="126" y="254"/>
                    <a:pt x="124" y="256"/>
                  </a:cubicBezTo>
                  <a:cubicBezTo>
                    <a:pt x="123" y="256"/>
                    <a:pt x="123" y="257"/>
                    <a:pt x="122" y="257"/>
                  </a:cubicBezTo>
                  <a:cubicBezTo>
                    <a:pt x="120" y="259"/>
                    <a:pt x="117" y="260"/>
                    <a:pt x="115" y="261"/>
                  </a:cubicBezTo>
                  <a:cubicBezTo>
                    <a:pt x="114" y="262"/>
                    <a:pt x="113" y="263"/>
                    <a:pt x="112" y="263"/>
                  </a:cubicBezTo>
                  <a:cubicBezTo>
                    <a:pt x="108" y="265"/>
                    <a:pt x="104" y="266"/>
                    <a:pt x="100" y="267"/>
                  </a:cubicBezTo>
                  <a:cubicBezTo>
                    <a:pt x="100" y="267"/>
                    <a:pt x="100" y="267"/>
                    <a:pt x="100" y="267"/>
                  </a:cubicBezTo>
                  <a:cubicBezTo>
                    <a:pt x="100" y="267"/>
                    <a:pt x="100" y="267"/>
                    <a:pt x="100" y="267"/>
                  </a:cubicBezTo>
                  <a:cubicBezTo>
                    <a:pt x="100" y="267"/>
                    <a:pt x="100" y="267"/>
                    <a:pt x="100" y="267"/>
                  </a:cubicBezTo>
                  <a:cubicBezTo>
                    <a:pt x="100" y="267"/>
                    <a:pt x="100" y="267"/>
                    <a:pt x="100" y="267"/>
                  </a:cubicBezTo>
                  <a:cubicBezTo>
                    <a:pt x="99" y="267"/>
                    <a:pt x="99" y="267"/>
                    <a:pt x="99" y="267"/>
                  </a:cubicBezTo>
                  <a:cubicBezTo>
                    <a:pt x="99" y="267"/>
                    <a:pt x="99" y="267"/>
                    <a:pt x="99" y="267"/>
                  </a:cubicBezTo>
                  <a:cubicBezTo>
                    <a:pt x="99" y="267"/>
                    <a:pt x="99" y="267"/>
                    <a:pt x="99" y="267"/>
                  </a:cubicBezTo>
                  <a:cubicBezTo>
                    <a:pt x="99" y="267"/>
                    <a:pt x="99" y="267"/>
                    <a:pt x="99" y="267"/>
                  </a:cubicBezTo>
                  <a:cubicBezTo>
                    <a:pt x="75" y="266"/>
                    <a:pt x="66" y="234"/>
                    <a:pt x="39" y="238"/>
                  </a:cubicBezTo>
                  <a:cubicBezTo>
                    <a:pt x="20" y="241"/>
                    <a:pt x="13" y="268"/>
                    <a:pt x="10" y="280"/>
                  </a:cubicBezTo>
                  <a:cubicBezTo>
                    <a:pt x="6" y="315"/>
                    <a:pt x="3" y="350"/>
                    <a:pt x="0" y="383"/>
                  </a:cubicBezTo>
                  <a:cubicBezTo>
                    <a:pt x="26" y="382"/>
                    <a:pt x="51" y="381"/>
                    <a:pt x="77" y="381"/>
                  </a:cubicBezTo>
                  <a:cubicBezTo>
                    <a:pt x="82" y="382"/>
                    <a:pt x="86" y="384"/>
                    <a:pt x="90" y="386"/>
                  </a:cubicBezTo>
                  <a:cubicBezTo>
                    <a:pt x="90" y="386"/>
                    <a:pt x="90" y="386"/>
                    <a:pt x="90" y="386"/>
                  </a:cubicBezTo>
                  <a:cubicBezTo>
                    <a:pt x="92" y="387"/>
                    <a:pt x="93" y="388"/>
                    <a:pt x="94" y="389"/>
                  </a:cubicBezTo>
                  <a:cubicBezTo>
                    <a:pt x="104" y="398"/>
                    <a:pt x="103" y="412"/>
                    <a:pt x="98" y="425"/>
                  </a:cubicBezTo>
                  <a:cubicBezTo>
                    <a:pt x="96" y="430"/>
                    <a:pt x="93" y="436"/>
                    <a:pt x="89" y="441"/>
                  </a:cubicBezTo>
                  <a:cubicBezTo>
                    <a:pt x="88" y="443"/>
                    <a:pt x="86" y="445"/>
                    <a:pt x="85" y="447"/>
                  </a:cubicBezTo>
                  <a:cubicBezTo>
                    <a:pt x="85" y="447"/>
                    <a:pt x="85" y="447"/>
                    <a:pt x="85" y="447"/>
                  </a:cubicBezTo>
                  <a:cubicBezTo>
                    <a:pt x="75" y="458"/>
                    <a:pt x="68" y="470"/>
                    <a:pt x="66" y="482"/>
                  </a:cubicBezTo>
                  <a:cubicBezTo>
                    <a:pt x="66" y="484"/>
                    <a:pt x="66" y="486"/>
                    <a:pt x="65" y="487"/>
                  </a:cubicBezTo>
                  <a:cubicBezTo>
                    <a:pt x="65" y="489"/>
                    <a:pt x="65" y="492"/>
                    <a:pt x="65" y="494"/>
                  </a:cubicBezTo>
                  <a:cubicBezTo>
                    <a:pt x="65" y="496"/>
                    <a:pt x="66" y="498"/>
                    <a:pt x="66" y="500"/>
                  </a:cubicBezTo>
                  <a:cubicBezTo>
                    <a:pt x="66" y="501"/>
                    <a:pt x="67" y="503"/>
                    <a:pt x="67" y="505"/>
                  </a:cubicBezTo>
                  <a:cubicBezTo>
                    <a:pt x="68" y="506"/>
                    <a:pt x="69" y="508"/>
                    <a:pt x="69" y="509"/>
                  </a:cubicBezTo>
                  <a:cubicBezTo>
                    <a:pt x="71" y="511"/>
                    <a:pt x="72" y="513"/>
                    <a:pt x="73" y="515"/>
                  </a:cubicBezTo>
                  <a:cubicBezTo>
                    <a:pt x="74" y="515"/>
                    <a:pt x="75" y="516"/>
                    <a:pt x="76" y="516"/>
                  </a:cubicBezTo>
                  <a:cubicBezTo>
                    <a:pt x="78" y="518"/>
                    <a:pt x="80" y="520"/>
                    <a:pt x="83" y="521"/>
                  </a:cubicBezTo>
                  <a:cubicBezTo>
                    <a:pt x="84" y="522"/>
                    <a:pt x="85" y="522"/>
                    <a:pt x="86" y="522"/>
                  </a:cubicBezTo>
                  <a:cubicBezTo>
                    <a:pt x="89" y="523"/>
                    <a:pt x="92" y="524"/>
                    <a:pt x="96" y="524"/>
                  </a:cubicBezTo>
                  <a:cubicBezTo>
                    <a:pt x="96" y="524"/>
                    <a:pt x="96" y="524"/>
                    <a:pt x="96" y="524"/>
                  </a:cubicBezTo>
                  <a:cubicBezTo>
                    <a:pt x="96" y="524"/>
                    <a:pt x="96" y="524"/>
                    <a:pt x="96" y="524"/>
                  </a:cubicBezTo>
                  <a:cubicBezTo>
                    <a:pt x="137" y="519"/>
                    <a:pt x="162" y="474"/>
                    <a:pt x="150" y="445"/>
                  </a:cubicBezTo>
                  <a:cubicBezTo>
                    <a:pt x="151" y="445"/>
                    <a:pt x="151" y="445"/>
                    <a:pt x="151" y="445"/>
                  </a:cubicBezTo>
                  <a:cubicBezTo>
                    <a:pt x="150" y="443"/>
                    <a:pt x="149" y="441"/>
                    <a:pt x="149" y="438"/>
                  </a:cubicBezTo>
                  <a:cubicBezTo>
                    <a:pt x="149" y="437"/>
                    <a:pt x="149" y="437"/>
                    <a:pt x="149" y="436"/>
                  </a:cubicBezTo>
                  <a:cubicBezTo>
                    <a:pt x="148" y="434"/>
                    <a:pt x="148" y="431"/>
                    <a:pt x="148" y="429"/>
                  </a:cubicBezTo>
                  <a:cubicBezTo>
                    <a:pt x="148" y="428"/>
                    <a:pt x="148" y="428"/>
                    <a:pt x="148" y="427"/>
                  </a:cubicBezTo>
                  <a:cubicBezTo>
                    <a:pt x="148" y="425"/>
                    <a:pt x="149" y="422"/>
                    <a:pt x="149" y="419"/>
                  </a:cubicBezTo>
                  <a:cubicBezTo>
                    <a:pt x="149" y="418"/>
                    <a:pt x="149" y="418"/>
                    <a:pt x="150" y="417"/>
                  </a:cubicBezTo>
                  <a:cubicBezTo>
                    <a:pt x="150" y="415"/>
                    <a:pt x="151" y="412"/>
                    <a:pt x="152" y="410"/>
                  </a:cubicBezTo>
                  <a:cubicBezTo>
                    <a:pt x="152" y="408"/>
                    <a:pt x="153" y="407"/>
                    <a:pt x="153" y="406"/>
                  </a:cubicBezTo>
                  <a:cubicBezTo>
                    <a:pt x="154" y="404"/>
                    <a:pt x="155" y="403"/>
                    <a:pt x="156" y="401"/>
                  </a:cubicBezTo>
                  <a:cubicBezTo>
                    <a:pt x="157" y="399"/>
                    <a:pt x="159" y="397"/>
                    <a:pt x="160" y="395"/>
                  </a:cubicBezTo>
                  <a:cubicBezTo>
                    <a:pt x="161" y="394"/>
                    <a:pt x="162" y="394"/>
                    <a:pt x="163" y="393"/>
                  </a:cubicBezTo>
                  <a:cubicBezTo>
                    <a:pt x="165" y="391"/>
                    <a:pt x="167" y="389"/>
                    <a:pt x="170" y="387"/>
                  </a:cubicBezTo>
                  <a:cubicBezTo>
                    <a:pt x="171" y="386"/>
                    <a:pt x="172" y="385"/>
                    <a:pt x="174" y="385"/>
                  </a:cubicBezTo>
                  <a:cubicBezTo>
                    <a:pt x="175" y="384"/>
                    <a:pt x="177" y="383"/>
                    <a:pt x="180" y="382"/>
                  </a:cubicBezTo>
                  <a:cubicBezTo>
                    <a:pt x="181" y="381"/>
                    <a:pt x="183" y="380"/>
                    <a:pt x="185" y="379"/>
                  </a:cubicBezTo>
                  <a:cubicBezTo>
                    <a:pt x="186" y="379"/>
                    <a:pt x="186" y="379"/>
                    <a:pt x="186" y="379"/>
                  </a:cubicBezTo>
                  <a:cubicBezTo>
                    <a:pt x="191" y="379"/>
                    <a:pt x="191" y="379"/>
                    <a:pt x="191" y="379"/>
                  </a:cubicBezTo>
                  <a:cubicBezTo>
                    <a:pt x="191" y="379"/>
                    <a:pt x="191" y="378"/>
                    <a:pt x="191" y="378"/>
                  </a:cubicBezTo>
                  <a:cubicBezTo>
                    <a:pt x="191" y="378"/>
                    <a:pt x="192" y="378"/>
                    <a:pt x="192" y="378"/>
                  </a:cubicBezTo>
                  <a:cubicBezTo>
                    <a:pt x="193" y="378"/>
                    <a:pt x="193" y="378"/>
                    <a:pt x="193" y="378"/>
                  </a:cubicBezTo>
                  <a:cubicBezTo>
                    <a:pt x="216" y="378"/>
                    <a:pt x="239" y="377"/>
                    <a:pt x="262" y="376"/>
                  </a:cubicBezTo>
                  <a:cubicBezTo>
                    <a:pt x="300" y="262"/>
                    <a:pt x="330" y="131"/>
                    <a:pt x="355" y="1"/>
                  </a:cubicBezTo>
                  <a:close/>
                </a:path>
              </a:pathLst>
            </a:custGeom>
            <a:solidFill>
              <a:schemeClr val="accent4"/>
            </a:solidFill>
            <a:ln w="3175">
              <a:solidFill>
                <a:schemeClr val="bg1"/>
              </a:solidFill>
            </a:ln>
          </p:spPr>
          <p:txBody>
            <a:bodyPr vert="horz" wrap="square" lIns="121920" tIns="60960" rIns="121920" bIns="60960" numCol="1" anchor="t" anchorCtr="0" compatLnSpc="1"/>
            <a:lstStyle/>
            <a:p>
              <a:endParaRPr lang="en-US" sz="2400"/>
            </a:p>
          </p:txBody>
        </p:sp>
        <p:sp>
          <p:nvSpPr>
            <p:cNvPr id="27" name="Freeform 25"/>
            <p:cNvSpPr/>
            <p:nvPr/>
          </p:nvSpPr>
          <p:spPr bwMode="auto">
            <a:xfrm>
              <a:off x="5587326" y="4675416"/>
              <a:ext cx="1596760" cy="1273366"/>
            </a:xfrm>
            <a:custGeom>
              <a:avLst/>
              <a:gdLst>
                <a:gd name="T0" fmla="*/ 417 w 477"/>
                <a:gd name="T1" fmla="*/ 259 h 381"/>
                <a:gd name="T2" fmla="*/ 417 w 477"/>
                <a:gd name="T3" fmla="*/ 259 h 381"/>
                <a:gd name="T4" fmla="*/ 418 w 477"/>
                <a:gd name="T5" fmla="*/ 259 h 381"/>
                <a:gd name="T6" fmla="*/ 418 w 477"/>
                <a:gd name="T7" fmla="*/ 259 h 381"/>
                <a:gd name="T8" fmla="*/ 418 w 477"/>
                <a:gd name="T9" fmla="*/ 259 h 381"/>
                <a:gd name="T10" fmla="*/ 433 w 477"/>
                <a:gd name="T11" fmla="*/ 253 h 381"/>
                <a:gd name="T12" fmla="*/ 442 w 477"/>
                <a:gd name="T13" fmla="*/ 248 h 381"/>
                <a:gd name="T14" fmla="*/ 449 w 477"/>
                <a:gd name="T15" fmla="*/ 241 h 381"/>
                <a:gd name="T16" fmla="*/ 458 w 477"/>
                <a:gd name="T17" fmla="*/ 133 h 381"/>
                <a:gd name="T18" fmla="*/ 453 w 477"/>
                <a:gd name="T19" fmla="*/ 129 h 381"/>
                <a:gd name="T20" fmla="*/ 405 w 477"/>
                <a:gd name="T21" fmla="*/ 136 h 381"/>
                <a:gd name="T22" fmla="*/ 339 w 477"/>
                <a:gd name="T23" fmla="*/ 118 h 381"/>
                <a:gd name="T24" fmla="*/ 258 w 477"/>
                <a:gd name="T25" fmla="*/ 2 h 381"/>
                <a:gd name="T26" fmla="*/ 219 w 477"/>
                <a:gd name="T27" fmla="*/ 81 h 381"/>
                <a:gd name="T28" fmla="*/ 176 w 477"/>
                <a:gd name="T29" fmla="*/ 180 h 381"/>
                <a:gd name="T30" fmla="*/ 175 w 477"/>
                <a:gd name="T31" fmla="*/ 180 h 381"/>
                <a:gd name="T32" fmla="*/ 126 w 477"/>
                <a:gd name="T33" fmla="*/ 153 h 381"/>
                <a:gd name="T34" fmla="*/ 122 w 477"/>
                <a:gd name="T35" fmla="*/ 145 h 381"/>
                <a:gd name="T36" fmla="*/ 128 w 477"/>
                <a:gd name="T37" fmla="*/ 83 h 381"/>
                <a:gd name="T38" fmla="*/ 0 w 477"/>
                <a:gd name="T39" fmla="*/ 7 h 381"/>
                <a:gd name="T40" fmla="*/ 40 w 477"/>
                <a:gd name="T41" fmla="*/ 381 h 381"/>
                <a:gd name="T42" fmla="*/ 138 w 477"/>
                <a:gd name="T43" fmla="*/ 313 h 381"/>
                <a:gd name="T44" fmla="*/ 137 w 477"/>
                <a:gd name="T45" fmla="*/ 310 h 381"/>
                <a:gd name="T46" fmla="*/ 130 w 477"/>
                <a:gd name="T47" fmla="*/ 240 h 381"/>
                <a:gd name="T48" fmla="*/ 174 w 477"/>
                <a:gd name="T49" fmla="*/ 215 h 381"/>
                <a:gd name="T50" fmla="*/ 175 w 477"/>
                <a:gd name="T51" fmla="*/ 215 h 381"/>
                <a:gd name="T52" fmla="*/ 216 w 477"/>
                <a:gd name="T53" fmla="*/ 234 h 381"/>
                <a:gd name="T54" fmla="*/ 223 w 477"/>
                <a:gd name="T55" fmla="*/ 245 h 381"/>
                <a:gd name="T56" fmla="*/ 229 w 477"/>
                <a:gd name="T57" fmla="*/ 262 h 381"/>
                <a:gd name="T58" fmla="*/ 222 w 477"/>
                <a:gd name="T59" fmla="*/ 299 h 381"/>
                <a:gd name="T60" fmla="*/ 232 w 477"/>
                <a:gd name="T61" fmla="*/ 377 h 381"/>
                <a:gd name="T62" fmla="*/ 317 w 477"/>
                <a:gd name="T63" fmla="*/ 375 h 381"/>
                <a:gd name="T64" fmla="*/ 328 w 477"/>
                <a:gd name="T65" fmla="*/ 27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7" h="381">
                  <a:moveTo>
                    <a:pt x="357" y="230"/>
                  </a:moveTo>
                  <a:cubicBezTo>
                    <a:pt x="384" y="226"/>
                    <a:pt x="393" y="258"/>
                    <a:pt x="417" y="259"/>
                  </a:cubicBezTo>
                  <a:cubicBezTo>
                    <a:pt x="417" y="259"/>
                    <a:pt x="417" y="259"/>
                    <a:pt x="417" y="259"/>
                  </a:cubicBezTo>
                  <a:cubicBezTo>
                    <a:pt x="417" y="259"/>
                    <a:pt x="417" y="259"/>
                    <a:pt x="417" y="259"/>
                  </a:cubicBezTo>
                  <a:cubicBezTo>
                    <a:pt x="417" y="259"/>
                    <a:pt x="417" y="259"/>
                    <a:pt x="417" y="259"/>
                  </a:cubicBezTo>
                  <a:cubicBezTo>
                    <a:pt x="418" y="259"/>
                    <a:pt x="418" y="259"/>
                    <a:pt x="418" y="259"/>
                  </a:cubicBezTo>
                  <a:cubicBezTo>
                    <a:pt x="418" y="259"/>
                    <a:pt x="418" y="259"/>
                    <a:pt x="418" y="259"/>
                  </a:cubicBezTo>
                  <a:cubicBezTo>
                    <a:pt x="418" y="259"/>
                    <a:pt x="418" y="259"/>
                    <a:pt x="418" y="259"/>
                  </a:cubicBezTo>
                  <a:cubicBezTo>
                    <a:pt x="418" y="259"/>
                    <a:pt x="418" y="259"/>
                    <a:pt x="418" y="259"/>
                  </a:cubicBezTo>
                  <a:cubicBezTo>
                    <a:pt x="418" y="259"/>
                    <a:pt x="418" y="259"/>
                    <a:pt x="418" y="259"/>
                  </a:cubicBezTo>
                  <a:cubicBezTo>
                    <a:pt x="422" y="258"/>
                    <a:pt x="426" y="257"/>
                    <a:pt x="430" y="255"/>
                  </a:cubicBezTo>
                  <a:cubicBezTo>
                    <a:pt x="431" y="255"/>
                    <a:pt x="432" y="254"/>
                    <a:pt x="433" y="253"/>
                  </a:cubicBezTo>
                  <a:cubicBezTo>
                    <a:pt x="435" y="252"/>
                    <a:pt x="438" y="251"/>
                    <a:pt x="440" y="249"/>
                  </a:cubicBezTo>
                  <a:cubicBezTo>
                    <a:pt x="441" y="249"/>
                    <a:pt x="441" y="248"/>
                    <a:pt x="442" y="248"/>
                  </a:cubicBezTo>
                  <a:cubicBezTo>
                    <a:pt x="444" y="246"/>
                    <a:pt x="447" y="244"/>
                    <a:pt x="449" y="242"/>
                  </a:cubicBezTo>
                  <a:cubicBezTo>
                    <a:pt x="449" y="242"/>
                    <a:pt x="449" y="241"/>
                    <a:pt x="449" y="241"/>
                  </a:cubicBezTo>
                  <a:cubicBezTo>
                    <a:pt x="457" y="234"/>
                    <a:pt x="462" y="225"/>
                    <a:pt x="465" y="217"/>
                  </a:cubicBezTo>
                  <a:cubicBezTo>
                    <a:pt x="477" y="187"/>
                    <a:pt x="475" y="150"/>
                    <a:pt x="458" y="133"/>
                  </a:cubicBezTo>
                  <a:cubicBezTo>
                    <a:pt x="458" y="133"/>
                    <a:pt x="458" y="133"/>
                    <a:pt x="458" y="133"/>
                  </a:cubicBezTo>
                  <a:cubicBezTo>
                    <a:pt x="456" y="132"/>
                    <a:pt x="455" y="130"/>
                    <a:pt x="453" y="129"/>
                  </a:cubicBezTo>
                  <a:cubicBezTo>
                    <a:pt x="452" y="129"/>
                    <a:pt x="452" y="128"/>
                    <a:pt x="451" y="128"/>
                  </a:cubicBezTo>
                  <a:cubicBezTo>
                    <a:pt x="434" y="118"/>
                    <a:pt x="416" y="126"/>
                    <a:pt x="405" y="136"/>
                  </a:cubicBezTo>
                  <a:cubicBezTo>
                    <a:pt x="404" y="137"/>
                    <a:pt x="402" y="139"/>
                    <a:pt x="401" y="140"/>
                  </a:cubicBezTo>
                  <a:cubicBezTo>
                    <a:pt x="400" y="141"/>
                    <a:pt x="352" y="189"/>
                    <a:pt x="339" y="118"/>
                  </a:cubicBezTo>
                  <a:cubicBezTo>
                    <a:pt x="342" y="79"/>
                    <a:pt x="344" y="39"/>
                    <a:pt x="346" y="0"/>
                  </a:cubicBezTo>
                  <a:cubicBezTo>
                    <a:pt x="317" y="1"/>
                    <a:pt x="288" y="1"/>
                    <a:pt x="258" y="2"/>
                  </a:cubicBezTo>
                  <a:cubicBezTo>
                    <a:pt x="187" y="16"/>
                    <a:pt x="203" y="57"/>
                    <a:pt x="219" y="81"/>
                  </a:cubicBezTo>
                  <a:cubicBezTo>
                    <a:pt x="219" y="81"/>
                    <a:pt x="219" y="81"/>
                    <a:pt x="219" y="81"/>
                  </a:cubicBezTo>
                  <a:cubicBezTo>
                    <a:pt x="249" y="116"/>
                    <a:pt x="233" y="173"/>
                    <a:pt x="176" y="180"/>
                  </a:cubicBezTo>
                  <a:cubicBezTo>
                    <a:pt x="176" y="180"/>
                    <a:pt x="176" y="180"/>
                    <a:pt x="176" y="180"/>
                  </a:cubicBezTo>
                  <a:cubicBezTo>
                    <a:pt x="176" y="180"/>
                    <a:pt x="176" y="180"/>
                    <a:pt x="176" y="180"/>
                  </a:cubicBezTo>
                  <a:cubicBezTo>
                    <a:pt x="175" y="180"/>
                    <a:pt x="175" y="180"/>
                    <a:pt x="175" y="180"/>
                  </a:cubicBezTo>
                  <a:cubicBezTo>
                    <a:pt x="151" y="178"/>
                    <a:pt x="136" y="167"/>
                    <a:pt x="127" y="154"/>
                  </a:cubicBezTo>
                  <a:cubicBezTo>
                    <a:pt x="126" y="153"/>
                    <a:pt x="126" y="153"/>
                    <a:pt x="126" y="153"/>
                  </a:cubicBezTo>
                  <a:cubicBezTo>
                    <a:pt x="125" y="152"/>
                    <a:pt x="125" y="150"/>
                    <a:pt x="124" y="149"/>
                  </a:cubicBezTo>
                  <a:cubicBezTo>
                    <a:pt x="123" y="148"/>
                    <a:pt x="123" y="147"/>
                    <a:pt x="122" y="145"/>
                  </a:cubicBezTo>
                  <a:cubicBezTo>
                    <a:pt x="122" y="145"/>
                    <a:pt x="122" y="145"/>
                    <a:pt x="122" y="145"/>
                  </a:cubicBezTo>
                  <a:cubicBezTo>
                    <a:pt x="112" y="123"/>
                    <a:pt x="117" y="97"/>
                    <a:pt x="128" y="83"/>
                  </a:cubicBezTo>
                  <a:cubicBezTo>
                    <a:pt x="129" y="83"/>
                    <a:pt x="172" y="25"/>
                    <a:pt x="97" y="5"/>
                  </a:cubicBezTo>
                  <a:cubicBezTo>
                    <a:pt x="64" y="6"/>
                    <a:pt x="32" y="7"/>
                    <a:pt x="0" y="7"/>
                  </a:cubicBezTo>
                  <a:cubicBezTo>
                    <a:pt x="0" y="8"/>
                    <a:pt x="0" y="8"/>
                    <a:pt x="0" y="8"/>
                  </a:cubicBezTo>
                  <a:cubicBezTo>
                    <a:pt x="11" y="137"/>
                    <a:pt x="25" y="267"/>
                    <a:pt x="40" y="381"/>
                  </a:cubicBezTo>
                  <a:cubicBezTo>
                    <a:pt x="66" y="380"/>
                    <a:pt x="92" y="380"/>
                    <a:pt x="119" y="379"/>
                  </a:cubicBezTo>
                  <a:cubicBezTo>
                    <a:pt x="165" y="363"/>
                    <a:pt x="148" y="327"/>
                    <a:pt x="138" y="313"/>
                  </a:cubicBezTo>
                  <a:cubicBezTo>
                    <a:pt x="138" y="312"/>
                    <a:pt x="137" y="311"/>
                    <a:pt x="137" y="310"/>
                  </a:cubicBezTo>
                  <a:cubicBezTo>
                    <a:pt x="137" y="310"/>
                    <a:pt x="137" y="310"/>
                    <a:pt x="137" y="310"/>
                  </a:cubicBezTo>
                  <a:cubicBezTo>
                    <a:pt x="133" y="306"/>
                    <a:pt x="129" y="301"/>
                    <a:pt x="126" y="293"/>
                  </a:cubicBezTo>
                  <a:cubicBezTo>
                    <a:pt x="118" y="274"/>
                    <a:pt x="121" y="254"/>
                    <a:pt x="130" y="240"/>
                  </a:cubicBezTo>
                  <a:cubicBezTo>
                    <a:pt x="130" y="240"/>
                    <a:pt x="130" y="240"/>
                    <a:pt x="130" y="240"/>
                  </a:cubicBezTo>
                  <a:cubicBezTo>
                    <a:pt x="140" y="225"/>
                    <a:pt x="156" y="215"/>
                    <a:pt x="174" y="215"/>
                  </a:cubicBezTo>
                  <a:cubicBezTo>
                    <a:pt x="174" y="215"/>
                    <a:pt x="174" y="215"/>
                    <a:pt x="175" y="215"/>
                  </a:cubicBezTo>
                  <a:cubicBezTo>
                    <a:pt x="175" y="215"/>
                    <a:pt x="175" y="215"/>
                    <a:pt x="175" y="215"/>
                  </a:cubicBezTo>
                  <a:cubicBezTo>
                    <a:pt x="179" y="215"/>
                    <a:pt x="183" y="215"/>
                    <a:pt x="187" y="216"/>
                  </a:cubicBezTo>
                  <a:cubicBezTo>
                    <a:pt x="200" y="219"/>
                    <a:pt x="209" y="226"/>
                    <a:pt x="216" y="234"/>
                  </a:cubicBezTo>
                  <a:cubicBezTo>
                    <a:pt x="218" y="236"/>
                    <a:pt x="219" y="238"/>
                    <a:pt x="220" y="240"/>
                  </a:cubicBezTo>
                  <a:cubicBezTo>
                    <a:pt x="221" y="241"/>
                    <a:pt x="222" y="243"/>
                    <a:pt x="223" y="245"/>
                  </a:cubicBezTo>
                  <a:cubicBezTo>
                    <a:pt x="224" y="247"/>
                    <a:pt x="225" y="249"/>
                    <a:pt x="226" y="251"/>
                  </a:cubicBezTo>
                  <a:cubicBezTo>
                    <a:pt x="227" y="255"/>
                    <a:pt x="228" y="259"/>
                    <a:pt x="229" y="262"/>
                  </a:cubicBezTo>
                  <a:cubicBezTo>
                    <a:pt x="229" y="262"/>
                    <a:pt x="229" y="263"/>
                    <a:pt x="229" y="263"/>
                  </a:cubicBezTo>
                  <a:cubicBezTo>
                    <a:pt x="230" y="275"/>
                    <a:pt x="229" y="288"/>
                    <a:pt x="222" y="299"/>
                  </a:cubicBezTo>
                  <a:cubicBezTo>
                    <a:pt x="221" y="302"/>
                    <a:pt x="219" y="305"/>
                    <a:pt x="216" y="308"/>
                  </a:cubicBezTo>
                  <a:cubicBezTo>
                    <a:pt x="216" y="309"/>
                    <a:pt x="181" y="356"/>
                    <a:pt x="232" y="377"/>
                  </a:cubicBezTo>
                  <a:cubicBezTo>
                    <a:pt x="261" y="377"/>
                    <a:pt x="289" y="376"/>
                    <a:pt x="317" y="375"/>
                  </a:cubicBezTo>
                  <a:cubicBezTo>
                    <a:pt x="317" y="375"/>
                    <a:pt x="317" y="375"/>
                    <a:pt x="317" y="375"/>
                  </a:cubicBezTo>
                  <a:cubicBezTo>
                    <a:pt x="318" y="375"/>
                    <a:pt x="318" y="375"/>
                    <a:pt x="318" y="375"/>
                  </a:cubicBezTo>
                  <a:cubicBezTo>
                    <a:pt x="321" y="342"/>
                    <a:pt x="324" y="307"/>
                    <a:pt x="328" y="272"/>
                  </a:cubicBezTo>
                  <a:cubicBezTo>
                    <a:pt x="331" y="260"/>
                    <a:pt x="338" y="233"/>
                    <a:pt x="357" y="230"/>
                  </a:cubicBezTo>
                  <a:close/>
                </a:path>
              </a:pathLst>
            </a:custGeom>
            <a:solidFill>
              <a:schemeClr val="accent4"/>
            </a:solidFill>
            <a:ln w="3175">
              <a:solidFill>
                <a:schemeClr val="bg1"/>
              </a:solidFill>
            </a:ln>
          </p:spPr>
          <p:txBody>
            <a:bodyPr vert="horz" wrap="square" lIns="121920" tIns="60960" rIns="121920" bIns="60960" numCol="1" anchor="t" anchorCtr="0" compatLnSpc="1"/>
            <a:lstStyle/>
            <a:p>
              <a:endParaRPr lang="en-US" sz="2400"/>
            </a:p>
          </p:txBody>
        </p:sp>
        <p:sp>
          <p:nvSpPr>
            <p:cNvPr id="28" name="Freeform 26"/>
            <p:cNvSpPr/>
            <p:nvPr/>
          </p:nvSpPr>
          <p:spPr bwMode="auto">
            <a:xfrm>
              <a:off x="5718706" y="5392947"/>
              <a:ext cx="929759" cy="1472118"/>
            </a:xfrm>
            <a:custGeom>
              <a:avLst/>
              <a:gdLst>
                <a:gd name="T0" fmla="*/ 183 w 278"/>
                <a:gd name="T1" fmla="*/ 84 h 440"/>
                <a:gd name="T2" fmla="*/ 190 w 278"/>
                <a:gd name="T3" fmla="*/ 47 h 440"/>
                <a:gd name="T4" fmla="*/ 184 w 278"/>
                <a:gd name="T5" fmla="*/ 30 h 440"/>
                <a:gd name="T6" fmla="*/ 177 w 278"/>
                <a:gd name="T7" fmla="*/ 19 h 440"/>
                <a:gd name="T8" fmla="*/ 135 w 278"/>
                <a:gd name="T9" fmla="*/ 0 h 440"/>
                <a:gd name="T10" fmla="*/ 91 w 278"/>
                <a:gd name="T11" fmla="*/ 25 h 440"/>
                <a:gd name="T12" fmla="*/ 98 w 278"/>
                <a:gd name="T13" fmla="*/ 95 h 440"/>
                <a:gd name="T14" fmla="*/ 80 w 278"/>
                <a:gd name="T15" fmla="*/ 164 h 440"/>
                <a:gd name="T16" fmla="*/ 15 w 278"/>
                <a:gd name="T17" fmla="*/ 272 h 440"/>
                <a:gd name="T18" fmla="*/ 65 w 278"/>
                <a:gd name="T19" fmla="*/ 285 h 440"/>
                <a:gd name="T20" fmla="*/ 110 w 278"/>
                <a:gd name="T21" fmla="*/ 281 h 440"/>
                <a:gd name="T22" fmla="*/ 128 w 278"/>
                <a:gd name="T23" fmla="*/ 332 h 440"/>
                <a:gd name="T24" fmla="*/ 113 w 278"/>
                <a:gd name="T25" fmla="*/ 364 h 440"/>
                <a:gd name="T26" fmla="*/ 108 w 278"/>
                <a:gd name="T27" fmla="*/ 367 h 440"/>
                <a:gd name="T28" fmla="*/ 102 w 278"/>
                <a:gd name="T29" fmla="*/ 370 h 440"/>
                <a:gd name="T30" fmla="*/ 97 w 278"/>
                <a:gd name="T31" fmla="*/ 371 h 440"/>
                <a:gd name="T32" fmla="*/ 97 w 278"/>
                <a:gd name="T33" fmla="*/ 371 h 440"/>
                <a:gd name="T34" fmla="*/ 73 w 278"/>
                <a:gd name="T35" fmla="*/ 360 h 440"/>
                <a:gd name="T36" fmla="*/ 56 w 278"/>
                <a:gd name="T37" fmla="*/ 352 h 440"/>
                <a:gd name="T38" fmla="*/ 53 w 278"/>
                <a:gd name="T39" fmla="*/ 351 h 440"/>
                <a:gd name="T40" fmla="*/ 42 w 278"/>
                <a:gd name="T41" fmla="*/ 355 h 440"/>
                <a:gd name="T42" fmla="*/ 35 w 278"/>
                <a:gd name="T43" fmla="*/ 371 h 440"/>
                <a:gd name="T44" fmla="*/ 51 w 278"/>
                <a:gd name="T45" fmla="*/ 440 h 440"/>
                <a:gd name="T46" fmla="*/ 247 w 278"/>
                <a:gd name="T47" fmla="*/ 377 h 440"/>
                <a:gd name="T48" fmla="*/ 246 w 278"/>
                <a:gd name="T49" fmla="*/ 362 h 440"/>
                <a:gd name="T50" fmla="*/ 244 w 278"/>
                <a:gd name="T51" fmla="*/ 358 h 440"/>
                <a:gd name="T52" fmla="*/ 208 w 278"/>
                <a:gd name="T53" fmla="*/ 358 h 440"/>
                <a:gd name="T54" fmla="*/ 184 w 278"/>
                <a:gd name="T55" fmla="*/ 370 h 440"/>
                <a:gd name="T56" fmla="*/ 153 w 278"/>
                <a:gd name="T57" fmla="*/ 332 h 440"/>
                <a:gd name="T58" fmla="*/ 152 w 278"/>
                <a:gd name="T59" fmla="*/ 321 h 440"/>
                <a:gd name="T60" fmla="*/ 153 w 278"/>
                <a:gd name="T61" fmla="*/ 313 h 440"/>
                <a:gd name="T62" fmla="*/ 158 w 278"/>
                <a:gd name="T63" fmla="*/ 296 h 440"/>
                <a:gd name="T64" fmla="*/ 164 w 278"/>
                <a:gd name="T65" fmla="*/ 287 h 440"/>
                <a:gd name="T66" fmla="*/ 170 w 278"/>
                <a:gd name="T67" fmla="*/ 279 h 440"/>
                <a:gd name="T68" fmla="*/ 174 w 278"/>
                <a:gd name="T69" fmla="*/ 276 h 440"/>
                <a:gd name="T70" fmla="*/ 184 w 278"/>
                <a:gd name="T71" fmla="*/ 271 h 440"/>
                <a:gd name="T72" fmla="*/ 191 w 278"/>
                <a:gd name="T73" fmla="*/ 270 h 440"/>
                <a:gd name="T74" fmla="*/ 215 w 278"/>
                <a:gd name="T75" fmla="*/ 282 h 440"/>
                <a:gd name="T76" fmla="*/ 278 w 278"/>
                <a:gd name="T77" fmla="*/ 160 h 440"/>
                <a:gd name="T78" fmla="*/ 177 w 278"/>
                <a:gd name="T79" fmla="*/ 9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8" h="440">
                  <a:moveTo>
                    <a:pt x="177" y="93"/>
                  </a:moveTo>
                  <a:cubicBezTo>
                    <a:pt x="180" y="90"/>
                    <a:pt x="182" y="87"/>
                    <a:pt x="183" y="84"/>
                  </a:cubicBezTo>
                  <a:cubicBezTo>
                    <a:pt x="189" y="74"/>
                    <a:pt x="191" y="60"/>
                    <a:pt x="190" y="48"/>
                  </a:cubicBezTo>
                  <a:cubicBezTo>
                    <a:pt x="190" y="48"/>
                    <a:pt x="190" y="47"/>
                    <a:pt x="190" y="47"/>
                  </a:cubicBezTo>
                  <a:cubicBezTo>
                    <a:pt x="189" y="44"/>
                    <a:pt x="188" y="40"/>
                    <a:pt x="187" y="36"/>
                  </a:cubicBezTo>
                  <a:cubicBezTo>
                    <a:pt x="186" y="34"/>
                    <a:pt x="185" y="32"/>
                    <a:pt x="184" y="30"/>
                  </a:cubicBezTo>
                  <a:cubicBezTo>
                    <a:pt x="183" y="28"/>
                    <a:pt x="182" y="26"/>
                    <a:pt x="181" y="25"/>
                  </a:cubicBezTo>
                  <a:cubicBezTo>
                    <a:pt x="180" y="23"/>
                    <a:pt x="179" y="21"/>
                    <a:pt x="177" y="19"/>
                  </a:cubicBezTo>
                  <a:cubicBezTo>
                    <a:pt x="168" y="9"/>
                    <a:pt x="155" y="2"/>
                    <a:pt x="136" y="0"/>
                  </a:cubicBezTo>
                  <a:cubicBezTo>
                    <a:pt x="136" y="0"/>
                    <a:pt x="135" y="0"/>
                    <a:pt x="135" y="0"/>
                  </a:cubicBezTo>
                  <a:cubicBezTo>
                    <a:pt x="114" y="3"/>
                    <a:pt x="100" y="12"/>
                    <a:pt x="91" y="25"/>
                  </a:cubicBezTo>
                  <a:cubicBezTo>
                    <a:pt x="91" y="25"/>
                    <a:pt x="91" y="25"/>
                    <a:pt x="91" y="25"/>
                  </a:cubicBezTo>
                  <a:cubicBezTo>
                    <a:pt x="78" y="46"/>
                    <a:pt x="81" y="75"/>
                    <a:pt x="98" y="95"/>
                  </a:cubicBezTo>
                  <a:cubicBezTo>
                    <a:pt x="98" y="95"/>
                    <a:pt x="98" y="95"/>
                    <a:pt x="98" y="95"/>
                  </a:cubicBezTo>
                  <a:cubicBezTo>
                    <a:pt x="98" y="96"/>
                    <a:pt x="99" y="97"/>
                    <a:pt x="99" y="98"/>
                  </a:cubicBezTo>
                  <a:cubicBezTo>
                    <a:pt x="110" y="114"/>
                    <a:pt x="125" y="148"/>
                    <a:pt x="80" y="164"/>
                  </a:cubicBezTo>
                  <a:cubicBezTo>
                    <a:pt x="53" y="165"/>
                    <a:pt x="26" y="166"/>
                    <a:pt x="0" y="166"/>
                  </a:cubicBezTo>
                  <a:cubicBezTo>
                    <a:pt x="5" y="203"/>
                    <a:pt x="10" y="239"/>
                    <a:pt x="15" y="272"/>
                  </a:cubicBezTo>
                  <a:cubicBezTo>
                    <a:pt x="15" y="272"/>
                    <a:pt x="15" y="273"/>
                    <a:pt x="16" y="273"/>
                  </a:cubicBezTo>
                  <a:cubicBezTo>
                    <a:pt x="38" y="319"/>
                    <a:pt x="65" y="286"/>
                    <a:pt x="65" y="285"/>
                  </a:cubicBezTo>
                  <a:cubicBezTo>
                    <a:pt x="71" y="276"/>
                    <a:pt x="80" y="272"/>
                    <a:pt x="90" y="273"/>
                  </a:cubicBezTo>
                  <a:cubicBezTo>
                    <a:pt x="96" y="273"/>
                    <a:pt x="103" y="275"/>
                    <a:pt x="110" y="281"/>
                  </a:cubicBezTo>
                  <a:cubicBezTo>
                    <a:pt x="112" y="283"/>
                    <a:pt x="114" y="285"/>
                    <a:pt x="115" y="287"/>
                  </a:cubicBezTo>
                  <a:cubicBezTo>
                    <a:pt x="124" y="297"/>
                    <a:pt x="130" y="313"/>
                    <a:pt x="128" y="332"/>
                  </a:cubicBezTo>
                  <a:cubicBezTo>
                    <a:pt x="128" y="335"/>
                    <a:pt x="127" y="339"/>
                    <a:pt x="126" y="343"/>
                  </a:cubicBezTo>
                  <a:cubicBezTo>
                    <a:pt x="124" y="351"/>
                    <a:pt x="120" y="358"/>
                    <a:pt x="113" y="364"/>
                  </a:cubicBezTo>
                  <a:cubicBezTo>
                    <a:pt x="113" y="364"/>
                    <a:pt x="112" y="364"/>
                    <a:pt x="112" y="365"/>
                  </a:cubicBezTo>
                  <a:cubicBezTo>
                    <a:pt x="111" y="366"/>
                    <a:pt x="109" y="366"/>
                    <a:pt x="108" y="367"/>
                  </a:cubicBezTo>
                  <a:cubicBezTo>
                    <a:pt x="107" y="368"/>
                    <a:pt x="106" y="368"/>
                    <a:pt x="105" y="369"/>
                  </a:cubicBezTo>
                  <a:cubicBezTo>
                    <a:pt x="104" y="369"/>
                    <a:pt x="103" y="369"/>
                    <a:pt x="102" y="370"/>
                  </a:cubicBezTo>
                  <a:cubicBezTo>
                    <a:pt x="100" y="370"/>
                    <a:pt x="99" y="371"/>
                    <a:pt x="97" y="371"/>
                  </a:cubicBezTo>
                  <a:cubicBezTo>
                    <a:pt x="97" y="371"/>
                    <a:pt x="97" y="371"/>
                    <a:pt x="97" y="371"/>
                  </a:cubicBezTo>
                  <a:cubicBezTo>
                    <a:pt x="97" y="371"/>
                    <a:pt x="97" y="371"/>
                    <a:pt x="97" y="371"/>
                  </a:cubicBezTo>
                  <a:cubicBezTo>
                    <a:pt x="97" y="371"/>
                    <a:pt x="97" y="371"/>
                    <a:pt x="97" y="371"/>
                  </a:cubicBezTo>
                  <a:cubicBezTo>
                    <a:pt x="87" y="371"/>
                    <a:pt x="81" y="368"/>
                    <a:pt x="73" y="360"/>
                  </a:cubicBezTo>
                  <a:cubicBezTo>
                    <a:pt x="73" y="360"/>
                    <a:pt x="73" y="360"/>
                    <a:pt x="73" y="360"/>
                  </a:cubicBezTo>
                  <a:cubicBezTo>
                    <a:pt x="72" y="359"/>
                    <a:pt x="71" y="358"/>
                    <a:pt x="69" y="358"/>
                  </a:cubicBezTo>
                  <a:cubicBezTo>
                    <a:pt x="66" y="355"/>
                    <a:pt x="61" y="353"/>
                    <a:pt x="56" y="352"/>
                  </a:cubicBezTo>
                  <a:cubicBezTo>
                    <a:pt x="56" y="352"/>
                    <a:pt x="56" y="352"/>
                    <a:pt x="55" y="352"/>
                  </a:cubicBezTo>
                  <a:cubicBezTo>
                    <a:pt x="55" y="351"/>
                    <a:pt x="54" y="351"/>
                    <a:pt x="53" y="351"/>
                  </a:cubicBezTo>
                  <a:cubicBezTo>
                    <a:pt x="49" y="351"/>
                    <a:pt x="46" y="352"/>
                    <a:pt x="43" y="354"/>
                  </a:cubicBezTo>
                  <a:cubicBezTo>
                    <a:pt x="42" y="354"/>
                    <a:pt x="42" y="354"/>
                    <a:pt x="42" y="355"/>
                  </a:cubicBezTo>
                  <a:cubicBezTo>
                    <a:pt x="41" y="355"/>
                    <a:pt x="40" y="356"/>
                    <a:pt x="39" y="357"/>
                  </a:cubicBezTo>
                  <a:cubicBezTo>
                    <a:pt x="37" y="360"/>
                    <a:pt x="36" y="365"/>
                    <a:pt x="35" y="371"/>
                  </a:cubicBezTo>
                  <a:cubicBezTo>
                    <a:pt x="35" y="373"/>
                    <a:pt x="35" y="374"/>
                    <a:pt x="35" y="376"/>
                  </a:cubicBezTo>
                  <a:cubicBezTo>
                    <a:pt x="40" y="400"/>
                    <a:pt x="45" y="421"/>
                    <a:pt x="51" y="440"/>
                  </a:cubicBezTo>
                  <a:cubicBezTo>
                    <a:pt x="111" y="439"/>
                    <a:pt x="172" y="437"/>
                    <a:pt x="232" y="436"/>
                  </a:cubicBezTo>
                  <a:cubicBezTo>
                    <a:pt x="237" y="419"/>
                    <a:pt x="242" y="399"/>
                    <a:pt x="247" y="377"/>
                  </a:cubicBezTo>
                  <a:cubicBezTo>
                    <a:pt x="247" y="374"/>
                    <a:pt x="247" y="372"/>
                    <a:pt x="247" y="370"/>
                  </a:cubicBezTo>
                  <a:cubicBezTo>
                    <a:pt x="247" y="367"/>
                    <a:pt x="246" y="365"/>
                    <a:pt x="246" y="362"/>
                  </a:cubicBezTo>
                  <a:cubicBezTo>
                    <a:pt x="246" y="361"/>
                    <a:pt x="245" y="360"/>
                    <a:pt x="245" y="359"/>
                  </a:cubicBezTo>
                  <a:cubicBezTo>
                    <a:pt x="245" y="359"/>
                    <a:pt x="245" y="358"/>
                    <a:pt x="244" y="358"/>
                  </a:cubicBezTo>
                  <a:cubicBezTo>
                    <a:pt x="238" y="344"/>
                    <a:pt x="221" y="346"/>
                    <a:pt x="208" y="359"/>
                  </a:cubicBezTo>
                  <a:cubicBezTo>
                    <a:pt x="208" y="358"/>
                    <a:pt x="208" y="358"/>
                    <a:pt x="208" y="358"/>
                  </a:cubicBezTo>
                  <a:cubicBezTo>
                    <a:pt x="200" y="367"/>
                    <a:pt x="194" y="370"/>
                    <a:pt x="185" y="370"/>
                  </a:cubicBezTo>
                  <a:cubicBezTo>
                    <a:pt x="184" y="370"/>
                    <a:pt x="184" y="370"/>
                    <a:pt x="184" y="370"/>
                  </a:cubicBezTo>
                  <a:cubicBezTo>
                    <a:pt x="166" y="368"/>
                    <a:pt x="157" y="354"/>
                    <a:pt x="154" y="338"/>
                  </a:cubicBezTo>
                  <a:cubicBezTo>
                    <a:pt x="153" y="336"/>
                    <a:pt x="153" y="334"/>
                    <a:pt x="153" y="332"/>
                  </a:cubicBezTo>
                  <a:cubicBezTo>
                    <a:pt x="153" y="331"/>
                    <a:pt x="152" y="330"/>
                    <a:pt x="152" y="330"/>
                  </a:cubicBezTo>
                  <a:cubicBezTo>
                    <a:pt x="152" y="327"/>
                    <a:pt x="152" y="324"/>
                    <a:pt x="152" y="321"/>
                  </a:cubicBezTo>
                  <a:cubicBezTo>
                    <a:pt x="152" y="320"/>
                    <a:pt x="152" y="318"/>
                    <a:pt x="153" y="317"/>
                  </a:cubicBezTo>
                  <a:cubicBezTo>
                    <a:pt x="153" y="316"/>
                    <a:pt x="153" y="315"/>
                    <a:pt x="153" y="313"/>
                  </a:cubicBezTo>
                  <a:cubicBezTo>
                    <a:pt x="154" y="308"/>
                    <a:pt x="155" y="304"/>
                    <a:pt x="156" y="300"/>
                  </a:cubicBezTo>
                  <a:cubicBezTo>
                    <a:pt x="157" y="298"/>
                    <a:pt x="158" y="297"/>
                    <a:pt x="158" y="296"/>
                  </a:cubicBezTo>
                  <a:cubicBezTo>
                    <a:pt x="159" y="295"/>
                    <a:pt x="160" y="293"/>
                    <a:pt x="160" y="292"/>
                  </a:cubicBezTo>
                  <a:cubicBezTo>
                    <a:pt x="161" y="290"/>
                    <a:pt x="162" y="288"/>
                    <a:pt x="164" y="287"/>
                  </a:cubicBezTo>
                  <a:cubicBezTo>
                    <a:pt x="165" y="285"/>
                    <a:pt x="166" y="283"/>
                    <a:pt x="168" y="282"/>
                  </a:cubicBezTo>
                  <a:cubicBezTo>
                    <a:pt x="168" y="281"/>
                    <a:pt x="169" y="280"/>
                    <a:pt x="170" y="279"/>
                  </a:cubicBezTo>
                  <a:cubicBezTo>
                    <a:pt x="170" y="279"/>
                    <a:pt x="170" y="279"/>
                    <a:pt x="171" y="279"/>
                  </a:cubicBezTo>
                  <a:cubicBezTo>
                    <a:pt x="172" y="278"/>
                    <a:pt x="173" y="277"/>
                    <a:pt x="174" y="276"/>
                  </a:cubicBezTo>
                  <a:cubicBezTo>
                    <a:pt x="175" y="276"/>
                    <a:pt x="176" y="275"/>
                    <a:pt x="177" y="274"/>
                  </a:cubicBezTo>
                  <a:cubicBezTo>
                    <a:pt x="180" y="273"/>
                    <a:pt x="182" y="272"/>
                    <a:pt x="184" y="271"/>
                  </a:cubicBezTo>
                  <a:cubicBezTo>
                    <a:pt x="186" y="271"/>
                    <a:pt x="188" y="271"/>
                    <a:pt x="189" y="271"/>
                  </a:cubicBezTo>
                  <a:cubicBezTo>
                    <a:pt x="190" y="271"/>
                    <a:pt x="190" y="270"/>
                    <a:pt x="191" y="270"/>
                  </a:cubicBezTo>
                  <a:cubicBezTo>
                    <a:pt x="198" y="270"/>
                    <a:pt x="205" y="273"/>
                    <a:pt x="210" y="278"/>
                  </a:cubicBezTo>
                  <a:cubicBezTo>
                    <a:pt x="212" y="279"/>
                    <a:pt x="214" y="281"/>
                    <a:pt x="215" y="282"/>
                  </a:cubicBezTo>
                  <a:cubicBezTo>
                    <a:pt x="215" y="283"/>
                    <a:pt x="245" y="318"/>
                    <a:pt x="266" y="263"/>
                  </a:cubicBezTo>
                  <a:cubicBezTo>
                    <a:pt x="270" y="230"/>
                    <a:pt x="274" y="196"/>
                    <a:pt x="278" y="160"/>
                  </a:cubicBezTo>
                  <a:cubicBezTo>
                    <a:pt x="250" y="161"/>
                    <a:pt x="222" y="162"/>
                    <a:pt x="193" y="162"/>
                  </a:cubicBezTo>
                  <a:cubicBezTo>
                    <a:pt x="142" y="141"/>
                    <a:pt x="177" y="94"/>
                    <a:pt x="177" y="93"/>
                  </a:cubicBezTo>
                  <a:close/>
                </a:path>
              </a:pathLst>
            </a:custGeom>
            <a:solidFill>
              <a:schemeClr val="accent5"/>
            </a:solidFill>
            <a:ln w="3175">
              <a:solidFill>
                <a:schemeClr val="bg1"/>
              </a:solidFill>
            </a:ln>
          </p:spPr>
          <p:txBody>
            <a:bodyPr vert="horz" wrap="square" lIns="121920" tIns="60960" rIns="121920" bIns="60960" numCol="1" anchor="t" anchorCtr="0" compatLnSpc="1"/>
            <a:lstStyle/>
            <a:p>
              <a:endParaRPr lang="en-US" sz="2400"/>
            </a:p>
          </p:txBody>
        </p:sp>
        <p:sp>
          <p:nvSpPr>
            <p:cNvPr id="29" name="Freeform 27"/>
            <p:cNvSpPr/>
            <p:nvPr/>
          </p:nvSpPr>
          <p:spPr bwMode="auto">
            <a:xfrm>
              <a:off x="6594566" y="6828010"/>
              <a:ext cx="912917" cy="286338"/>
            </a:xfrm>
            <a:custGeom>
              <a:avLst/>
              <a:gdLst>
                <a:gd name="T0" fmla="*/ 88 w 273"/>
                <a:gd name="T1" fmla="*/ 82 h 86"/>
                <a:gd name="T2" fmla="*/ 109 w 273"/>
                <a:gd name="T3" fmla="*/ 80 h 86"/>
                <a:gd name="T4" fmla="*/ 136 w 273"/>
                <a:gd name="T5" fmla="*/ 69 h 86"/>
                <a:gd name="T6" fmla="*/ 155 w 273"/>
                <a:gd name="T7" fmla="*/ 63 h 86"/>
                <a:gd name="T8" fmla="*/ 205 w 273"/>
                <a:gd name="T9" fmla="*/ 45 h 86"/>
                <a:gd name="T10" fmla="*/ 273 w 273"/>
                <a:gd name="T11" fmla="*/ 0 h 86"/>
                <a:gd name="T12" fmla="*/ 178 w 273"/>
                <a:gd name="T13" fmla="*/ 2 h 86"/>
                <a:gd name="T14" fmla="*/ 142 w 273"/>
                <a:gd name="T15" fmla="*/ 4 h 86"/>
                <a:gd name="T16" fmla="*/ 0 w 273"/>
                <a:gd name="T17" fmla="*/ 85 h 86"/>
                <a:gd name="T18" fmla="*/ 1 w 273"/>
                <a:gd name="T19" fmla="*/ 86 h 86"/>
                <a:gd name="T20" fmla="*/ 14 w 273"/>
                <a:gd name="T21" fmla="*/ 85 h 86"/>
                <a:gd name="T22" fmla="*/ 88 w 273"/>
                <a:gd name="T23"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86">
                  <a:moveTo>
                    <a:pt x="88" y="82"/>
                  </a:moveTo>
                  <a:cubicBezTo>
                    <a:pt x="89" y="82"/>
                    <a:pt x="108" y="80"/>
                    <a:pt x="109" y="80"/>
                  </a:cubicBezTo>
                  <a:cubicBezTo>
                    <a:pt x="125" y="77"/>
                    <a:pt x="121" y="75"/>
                    <a:pt x="136" y="69"/>
                  </a:cubicBezTo>
                  <a:cubicBezTo>
                    <a:pt x="142" y="66"/>
                    <a:pt x="148" y="64"/>
                    <a:pt x="155" y="63"/>
                  </a:cubicBezTo>
                  <a:cubicBezTo>
                    <a:pt x="173" y="60"/>
                    <a:pt x="189" y="54"/>
                    <a:pt x="205" y="45"/>
                  </a:cubicBezTo>
                  <a:cubicBezTo>
                    <a:pt x="229" y="33"/>
                    <a:pt x="251" y="17"/>
                    <a:pt x="273" y="0"/>
                  </a:cubicBezTo>
                  <a:cubicBezTo>
                    <a:pt x="248" y="0"/>
                    <a:pt x="216" y="1"/>
                    <a:pt x="178" y="2"/>
                  </a:cubicBezTo>
                  <a:cubicBezTo>
                    <a:pt x="166" y="3"/>
                    <a:pt x="154" y="3"/>
                    <a:pt x="142" y="4"/>
                  </a:cubicBezTo>
                  <a:cubicBezTo>
                    <a:pt x="100" y="54"/>
                    <a:pt x="53" y="84"/>
                    <a:pt x="0" y="85"/>
                  </a:cubicBezTo>
                  <a:cubicBezTo>
                    <a:pt x="1" y="85"/>
                    <a:pt x="1" y="86"/>
                    <a:pt x="1" y="86"/>
                  </a:cubicBezTo>
                  <a:cubicBezTo>
                    <a:pt x="6" y="85"/>
                    <a:pt x="10" y="85"/>
                    <a:pt x="14" y="85"/>
                  </a:cubicBezTo>
                  <a:cubicBezTo>
                    <a:pt x="47" y="84"/>
                    <a:pt x="57" y="84"/>
                    <a:pt x="88" y="82"/>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30" name="Freeform 28"/>
            <p:cNvSpPr/>
            <p:nvPr/>
          </p:nvSpPr>
          <p:spPr bwMode="auto">
            <a:xfrm>
              <a:off x="6847217" y="6817905"/>
              <a:ext cx="872493" cy="282970"/>
            </a:xfrm>
            <a:custGeom>
              <a:avLst/>
              <a:gdLst>
                <a:gd name="T0" fmla="*/ 261 w 261"/>
                <a:gd name="T1" fmla="*/ 0 h 85"/>
                <a:gd name="T2" fmla="*/ 261 w 261"/>
                <a:gd name="T3" fmla="*/ 0 h 85"/>
                <a:gd name="T4" fmla="*/ 249 w 261"/>
                <a:gd name="T5" fmla="*/ 1 h 85"/>
                <a:gd name="T6" fmla="*/ 237 w 261"/>
                <a:gd name="T7" fmla="*/ 7 h 85"/>
                <a:gd name="T8" fmla="*/ 231 w 261"/>
                <a:gd name="T9" fmla="*/ 10 h 85"/>
                <a:gd name="T10" fmla="*/ 191 w 261"/>
                <a:gd name="T11" fmla="*/ 35 h 85"/>
                <a:gd name="T12" fmla="*/ 177 w 261"/>
                <a:gd name="T13" fmla="*/ 44 h 85"/>
                <a:gd name="T14" fmla="*/ 164 w 261"/>
                <a:gd name="T15" fmla="*/ 50 h 85"/>
                <a:gd name="T16" fmla="*/ 151 w 261"/>
                <a:gd name="T17" fmla="*/ 55 h 85"/>
                <a:gd name="T18" fmla="*/ 135 w 261"/>
                <a:gd name="T19" fmla="*/ 61 h 85"/>
                <a:gd name="T20" fmla="*/ 108 w 261"/>
                <a:gd name="T21" fmla="*/ 68 h 85"/>
                <a:gd name="T22" fmla="*/ 178 w 261"/>
                <a:gd name="T23" fmla="*/ 35 h 85"/>
                <a:gd name="T24" fmla="*/ 208 w 261"/>
                <a:gd name="T25" fmla="*/ 18 h 85"/>
                <a:gd name="T26" fmla="*/ 198 w 261"/>
                <a:gd name="T27" fmla="*/ 2 h 85"/>
                <a:gd name="T28" fmla="*/ 129 w 261"/>
                <a:gd name="T29" fmla="*/ 48 h 85"/>
                <a:gd name="T30" fmla="*/ 90 w 261"/>
                <a:gd name="T31" fmla="*/ 63 h 85"/>
                <a:gd name="T32" fmla="*/ 90 w 261"/>
                <a:gd name="T33" fmla="*/ 63 h 85"/>
                <a:gd name="T34" fmla="*/ 87 w 261"/>
                <a:gd name="T35" fmla="*/ 63 h 85"/>
                <a:gd name="T36" fmla="*/ 88 w 261"/>
                <a:gd name="T37" fmla="*/ 62 h 85"/>
                <a:gd name="T38" fmla="*/ 90 w 261"/>
                <a:gd name="T39" fmla="*/ 60 h 85"/>
                <a:gd name="T40" fmla="*/ 93 w 261"/>
                <a:gd name="T41" fmla="*/ 58 h 85"/>
                <a:gd name="T42" fmla="*/ 94 w 261"/>
                <a:gd name="T43" fmla="*/ 55 h 85"/>
                <a:gd name="T44" fmla="*/ 92 w 261"/>
                <a:gd name="T45" fmla="*/ 55 h 85"/>
                <a:gd name="T46" fmla="*/ 2 w 261"/>
                <a:gd name="T47" fmla="*/ 84 h 85"/>
                <a:gd name="T48" fmla="*/ 3 w 261"/>
                <a:gd name="T49" fmla="*/ 84 h 85"/>
                <a:gd name="T50" fmla="*/ 35 w 261"/>
                <a:gd name="T51" fmla="*/ 80 h 85"/>
                <a:gd name="T52" fmla="*/ 36 w 261"/>
                <a:gd name="T53" fmla="*/ 81 h 85"/>
                <a:gd name="T54" fmla="*/ 14 w 261"/>
                <a:gd name="T55" fmla="*/ 85 h 85"/>
                <a:gd name="T56" fmla="*/ 42 w 261"/>
                <a:gd name="T57" fmla="*/ 83 h 85"/>
                <a:gd name="T58" fmla="*/ 77 w 261"/>
                <a:gd name="T59" fmla="*/ 77 h 85"/>
                <a:gd name="T60" fmla="*/ 79 w 261"/>
                <a:gd name="T61" fmla="*/ 77 h 85"/>
                <a:gd name="T62" fmla="*/ 90 w 261"/>
                <a:gd name="T63" fmla="*/ 77 h 85"/>
                <a:gd name="T64" fmla="*/ 260 w 261"/>
                <a:gd name="T6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1" h="85">
                  <a:moveTo>
                    <a:pt x="260" y="1"/>
                  </a:moveTo>
                  <a:cubicBezTo>
                    <a:pt x="261" y="0"/>
                    <a:pt x="261" y="0"/>
                    <a:pt x="261" y="0"/>
                  </a:cubicBezTo>
                  <a:cubicBezTo>
                    <a:pt x="261" y="0"/>
                    <a:pt x="261" y="0"/>
                    <a:pt x="261" y="0"/>
                  </a:cubicBezTo>
                  <a:cubicBezTo>
                    <a:pt x="261" y="0"/>
                    <a:pt x="261" y="0"/>
                    <a:pt x="261" y="0"/>
                  </a:cubicBezTo>
                  <a:cubicBezTo>
                    <a:pt x="258" y="0"/>
                    <a:pt x="254" y="0"/>
                    <a:pt x="249" y="0"/>
                  </a:cubicBezTo>
                  <a:cubicBezTo>
                    <a:pt x="249" y="0"/>
                    <a:pt x="249" y="1"/>
                    <a:pt x="249" y="1"/>
                  </a:cubicBezTo>
                  <a:cubicBezTo>
                    <a:pt x="245" y="2"/>
                    <a:pt x="242" y="4"/>
                    <a:pt x="238" y="6"/>
                  </a:cubicBezTo>
                  <a:cubicBezTo>
                    <a:pt x="238" y="6"/>
                    <a:pt x="237" y="6"/>
                    <a:pt x="237" y="7"/>
                  </a:cubicBezTo>
                  <a:cubicBezTo>
                    <a:pt x="236" y="7"/>
                    <a:pt x="235" y="8"/>
                    <a:pt x="234" y="8"/>
                  </a:cubicBezTo>
                  <a:cubicBezTo>
                    <a:pt x="233" y="9"/>
                    <a:pt x="232" y="10"/>
                    <a:pt x="231" y="10"/>
                  </a:cubicBezTo>
                  <a:cubicBezTo>
                    <a:pt x="223" y="15"/>
                    <a:pt x="212" y="22"/>
                    <a:pt x="191" y="35"/>
                  </a:cubicBezTo>
                  <a:cubicBezTo>
                    <a:pt x="191" y="35"/>
                    <a:pt x="191" y="35"/>
                    <a:pt x="191" y="35"/>
                  </a:cubicBezTo>
                  <a:cubicBezTo>
                    <a:pt x="187" y="38"/>
                    <a:pt x="183" y="40"/>
                    <a:pt x="178" y="43"/>
                  </a:cubicBezTo>
                  <a:cubicBezTo>
                    <a:pt x="178" y="43"/>
                    <a:pt x="177" y="43"/>
                    <a:pt x="177" y="44"/>
                  </a:cubicBezTo>
                  <a:cubicBezTo>
                    <a:pt x="173" y="46"/>
                    <a:pt x="169" y="48"/>
                    <a:pt x="165" y="49"/>
                  </a:cubicBezTo>
                  <a:cubicBezTo>
                    <a:pt x="165" y="49"/>
                    <a:pt x="164" y="50"/>
                    <a:pt x="164" y="50"/>
                  </a:cubicBezTo>
                  <a:cubicBezTo>
                    <a:pt x="160" y="52"/>
                    <a:pt x="156" y="53"/>
                    <a:pt x="151" y="55"/>
                  </a:cubicBezTo>
                  <a:cubicBezTo>
                    <a:pt x="151" y="55"/>
                    <a:pt x="151" y="55"/>
                    <a:pt x="151" y="55"/>
                  </a:cubicBezTo>
                  <a:cubicBezTo>
                    <a:pt x="147" y="57"/>
                    <a:pt x="143" y="58"/>
                    <a:pt x="139" y="60"/>
                  </a:cubicBezTo>
                  <a:cubicBezTo>
                    <a:pt x="138" y="60"/>
                    <a:pt x="136" y="61"/>
                    <a:pt x="135" y="61"/>
                  </a:cubicBezTo>
                  <a:cubicBezTo>
                    <a:pt x="133" y="62"/>
                    <a:pt x="131" y="63"/>
                    <a:pt x="130" y="63"/>
                  </a:cubicBezTo>
                  <a:cubicBezTo>
                    <a:pt x="118" y="67"/>
                    <a:pt x="110" y="69"/>
                    <a:pt x="108" y="68"/>
                  </a:cubicBezTo>
                  <a:cubicBezTo>
                    <a:pt x="110" y="67"/>
                    <a:pt x="112" y="66"/>
                    <a:pt x="176" y="36"/>
                  </a:cubicBezTo>
                  <a:cubicBezTo>
                    <a:pt x="176" y="36"/>
                    <a:pt x="177" y="35"/>
                    <a:pt x="178" y="35"/>
                  </a:cubicBezTo>
                  <a:cubicBezTo>
                    <a:pt x="183" y="33"/>
                    <a:pt x="196" y="26"/>
                    <a:pt x="207" y="18"/>
                  </a:cubicBezTo>
                  <a:cubicBezTo>
                    <a:pt x="207" y="18"/>
                    <a:pt x="207" y="18"/>
                    <a:pt x="208" y="18"/>
                  </a:cubicBezTo>
                  <a:cubicBezTo>
                    <a:pt x="216" y="12"/>
                    <a:pt x="223" y="6"/>
                    <a:pt x="224" y="1"/>
                  </a:cubicBezTo>
                  <a:cubicBezTo>
                    <a:pt x="216" y="2"/>
                    <a:pt x="207" y="2"/>
                    <a:pt x="198" y="2"/>
                  </a:cubicBezTo>
                  <a:cubicBezTo>
                    <a:pt x="197" y="3"/>
                    <a:pt x="197" y="3"/>
                    <a:pt x="197" y="3"/>
                  </a:cubicBezTo>
                  <a:cubicBezTo>
                    <a:pt x="175" y="20"/>
                    <a:pt x="153" y="36"/>
                    <a:pt x="129" y="48"/>
                  </a:cubicBezTo>
                  <a:cubicBezTo>
                    <a:pt x="126" y="50"/>
                    <a:pt x="126" y="50"/>
                    <a:pt x="126" y="50"/>
                  </a:cubicBezTo>
                  <a:cubicBezTo>
                    <a:pt x="105" y="60"/>
                    <a:pt x="95" y="63"/>
                    <a:pt x="90" y="63"/>
                  </a:cubicBezTo>
                  <a:cubicBezTo>
                    <a:pt x="90" y="63"/>
                    <a:pt x="90" y="63"/>
                    <a:pt x="90" y="63"/>
                  </a:cubicBezTo>
                  <a:cubicBezTo>
                    <a:pt x="90" y="63"/>
                    <a:pt x="90" y="63"/>
                    <a:pt x="90" y="63"/>
                  </a:cubicBezTo>
                  <a:cubicBezTo>
                    <a:pt x="88" y="63"/>
                    <a:pt x="88" y="63"/>
                    <a:pt x="87" y="63"/>
                  </a:cubicBezTo>
                  <a:cubicBezTo>
                    <a:pt x="87" y="63"/>
                    <a:pt x="87" y="63"/>
                    <a:pt x="87" y="63"/>
                  </a:cubicBezTo>
                  <a:cubicBezTo>
                    <a:pt x="87" y="63"/>
                    <a:pt x="87" y="63"/>
                    <a:pt x="87" y="63"/>
                  </a:cubicBezTo>
                  <a:cubicBezTo>
                    <a:pt x="87" y="63"/>
                    <a:pt x="88" y="62"/>
                    <a:pt x="88" y="62"/>
                  </a:cubicBezTo>
                  <a:cubicBezTo>
                    <a:pt x="88" y="61"/>
                    <a:pt x="89" y="61"/>
                    <a:pt x="91" y="60"/>
                  </a:cubicBezTo>
                  <a:cubicBezTo>
                    <a:pt x="90" y="60"/>
                    <a:pt x="90" y="60"/>
                    <a:pt x="90" y="60"/>
                  </a:cubicBezTo>
                  <a:cubicBezTo>
                    <a:pt x="92" y="59"/>
                    <a:pt x="92" y="58"/>
                    <a:pt x="93" y="58"/>
                  </a:cubicBezTo>
                  <a:cubicBezTo>
                    <a:pt x="93" y="58"/>
                    <a:pt x="93" y="58"/>
                    <a:pt x="93" y="58"/>
                  </a:cubicBezTo>
                  <a:cubicBezTo>
                    <a:pt x="93" y="58"/>
                    <a:pt x="93" y="58"/>
                    <a:pt x="93" y="58"/>
                  </a:cubicBezTo>
                  <a:cubicBezTo>
                    <a:pt x="94" y="57"/>
                    <a:pt x="94" y="56"/>
                    <a:pt x="94" y="55"/>
                  </a:cubicBezTo>
                  <a:cubicBezTo>
                    <a:pt x="94" y="55"/>
                    <a:pt x="94" y="55"/>
                    <a:pt x="94" y="55"/>
                  </a:cubicBezTo>
                  <a:cubicBezTo>
                    <a:pt x="92" y="55"/>
                    <a:pt x="92" y="55"/>
                    <a:pt x="92" y="55"/>
                  </a:cubicBezTo>
                  <a:cubicBezTo>
                    <a:pt x="90" y="55"/>
                    <a:pt x="80" y="58"/>
                    <a:pt x="31" y="75"/>
                  </a:cubicBezTo>
                  <a:cubicBezTo>
                    <a:pt x="22" y="78"/>
                    <a:pt x="12" y="81"/>
                    <a:pt x="2" y="84"/>
                  </a:cubicBezTo>
                  <a:cubicBezTo>
                    <a:pt x="1" y="84"/>
                    <a:pt x="1" y="84"/>
                    <a:pt x="0" y="85"/>
                  </a:cubicBezTo>
                  <a:cubicBezTo>
                    <a:pt x="1" y="85"/>
                    <a:pt x="2" y="84"/>
                    <a:pt x="3" y="84"/>
                  </a:cubicBezTo>
                  <a:cubicBezTo>
                    <a:pt x="13" y="84"/>
                    <a:pt x="23" y="80"/>
                    <a:pt x="34" y="81"/>
                  </a:cubicBezTo>
                  <a:cubicBezTo>
                    <a:pt x="34" y="81"/>
                    <a:pt x="35" y="80"/>
                    <a:pt x="35" y="80"/>
                  </a:cubicBezTo>
                  <a:cubicBezTo>
                    <a:pt x="35" y="80"/>
                    <a:pt x="35" y="81"/>
                    <a:pt x="35" y="81"/>
                  </a:cubicBezTo>
                  <a:cubicBezTo>
                    <a:pt x="35" y="81"/>
                    <a:pt x="36" y="81"/>
                    <a:pt x="36" y="81"/>
                  </a:cubicBezTo>
                  <a:cubicBezTo>
                    <a:pt x="35" y="81"/>
                    <a:pt x="33" y="82"/>
                    <a:pt x="30" y="82"/>
                  </a:cubicBezTo>
                  <a:cubicBezTo>
                    <a:pt x="27" y="83"/>
                    <a:pt x="22" y="84"/>
                    <a:pt x="14" y="85"/>
                  </a:cubicBezTo>
                  <a:cubicBezTo>
                    <a:pt x="13" y="85"/>
                    <a:pt x="13" y="85"/>
                    <a:pt x="12" y="85"/>
                  </a:cubicBezTo>
                  <a:cubicBezTo>
                    <a:pt x="21" y="84"/>
                    <a:pt x="33" y="83"/>
                    <a:pt x="42" y="83"/>
                  </a:cubicBezTo>
                  <a:cubicBezTo>
                    <a:pt x="51" y="81"/>
                    <a:pt x="61" y="79"/>
                    <a:pt x="70" y="78"/>
                  </a:cubicBezTo>
                  <a:cubicBezTo>
                    <a:pt x="73" y="78"/>
                    <a:pt x="75" y="77"/>
                    <a:pt x="77" y="77"/>
                  </a:cubicBezTo>
                  <a:cubicBezTo>
                    <a:pt x="77" y="77"/>
                    <a:pt x="78" y="77"/>
                    <a:pt x="78" y="77"/>
                  </a:cubicBezTo>
                  <a:cubicBezTo>
                    <a:pt x="79" y="77"/>
                    <a:pt x="79" y="77"/>
                    <a:pt x="79" y="77"/>
                  </a:cubicBezTo>
                  <a:cubicBezTo>
                    <a:pt x="77" y="78"/>
                    <a:pt x="75" y="78"/>
                    <a:pt x="66" y="80"/>
                  </a:cubicBezTo>
                  <a:cubicBezTo>
                    <a:pt x="73" y="79"/>
                    <a:pt x="83" y="78"/>
                    <a:pt x="90" y="77"/>
                  </a:cubicBezTo>
                  <a:cubicBezTo>
                    <a:pt x="151" y="64"/>
                    <a:pt x="208" y="37"/>
                    <a:pt x="259" y="1"/>
                  </a:cubicBezTo>
                  <a:lnTo>
                    <a:pt x="260" y="1"/>
                  </a:ln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31" name="Freeform 29"/>
            <p:cNvSpPr/>
            <p:nvPr/>
          </p:nvSpPr>
          <p:spPr bwMode="auto">
            <a:xfrm>
              <a:off x="5870296" y="6851592"/>
              <a:ext cx="626577" cy="195384"/>
            </a:xfrm>
            <a:custGeom>
              <a:avLst/>
              <a:gdLst>
                <a:gd name="T0" fmla="*/ 139 w 188"/>
                <a:gd name="T1" fmla="*/ 56 h 59"/>
                <a:gd name="T2" fmla="*/ 141 w 188"/>
                <a:gd name="T3" fmla="*/ 57 h 59"/>
                <a:gd name="T4" fmla="*/ 143 w 188"/>
                <a:gd name="T5" fmla="*/ 58 h 59"/>
                <a:gd name="T6" fmla="*/ 148 w 188"/>
                <a:gd name="T7" fmla="*/ 59 h 59"/>
                <a:gd name="T8" fmla="*/ 149 w 188"/>
                <a:gd name="T9" fmla="*/ 59 h 59"/>
                <a:gd name="T10" fmla="*/ 171 w 188"/>
                <a:gd name="T11" fmla="*/ 46 h 59"/>
                <a:gd name="T12" fmla="*/ 187 w 188"/>
                <a:gd name="T13" fmla="*/ 1 h 59"/>
                <a:gd name="T14" fmla="*/ 188 w 188"/>
                <a:gd name="T15" fmla="*/ 1 h 59"/>
                <a:gd name="T16" fmla="*/ 188 w 188"/>
                <a:gd name="T17" fmla="*/ 0 h 59"/>
                <a:gd name="T18" fmla="*/ 187 w 188"/>
                <a:gd name="T19" fmla="*/ 0 h 59"/>
                <a:gd name="T20" fmla="*/ 0 w 188"/>
                <a:gd name="T21" fmla="*/ 4 h 59"/>
                <a:gd name="T22" fmla="*/ 1 w 188"/>
                <a:gd name="T23" fmla="*/ 9 h 59"/>
                <a:gd name="T24" fmla="*/ 23 w 188"/>
                <a:gd name="T25" fmla="*/ 51 h 59"/>
                <a:gd name="T26" fmla="*/ 26 w 188"/>
                <a:gd name="T27" fmla="*/ 55 h 59"/>
                <a:gd name="T28" fmla="*/ 28 w 188"/>
                <a:gd name="T29" fmla="*/ 57 h 59"/>
                <a:gd name="T30" fmla="*/ 29 w 188"/>
                <a:gd name="T31" fmla="*/ 57 h 59"/>
                <a:gd name="T32" fmla="*/ 66 w 188"/>
                <a:gd name="T33" fmla="*/ 53 h 59"/>
                <a:gd name="T34" fmla="*/ 66 w 188"/>
                <a:gd name="T35" fmla="*/ 52 h 59"/>
                <a:gd name="T36" fmla="*/ 67 w 188"/>
                <a:gd name="T37" fmla="*/ 52 h 59"/>
                <a:gd name="T38" fmla="*/ 67 w 188"/>
                <a:gd name="T39" fmla="*/ 52 h 59"/>
                <a:gd name="T40" fmla="*/ 68 w 188"/>
                <a:gd name="T41" fmla="*/ 52 h 59"/>
                <a:gd name="T42" fmla="*/ 113 w 188"/>
                <a:gd name="T43" fmla="*/ 54 h 59"/>
                <a:gd name="T44" fmla="*/ 139 w 188"/>
                <a:gd name="T45"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8" h="59">
                  <a:moveTo>
                    <a:pt x="139" y="56"/>
                  </a:moveTo>
                  <a:cubicBezTo>
                    <a:pt x="139" y="56"/>
                    <a:pt x="140" y="56"/>
                    <a:pt x="141" y="57"/>
                  </a:cubicBezTo>
                  <a:cubicBezTo>
                    <a:pt x="142" y="57"/>
                    <a:pt x="143" y="58"/>
                    <a:pt x="143" y="58"/>
                  </a:cubicBezTo>
                  <a:cubicBezTo>
                    <a:pt x="144" y="58"/>
                    <a:pt x="146" y="59"/>
                    <a:pt x="148" y="59"/>
                  </a:cubicBezTo>
                  <a:cubicBezTo>
                    <a:pt x="148" y="59"/>
                    <a:pt x="149" y="59"/>
                    <a:pt x="149" y="59"/>
                  </a:cubicBezTo>
                  <a:cubicBezTo>
                    <a:pt x="155" y="59"/>
                    <a:pt x="163" y="57"/>
                    <a:pt x="171" y="46"/>
                  </a:cubicBezTo>
                  <a:cubicBezTo>
                    <a:pt x="177" y="33"/>
                    <a:pt x="182" y="18"/>
                    <a:pt x="187" y="1"/>
                  </a:cubicBezTo>
                  <a:cubicBezTo>
                    <a:pt x="188" y="1"/>
                    <a:pt x="188" y="1"/>
                    <a:pt x="188" y="1"/>
                  </a:cubicBezTo>
                  <a:cubicBezTo>
                    <a:pt x="188" y="0"/>
                    <a:pt x="188" y="0"/>
                    <a:pt x="188" y="0"/>
                  </a:cubicBezTo>
                  <a:cubicBezTo>
                    <a:pt x="187" y="0"/>
                    <a:pt x="187" y="0"/>
                    <a:pt x="187" y="0"/>
                  </a:cubicBezTo>
                  <a:cubicBezTo>
                    <a:pt x="127" y="1"/>
                    <a:pt x="60" y="3"/>
                    <a:pt x="0" y="4"/>
                  </a:cubicBezTo>
                  <a:cubicBezTo>
                    <a:pt x="1" y="9"/>
                    <a:pt x="1" y="9"/>
                    <a:pt x="1" y="9"/>
                  </a:cubicBezTo>
                  <a:cubicBezTo>
                    <a:pt x="7" y="27"/>
                    <a:pt x="17" y="39"/>
                    <a:pt x="23" y="51"/>
                  </a:cubicBezTo>
                  <a:cubicBezTo>
                    <a:pt x="24" y="52"/>
                    <a:pt x="25" y="54"/>
                    <a:pt x="26" y="55"/>
                  </a:cubicBezTo>
                  <a:cubicBezTo>
                    <a:pt x="27" y="55"/>
                    <a:pt x="28" y="56"/>
                    <a:pt x="28" y="57"/>
                  </a:cubicBezTo>
                  <a:cubicBezTo>
                    <a:pt x="29" y="57"/>
                    <a:pt x="29" y="57"/>
                    <a:pt x="29" y="57"/>
                  </a:cubicBezTo>
                  <a:cubicBezTo>
                    <a:pt x="40" y="55"/>
                    <a:pt x="53" y="53"/>
                    <a:pt x="66" y="53"/>
                  </a:cubicBezTo>
                  <a:cubicBezTo>
                    <a:pt x="66" y="52"/>
                    <a:pt x="66" y="52"/>
                    <a:pt x="66" y="52"/>
                  </a:cubicBezTo>
                  <a:cubicBezTo>
                    <a:pt x="67" y="52"/>
                    <a:pt x="67" y="52"/>
                    <a:pt x="67" y="52"/>
                  </a:cubicBezTo>
                  <a:cubicBezTo>
                    <a:pt x="67" y="52"/>
                    <a:pt x="67" y="52"/>
                    <a:pt x="67" y="52"/>
                  </a:cubicBezTo>
                  <a:cubicBezTo>
                    <a:pt x="67" y="52"/>
                    <a:pt x="68" y="52"/>
                    <a:pt x="68" y="52"/>
                  </a:cubicBezTo>
                  <a:cubicBezTo>
                    <a:pt x="83" y="52"/>
                    <a:pt x="99" y="52"/>
                    <a:pt x="113" y="54"/>
                  </a:cubicBezTo>
                  <a:cubicBezTo>
                    <a:pt x="120" y="51"/>
                    <a:pt x="131" y="48"/>
                    <a:pt x="139" y="56"/>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32" name="Freeform 30"/>
            <p:cNvSpPr/>
            <p:nvPr/>
          </p:nvSpPr>
          <p:spPr bwMode="auto">
            <a:xfrm>
              <a:off x="3633484" y="4719208"/>
              <a:ext cx="1549599" cy="1728138"/>
            </a:xfrm>
            <a:custGeom>
              <a:avLst/>
              <a:gdLst>
                <a:gd name="T0" fmla="*/ 335 w 464"/>
                <a:gd name="T1" fmla="*/ 289 h 517"/>
                <a:gd name="T2" fmla="*/ 330 w 464"/>
                <a:gd name="T3" fmla="*/ 272 h 517"/>
                <a:gd name="T4" fmla="*/ 345 w 464"/>
                <a:gd name="T5" fmla="*/ 240 h 517"/>
                <a:gd name="T6" fmla="*/ 402 w 464"/>
                <a:gd name="T7" fmla="*/ 269 h 517"/>
                <a:gd name="T8" fmla="*/ 367 w 464"/>
                <a:gd name="T9" fmla="*/ 114 h 517"/>
                <a:gd name="T10" fmla="*/ 307 w 464"/>
                <a:gd name="T11" fmla="*/ 147 h 517"/>
                <a:gd name="T12" fmla="*/ 303 w 464"/>
                <a:gd name="T13" fmla="*/ 144 h 517"/>
                <a:gd name="T14" fmla="*/ 299 w 464"/>
                <a:gd name="T15" fmla="*/ 138 h 517"/>
                <a:gd name="T16" fmla="*/ 293 w 464"/>
                <a:gd name="T17" fmla="*/ 128 h 517"/>
                <a:gd name="T18" fmla="*/ 284 w 464"/>
                <a:gd name="T19" fmla="*/ 107 h 517"/>
                <a:gd name="T20" fmla="*/ 67 w 464"/>
                <a:gd name="T21" fmla="*/ 3 h 517"/>
                <a:gd name="T22" fmla="*/ 41 w 464"/>
                <a:gd name="T23" fmla="*/ 121 h 517"/>
                <a:gd name="T24" fmla="*/ 51 w 464"/>
                <a:gd name="T25" fmla="*/ 137 h 517"/>
                <a:gd name="T26" fmla="*/ 56 w 464"/>
                <a:gd name="T27" fmla="*/ 145 h 517"/>
                <a:gd name="T28" fmla="*/ 99 w 464"/>
                <a:gd name="T29" fmla="*/ 207 h 517"/>
                <a:gd name="T30" fmla="*/ 105 w 464"/>
                <a:gd name="T31" fmla="*/ 273 h 517"/>
                <a:gd name="T32" fmla="*/ 205 w 464"/>
                <a:gd name="T33" fmla="*/ 374 h 517"/>
                <a:gd name="T34" fmla="*/ 226 w 464"/>
                <a:gd name="T35" fmla="*/ 385 h 517"/>
                <a:gd name="T36" fmla="*/ 252 w 464"/>
                <a:gd name="T37" fmla="*/ 425 h 517"/>
                <a:gd name="T38" fmla="*/ 255 w 464"/>
                <a:gd name="T39" fmla="*/ 440 h 517"/>
                <a:gd name="T40" fmla="*/ 315 w 464"/>
                <a:gd name="T41" fmla="*/ 514 h 517"/>
                <a:gd name="T42" fmla="*/ 339 w 464"/>
                <a:gd name="T43" fmla="*/ 507 h 517"/>
                <a:gd name="T44" fmla="*/ 340 w 464"/>
                <a:gd name="T45" fmla="*/ 498 h 517"/>
                <a:gd name="T46" fmla="*/ 339 w 464"/>
                <a:gd name="T47" fmla="*/ 487 h 517"/>
                <a:gd name="T48" fmla="*/ 318 w 464"/>
                <a:gd name="T49" fmla="*/ 450 h 517"/>
                <a:gd name="T50" fmla="*/ 304 w 464"/>
                <a:gd name="T51" fmla="*/ 436 h 517"/>
                <a:gd name="T52" fmla="*/ 301 w 464"/>
                <a:gd name="T53" fmla="*/ 432 h 517"/>
                <a:gd name="T54" fmla="*/ 296 w 464"/>
                <a:gd name="T55" fmla="*/ 426 h 517"/>
                <a:gd name="T56" fmla="*/ 282 w 464"/>
                <a:gd name="T57" fmla="*/ 386 h 517"/>
                <a:gd name="T58" fmla="*/ 284 w 464"/>
                <a:gd name="T59" fmla="*/ 381 h 517"/>
                <a:gd name="T60" fmla="*/ 286 w 464"/>
                <a:gd name="T61" fmla="*/ 379 h 517"/>
                <a:gd name="T62" fmla="*/ 296 w 464"/>
                <a:gd name="T63" fmla="*/ 374 h 517"/>
                <a:gd name="T64" fmla="*/ 361 w 464"/>
                <a:gd name="T65" fmla="*/ 372 h 517"/>
                <a:gd name="T66" fmla="*/ 361 w 464"/>
                <a:gd name="T67" fmla="*/ 37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517">
                  <a:moveTo>
                    <a:pt x="363" y="372"/>
                  </a:moveTo>
                  <a:cubicBezTo>
                    <a:pt x="353" y="346"/>
                    <a:pt x="344" y="318"/>
                    <a:pt x="335" y="289"/>
                  </a:cubicBezTo>
                  <a:cubicBezTo>
                    <a:pt x="334" y="286"/>
                    <a:pt x="333" y="283"/>
                    <a:pt x="332" y="280"/>
                  </a:cubicBezTo>
                  <a:cubicBezTo>
                    <a:pt x="332" y="278"/>
                    <a:pt x="331" y="275"/>
                    <a:pt x="330" y="272"/>
                  </a:cubicBezTo>
                  <a:cubicBezTo>
                    <a:pt x="329" y="268"/>
                    <a:pt x="328" y="263"/>
                    <a:pt x="328" y="260"/>
                  </a:cubicBezTo>
                  <a:cubicBezTo>
                    <a:pt x="327" y="250"/>
                    <a:pt x="333" y="241"/>
                    <a:pt x="345" y="240"/>
                  </a:cubicBezTo>
                  <a:cubicBezTo>
                    <a:pt x="352" y="240"/>
                    <a:pt x="359" y="245"/>
                    <a:pt x="364" y="249"/>
                  </a:cubicBezTo>
                  <a:cubicBezTo>
                    <a:pt x="377" y="256"/>
                    <a:pt x="388" y="264"/>
                    <a:pt x="402" y="269"/>
                  </a:cubicBezTo>
                  <a:cubicBezTo>
                    <a:pt x="448" y="286"/>
                    <a:pt x="464" y="240"/>
                    <a:pt x="458" y="202"/>
                  </a:cubicBezTo>
                  <a:cubicBezTo>
                    <a:pt x="452" y="160"/>
                    <a:pt x="419" y="100"/>
                    <a:pt x="367" y="114"/>
                  </a:cubicBezTo>
                  <a:cubicBezTo>
                    <a:pt x="355" y="118"/>
                    <a:pt x="345" y="125"/>
                    <a:pt x="336" y="133"/>
                  </a:cubicBezTo>
                  <a:cubicBezTo>
                    <a:pt x="329" y="139"/>
                    <a:pt x="314" y="155"/>
                    <a:pt x="307" y="147"/>
                  </a:cubicBezTo>
                  <a:cubicBezTo>
                    <a:pt x="306" y="147"/>
                    <a:pt x="306" y="147"/>
                    <a:pt x="305" y="146"/>
                  </a:cubicBezTo>
                  <a:cubicBezTo>
                    <a:pt x="305" y="146"/>
                    <a:pt x="304" y="145"/>
                    <a:pt x="303" y="144"/>
                  </a:cubicBezTo>
                  <a:cubicBezTo>
                    <a:pt x="302" y="143"/>
                    <a:pt x="301" y="141"/>
                    <a:pt x="300" y="140"/>
                  </a:cubicBezTo>
                  <a:cubicBezTo>
                    <a:pt x="299" y="139"/>
                    <a:pt x="299" y="139"/>
                    <a:pt x="299" y="138"/>
                  </a:cubicBezTo>
                  <a:cubicBezTo>
                    <a:pt x="298" y="136"/>
                    <a:pt x="296" y="134"/>
                    <a:pt x="295" y="132"/>
                  </a:cubicBezTo>
                  <a:cubicBezTo>
                    <a:pt x="294" y="131"/>
                    <a:pt x="294" y="130"/>
                    <a:pt x="293" y="128"/>
                  </a:cubicBezTo>
                  <a:cubicBezTo>
                    <a:pt x="292" y="127"/>
                    <a:pt x="292" y="126"/>
                    <a:pt x="291" y="124"/>
                  </a:cubicBezTo>
                  <a:cubicBezTo>
                    <a:pt x="289" y="119"/>
                    <a:pt x="286" y="114"/>
                    <a:pt x="284" y="107"/>
                  </a:cubicBezTo>
                  <a:cubicBezTo>
                    <a:pt x="275" y="72"/>
                    <a:pt x="267" y="36"/>
                    <a:pt x="259" y="0"/>
                  </a:cubicBezTo>
                  <a:cubicBezTo>
                    <a:pt x="189" y="1"/>
                    <a:pt x="124" y="2"/>
                    <a:pt x="67" y="3"/>
                  </a:cubicBezTo>
                  <a:cubicBezTo>
                    <a:pt x="43" y="3"/>
                    <a:pt x="20" y="4"/>
                    <a:pt x="0" y="4"/>
                  </a:cubicBezTo>
                  <a:cubicBezTo>
                    <a:pt x="13" y="43"/>
                    <a:pt x="27" y="82"/>
                    <a:pt x="41" y="121"/>
                  </a:cubicBezTo>
                  <a:cubicBezTo>
                    <a:pt x="43" y="125"/>
                    <a:pt x="46" y="129"/>
                    <a:pt x="48" y="132"/>
                  </a:cubicBezTo>
                  <a:cubicBezTo>
                    <a:pt x="49" y="134"/>
                    <a:pt x="50" y="135"/>
                    <a:pt x="51" y="137"/>
                  </a:cubicBezTo>
                  <a:cubicBezTo>
                    <a:pt x="52" y="138"/>
                    <a:pt x="53" y="140"/>
                    <a:pt x="54" y="141"/>
                  </a:cubicBezTo>
                  <a:cubicBezTo>
                    <a:pt x="54" y="143"/>
                    <a:pt x="55" y="144"/>
                    <a:pt x="56" y="145"/>
                  </a:cubicBezTo>
                  <a:cubicBezTo>
                    <a:pt x="57" y="146"/>
                    <a:pt x="58" y="148"/>
                    <a:pt x="59" y="149"/>
                  </a:cubicBezTo>
                  <a:cubicBezTo>
                    <a:pt x="75" y="167"/>
                    <a:pt x="89" y="183"/>
                    <a:pt x="99" y="207"/>
                  </a:cubicBezTo>
                  <a:cubicBezTo>
                    <a:pt x="104" y="220"/>
                    <a:pt x="100" y="227"/>
                    <a:pt x="98" y="240"/>
                  </a:cubicBezTo>
                  <a:cubicBezTo>
                    <a:pt x="96" y="250"/>
                    <a:pt x="100" y="264"/>
                    <a:pt x="105" y="273"/>
                  </a:cubicBezTo>
                  <a:cubicBezTo>
                    <a:pt x="121" y="308"/>
                    <a:pt x="138" y="342"/>
                    <a:pt x="155" y="375"/>
                  </a:cubicBezTo>
                  <a:cubicBezTo>
                    <a:pt x="170" y="375"/>
                    <a:pt x="187" y="375"/>
                    <a:pt x="205" y="374"/>
                  </a:cubicBezTo>
                  <a:cubicBezTo>
                    <a:pt x="211" y="376"/>
                    <a:pt x="215" y="378"/>
                    <a:pt x="220" y="381"/>
                  </a:cubicBezTo>
                  <a:cubicBezTo>
                    <a:pt x="222" y="382"/>
                    <a:pt x="224" y="383"/>
                    <a:pt x="226" y="385"/>
                  </a:cubicBezTo>
                  <a:cubicBezTo>
                    <a:pt x="227" y="386"/>
                    <a:pt x="228" y="387"/>
                    <a:pt x="230" y="388"/>
                  </a:cubicBezTo>
                  <a:cubicBezTo>
                    <a:pt x="243" y="400"/>
                    <a:pt x="249" y="414"/>
                    <a:pt x="252" y="425"/>
                  </a:cubicBezTo>
                  <a:cubicBezTo>
                    <a:pt x="252" y="426"/>
                    <a:pt x="253" y="427"/>
                    <a:pt x="253" y="428"/>
                  </a:cubicBezTo>
                  <a:cubicBezTo>
                    <a:pt x="254" y="435"/>
                    <a:pt x="255" y="439"/>
                    <a:pt x="255" y="440"/>
                  </a:cubicBezTo>
                  <a:cubicBezTo>
                    <a:pt x="255" y="467"/>
                    <a:pt x="284" y="503"/>
                    <a:pt x="312" y="513"/>
                  </a:cubicBezTo>
                  <a:cubicBezTo>
                    <a:pt x="313" y="514"/>
                    <a:pt x="314" y="514"/>
                    <a:pt x="315" y="514"/>
                  </a:cubicBezTo>
                  <a:cubicBezTo>
                    <a:pt x="318" y="515"/>
                    <a:pt x="322" y="516"/>
                    <a:pt x="325" y="517"/>
                  </a:cubicBezTo>
                  <a:cubicBezTo>
                    <a:pt x="332" y="515"/>
                    <a:pt x="336" y="512"/>
                    <a:pt x="339" y="507"/>
                  </a:cubicBezTo>
                  <a:cubicBezTo>
                    <a:pt x="339" y="506"/>
                    <a:pt x="339" y="505"/>
                    <a:pt x="339" y="504"/>
                  </a:cubicBezTo>
                  <a:cubicBezTo>
                    <a:pt x="340" y="502"/>
                    <a:pt x="340" y="501"/>
                    <a:pt x="340" y="498"/>
                  </a:cubicBezTo>
                  <a:cubicBezTo>
                    <a:pt x="340" y="497"/>
                    <a:pt x="340" y="495"/>
                    <a:pt x="340" y="494"/>
                  </a:cubicBezTo>
                  <a:cubicBezTo>
                    <a:pt x="340" y="492"/>
                    <a:pt x="340" y="490"/>
                    <a:pt x="339" y="487"/>
                  </a:cubicBezTo>
                  <a:cubicBezTo>
                    <a:pt x="339" y="487"/>
                    <a:pt x="338" y="486"/>
                    <a:pt x="338" y="485"/>
                  </a:cubicBezTo>
                  <a:cubicBezTo>
                    <a:pt x="335" y="474"/>
                    <a:pt x="328" y="462"/>
                    <a:pt x="318" y="450"/>
                  </a:cubicBezTo>
                  <a:cubicBezTo>
                    <a:pt x="315" y="446"/>
                    <a:pt x="311" y="443"/>
                    <a:pt x="307" y="439"/>
                  </a:cubicBezTo>
                  <a:cubicBezTo>
                    <a:pt x="306" y="438"/>
                    <a:pt x="305" y="437"/>
                    <a:pt x="304" y="436"/>
                  </a:cubicBezTo>
                  <a:cubicBezTo>
                    <a:pt x="304" y="435"/>
                    <a:pt x="303" y="434"/>
                    <a:pt x="303" y="434"/>
                  </a:cubicBezTo>
                  <a:cubicBezTo>
                    <a:pt x="302" y="433"/>
                    <a:pt x="301" y="432"/>
                    <a:pt x="301" y="432"/>
                  </a:cubicBezTo>
                  <a:cubicBezTo>
                    <a:pt x="300" y="431"/>
                    <a:pt x="300" y="430"/>
                    <a:pt x="299" y="430"/>
                  </a:cubicBezTo>
                  <a:cubicBezTo>
                    <a:pt x="298" y="429"/>
                    <a:pt x="297" y="427"/>
                    <a:pt x="296" y="426"/>
                  </a:cubicBezTo>
                  <a:cubicBezTo>
                    <a:pt x="287" y="414"/>
                    <a:pt x="279" y="399"/>
                    <a:pt x="281" y="387"/>
                  </a:cubicBezTo>
                  <a:cubicBezTo>
                    <a:pt x="281" y="387"/>
                    <a:pt x="281" y="386"/>
                    <a:pt x="282" y="386"/>
                  </a:cubicBezTo>
                  <a:cubicBezTo>
                    <a:pt x="282" y="385"/>
                    <a:pt x="282" y="384"/>
                    <a:pt x="282" y="384"/>
                  </a:cubicBezTo>
                  <a:cubicBezTo>
                    <a:pt x="283" y="383"/>
                    <a:pt x="283" y="382"/>
                    <a:pt x="284" y="381"/>
                  </a:cubicBezTo>
                  <a:cubicBezTo>
                    <a:pt x="284" y="381"/>
                    <a:pt x="284" y="380"/>
                    <a:pt x="284" y="380"/>
                  </a:cubicBezTo>
                  <a:cubicBezTo>
                    <a:pt x="285" y="380"/>
                    <a:pt x="285" y="379"/>
                    <a:pt x="286" y="379"/>
                  </a:cubicBezTo>
                  <a:cubicBezTo>
                    <a:pt x="287" y="377"/>
                    <a:pt x="289" y="376"/>
                    <a:pt x="292" y="374"/>
                  </a:cubicBezTo>
                  <a:cubicBezTo>
                    <a:pt x="293" y="374"/>
                    <a:pt x="293" y="374"/>
                    <a:pt x="296" y="374"/>
                  </a:cubicBezTo>
                  <a:cubicBezTo>
                    <a:pt x="298" y="373"/>
                    <a:pt x="298" y="373"/>
                    <a:pt x="298" y="373"/>
                  </a:cubicBezTo>
                  <a:cubicBezTo>
                    <a:pt x="318" y="373"/>
                    <a:pt x="339" y="372"/>
                    <a:pt x="361" y="372"/>
                  </a:cubicBezTo>
                  <a:cubicBezTo>
                    <a:pt x="361" y="372"/>
                    <a:pt x="361" y="373"/>
                    <a:pt x="361" y="373"/>
                  </a:cubicBezTo>
                  <a:cubicBezTo>
                    <a:pt x="361" y="372"/>
                    <a:pt x="361" y="372"/>
                    <a:pt x="361" y="372"/>
                  </a:cubicBezTo>
                  <a:lnTo>
                    <a:pt x="363" y="372"/>
                  </a:lnTo>
                  <a:close/>
                </a:path>
              </a:pathLst>
            </a:custGeom>
            <a:solidFill>
              <a:schemeClr val="accent4"/>
            </a:solidFill>
            <a:ln w="3175">
              <a:solidFill>
                <a:schemeClr val="bg1"/>
              </a:solidFill>
            </a:ln>
          </p:spPr>
          <p:txBody>
            <a:bodyPr vert="horz" wrap="square" lIns="121920" tIns="60960" rIns="121920" bIns="60960" numCol="1" anchor="t" anchorCtr="0" compatLnSpc="1"/>
            <a:lstStyle/>
            <a:p>
              <a:endParaRPr lang="en-US" sz="2400"/>
            </a:p>
          </p:txBody>
        </p:sp>
        <p:sp>
          <p:nvSpPr>
            <p:cNvPr id="33" name="Freeform 31"/>
            <p:cNvSpPr/>
            <p:nvPr/>
          </p:nvSpPr>
          <p:spPr bwMode="auto">
            <a:xfrm>
              <a:off x="3188816" y="4732683"/>
              <a:ext cx="1040927" cy="1243047"/>
            </a:xfrm>
            <a:custGeom>
              <a:avLst/>
              <a:gdLst>
                <a:gd name="T0" fmla="*/ 168 w 311"/>
                <a:gd name="T1" fmla="*/ 304 h 372"/>
                <a:gd name="T2" fmla="*/ 142 w 311"/>
                <a:gd name="T3" fmla="*/ 262 h 372"/>
                <a:gd name="T4" fmla="*/ 135 w 311"/>
                <a:gd name="T5" fmla="*/ 249 h 372"/>
                <a:gd name="T6" fmla="*/ 131 w 311"/>
                <a:gd name="T7" fmla="*/ 235 h 372"/>
                <a:gd name="T8" fmla="*/ 130 w 311"/>
                <a:gd name="T9" fmla="*/ 233 h 372"/>
                <a:gd name="T10" fmla="*/ 135 w 311"/>
                <a:gd name="T11" fmla="*/ 210 h 372"/>
                <a:gd name="T12" fmla="*/ 152 w 311"/>
                <a:gd name="T13" fmla="*/ 221 h 372"/>
                <a:gd name="T14" fmla="*/ 177 w 311"/>
                <a:gd name="T15" fmla="*/ 254 h 372"/>
                <a:gd name="T16" fmla="*/ 193 w 311"/>
                <a:gd name="T17" fmla="*/ 288 h 372"/>
                <a:gd name="T18" fmla="*/ 196 w 311"/>
                <a:gd name="T19" fmla="*/ 296 h 372"/>
                <a:gd name="T20" fmla="*/ 198 w 311"/>
                <a:gd name="T21" fmla="*/ 304 h 372"/>
                <a:gd name="T22" fmla="*/ 287 w 311"/>
                <a:gd name="T23" fmla="*/ 372 h 372"/>
                <a:gd name="T24" fmla="*/ 287 w 311"/>
                <a:gd name="T25" fmla="*/ 371 h 372"/>
                <a:gd name="T26" fmla="*/ 232 w 311"/>
                <a:gd name="T27" fmla="*/ 230 h 372"/>
                <a:gd name="T28" fmla="*/ 290 w 311"/>
                <a:gd name="T29" fmla="*/ 258 h 372"/>
                <a:gd name="T30" fmla="*/ 290 w 311"/>
                <a:gd name="T31" fmla="*/ 258 h 372"/>
                <a:gd name="T32" fmla="*/ 290 w 311"/>
                <a:gd name="T33" fmla="*/ 258 h 372"/>
                <a:gd name="T34" fmla="*/ 290 w 311"/>
                <a:gd name="T35" fmla="*/ 258 h 372"/>
                <a:gd name="T36" fmla="*/ 290 w 311"/>
                <a:gd name="T37" fmla="*/ 258 h 372"/>
                <a:gd name="T38" fmla="*/ 298 w 311"/>
                <a:gd name="T39" fmla="*/ 254 h 372"/>
                <a:gd name="T40" fmla="*/ 300 w 311"/>
                <a:gd name="T41" fmla="*/ 195 h 372"/>
                <a:gd name="T42" fmla="*/ 296 w 311"/>
                <a:gd name="T43" fmla="*/ 186 h 372"/>
                <a:gd name="T44" fmla="*/ 252 w 311"/>
                <a:gd name="T45" fmla="*/ 128 h 372"/>
                <a:gd name="T46" fmla="*/ 221 w 311"/>
                <a:gd name="T47" fmla="*/ 144 h 372"/>
                <a:gd name="T48" fmla="*/ 196 w 311"/>
                <a:gd name="T49" fmla="*/ 150 h 372"/>
                <a:gd name="T50" fmla="*/ 191 w 311"/>
                <a:gd name="T51" fmla="*/ 145 h 372"/>
                <a:gd name="T52" fmla="*/ 186 w 311"/>
                <a:gd name="T53" fmla="*/ 137 h 372"/>
                <a:gd name="T54" fmla="*/ 180 w 311"/>
                <a:gd name="T55" fmla="*/ 128 h 372"/>
                <a:gd name="T56" fmla="*/ 132 w 311"/>
                <a:gd name="T57" fmla="*/ 0 h 372"/>
                <a:gd name="T58" fmla="*/ 78 w 311"/>
                <a:gd name="T59" fmla="*/ 5 h 372"/>
                <a:gd name="T60" fmla="*/ 74 w 311"/>
                <a:gd name="T61" fmla="*/ 11 h 372"/>
                <a:gd name="T62" fmla="*/ 96 w 311"/>
                <a:gd name="T63" fmla="*/ 78 h 372"/>
                <a:gd name="T64" fmla="*/ 120 w 311"/>
                <a:gd name="T65" fmla="*/ 176 h 372"/>
                <a:gd name="T66" fmla="*/ 120 w 311"/>
                <a:gd name="T67" fmla="*/ 176 h 372"/>
                <a:gd name="T68" fmla="*/ 77 w 311"/>
                <a:gd name="T69" fmla="*/ 125 h 372"/>
                <a:gd name="T70" fmla="*/ 75 w 311"/>
                <a:gd name="T71" fmla="*/ 119 h 372"/>
                <a:gd name="T72" fmla="*/ 73 w 311"/>
                <a:gd name="T73" fmla="*/ 114 h 372"/>
                <a:gd name="T74" fmla="*/ 70 w 311"/>
                <a:gd name="T75" fmla="*/ 108 h 372"/>
                <a:gd name="T76" fmla="*/ 66 w 311"/>
                <a:gd name="T77" fmla="*/ 94 h 372"/>
                <a:gd name="T78" fmla="*/ 64 w 311"/>
                <a:gd name="T79" fmla="*/ 88 h 372"/>
                <a:gd name="T80" fmla="*/ 62 w 311"/>
                <a:gd name="T81" fmla="*/ 79 h 372"/>
                <a:gd name="T82" fmla="*/ 0 w 311"/>
                <a:gd name="T83" fmla="*/ 1 h 372"/>
                <a:gd name="T84" fmla="*/ 182 w 311"/>
                <a:gd name="T8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1" h="372">
                  <a:moveTo>
                    <a:pt x="201" y="372"/>
                  </a:moveTo>
                  <a:cubicBezTo>
                    <a:pt x="205" y="356"/>
                    <a:pt x="179" y="319"/>
                    <a:pt x="168" y="304"/>
                  </a:cubicBezTo>
                  <a:cubicBezTo>
                    <a:pt x="168" y="304"/>
                    <a:pt x="168" y="304"/>
                    <a:pt x="168" y="304"/>
                  </a:cubicBezTo>
                  <a:cubicBezTo>
                    <a:pt x="156" y="289"/>
                    <a:pt x="147" y="274"/>
                    <a:pt x="142" y="262"/>
                  </a:cubicBezTo>
                  <a:cubicBezTo>
                    <a:pt x="141" y="262"/>
                    <a:pt x="141" y="262"/>
                    <a:pt x="141" y="261"/>
                  </a:cubicBezTo>
                  <a:cubicBezTo>
                    <a:pt x="139" y="257"/>
                    <a:pt x="137" y="252"/>
                    <a:pt x="135" y="249"/>
                  </a:cubicBezTo>
                  <a:cubicBezTo>
                    <a:pt x="135" y="248"/>
                    <a:pt x="135" y="247"/>
                    <a:pt x="134" y="245"/>
                  </a:cubicBezTo>
                  <a:cubicBezTo>
                    <a:pt x="132" y="240"/>
                    <a:pt x="131" y="236"/>
                    <a:pt x="131" y="235"/>
                  </a:cubicBezTo>
                  <a:cubicBezTo>
                    <a:pt x="131" y="235"/>
                    <a:pt x="131" y="235"/>
                    <a:pt x="130" y="234"/>
                  </a:cubicBezTo>
                  <a:cubicBezTo>
                    <a:pt x="130" y="234"/>
                    <a:pt x="130" y="234"/>
                    <a:pt x="130" y="233"/>
                  </a:cubicBezTo>
                  <a:cubicBezTo>
                    <a:pt x="126" y="217"/>
                    <a:pt x="129" y="211"/>
                    <a:pt x="134" y="211"/>
                  </a:cubicBezTo>
                  <a:cubicBezTo>
                    <a:pt x="134" y="211"/>
                    <a:pt x="135" y="211"/>
                    <a:pt x="135" y="210"/>
                  </a:cubicBezTo>
                  <a:cubicBezTo>
                    <a:pt x="135" y="211"/>
                    <a:pt x="135" y="211"/>
                    <a:pt x="135" y="211"/>
                  </a:cubicBezTo>
                  <a:cubicBezTo>
                    <a:pt x="140" y="211"/>
                    <a:pt x="146" y="215"/>
                    <a:pt x="152" y="221"/>
                  </a:cubicBezTo>
                  <a:cubicBezTo>
                    <a:pt x="153" y="222"/>
                    <a:pt x="154" y="223"/>
                    <a:pt x="154" y="223"/>
                  </a:cubicBezTo>
                  <a:cubicBezTo>
                    <a:pt x="163" y="231"/>
                    <a:pt x="171" y="242"/>
                    <a:pt x="177" y="254"/>
                  </a:cubicBezTo>
                  <a:cubicBezTo>
                    <a:pt x="184" y="266"/>
                    <a:pt x="189" y="277"/>
                    <a:pt x="193" y="286"/>
                  </a:cubicBezTo>
                  <a:cubicBezTo>
                    <a:pt x="193" y="286"/>
                    <a:pt x="193" y="287"/>
                    <a:pt x="193" y="288"/>
                  </a:cubicBezTo>
                  <a:cubicBezTo>
                    <a:pt x="194" y="289"/>
                    <a:pt x="194" y="290"/>
                    <a:pt x="194" y="291"/>
                  </a:cubicBezTo>
                  <a:cubicBezTo>
                    <a:pt x="195" y="293"/>
                    <a:pt x="196" y="295"/>
                    <a:pt x="196" y="296"/>
                  </a:cubicBezTo>
                  <a:cubicBezTo>
                    <a:pt x="196" y="297"/>
                    <a:pt x="196" y="297"/>
                    <a:pt x="196" y="298"/>
                  </a:cubicBezTo>
                  <a:cubicBezTo>
                    <a:pt x="197" y="300"/>
                    <a:pt x="197" y="302"/>
                    <a:pt x="198" y="304"/>
                  </a:cubicBezTo>
                  <a:cubicBezTo>
                    <a:pt x="198" y="304"/>
                    <a:pt x="208" y="351"/>
                    <a:pt x="243" y="372"/>
                  </a:cubicBezTo>
                  <a:cubicBezTo>
                    <a:pt x="256" y="372"/>
                    <a:pt x="271" y="372"/>
                    <a:pt x="287" y="372"/>
                  </a:cubicBezTo>
                  <a:cubicBezTo>
                    <a:pt x="287" y="371"/>
                    <a:pt x="287" y="371"/>
                    <a:pt x="287" y="371"/>
                  </a:cubicBezTo>
                  <a:cubicBezTo>
                    <a:pt x="287" y="371"/>
                    <a:pt x="287" y="371"/>
                    <a:pt x="287" y="371"/>
                  </a:cubicBezTo>
                  <a:cubicBezTo>
                    <a:pt x="270" y="338"/>
                    <a:pt x="253" y="304"/>
                    <a:pt x="237" y="269"/>
                  </a:cubicBezTo>
                  <a:cubicBezTo>
                    <a:pt x="233" y="260"/>
                    <a:pt x="225" y="237"/>
                    <a:pt x="232" y="230"/>
                  </a:cubicBezTo>
                  <a:cubicBezTo>
                    <a:pt x="234" y="228"/>
                    <a:pt x="236" y="227"/>
                    <a:pt x="240" y="228"/>
                  </a:cubicBezTo>
                  <a:cubicBezTo>
                    <a:pt x="262" y="228"/>
                    <a:pt x="269" y="256"/>
                    <a:pt x="290" y="258"/>
                  </a:cubicBezTo>
                  <a:cubicBezTo>
                    <a:pt x="290" y="258"/>
                    <a:pt x="290" y="258"/>
                    <a:pt x="290" y="258"/>
                  </a:cubicBezTo>
                  <a:cubicBezTo>
                    <a:pt x="290" y="258"/>
                    <a:pt x="290" y="258"/>
                    <a:pt x="290" y="258"/>
                  </a:cubicBezTo>
                  <a:cubicBezTo>
                    <a:pt x="290" y="258"/>
                    <a:pt x="290" y="258"/>
                    <a:pt x="290" y="258"/>
                  </a:cubicBezTo>
                  <a:cubicBezTo>
                    <a:pt x="290" y="258"/>
                    <a:pt x="290" y="258"/>
                    <a:pt x="290" y="258"/>
                  </a:cubicBezTo>
                  <a:cubicBezTo>
                    <a:pt x="290" y="258"/>
                    <a:pt x="290" y="258"/>
                    <a:pt x="290" y="258"/>
                  </a:cubicBezTo>
                  <a:cubicBezTo>
                    <a:pt x="290" y="258"/>
                    <a:pt x="290" y="258"/>
                    <a:pt x="290" y="258"/>
                  </a:cubicBezTo>
                  <a:cubicBezTo>
                    <a:pt x="290" y="258"/>
                    <a:pt x="290" y="258"/>
                    <a:pt x="290" y="258"/>
                  </a:cubicBezTo>
                  <a:cubicBezTo>
                    <a:pt x="290" y="258"/>
                    <a:pt x="290" y="258"/>
                    <a:pt x="290" y="258"/>
                  </a:cubicBezTo>
                  <a:cubicBezTo>
                    <a:pt x="293" y="257"/>
                    <a:pt x="295" y="256"/>
                    <a:pt x="297" y="254"/>
                  </a:cubicBezTo>
                  <a:cubicBezTo>
                    <a:pt x="297" y="254"/>
                    <a:pt x="298" y="254"/>
                    <a:pt x="298" y="254"/>
                  </a:cubicBezTo>
                  <a:cubicBezTo>
                    <a:pt x="311" y="242"/>
                    <a:pt x="306" y="215"/>
                    <a:pt x="302" y="203"/>
                  </a:cubicBezTo>
                  <a:cubicBezTo>
                    <a:pt x="302" y="201"/>
                    <a:pt x="301" y="198"/>
                    <a:pt x="300" y="195"/>
                  </a:cubicBezTo>
                  <a:cubicBezTo>
                    <a:pt x="300" y="194"/>
                    <a:pt x="299" y="194"/>
                    <a:pt x="299" y="194"/>
                  </a:cubicBezTo>
                  <a:cubicBezTo>
                    <a:pt x="298" y="191"/>
                    <a:pt x="297" y="189"/>
                    <a:pt x="296" y="186"/>
                  </a:cubicBezTo>
                  <a:cubicBezTo>
                    <a:pt x="291" y="173"/>
                    <a:pt x="284" y="161"/>
                    <a:pt x="276" y="151"/>
                  </a:cubicBezTo>
                  <a:cubicBezTo>
                    <a:pt x="270" y="143"/>
                    <a:pt x="261" y="133"/>
                    <a:pt x="252" y="128"/>
                  </a:cubicBezTo>
                  <a:cubicBezTo>
                    <a:pt x="247" y="125"/>
                    <a:pt x="243" y="124"/>
                    <a:pt x="239" y="124"/>
                  </a:cubicBezTo>
                  <a:cubicBezTo>
                    <a:pt x="232" y="124"/>
                    <a:pt x="225" y="130"/>
                    <a:pt x="221" y="144"/>
                  </a:cubicBezTo>
                  <a:cubicBezTo>
                    <a:pt x="221" y="145"/>
                    <a:pt x="214" y="165"/>
                    <a:pt x="197" y="150"/>
                  </a:cubicBezTo>
                  <a:cubicBezTo>
                    <a:pt x="197" y="150"/>
                    <a:pt x="196" y="150"/>
                    <a:pt x="196" y="150"/>
                  </a:cubicBezTo>
                  <a:cubicBezTo>
                    <a:pt x="195" y="149"/>
                    <a:pt x="194" y="148"/>
                    <a:pt x="193" y="147"/>
                  </a:cubicBezTo>
                  <a:cubicBezTo>
                    <a:pt x="192" y="146"/>
                    <a:pt x="192" y="145"/>
                    <a:pt x="191" y="145"/>
                  </a:cubicBezTo>
                  <a:cubicBezTo>
                    <a:pt x="190" y="144"/>
                    <a:pt x="189" y="142"/>
                    <a:pt x="188" y="141"/>
                  </a:cubicBezTo>
                  <a:cubicBezTo>
                    <a:pt x="187" y="140"/>
                    <a:pt x="186" y="139"/>
                    <a:pt x="186" y="137"/>
                  </a:cubicBezTo>
                  <a:cubicBezTo>
                    <a:pt x="185" y="136"/>
                    <a:pt x="184" y="134"/>
                    <a:pt x="183" y="133"/>
                  </a:cubicBezTo>
                  <a:cubicBezTo>
                    <a:pt x="182" y="131"/>
                    <a:pt x="181" y="130"/>
                    <a:pt x="180" y="128"/>
                  </a:cubicBezTo>
                  <a:cubicBezTo>
                    <a:pt x="178" y="125"/>
                    <a:pt x="175" y="121"/>
                    <a:pt x="173" y="117"/>
                  </a:cubicBezTo>
                  <a:cubicBezTo>
                    <a:pt x="159" y="78"/>
                    <a:pt x="145" y="39"/>
                    <a:pt x="132" y="0"/>
                  </a:cubicBezTo>
                  <a:cubicBezTo>
                    <a:pt x="115" y="0"/>
                    <a:pt x="99" y="0"/>
                    <a:pt x="85" y="1"/>
                  </a:cubicBezTo>
                  <a:cubicBezTo>
                    <a:pt x="82" y="2"/>
                    <a:pt x="80" y="3"/>
                    <a:pt x="78" y="5"/>
                  </a:cubicBezTo>
                  <a:cubicBezTo>
                    <a:pt x="78" y="6"/>
                    <a:pt x="77" y="6"/>
                    <a:pt x="77" y="7"/>
                  </a:cubicBezTo>
                  <a:cubicBezTo>
                    <a:pt x="76" y="8"/>
                    <a:pt x="75" y="10"/>
                    <a:pt x="74" y="11"/>
                  </a:cubicBezTo>
                  <a:cubicBezTo>
                    <a:pt x="68" y="27"/>
                    <a:pt x="80" y="52"/>
                    <a:pt x="90" y="69"/>
                  </a:cubicBezTo>
                  <a:cubicBezTo>
                    <a:pt x="92" y="72"/>
                    <a:pt x="94" y="75"/>
                    <a:pt x="96" y="78"/>
                  </a:cubicBezTo>
                  <a:cubicBezTo>
                    <a:pt x="96" y="78"/>
                    <a:pt x="96" y="78"/>
                    <a:pt x="96" y="78"/>
                  </a:cubicBezTo>
                  <a:cubicBezTo>
                    <a:pt x="123" y="113"/>
                    <a:pt x="139" y="170"/>
                    <a:pt x="120" y="176"/>
                  </a:cubicBezTo>
                  <a:cubicBezTo>
                    <a:pt x="120" y="176"/>
                    <a:pt x="120" y="176"/>
                    <a:pt x="120" y="176"/>
                  </a:cubicBezTo>
                  <a:cubicBezTo>
                    <a:pt x="120" y="176"/>
                    <a:pt x="120" y="176"/>
                    <a:pt x="120" y="176"/>
                  </a:cubicBezTo>
                  <a:cubicBezTo>
                    <a:pt x="119" y="176"/>
                    <a:pt x="119" y="176"/>
                    <a:pt x="119" y="176"/>
                  </a:cubicBezTo>
                  <a:cubicBezTo>
                    <a:pt x="103" y="171"/>
                    <a:pt x="88" y="148"/>
                    <a:pt x="77" y="125"/>
                  </a:cubicBezTo>
                  <a:cubicBezTo>
                    <a:pt x="77" y="125"/>
                    <a:pt x="77" y="124"/>
                    <a:pt x="77" y="124"/>
                  </a:cubicBezTo>
                  <a:cubicBezTo>
                    <a:pt x="76" y="122"/>
                    <a:pt x="76" y="121"/>
                    <a:pt x="75" y="119"/>
                  </a:cubicBezTo>
                  <a:cubicBezTo>
                    <a:pt x="75" y="118"/>
                    <a:pt x="74" y="117"/>
                    <a:pt x="74" y="116"/>
                  </a:cubicBezTo>
                  <a:cubicBezTo>
                    <a:pt x="73" y="115"/>
                    <a:pt x="73" y="114"/>
                    <a:pt x="73" y="114"/>
                  </a:cubicBezTo>
                  <a:cubicBezTo>
                    <a:pt x="72" y="112"/>
                    <a:pt x="71" y="110"/>
                    <a:pt x="71" y="108"/>
                  </a:cubicBezTo>
                  <a:cubicBezTo>
                    <a:pt x="71" y="108"/>
                    <a:pt x="70" y="108"/>
                    <a:pt x="70" y="108"/>
                  </a:cubicBezTo>
                  <a:cubicBezTo>
                    <a:pt x="69" y="103"/>
                    <a:pt x="67" y="99"/>
                    <a:pt x="66" y="94"/>
                  </a:cubicBezTo>
                  <a:cubicBezTo>
                    <a:pt x="66" y="94"/>
                    <a:pt x="66" y="94"/>
                    <a:pt x="66" y="94"/>
                  </a:cubicBezTo>
                  <a:cubicBezTo>
                    <a:pt x="65" y="92"/>
                    <a:pt x="65" y="90"/>
                    <a:pt x="64" y="88"/>
                  </a:cubicBezTo>
                  <a:cubicBezTo>
                    <a:pt x="64" y="88"/>
                    <a:pt x="64" y="88"/>
                    <a:pt x="64" y="88"/>
                  </a:cubicBezTo>
                  <a:cubicBezTo>
                    <a:pt x="64" y="86"/>
                    <a:pt x="63" y="85"/>
                    <a:pt x="63" y="83"/>
                  </a:cubicBezTo>
                  <a:cubicBezTo>
                    <a:pt x="63" y="81"/>
                    <a:pt x="62" y="80"/>
                    <a:pt x="62" y="79"/>
                  </a:cubicBezTo>
                  <a:cubicBezTo>
                    <a:pt x="62" y="78"/>
                    <a:pt x="54" y="22"/>
                    <a:pt x="23" y="1"/>
                  </a:cubicBezTo>
                  <a:cubicBezTo>
                    <a:pt x="13" y="1"/>
                    <a:pt x="6" y="1"/>
                    <a:pt x="0" y="1"/>
                  </a:cubicBezTo>
                  <a:cubicBezTo>
                    <a:pt x="49" y="129"/>
                    <a:pt x="110" y="259"/>
                    <a:pt x="181" y="372"/>
                  </a:cubicBezTo>
                  <a:cubicBezTo>
                    <a:pt x="182" y="372"/>
                    <a:pt x="182" y="372"/>
                    <a:pt x="182" y="372"/>
                  </a:cubicBezTo>
                  <a:cubicBezTo>
                    <a:pt x="186" y="372"/>
                    <a:pt x="193" y="372"/>
                    <a:pt x="201" y="372"/>
                  </a:cubicBezTo>
                  <a:close/>
                </a:path>
              </a:pathLst>
            </a:custGeom>
            <a:solidFill>
              <a:schemeClr val="accent4"/>
            </a:solidFill>
            <a:ln w="3175">
              <a:solidFill>
                <a:schemeClr val="bg1"/>
              </a:solidFill>
            </a:ln>
          </p:spPr>
          <p:txBody>
            <a:bodyPr vert="horz" wrap="square" lIns="121920" tIns="60960" rIns="121920" bIns="60960" numCol="1" anchor="t" anchorCtr="0" compatLnSpc="1"/>
            <a:lstStyle/>
            <a:p>
              <a:endParaRPr lang="en-US" sz="2400"/>
            </a:p>
          </p:txBody>
        </p:sp>
        <p:sp>
          <p:nvSpPr>
            <p:cNvPr id="34" name="Freeform 32"/>
            <p:cNvSpPr/>
            <p:nvPr/>
          </p:nvSpPr>
          <p:spPr bwMode="auto">
            <a:xfrm>
              <a:off x="4499239" y="4702366"/>
              <a:ext cx="1222837" cy="1731508"/>
            </a:xfrm>
            <a:custGeom>
              <a:avLst/>
              <a:gdLst>
                <a:gd name="T0" fmla="*/ 326 w 366"/>
                <a:gd name="T1" fmla="*/ 0 h 518"/>
                <a:gd name="T2" fmla="*/ 25 w 366"/>
                <a:gd name="T3" fmla="*/ 111 h 518"/>
                <a:gd name="T4" fmla="*/ 34 w 366"/>
                <a:gd name="T5" fmla="*/ 133 h 518"/>
                <a:gd name="T6" fmla="*/ 40 w 366"/>
                <a:gd name="T7" fmla="*/ 143 h 518"/>
                <a:gd name="T8" fmla="*/ 44 w 366"/>
                <a:gd name="T9" fmla="*/ 149 h 518"/>
                <a:gd name="T10" fmla="*/ 48 w 366"/>
                <a:gd name="T11" fmla="*/ 152 h 518"/>
                <a:gd name="T12" fmla="*/ 64 w 366"/>
                <a:gd name="T13" fmla="*/ 161 h 518"/>
                <a:gd name="T14" fmla="*/ 91 w 366"/>
                <a:gd name="T15" fmla="*/ 147 h 518"/>
                <a:gd name="T16" fmla="*/ 117 w 366"/>
                <a:gd name="T17" fmla="*/ 129 h 518"/>
                <a:gd name="T18" fmla="*/ 117 w 366"/>
                <a:gd name="T19" fmla="*/ 129 h 518"/>
                <a:gd name="T20" fmla="*/ 117 w 366"/>
                <a:gd name="T21" fmla="*/ 129 h 518"/>
                <a:gd name="T22" fmla="*/ 117 w 366"/>
                <a:gd name="T23" fmla="*/ 129 h 518"/>
                <a:gd name="T24" fmla="*/ 117 w 366"/>
                <a:gd name="T25" fmla="*/ 129 h 518"/>
                <a:gd name="T26" fmla="*/ 118 w 366"/>
                <a:gd name="T27" fmla="*/ 129 h 518"/>
                <a:gd name="T28" fmla="*/ 118 w 366"/>
                <a:gd name="T29" fmla="*/ 129 h 518"/>
                <a:gd name="T30" fmla="*/ 118 w 366"/>
                <a:gd name="T31" fmla="*/ 129 h 518"/>
                <a:gd name="T32" fmla="*/ 118 w 366"/>
                <a:gd name="T33" fmla="*/ 129 h 518"/>
                <a:gd name="T34" fmla="*/ 121 w 366"/>
                <a:gd name="T35" fmla="*/ 129 h 518"/>
                <a:gd name="T36" fmla="*/ 164 w 366"/>
                <a:gd name="T37" fmla="*/ 162 h 518"/>
                <a:gd name="T38" fmla="*/ 178 w 366"/>
                <a:gd name="T39" fmla="*/ 202 h 518"/>
                <a:gd name="T40" fmla="*/ 149 w 366"/>
                <a:gd name="T41" fmla="*/ 263 h 518"/>
                <a:gd name="T42" fmla="*/ 148 w 366"/>
                <a:gd name="T43" fmla="*/ 263 h 518"/>
                <a:gd name="T44" fmla="*/ 148 w 366"/>
                <a:gd name="T45" fmla="*/ 263 h 518"/>
                <a:gd name="T46" fmla="*/ 148 w 366"/>
                <a:gd name="T47" fmla="*/ 263 h 518"/>
                <a:gd name="T48" fmla="*/ 148 w 366"/>
                <a:gd name="T49" fmla="*/ 263 h 518"/>
                <a:gd name="T50" fmla="*/ 147 w 366"/>
                <a:gd name="T51" fmla="*/ 263 h 518"/>
                <a:gd name="T52" fmla="*/ 147 w 366"/>
                <a:gd name="T53" fmla="*/ 263 h 518"/>
                <a:gd name="T54" fmla="*/ 147 w 366"/>
                <a:gd name="T55" fmla="*/ 263 h 518"/>
                <a:gd name="T56" fmla="*/ 147 w 366"/>
                <a:gd name="T57" fmla="*/ 263 h 518"/>
                <a:gd name="T58" fmla="*/ 131 w 366"/>
                <a:gd name="T59" fmla="*/ 258 h 518"/>
                <a:gd name="T60" fmla="*/ 116 w 366"/>
                <a:gd name="T61" fmla="*/ 247 h 518"/>
                <a:gd name="T62" fmla="*/ 109 w 366"/>
                <a:gd name="T63" fmla="*/ 241 h 518"/>
                <a:gd name="T64" fmla="*/ 75 w 366"/>
                <a:gd name="T65" fmla="*/ 239 h 518"/>
                <a:gd name="T66" fmla="*/ 69 w 366"/>
                <a:gd name="T67" fmla="*/ 257 h 518"/>
                <a:gd name="T68" fmla="*/ 73 w 366"/>
                <a:gd name="T69" fmla="*/ 285 h 518"/>
                <a:gd name="T70" fmla="*/ 170 w 366"/>
                <a:gd name="T71" fmla="*/ 376 h 518"/>
                <a:gd name="T72" fmla="*/ 172 w 366"/>
                <a:gd name="T73" fmla="*/ 376 h 518"/>
                <a:gd name="T74" fmla="*/ 179 w 366"/>
                <a:gd name="T75" fmla="*/ 376 h 518"/>
                <a:gd name="T76" fmla="*/ 206 w 366"/>
                <a:gd name="T77" fmla="*/ 394 h 518"/>
                <a:gd name="T78" fmla="*/ 210 w 366"/>
                <a:gd name="T79" fmla="*/ 399 h 518"/>
                <a:gd name="T80" fmla="*/ 215 w 366"/>
                <a:gd name="T81" fmla="*/ 440 h 518"/>
                <a:gd name="T82" fmla="*/ 212 w 366"/>
                <a:gd name="T83" fmla="*/ 448 h 518"/>
                <a:gd name="T84" fmla="*/ 212 w 366"/>
                <a:gd name="T85" fmla="*/ 455 h 518"/>
                <a:gd name="T86" fmla="*/ 282 w 366"/>
                <a:gd name="T87" fmla="*/ 516 h 518"/>
                <a:gd name="T88" fmla="*/ 290 w 366"/>
                <a:gd name="T89" fmla="*/ 510 h 518"/>
                <a:gd name="T90" fmla="*/ 297 w 366"/>
                <a:gd name="T91" fmla="*/ 501 h 518"/>
                <a:gd name="T92" fmla="*/ 300 w 366"/>
                <a:gd name="T93" fmla="*/ 490 h 518"/>
                <a:gd name="T94" fmla="*/ 300 w 366"/>
                <a:gd name="T95" fmla="*/ 479 h 518"/>
                <a:gd name="T96" fmla="*/ 298 w 366"/>
                <a:gd name="T97" fmla="*/ 468 h 518"/>
                <a:gd name="T98" fmla="*/ 293 w 366"/>
                <a:gd name="T99" fmla="*/ 457 h 518"/>
                <a:gd name="T100" fmla="*/ 281 w 366"/>
                <a:gd name="T101" fmla="*/ 440 h 518"/>
                <a:gd name="T102" fmla="*/ 363 w 366"/>
                <a:gd name="T103" fmla="*/ 372 h 518"/>
                <a:gd name="T104" fmla="*/ 365 w 366"/>
                <a:gd name="T105" fmla="*/ 373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6" h="518">
                  <a:moveTo>
                    <a:pt x="366" y="373"/>
                  </a:moveTo>
                  <a:cubicBezTo>
                    <a:pt x="351" y="259"/>
                    <a:pt x="337" y="129"/>
                    <a:pt x="326" y="0"/>
                  </a:cubicBezTo>
                  <a:cubicBezTo>
                    <a:pt x="211" y="2"/>
                    <a:pt x="100" y="4"/>
                    <a:pt x="0" y="6"/>
                  </a:cubicBezTo>
                  <a:cubicBezTo>
                    <a:pt x="8" y="41"/>
                    <a:pt x="16" y="76"/>
                    <a:pt x="25" y="111"/>
                  </a:cubicBezTo>
                  <a:cubicBezTo>
                    <a:pt x="27" y="118"/>
                    <a:pt x="30" y="124"/>
                    <a:pt x="32" y="129"/>
                  </a:cubicBezTo>
                  <a:cubicBezTo>
                    <a:pt x="33" y="131"/>
                    <a:pt x="33" y="132"/>
                    <a:pt x="34" y="133"/>
                  </a:cubicBezTo>
                  <a:cubicBezTo>
                    <a:pt x="35" y="135"/>
                    <a:pt x="35" y="136"/>
                    <a:pt x="36" y="137"/>
                  </a:cubicBezTo>
                  <a:cubicBezTo>
                    <a:pt x="37" y="139"/>
                    <a:pt x="39" y="141"/>
                    <a:pt x="40" y="143"/>
                  </a:cubicBezTo>
                  <a:cubicBezTo>
                    <a:pt x="40" y="144"/>
                    <a:pt x="40" y="144"/>
                    <a:pt x="41" y="145"/>
                  </a:cubicBezTo>
                  <a:cubicBezTo>
                    <a:pt x="42" y="146"/>
                    <a:pt x="43" y="148"/>
                    <a:pt x="44" y="149"/>
                  </a:cubicBezTo>
                  <a:cubicBezTo>
                    <a:pt x="45" y="150"/>
                    <a:pt x="46" y="151"/>
                    <a:pt x="46" y="151"/>
                  </a:cubicBezTo>
                  <a:cubicBezTo>
                    <a:pt x="47" y="152"/>
                    <a:pt x="47" y="152"/>
                    <a:pt x="48" y="152"/>
                  </a:cubicBezTo>
                  <a:cubicBezTo>
                    <a:pt x="52" y="157"/>
                    <a:pt x="58" y="160"/>
                    <a:pt x="63" y="161"/>
                  </a:cubicBezTo>
                  <a:cubicBezTo>
                    <a:pt x="63" y="161"/>
                    <a:pt x="63" y="161"/>
                    <a:pt x="64" y="161"/>
                  </a:cubicBezTo>
                  <a:cubicBezTo>
                    <a:pt x="65" y="161"/>
                    <a:pt x="67" y="161"/>
                    <a:pt x="69" y="161"/>
                  </a:cubicBezTo>
                  <a:cubicBezTo>
                    <a:pt x="80" y="160"/>
                    <a:pt x="88" y="151"/>
                    <a:pt x="91" y="147"/>
                  </a:cubicBezTo>
                  <a:cubicBezTo>
                    <a:pt x="98" y="135"/>
                    <a:pt x="107" y="130"/>
                    <a:pt x="116" y="129"/>
                  </a:cubicBezTo>
                  <a:cubicBezTo>
                    <a:pt x="116" y="129"/>
                    <a:pt x="117" y="129"/>
                    <a:pt x="117" y="129"/>
                  </a:cubicBezTo>
                  <a:cubicBezTo>
                    <a:pt x="117" y="129"/>
                    <a:pt x="117" y="129"/>
                    <a:pt x="117" y="129"/>
                  </a:cubicBezTo>
                  <a:cubicBezTo>
                    <a:pt x="117" y="129"/>
                    <a:pt x="117" y="129"/>
                    <a:pt x="117" y="129"/>
                  </a:cubicBezTo>
                  <a:cubicBezTo>
                    <a:pt x="117" y="129"/>
                    <a:pt x="117" y="129"/>
                    <a:pt x="117" y="129"/>
                  </a:cubicBezTo>
                  <a:cubicBezTo>
                    <a:pt x="117" y="129"/>
                    <a:pt x="117" y="129"/>
                    <a:pt x="117" y="129"/>
                  </a:cubicBezTo>
                  <a:cubicBezTo>
                    <a:pt x="117" y="129"/>
                    <a:pt x="117" y="129"/>
                    <a:pt x="117" y="129"/>
                  </a:cubicBezTo>
                  <a:cubicBezTo>
                    <a:pt x="117" y="129"/>
                    <a:pt x="117" y="129"/>
                    <a:pt x="117" y="129"/>
                  </a:cubicBezTo>
                  <a:cubicBezTo>
                    <a:pt x="117" y="129"/>
                    <a:pt x="117" y="129"/>
                    <a:pt x="117" y="129"/>
                  </a:cubicBezTo>
                  <a:cubicBezTo>
                    <a:pt x="117" y="129"/>
                    <a:pt x="117" y="129"/>
                    <a:pt x="117" y="129"/>
                  </a:cubicBezTo>
                  <a:cubicBezTo>
                    <a:pt x="118" y="129"/>
                    <a:pt x="118" y="129"/>
                    <a:pt x="118" y="129"/>
                  </a:cubicBezTo>
                  <a:cubicBezTo>
                    <a:pt x="118" y="129"/>
                    <a:pt x="118" y="129"/>
                    <a:pt x="118" y="129"/>
                  </a:cubicBezTo>
                  <a:cubicBezTo>
                    <a:pt x="118" y="129"/>
                    <a:pt x="118" y="129"/>
                    <a:pt x="118" y="129"/>
                  </a:cubicBezTo>
                  <a:cubicBezTo>
                    <a:pt x="118" y="129"/>
                    <a:pt x="118" y="129"/>
                    <a:pt x="118" y="129"/>
                  </a:cubicBezTo>
                  <a:cubicBezTo>
                    <a:pt x="118" y="129"/>
                    <a:pt x="118" y="129"/>
                    <a:pt x="118" y="129"/>
                  </a:cubicBezTo>
                  <a:cubicBezTo>
                    <a:pt x="118" y="129"/>
                    <a:pt x="118" y="129"/>
                    <a:pt x="118" y="129"/>
                  </a:cubicBezTo>
                  <a:cubicBezTo>
                    <a:pt x="118" y="129"/>
                    <a:pt x="118" y="129"/>
                    <a:pt x="118" y="129"/>
                  </a:cubicBezTo>
                  <a:cubicBezTo>
                    <a:pt x="118" y="129"/>
                    <a:pt x="118" y="129"/>
                    <a:pt x="118" y="129"/>
                  </a:cubicBezTo>
                  <a:cubicBezTo>
                    <a:pt x="119" y="129"/>
                    <a:pt x="120" y="129"/>
                    <a:pt x="121" y="129"/>
                  </a:cubicBezTo>
                  <a:cubicBezTo>
                    <a:pt x="121" y="129"/>
                    <a:pt x="121" y="129"/>
                    <a:pt x="121" y="129"/>
                  </a:cubicBezTo>
                  <a:cubicBezTo>
                    <a:pt x="127" y="130"/>
                    <a:pt x="134" y="132"/>
                    <a:pt x="143" y="138"/>
                  </a:cubicBezTo>
                  <a:cubicBezTo>
                    <a:pt x="151" y="143"/>
                    <a:pt x="158" y="152"/>
                    <a:pt x="164" y="162"/>
                  </a:cubicBezTo>
                  <a:cubicBezTo>
                    <a:pt x="170" y="172"/>
                    <a:pt x="175" y="185"/>
                    <a:pt x="177" y="197"/>
                  </a:cubicBezTo>
                  <a:cubicBezTo>
                    <a:pt x="178" y="199"/>
                    <a:pt x="178" y="201"/>
                    <a:pt x="178" y="202"/>
                  </a:cubicBezTo>
                  <a:cubicBezTo>
                    <a:pt x="181" y="221"/>
                    <a:pt x="179" y="239"/>
                    <a:pt x="169" y="251"/>
                  </a:cubicBezTo>
                  <a:cubicBezTo>
                    <a:pt x="164" y="258"/>
                    <a:pt x="157" y="262"/>
                    <a:pt x="149" y="263"/>
                  </a:cubicBezTo>
                  <a:cubicBezTo>
                    <a:pt x="149" y="263"/>
                    <a:pt x="148" y="263"/>
                    <a:pt x="148" y="263"/>
                  </a:cubicBezTo>
                  <a:cubicBezTo>
                    <a:pt x="148" y="263"/>
                    <a:pt x="148" y="263"/>
                    <a:pt x="148" y="263"/>
                  </a:cubicBezTo>
                  <a:cubicBezTo>
                    <a:pt x="148" y="263"/>
                    <a:pt x="148" y="263"/>
                    <a:pt x="148" y="263"/>
                  </a:cubicBezTo>
                  <a:cubicBezTo>
                    <a:pt x="148" y="263"/>
                    <a:pt x="148" y="263"/>
                    <a:pt x="148" y="263"/>
                  </a:cubicBezTo>
                  <a:cubicBezTo>
                    <a:pt x="148" y="263"/>
                    <a:pt x="148" y="263"/>
                    <a:pt x="148" y="263"/>
                  </a:cubicBezTo>
                  <a:cubicBezTo>
                    <a:pt x="148" y="263"/>
                    <a:pt x="148" y="263"/>
                    <a:pt x="148" y="263"/>
                  </a:cubicBezTo>
                  <a:cubicBezTo>
                    <a:pt x="148" y="263"/>
                    <a:pt x="148" y="263"/>
                    <a:pt x="148" y="263"/>
                  </a:cubicBezTo>
                  <a:cubicBezTo>
                    <a:pt x="148" y="263"/>
                    <a:pt x="148" y="263"/>
                    <a:pt x="148" y="263"/>
                  </a:cubicBezTo>
                  <a:cubicBezTo>
                    <a:pt x="148" y="263"/>
                    <a:pt x="148" y="263"/>
                    <a:pt x="148" y="263"/>
                  </a:cubicBezTo>
                  <a:cubicBezTo>
                    <a:pt x="147" y="263"/>
                    <a:pt x="147" y="263"/>
                    <a:pt x="147" y="263"/>
                  </a:cubicBezTo>
                  <a:cubicBezTo>
                    <a:pt x="147" y="263"/>
                    <a:pt x="147" y="263"/>
                    <a:pt x="147" y="263"/>
                  </a:cubicBezTo>
                  <a:cubicBezTo>
                    <a:pt x="147" y="263"/>
                    <a:pt x="147" y="263"/>
                    <a:pt x="147" y="263"/>
                  </a:cubicBezTo>
                  <a:cubicBezTo>
                    <a:pt x="147" y="263"/>
                    <a:pt x="147" y="263"/>
                    <a:pt x="147" y="263"/>
                  </a:cubicBezTo>
                  <a:cubicBezTo>
                    <a:pt x="147" y="263"/>
                    <a:pt x="147" y="263"/>
                    <a:pt x="147" y="263"/>
                  </a:cubicBezTo>
                  <a:cubicBezTo>
                    <a:pt x="147" y="263"/>
                    <a:pt x="147" y="263"/>
                    <a:pt x="147" y="263"/>
                  </a:cubicBezTo>
                  <a:cubicBezTo>
                    <a:pt x="147" y="263"/>
                    <a:pt x="147" y="263"/>
                    <a:pt x="147" y="263"/>
                  </a:cubicBezTo>
                  <a:cubicBezTo>
                    <a:pt x="147" y="263"/>
                    <a:pt x="147" y="263"/>
                    <a:pt x="147" y="263"/>
                  </a:cubicBezTo>
                  <a:cubicBezTo>
                    <a:pt x="140" y="262"/>
                    <a:pt x="137" y="262"/>
                    <a:pt x="131" y="258"/>
                  </a:cubicBezTo>
                  <a:cubicBezTo>
                    <a:pt x="129" y="257"/>
                    <a:pt x="126" y="256"/>
                    <a:pt x="123" y="254"/>
                  </a:cubicBezTo>
                  <a:cubicBezTo>
                    <a:pt x="121" y="252"/>
                    <a:pt x="118" y="249"/>
                    <a:pt x="116" y="247"/>
                  </a:cubicBezTo>
                  <a:cubicBezTo>
                    <a:pt x="116" y="247"/>
                    <a:pt x="116" y="247"/>
                    <a:pt x="116" y="247"/>
                  </a:cubicBezTo>
                  <a:cubicBezTo>
                    <a:pt x="114" y="245"/>
                    <a:pt x="111" y="243"/>
                    <a:pt x="109" y="241"/>
                  </a:cubicBezTo>
                  <a:cubicBezTo>
                    <a:pt x="103" y="238"/>
                    <a:pt x="85" y="229"/>
                    <a:pt x="76" y="238"/>
                  </a:cubicBezTo>
                  <a:cubicBezTo>
                    <a:pt x="75" y="239"/>
                    <a:pt x="75" y="239"/>
                    <a:pt x="75" y="239"/>
                  </a:cubicBezTo>
                  <a:cubicBezTo>
                    <a:pt x="72" y="243"/>
                    <a:pt x="70" y="248"/>
                    <a:pt x="69" y="256"/>
                  </a:cubicBezTo>
                  <a:cubicBezTo>
                    <a:pt x="69" y="256"/>
                    <a:pt x="69" y="257"/>
                    <a:pt x="69" y="257"/>
                  </a:cubicBezTo>
                  <a:cubicBezTo>
                    <a:pt x="69" y="263"/>
                    <a:pt x="70" y="269"/>
                    <a:pt x="71" y="277"/>
                  </a:cubicBezTo>
                  <a:cubicBezTo>
                    <a:pt x="72" y="280"/>
                    <a:pt x="73" y="283"/>
                    <a:pt x="73" y="285"/>
                  </a:cubicBezTo>
                  <a:cubicBezTo>
                    <a:pt x="83" y="317"/>
                    <a:pt x="93" y="348"/>
                    <a:pt x="104" y="377"/>
                  </a:cubicBezTo>
                  <a:cubicBezTo>
                    <a:pt x="126" y="377"/>
                    <a:pt x="148" y="376"/>
                    <a:pt x="170" y="376"/>
                  </a:cubicBezTo>
                  <a:cubicBezTo>
                    <a:pt x="171" y="376"/>
                    <a:pt x="171" y="376"/>
                    <a:pt x="171" y="376"/>
                  </a:cubicBezTo>
                  <a:cubicBezTo>
                    <a:pt x="172" y="376"/>
                    <a:pt x="172" y="376"/>
                    <a:pt x="172" y="376"/>
                  </a:cubicBezTo>
                  <a:cubicBezTo>
                    <a:pt x="175" y="377"/>
                    <a:pt x="175" y="377"/>
                    <a:pt x="175" y="377"/>
                  </a:cubicBezTo>
                  <a:cubicBezTo>
                    <a:pt x="179" y="376"/>
                    <a:pt x="179" y="376"/>
                    <a:pt x="179" y="376"/>
                  </a:cubicBezTo>
                  <a:cubicBezTo>
                    <a:pt x="183" y="378"/>
                    <a:pt x="187" y="380"/>
                    <a:pt x="190" y="382"/>
                  </a:cubicBezTo>
                  <a:cubicBezTo>
                    <a:pt x="197" y="385"/>
                    <a:pt x="202" y="389"/>
                    <a:pt x="206" y="394"/>
                  </a:cubicBezTo>
                  <a:cubicBezTo>
                    <a:pt x="207" y="395"/>
                    <a:pt x="208" y="396"/>
                    <a:pt x="208" y="398"/>
                  </a:cubicBezTo>
                  <a:cubicBezTo>
                    <a:pt x="209" y="398"/>
                    <a:pt x="209" y="399"/>
                    <a:pt x="210" y="399"/>
                  </a:cubicBezTo>
                  <a:cubicBezTo>
                    <a:pt x="221" y="417"/>
                    <a:pt x="216" y="435"/>
                    <a:pt x="215" y="440"/>
                  </a:cubicBezTo>
                  <a:cubicBezTo>
                    <a:pt x="215" y="440"/>
                    <a:pt x="215" y="440"/>
                    <a:pt x="215" y="440"/>
                  </a:cubicBezTo>
                  <a:cubicBezTo>
                    <a:pt x="215" y="441"/>
                    <a:pt x="215" y="441"/>
                    <a:pt x="215" y="441"/>
                  </a:cubicBezTo>
                  <a:cubicBezTo>
                    <a:pt x="214" y="443"/>
                    <a:pt x="213" y="446"/>
                    <a:pt x="212" y="448"/>
                  </a:cubicBezTo>
                  <a:cubicBezTo>
                    <a:pt x="212" y="449"/>
                    <a:pt x="212" y="451"/>
                    <a:pt x="212" y="452"/>
                  </a:cubicBezTo>
                  <a:cubicBezTo>
                    <a:pt x="212" y="453"/>
                    <a:pt x="212" y="454"/>
                    <a:pt x="212" y="455"/>
                  </a:cubicBezTo>
                  <a:cubicBezTo>
                    <a:pt x="211" y="487"/>
                    <a:pt x="246" y="518"/>
                    <a:pt x="272" y="518"/>
                  </a:cubicBezTo>
                  <a:cubicBezTo>
                    <a:pt x="275" y="518"/>
                    <a:pt x="279" y="517"/>
                    <a:pt x="282" y="516"/>
                  </a:cubicBezTo>
                  <a:cubicBezTo>
                    <a:pt x="285" y="514"/>
                    <a:pt x="288" y="513"/>
                    <a:pt x="290" y="511"/>
                  </a:cubicBezTo>
                  <a:cubicBezTo>
                    <a:pt x="290" y="511"/>
                    <a:pt x="290" y="511"/>
                    <a:pt x="290" y="510"/>
                  </a:cubicBezTo>
                  <a:cubicBezTo>
                    <a:pt x="293" y="508"/>
                    <a:pt x="294" y="506"/>
                    <a:pt x="296" y="503"/>
                  </a:cubicBezTo>
                  <a:cubicBezTo>
                    <a:pt x="296" y="503"/>
                    <a:pt x="297" y="502"/>
                    <a:pt x="297" y="501"/>
                  </a:cubicBezTo>
                  <a:cubicBezTo>
                    <a:pt x="298" y="500"/>
                    <a:pt x="298" y="497"/>
                    <a:pt x="299" y="495"/>
                  </a:cubicBezTo>
                  <a:cubicBezTo>
                    <a:pt x="299" y="494"/>
                    <a:pt x="300" y="492"/>
                    <a:pt x="300" y="490"/>
                  </a:cubicBezTo>
                  <a:cubicBezTo>
                    <a:pt x="300" y="489"/>
                    <a:pt x="300" y="487"/>
                    <a:pt x="300" y="485"/>
                  </a:cubicBezTo>
                  <a:cubicBezTo>
                    <a:pt x="300" y="483"/>
                    <a:pt x="300" y="481"/>
                    <a:pt x="300" y="479"/>
                  </a:cubicBezTo>
                  <a:cubicBezTo>
                    <a:pt x="300" y="477"/>
                    <a:pt x="299" y="474"/>
                    <a:pt x="299" y="472"/>
                  </a:cubicBezTo>
                  <a:cubicBezTo>
                    <a:pt x="299" y="471"/>
                    <a:pt x="298" y="469"/>
                    <a:pt x="298" y="468"/>
                  </a:cubicBezTo>
                  <a:cubicBezTo>
                    <a:pt x="297" y="465"/>
                    <a:pt x="296" y="463"/>
                    <a:pt x="295" y="460"/>
                  </a:cubicBezTo>
                  <a:cubicBezTo>
                    <a:pt x="294" y="459"/>
                    <a:pt x="294" y="458"/>
                    <a:pt x="293" y="457"/>
                  </a:cubicBezTo>
                  <a:cubicBezTo>
                    <a:pt x="292" y="454"/>
                    <a:pt x="291" y="452"/>
                    <a:pt x="289" y="450"/>
                  </a:cubicBezTo>
                  <a:cubicBezTo>
                    <a:pt x="287" y="446"/>
                    <a:pt x="284" y="443"/>
                    <a:pt x="281" y="440"/>
                  </a:cubicBezTo>
                  <a:cubicBezTo>
                    <a:pt x="281" y="440"/>
                    <a:pt x="235" y="394"/>
                    <a:pt x="286" y="374"/>
                  </a:cubicBezTo>
                  <a:cubicBezTo>
                    <a:pt x="312" y="373"/>
                    <a:pt x="337" y="373"/>
                    <a:pt x="363" y="372"/>
                  </a:cubicBezTo>
                  <a:cubicBezTo>
                    <a:pt x="364" y="373"/>
                    <a:pt x="364" y="373"/>
                    <a:pt x="364" y="373"/>
                  </a:cubicBezTo>
                  <a:cubicBezTo>
                    <a:pt x="365" y="373"/>
                    <a:pt x="365" y="373"/>
                    <a:pt x="365" y="373"/>
                  </a:cubicBezTo>
                  <a:lnTo>
                    <a:pt x="366" y="373"/>
                  </a:lnTo>
                  <a:close/>
                </a:path>
              </a:pathLst>
            </a:custGeom>
            <a:solidFill>
              <a:schemeClr val="accent4"/>
            </a:solidFill>
            <a:ln w="3175">
              <a:solidFill>
                <a:schemeClr val="bg1"/>
              </a:solidFill>
            </a:ln>
          </p:spPr>
          <p:txBody>
            <a:bodyPr vert="horz" wrap="square" lIns="121920" tIns="60960" rIns="121920" bIns="60960" numCol="1" anchor="t" anchorCtr="0" compatLnSpc="1"/>
            <a:lstStyle/>
            <a:p>
              <a:endParaRPr lang="en-US" sz="2400"/>
            </a:p>
          </p:txBody>
        </p:sp>
        <p:sp>
          <p:nvSpPr>
            <p:cNvPr id="35" name="Freeform 33"/>
            <p:cNvSpPr/>
            <p:nvPr/>
          </p:nvSpPr>
          <p:spPr bwMode="auto">
            <a:xfrm>
              <a:off x="4633987" y="6881909"/>
              <a:ext cx="852280" cy="249283"/>
            </a:xfrm>
            <a:custGeom>
              <a:avLst/>
              <a:gdLst>
                <a:gd name="T0" fmla="*/ 220 w 255"/>
                <a:gd name="T1" fmla="*/ 74 h 75"/>
                <a:gd name="T2" fmla="*/ 244 w 255"/>
                <a:gd name="T3" fmla="*/ 75 h 75"/>
                <a:gd name="T4" fmla="*/ 255 w 255"/>
                <a:gd name="T5" fmla="*/ 74 h 75"/>
                <a:gd name="T6" fmla="*/ 234 w 255"/>
                <a:gd name="T7" fmla="*/ 64 h 75"/>
                <a:gd name="T8" fmla="*/ 210 w 255"/>
                <a:gd name="T9" fmla="*/ 65 h 75"/>
                <a:gd name="T10" fmla="*/ 175 w 255"/>
                <a:gd name="T11" fmla="*/ 61 h 75"/>
                <a:gd name="T12" fmla="*/ 142 w 255"/>
                <a:gd name="T13" fmla="*/ 45 h 75"/>
                <a:gd name="T14" fmla="*/ 141 w 255"/>
                <a:gd name="T15" fmla="*/ 44 h 75"/>
                <a:gd name="T16" fmla="*/ 140 w 255"/>
                <a:gd name="T17" fmla="*/ 44 h 75"/>
                <a:gd name="T18" fmla="*/ 70 w 255"/>
                <a:gd name="T19" fmla="*/ 0 h 75"/>
                <a:gd name="T20" fmla="*/ 69 w 255"/>
                <a:gd name="T21" fmla="*/ 0 h 75"/>
                <a:gd name="T22" fmla="*/ 0 w 255"/>
                <a:gd name="T23" fmla="*/ 0 h 75"/>
                <a:gd name="T24" fmla="*/ 0 w 255"/>
                <a:gd name="T25" fmla="*/ 1 h 75"/>
                <a:gd name="T26" fmla="*/ 178 w 255"/>
                <a:gd name="T27" fmla="*/ 71 h 75"/>
                <a:gd name="T28" fmla="*/ 220 w 255"/>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5" h="75">
                  <a:moveTo>
                    <a:pt x="220" y="74"/>
                  </a:moveTo>
                  <a:cubicBezTo>
                    <a:pt x="228" y="75"/>
                    <a:pt x="237" y="75"/>
                    <a:pt x="244" y="75"/>
                  </a:cubicBezTo>
                  <a:cubicBezTo>
                    <a:pt x="245" y="75"/>
                    <a:pt x="255" y="74"/>
                    <a:pt x="255" y="74"/>
                  </a:cubicBezTo>
                  <a:cubicBezTo>
                    <a:pt x="249" y="69"/>
                    <a:pt x="241" y="66"/>
                    <a:pt x="234" y="64"/>
                  </a:cubicBezTo>
                  <a:cubicBezTo>
                    <a:pt x="225" y="63"/>
                    <a:pt x="217" y="63"/>
                    <a:pt x="210" y="65"/>
                  </a:cubicBezTo>
                  <a:cubicBezTo>
                    <a:pt x="195" y="69"/>
                    <a:pt x="188" y="70"/>
                    <a:pt x="175" y="61"/>
                  </a:cubicBezTo>
                  <a:cubicBezTo>
                    <a:pt x="165" y="54"/>
                    <a:pt x="153" y="50"/>
                    <a:pt x="142" y="45"/>
                  </a:cubicBezTo>
                  <a:cubicBezTo>
                    <a:pt x="142" y="45"/>
                    <a:pt x="142" y="45"/>
                    <a:pt x="141" y="44"/>
                  </a:cubicBezTo>
                  <a:cubicBezTo>
                    <a:pt x="140" y="44"/>
                    <a:pt x="140" y="44"/>
                    <a:pt x="140" y="44"/>
                  </a:cubicBezTo>
                  <a:cubicBezTo>
                    <a:pt x="116" y="32"/>
                    <a:pt x="92" y="18"/>
                    <a:pt x="70" y="0"/>
                  </a:cubicBezTo>
                  <a:cubicBezTo>
                    <a:pt x="70" y="0"/>
                    <a:pt x="69" y="0"/>
                    <a:pt x="69" y="0"/>
                  </a:cubicBezTo>
                  <a:cubicBezTo>
                    <a:pt x="34" y="0"/>
                    <a:pt x="11" y="0"/>
                    <a:pt x="0" y="0"/>
                  </a:cubicBezTo>
                  <a:cubicBezTo>
                    <a:pt x="0" y="0"/>
                    <a:pt x="0" y="1"/>
                    <a:pt x="0" y="1"/>
                  </a:cubicBezTo>
                  <a:cubicBezTo>
                    <a:pt x="55" y="36"/>
                    <a:pt x="115" y="61"/>
                    <a:pt x="178" y="71"/>
                  </a:cubicBezTo>
                  <a:cubicBezTo>
                    <a:pt x="193" y="72"/>
                    <a:pt x="207" y="73"/>
                    <a:pt x="220" y="74"/>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36" name="Freeform 34"/>
            <p:cNvSpPr/>
            <p:nvPr/>
          </p:nvSpPr>
          <p:spPr bwMode="auto">
            <a:xfrm>
              <a:off x="4866426" y="6875172"/>
              <a:ext cx="791644" cy="256021"/>
            </a:xfrm>
            <a:custGeom>
              <a:avLst/>
              <a:gdLst>
                <a:gd name="T0" fmla="*/ 86 w 237"/>
                <a:gd name="T1" fmla="*/ 1 h 77"/>
                <a:gd name="T2" fmla="*/ 84 w 237"/>
                <a:gd name="T3" fmla="*/ 3 h 77"/>
                <a:gd name="T4" fmla="*/ 88 w 237"/>
                <a:gd name="T5" fmla="*/ 14 h 77"/>
                <a:gd name="T6" fmla="*/ 117 w 237"/>
                <a:gd name="T7" fmla="*/ 33 h 77"/>
                <a:gd name="T8" fmla="*/ 123 w 237"/>
                <a:gd name="T9" fmla="*/ 36 h 77"/>
                <a:gd name="T10" fmla="*/ 132 w 237"/>
                <a:gd name="T11" fmla="*/ 41 h 77"/>
                <a:gd name="T12" fmla="*/ 141 w 237"/>
                <a:gd name="T13" fmla="*/ 46 h 77"/>
                <a:gd name="T14" fmla="*/ 148 w 237"/>
                <a:gd name="T15" fmla="*/ 49 h 77"/>
                <a:gd name="T16" fmla="*/ 163 w 237"/>
                <a:gd name="T17" fmla="*/ 62 h 77"/>
                <a:gd name="T18" fmla="*/ 161 w 237"/>
                <a:gd name="T19" fmla="*/ 63 h 77"/>
                <a:gd name="T20" fmla="*/ 157 w 237"/>
                <a:gd name="T21" fmla="*/ 63 h 77"/>
                <a:gd name="T22" fmla="*/ 147 w 237"/>
                <a:gd name="T23" fmla="*/ 62 h 77"/>
                <a:gd name="T24" fmla="*/ 136 w 237"/>
                <a:gd name="T25" fmla="*/ 60 h 77"/>
                <a:gd name="T26" fmla="*/ 124 w 237"/>
                <a:gd name="T27" fmla="*/ 56 h 77"/>
                <a:gd name="T28" fmla="*/ 63 w 237"/>
                <a:gd name="T29" fmla="*/ 15 h 77"/>
                <a:gd name="T30" fmla="*/ 36 w 237"/>
                <a:gd name="T31" fmla="*/ 2 h 77"/>
                <a:gd name="T32" fmla="*/ 0 w 237"/>
                <a:gd name="T33" fmla="*/ 2 h 77"/>
                <a:gd name="T34" fmla="*/ 73 w 237"/>
                <a:gd name="T35" fmla="*/ 47 h 77"/>
                <a:gd name="T36" fmla="*/ 58 w 237"/>
                <a:gd name="T37" fmla="*/ 50 h 77"/>
                <a:gd name="T38" fmla="*/ 57 w 237"/>
                <a:gd name="T39" fmla="*/ 51 h 77"/>
                <a:gd name="T40" fmla="*/ 99 w 237"/>
                <a:gd name="T41" fmla="*/ 67 h 77"/>
                <a:gd name="T42" fmla="*/ 117 w 237"/>
                <a:gd name="T43" fmla="*/ 71 h 77"/>
                <a:gd name="T44" fmla="*/ 133 w 237"/>
                <a:gd name="T45" fmla="*/ 74 h 77"/>
                <a:gd name="T46" fmla="*/ 149 w 237"/>
                <a:gd name="T47" fmla="*/ 75 h 77"/>
                <a:gd name="T48" fmla="*/ 164 w 237"/>
                <a:gd name="T49" fmla="*/ 76 h 77"/>
                <a:gd name="T50" fmla="*/ 151 w 237"/>
                <a:gd name="T51" fmla="*/ 74 h 77"/>
                <a:gd name="T52" fmla="*/ 150 w 237"/>
                <a:gd name="T53" fmla="*/ 74 h 77"/>
                <a:gd name="T54" fmla="*/ 151 w 237"/>
                <a:gd name="T55" fmla="*/ 73 h 77"/>
                <a:gd name="T56" fmla="*/ 200 w 237"/>
                <a:gd name="T57" fmla="*/ 76 h 77"/>
                <a:gd name="T58" fmla="*/ 198 w 237"/>
                <a:gd name="T59" fmla="*/ 76 h 77"/>
                <a:gd name="T60" fmla="*/ 183 w 237"/>
                <a:gd name="T61" fmla="*/ 71 h 77"/>
                <a:gd name="T62" fmla="*/ 183 w 237"/>
                <a:gd name="T63" fmla="*/ 71 h 77"/>
                <a:gd name="T64" fmla="*/ 184 w 237"/>
                <a:gd name="T65" fmla="*/ 71 h 77"/>
                <a:gd name="T66" fmla="*/ 185 w 237"/>
                <a:gd name="T67" fmla="*/ 71 h 77"/>
                <a:gd name="T68" fmla="*/ 217 w 237"/>
                <a:gd name="T69" fmla="*/ 74 h 77"/>
                <a:gd name="T70" fmla="*/ 134 w 237"/>
                <a:gd name="T7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77">
                  <a:moveTo>
                    <a:pt x="134" y="0"/>
                  </a:moveTo>
                  <a:cubicBezTo>
                    <a:pt x="118" y="1"/>
                    <a:pt x="102" y="1"/>
                    <a:pt x="86" y="1"/>
                  </a:cubicBezTo>
                  <a:cubicBezTo>
                    <a:pt x="86" y="1"/>
                    <a:pt x="85" y="2"/>
                    <a:pt x="85" y="2"/>
                  </a:cubicBezTo>
                  <a:cubicBezTo>
                    <a:pt x="84" y="3"/>
                    <a:pt x="84" y="3"/>
                    <a:pt x="84" y="3"/>
                  </a:cubicBezTo>
                  <a:cubicBezTo>
                    <a:pt x="84" y="4"/>
                    <a:pt x="83" y="4"/>
                    <a:pt x="83" y="5"/>
                  </a:cubicBezTo>
                  <a:cubicBezTo>
                    <a:pt x="84" y="7"/>
                    <a:pt x="85" y="10"/>
                    <a:pt x="88" y="14"/>
                  </a:cubicBezTo>
                  <a:cubicBezTo>
                    <a:pt x="92" y="18"/>
                    <a:pt x="96" y="21"/>
                    <a:pt x="101" y="24"/>
                  </a:cubicBezTo>
                  <a:cubicBezTo>
                    <a:pt x="105" y="27"/>
                    <a:pt x="110" y="30"/>
                    <a:pt x="117" y="33"/>
                  </a:cubicBezTo>
                  <a:cubicBezTo>
                    <a:pt x="117" y="33"/>
                    <a:pt x="117" y="33"/>
                    <a:pt x="117" y="33"/>
                  </a:cubicBezTo>
                  <a:cubicBezTo>
                    <a:pt x="117" y="33"/>
                    <a:pt x="119" y="34"/>
                    <a:pt x="123" y="36"/>
                  </a:cubicBezTo>
                  <a:cubicBezTo>
                    <a:pt x="124" y="37"/>
                    <a:pt x="126" y="38"/>
                    <a:pt x="128" y="38"/>
                  </a:cubicBezTo>
                  <a:cubicBezTo>
                    <a:pt x="129" y="39"/>
                    <a:pt x="130" y="40"/>
                    <a:pt x="132" y="41"/>
                  </a:cubicBezTo>
                  <a:cubicBezTo>
                    <a:pt x="133" y="41"/>
                    <a:pt x="133" y="41"/>
                    <a:pt x="134" y="42"/>
                  </a:cubicBezTo>
                  <a:cubicBezTo>
                    <a:pt x="137" y="43"/>
                    <a:pt x="139" y="44"/>
                    <a:pt x="141" y="46"/>
                  </a:cubicBezTo>
                  <a:cubicBezTo>
                    <a:pt x="142" y="46"/>
                    <a:pt x="142" y="46"/>
                    <a:pt x="142" y="46"/>
                  </a:cubicBezTo>
                  <a:cubicBezTo>
                    <a:pt x="144" y="47"/>
                    <a:pt x="146" y="48"/>
                    <a:pt x="148" y="49"/>
                  </a:cubicBezTo>
                  <a:cubicBezTo>
                    <a:pt x="156" y="55"/>
                    <a:pt x="162" y="59"/>
                    <a:pt x="162" y="62"/>
                  </a:cubicBezTo>
                  <a:cubicBezTo>
                    <a:pt x="162" y="62"/>
                    <a:pt x="163" y="62"/>
                    <a:pt x="163" y="62"/>
                  </a:cubicBezTo>
                  <a:cubicBezTo>
                    <a:pt x="162" y="62"/>
                    <a:pt x="162" y="62"/>
                    <a:pt x="162" y="62"/>
                  </a:cubicBezTo>
                  <a:cubicBezTo>
                    <a:pt x="162" y="63"/>
                    <a:pt x="162" y="63"/>
                    <a:pt x="161" y="63"/>
                  </a:cubicBezTo>
                  <a:cubicBezTo>
                    <a:pt x="160" y="63"/>
                    <a:pt x="159" y="63"/>
                    <a:pt x="158" y="63"/>
                  </a:cubicBezTo>
                  <a:cubicBezTo>
                    <a:pt x="157" y="63"/>
                    <a:pt x="157" y="63"/>
                    <a:pt x="157" y="63"/>
                  </a:cubicBezTo>
                  <a:cubicBezTo>
                    <a:pt x="155" y="63"/>
                    <a:pt x="152" y="63"/>
                    <a:pt x="150" y="63"/>
                  </a:cubicBezTo>
                  <a:cubicBezTo>
                    <a:pt x="149" y="62"/>
                    <a:pt x="148" y="62"/>
                    <a:pt x="147" y="62"/>
                  </a:cubicBezTo>
                  <a:cubicBezTo>
                    <a:pt x="145" y="62"/>
                    <a:pt x="143" y="61"/>
                    <a:pt x="140" y="61"/>
                  </a:cubicBezTo>
                  <a:cubicBezTo>
                    <a:pt x="139" y="60"/>
                    <a:pt x="137" y="60"/>
                    <a:pt x="136" y="60"/>
                  </a:cubicBezTo>
                  <a:cubicBezTo>
                    <a:pt x="133" y="59"/>
                    <a:pt x="130" y="58"/>
                    <a:pt x="126" y="57"/>
                  </a:cubicBezTo>
                  <a:cubicBezTo>
                    <a:pt x="126" y="56"/>
                    <a:pt x="125" y="56"/>
                    <a:pt x="124" y="56"/>
                  </a:cubicBezTo>
                  <a:cubicBezTo>
                    <a:pt x="108" y="50"/>
                    <a:pt x="91" y="42"/>
                    <a:pt x="85" y="34"/>
                  </a:cubicBezTo>
                  <a:cubicBezTo>
                    <a:pt x="84" y="32"/>
                    <a:pt x="75" y="24"/>
                    <a:pt x="63" y="15"/>
                  </a:cubicBezTo>
                  <a:cubicBezTo>
                    <a:pt x="56" y="11"/>
                    <a:pt x="48" y="6"/>
                    <a:pt x="38" y="3"/>
                  </a:cubicBezTo>
                  <a:cubicBezTo>
                    <a:pt x="37" y="2"/>
                    <a:pt x="37" y="2"/>
                    <a:pt x="36" y="2"/>
                  </a:cubicBezTo>
                  <a:cubicBezTo>
                    <a:pt x="23" y="2"/>
                    <a:pt x="11" y="2"/>
                    <a:pt x="1" y="2"/>
                  </a:cubicBezTo>
                  <a:cubicBezTo>
                    <a:pt x="0" y="2"/>
                    <a:pt x="0" y="2"/>
                    <a:pt x="0" y="2"/>
                  </a:cubicBezTo>
                  <a:cubicBezTo>
                    <a:pt x="23" y="20"/>
                    <a:pt x="47" y="34"/>
                    <a:pt x="71" y="46"/>
                  </a:cubicBezTo>
                  <a:cubicBezTo>
                    <a:pt x="72" y="46"/>
                    <a:pt x="72" y="47"/>
                    <a:pt x="73" y="47"/>
                  </a:cubicBezTo>
                  <a:cubicBezTo>
                    <a:pt x="94" y="57"/>
                    <a:pt x="94" y="57"/>
                    <a:pt x="95" y="59"/>
                  </a:cubicBezTo>
                  <a:cubicBezTo>
                    <a:pt x="82" y="59"/>
                    <a:pt x="70" y="52"/>
                    <a:pt x="58" y="50"/>
                  </a:cubicBezTo>
                  <a:cubicBezTo>
                    <a:pt x="57" y="51"/>
                    <a:pt x="57" y="51"/>
                    <a:pt x="57" y="51"/>
                  </a:cubicBezTo>
                  <a:cubicBezTo>
                    <a:pt x="57" y="51"/>
                    <a:pt x="57" y="51"/>
                    <a:pt x="57" y="51"/>
                  </a:cubicBezTo>
                  <a:cubicBezTo>
                    <a:pt x="62" y="55"/>
                    <a:pt x="77" y="61"/>
                    <a:pt x="96" y="66"/>
                  </a:cubicBezTo>
                  <a:cubicBezTo>
                    <a:pt x="97" y="66"/>
                    <a:pt x="98" y="67"/>
                    <a:pt x="99" y="67"/>
                  </a:cubicBezTo>
                  <a:cubicBezTo>
                    <a:pt x="102" y="68"/>
                    <a:pt x="106" y="69"/>
                    <a:pt x="110" y="70"/>
                  </a:cubicBezTo>
                  <a:cubicBezTo>
                    <a:pt x="112" y="70"/>
                    <a:pt x="114" y="70"/>
                    <a:pt x="117" y="71"/>
                  </a:cubicBezTo>
                  <a:cubicBezTo>
                    <a:pt x="119" y="71"/>
                    <a:pt x="122" y="72"/>
                    <a:pt x="125" y="72"/>
                  </a:cubicBezTo>
                  <a:cubicBezTo>
                    <a:pt x="128" y="73"/>
                    <a:pt x="130" y="73"/>
                    <a:pt x="133" y="74"/>
                  </a:cubicBezTo>
                  <a:cubicBezTo>
                    <a:pt x="137" y="74"/>
                    <a:pt x="141" y="75"/>
                    <a:pt x="145" y="75"/>
                  </a:cubicBezTo>
                  <a:cubicBezTo>
                    <a:pt x="146" y="75"/>
                    <a:pt x="147" y="75"/>
                    <a:pt x="149" y="75"/>
                  </a:cubicBezTo>
                  <a:cubicBezTo>
                    <a:pt x="154" y="76"/>
                    <a:pt x="159" y="76"/>
                    <a:pt x="164" y="76"/>
                  </a:cubicBezTo>
                  <a:cubicBezTo>
                    <a:pt x="164" y="76"/>
                    <a:pt x="164" y="76"/>
                    <a:pt x="164" y="76"/>
                  </a:cubicBezTo>
                  <a:cubicBezTo>
                    <a:pt x="161" y="76"/>
                    <a:pt x="158" y="75"/>
                    <a:pt x="155" y="75"/>
                  </a:cubicBezTo>
                  <a:cubicBezTo>
                    <a:pt x="153" y="75"/>
                    <a:pt x="152" y="74"/>
                    <a:pt x="151" y="74"/>
                  </a:cubicBezTo>
                  <a:cubicBezTo>
                    <a:pt x="151" y="74"/>
                    <a:pt x="150" y="74"/>
                    <a:pt x="149" y="74"/>
                  </a:cubicBezTo>
                  <a:cubicBezTo>
                    <a:pt x="149" y="74"/>
                    <a:pt x="149" y="74"/>
                    <a:pt x="150" y="74"/>
                  </a:cubicBezTo>
                  <a:cubicBezTo>
                    <a:pt x="149" y="74"/>
                    <a:pt x="149" y="73"/>
                    <a:pt x="149" y="73"/>
                  </a:cubicBezTo>
                  <a:cubicBezTo>
                    <a:pt x="149" y="73"/>
                    <a:pt x="150" y="73"/>
                    <a:pt x="151" y="73"/>
                  </a:cubicBezTo>
                  <a:cubicBezTo>
                    <a:pt x="162" y="71"/>
                    <a:pt x="173" y="76"/>
                    <a:pt x="184" y="77"/>
                  </a:cubicBezTo>
                  <a:cubicBezTo>
                    <a:pt x="189" y="76"/>
                    <a:pt x="195" y="76"/>
                    <a:pt x="200" y="76"/>
                  </a:cubicBezTo>
                  <a:cubicBezTo>
                    <a:pt x="200" y="76"/>
                    <a:pt x="200" y="76"/>
                    <a:pt x="200" y="76"/>
                  </a:cubicBezTo>
                  <a:cubicBezTo>
                    <a:pt x="199" y="76"/>
                    <a:pt x="198" y="76"/>
                    <a:pt x="198" y="76"/>
                  </a:cubicBezTo>
                  <a:cubicBezTo>
                    <a:pt x="188" y="75"/>
                    <a:pt x="182" y="73"/>
                    <a:pt x="181" y="71"/>
                  </a:cubicBezTo>
                  <a:cubicBezTo>
                    <a:pt x="183" y="71"/>
                    <a:pt x="183" y="71"/>
                    <a:pt x="183" y="71"/>
                  </a:cubicBezTo>
                  <a:cubicBezTo>
                    <a:pt x="183" y="71"/>
                    <a:pt x="183" y="71"/>
                    <a:pt x="183" y="71"/>
                  </a:cubicBezTo>
                  <a:cubicBezTo>
                    <a:pt x="183" y="71"/>
                    <a:pt x="183" y="71"/>
                    <a:pt x="183" y="71"/>
                  </a:cubicBezTo>
                  <a:cubicBezTo>
                    <a:pt x="184" y="71"/>
                    <a:pt x="184" y="71"/>
                    <a:pt x="184" y="71"/>
                  </a:cubicBezTo>
                  <a:cubicBezTo>
                    <a:pt x="184" y="71"/>
                    <a:pt x="184" y="71"/>
                    <a:pt x="184" y="71"/>
                  </a:cubicBezTo>
                  <a:cubicBezTo>
                    <a:pt x="184" y="71"/>
                    <a:pt x="184" y="71"/>
                    <a:pt x="184" y="71"/>
                  </a:cubicBezTo>
                  <a:cubicBezTo>
                    <a:pt x="185" y="71"/>
                    <a:pt x="185" y="71"/>
                    <a:pt x="185" y="71"/>
                  </a:cubicBezTo>
                  <a:cubicBezTo>
                    <a:pt x="185" y="71"/>
                    <a:pt x="185" y="71"/>
                    <a:pt x="185" y="71"/>
                  </a:cubicBezTo>
                  <a:cubicBezTo>
                    <a:pt x="196" y="71"/>
                    <a:pt x="206" y="73"/>
                    <a:pt x="217" y="74"/>
                  </a:cubicBezTo>
                  <a:cubicBezTo>
                    <a:pt x="224" y="73"/>
                    <a:pt x="230" y="73"/>
                    <a:pt x="237" y="72"/>
                  </a:cubicBezTo>
                  <a:cubicBezTo>
                    <a:pt x="200" y="62"/>
                    <a:pt x="166" y="37"/>
                    <a:pt x="134" y="0"/>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37" name="Freeform 35"/>
            <p:cNvSpPr/>
            <p:nvPr/>
          </p:nvSpPr>
          <p:spPr bwMode="auto">
            <a:xfrm>
              <a:off x="5317830" y="6865067"/>
              <a:ext cx="646789" cy="249283"/>
            </a:xfrm>
            <a:custGeom>
              <a:avLst/>
              <a:gdLst>
                <a:gd name="T0" fmla="*/ 194 w 194"/>
                <a:gd name="T1" fmla="*/ 53 h 75"/>
                <a:gd name="T2" fmla="*/ 193 w 194"/>
                <a:gd name="T3" fmla="*/ 53 h 75"/>
                <a:gd name="T4" fmla="*/ 191 w 194"/>
                <a:gd name="T5" fmla="*/ 51 h 75"/>
                <a:gd name="T6" fmla="*/ 188 w 194"/>
                <a:gd name="T7" fmla="*/ 48 h 75"/>
                <a:gd name="T8" fmla="*/ 188 w 194"/>
                <a:gd name="T9" fmla="*/ 47 h 75"/>
                <a:gd name="T10" fmla="*/ 187 w 194"/>
                <a:gd name="T11" fmla="*/ 45 h 75"/>
                <a:gd name="T12" fmla="*/ 170 w 194"/>
                <a:gd name="T13" fmla="*/ 0 h 75"/>
                <a:gd name="T14" fmla="*/ 113 w 194"/>
                <a:gd name="T15" fmla="*/ 1 h 75"/>
                <a:gd name="T16" fmla="*/ 105 w 194"/>
                <a:gd name="T17" fmla="*/ 10 h 75"/>
                <a:gd name="T18" fmla="*/ 105 w 194"/>
                <a:gd name="T19" fmla="*/ 11 h 75"/>
                <a:gd name="T20" fmla="*/ 105 w 194"/>
                <a:gd name="T21" fmla="*/ 15 h 75"/>
                <a:gd name="T22" fmla="*/ 105 w 194"/>
                <a:gd name="T23" fmla="*/ 15 h 75"/>
                <a:gd name="T24" fmla="*/ 111 w 194"/>
                <a:gd name="T25" fmla="*/ 24 h 75"/>
                <a:gd name="T26" fmla="*/ 123 w 194"/>
                <a:gd name="T27" fmla="*/ 34 h 75"/>
                <a:gd name="T28" fmla="*/ 123 w 194"/>
                <a:gd name="T29" fmla="*/ 34 h 75"/>
                <a:gd name="T30" fmla="*/ 134 w 194"/>
                <a:gd name="T31" fmla="*/ 42 h 75"/>
                <a:gd name="T32" fmla="*/ 136 w 194"/>
                <a:gd name="T33" fmla="*/ 43 h 75"/>
                <a:gd name="T34" fmla="*/ 142 w 194"/>
                <a:gd name="T35" fmla="*/ 51 h 75"/>
                <a:gd name="T36" fmla="*/ 142 w 194"/>
                <a:gd name="T37" fmla="*/ 52 h 75"/>
                <a:gd name="T38" fmla="*/ 143 w 194"/>
                <a:gd name="T39" fmla="*/ 53 h 75"/>
                <a:gd name="T40" fmla="*/ 144 w 194"/>
                <a:gd name="T41" fmla="*/ 56 h 75"/>
                <a:gd name="T42" fmla="*/ 144 w 194"/>
                <a:gd name="T43" fmla="*/ 59 h 75"/>
                <a:gd name="T44" fmla="*/ 144 w 194"/>
                <a:gd name="T45" fmla="*/ 59 h 75"/>
                <a:gd name="T46" fmla="*/ 143 w 194"/>
                <a:gd name="T47" fmla="*/ 62 h 75"/>
                <a:gd name="T48" fmla="*/ 142 w 194"/>
                <a:gd name="T49" fmla="*/ 62 h 75"/>
                <a:gd name="T50" fmla="*/ 140 w 194"/>
                <a:gd name="T51" fmla="*/ 63 h 75"/>
                <a:gd name="T52" fmla="*/ 139 w 194"/>
                <a:gd name="T53" fmla="*/ 64 h 75"/>
                <a:gd name="T54" fmla="*/ 139 w 194"/>
                <a:gd name="T55" fmla="*/ 64 h 75"/>
                <a:gd name="T56" fmla="*/ 133 w 194"/>
                <a:gd name="T57" fmla="*/ 64 h 75"/>
                <a:gd name="T58" fmla="*/ 130 w 194"/>
                <a:gd name="T59" fmla="*/ 64 h 75"/>
                <a:gd name="T60" fmla="*/ 124 w 194"/>
                <a:gd name="T61" fmla="*/ 64 h 75"/>
                <a:gd name="T62" fmla="*/ 121 w 194"/>
                <a:gd name="T63" fmla="*/ 63 h 75"/>
                <a:gd name="T64" fmla="*/ 117 w 194"/>
                <a:gd name="T65" fmla="*/ 62 h 75"/>
                <a:gd name="T66" fmla="*/ 116 w 194"/>
                <a:gd name="T67" fmla="*/ 62 h 75"/>
                <a:gd name="T68" fmla="*/ 103 w 194"/>
                <a:gd name="T69" fmla="*/ 56 h 75"/>
                <a:gd name="T70" fmla="*/ 99 w 194"/>
                <a:gd name="T71" fmla="*/ 54 h 75"/>
                <a:gd name="T72" fmla="*/ 92 w 194"/>
                <a:gd name="T73" fmla="*/ 49 h 75"/>
                <a:gd name="T74" fmla="*/ 90 w 194"/>
                <a:gd name="T75" fmla="*/ 48 h 75"/>
                <a:gd name="T76" fmla="*/ 82 w 194"/>
                <a:gd name="T77" fmla="*/ 35 h 75"/>
                <a:gd name="T78" fmla="*/ 82 w 194"/>
                <a:gd name="T79" fmla="*/ 33 h 75"/>
                <a:gd name="T80" fmla="*/ 82 w 194"/>
                <a:gd name="T81" fmla="*/ 30 h 75"/>
                <a:gd name="T82" fmla="*/ 73 w 194"/>
                <a:gd name="T83" fmla="*/ 16 h 75"/>
                <a:gd name="T84" fmla="*/ 52 w 194"/>
                <a:gd name="T85" fmla="*/ 3 h 75"/>
                <a:gd name="T86" fmla="*/ 50 w 194"/>
                <a:gd name="T87" fmla="*/ 3 h 75"/>
                <a:gd name="T88" fmla="*/ 0 w 194"/>
                <a:gd name="T89" fmla="*/ 3 h 75"/>
                <a:gd name="T90" fmla="*/ 0 w 194"/>
                <a:gd name="T91" fmla="*/ 4 h 75"/>
                <a:gd name="T92" fmla="*/ 102 w 194"/>
                <a:gd name="T93" fmla="*/ 75 h 75"/>
                <a:gd name="T94" fmla="*/ 183 w 194"/>
                <a:gd name="T95" fmla="*/ 56 h 75"/>
                <a:gd name="T96" fmla="*/ 194 w 194"/>
                <a:gd name="T97"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4" h="75">
                  <a:moveTo>
                    <a:pt x="194" y="53"/>
                  </a:moveTo>
                  <a:cubicBezTo>
                    <a:pt x="194" y="53"/>
                    <a:pt x="194" y="53"/>
                    <a:pt x="193" y="53"/>
                  </a:cubicBezTo>
                  <a:cubicBezTo>
                    <a:pt x="193" y="52"/>
                    <a:pt x="192" y="52"/>
                    <a:pt x="191" y="51"/>
                  </a:cubicBezTo>
                  <a:cubicBezTo>
                    <a:pt x="190" y="50"/>
                    <a:pt x="189" y="49"/>
                    <a:pt x="188" y="48"/>
                  </a:cubicBezTo>
                  <a:cubicBezTo>
                    <a:pt x="188" y="47"/>
                    <a:pt x="188" y="47"/>
                    <a:pt x="188" y="47"/>
                  </a:cubicBezTo>
                  <a:cubicBezTo>
                    <a:pt x="187" y="46"/>
                    <a:pt x="187" y="46"/>
                    <a:pt x="187" y="45"/>
                  </a:cubicBezTo>
                  <a:cubicBezTo>
                    <a:pt x="181" y="33"/>
                    <a:pt x="175" y="18"/>
                    <a:pt x="170" y="0"/>
                  </a:cubicBezTo>
                  <a:cubicBezTo>
                    <a:pt x="151" y="1"/>
                    <a:pt x="132" y="1"/>
                    <a:pt x="113" y="1"/>
                  </a:cubicBezTo>
                  <a:cubicBezTo>
                    <a:pt x="107" y="3"/>
                    <a:pt x="105" y="6"/>
                    <a:pt x="105" y="10"/>
                  </a:cubicBezTo>
                  <a:cubicBezTo>
                    <a:pt x="105" y="10"/>
                    <a:pt x="105" y="11"/>
                    <a:pt x="105" y="11"/>
                  </a:cubicBezTo>
                  <a:cubicBezTo>
                    <a:pt x="105" y="12"/>
                    <a:pt x="105" y="14"/>
                    <a:pt x="105" y="15"/>
                  </a:cubicBezTo>
                  <a:cubicBezTo>
                    <a:pt x="105" y="15"/>
                    <a:pt x="105" y="15"/>
                    <a:pt x="105" y="15"/>
                  </a:cubicBezTo>
                  <a:cubicBezTo>
                    <a:pt x="106" y="18"/>
                    <a:pt x="109" y="21"/>
                    <a:pt x="111" y="24"/>
                  </a:cubicBezTo>
                  <a:cubicBezTo>
                    <a:pt x="114" y="27"/>
                    <a:pt x="118" y="30"/>
                    <a:pt x="123" y="34"/>
                  </a:cubicBezTo>
                  <a:cubicBezTo>
                    <a:pt x="123" y="34"/>
                    <a:pt x="123" y="34"/>
                    <a:pt x="123" y="34"/>
                  </a:cubicBezTo>
                  <a:cubicBezTo>
                    <a:pt x="127" y="36"/>
                    <a:pt x="130" y="39"/>
                    <a:pt x="134" y="42"/>
                  </a:cubicBezTo>
                  <a:cubicBezTo>
                    <a:pt x="134" y="42"/>
                    <a:pt x="135" y="43"/>
                    <a:pt x="136" y="43"/>
                  </a:cubicBezTo>
                  <a:cubicBezTo>
                    <a:pt x="138" y="46"/>
                    <a:pt x="141" y="49"/>
                    <a:pt x="142" y="51"/>
                  </a:cubicBezTo>
                  <a:cubicBezTo>
                    <a:pt x="142" y="52"/>
                    <a:pt x="142" y="52"/>
                    <a:pt x="142" y="52"/>
                  </a:cubicBezTo>
                  <a:cubicBezTo>
                    <a:pt x="143" y="52"/>
                    <a:pt x="143" y="52"/>
                    <a:pt x="143" y="53"/>
                  </a:cubicBezTo>
                  <a:cubicBezTo>
                    <a:pt x="143" y="54"/>
                    <a:pt x="144" y="55"/>
                    <a:pt x="144" y="56"/>
                  </a:cubicBezTo>
                  <a:cubicBezTo>
                    <a:pt x="144" y="57"/>
                    <a:pt x="144" y="58"/>
                    <a:pt x="144" y="59"/>
                  </a:cubicBezTo>
                  <a:cubicBezTo>
                    <a:pt x="144" y="59"/>
                    <a:pt x="144" y="59"/>
                    <a:pt x="144" y="59"/>
                  </a:cubicBezTo>
                  <a:cubicBezTo>
                    <a:pt x="144" y="60"/>
                    <a:pt x="143" y="61"/>
                    <a:pt x="143" y="62"/>
                  </a:cubicBezTo>
                  <a:cubicBezTo>
                    <a:pt x="143" y="62"/>
                    <a:pt x="142" y="62"/>
                    <a:pt x="142" y="62"/>
                  </a:cubicBezTo>
                  <a:cubicBezTo>
                    <a:pt x="142" y="63"/>
                    <a:pt x="141" y="63"/>
                    <a:pt x="140" y="63"/>
                  </a:cubicBezTo>
                  <a:cubicBezTo>
                    <a:pt x="140" y="64"/>
                    <a:pt x="139" y="64"/>
                    <a:pt x="139" y="64"/>
                  </a:cubicBezTo>
                  <a:cubicBezTo>
                    <a:pt x="139" y="64"/>
                    <a:pt x="139" y="64"/>
                    <a:pt x="139" y="64"/>
                  </a:cubicBezTo>
                  <a:cubicBezTo>
                    <a:pt x="137" y="64"/>
                    <a:pt x="135" y="64"/>
                    <a:pt x="133" y="64"/>
                  </a:cubicBezTo>
                  <a:cubicBezTo>
                    <a:pt x="132" y="64"/>
                    <a:pt x="131" y="64"/>
                    <a:pt x="130" y="64"/>
                  </a:cubicBezTo>
                  <a:cubicBezTo>
                    <a:pt x="128" y="64"/>
                    <a:pt x="126" y="64"/>
                    <a:pt x="124" y="64"/>
                  </a:cubicBezTo>
                  <a:cubicBezTo>
                    <a:pt x="123" y="63"/>
                    <a:pt x="122" y="63"/>
                    <a:pt x="121" y="63"/>
                  </a:cubicBezTo>
                  <a:cubicBezTo>
                    <a:pt x="120" y="63"/>
                    <a:pt x="119" y="62"/>
                    <a:pt x="117" y="62"/>
                  </a:cubicBezTo>
                  <a:cubicBezTo>
                    <a:pt x="117" y="62"/>
                    <a:pt x="116" y="62"/>
                    <a:pt x="116" y="62"/>
                  </a:cubicBezTo>
                  <a:cubicBezTo>
                    <a:pt x="112" y="60"/>
                    <a:pt x="107" y="58"/>
                    <a:pt x="103" y="56"/>
                  </a:cubicBezTo>
                  <a:cubicBezTo>
                    <a:pt x="101" y="56"/>
                    <a:pt x="100" y="55"/>
                    <a:pt x="99" y="54"/>
                  </a:cubicBezTo>
                  <a:cubicBezTo>
                    <a:pt x="96" y="53"/>
                    <a:pt x="94" y="51"/>
                    <a:pt x="92" y="49"/>
                  </a:cubicBezTo>
                  <a:cubicBezTo>
                    <a:pt x="91" y="49"/>
                    <a:pt x="90" y="48"/>
                    <a:pt x="90" y="48"/>
                  </a:cubicBezTo>
                  <a:cubicBezTo>
                    <a:pt x="85" y="44"/>
                    <a:pt x="82" y="39"/>
                    <a:pt x="82" y="35"/>
                  </a:cubicBezTo>
                  <a:cubicBezTo>
                    <a:pt x="83" y="34"/>
                    <a:pt x="82" y="34"/>
                    <a:pt x="82" y="33"/>
                  </a:cubicBezTo>
                  <a:cubicBezTo>
                    <a:pt x="82" y="32"/>
                    <a:pt x="82" y="31"/>
                    <a:pt x="82" y="30"/>
                  </a:cubicBezTo>
                  <a:cubicBezTo>
                    <a:pt x="81" y="26"/>
                    <a:pt x="78" y="21"/>
                    <a:pt x="73" y="16"/>
                  </a:cubicBezTo>
                  <a:cubicBezTo>
                    <a:pt x="68" y="11"/>
                    <a:pt x="62" y="7"/>
                    <a:pt x="52" y="3"/>
                  </a:cubicBezTo>
                  <a:cubicBezTo>
                    <a:pt x="51" y="3"/>
                    <a:pt x="51" y="3"/>
                    <a:pt x="50" y="3"/>
                  </a:cubicBezTo>
                  <a:cubicBezTo>
                    <a:pt x="33" y="3"/>
                    <a:pt x="16" y="3"/>
                    <a:pt x="0" y="3"/>
                  </a:cubicBezTo>
                  <a:cubicBezTo>
                    <a:pt x="0" y="4"/>
                    <a:pt x="0" y="4"/>
                    <a:pt x="0" y="4"/>
                  </a:cubicBezTo>
                  <a:cubicBezTo>
                    <a:pt x="32" y="40"/>
                    <a:pt x="66" y="65"/>
                    <a:pt x="102" y="75"/>
                  </a:cubicBezTo>
                  <a:cubicBezTo>
                    <a:pt x="128" y="71"/>
                    <a:pt x="155" y="65"/>
                    <a:pt x="183" y="56"/>
                  </a:cubicBezTo>
                  <a:cubicBezTo>
                    <a:pt x="186" y="55"/>
                    <a:pt x="190" y="54"/>
                    <a:pt x="194" y="53"/>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38" name="Freeform 36"/>
            <p:cNvSpPr/>
            <p:nvPr/>
          </p:nvSpPr>
          <p:spPr bwMode="auto">
            <a:xfrm>
              <a:off x="7211036" y="6817905"/>
              <a:ext cx="474987" cy="225701"/>
            </a:xfrm>
            <a:custGeom>
              <a:avLst/>
              <a:gdLst>
                <a:gd name="T0" fmla="*/ 141 w 143"/>
                <a:gd name="T1" fmla="*/ 0 h 68"/>
                <a:gd name="T2" fmla="*/ 142 w 143"/>
                <a:gd name="T3" fmla="*/ 0 h 68"/>
                <a:gd name="T4" fmla="*/ 143 w 143"/>
                <a:gd name="T5" fmla="*/ 0 h 68"/>
                <a:gd name="T6" fmla="*/ 143 w 143"/>
                <a:gd name="T7" fmla="*/ 0 h 68"/>
                <a:gd name="T8" fmla="*/ 116 w 143"/>
                <a:gd name="T9" fmla="*/ 1 h 68"/>
                <a:gd name="T10" fmla="*/ 116 w 143"/>
                <a:gd name="T11" fmla="*/ 1 h 68"/>
                <a:gd name="T12" fmla="*/ 116 w 143"/>
                <a:gd name="T13" fmla="*/ 1 h 68"/>
                <a:gd name="T14" fmla="*/ 116 w 143"/>
                <a:gd name="T15" fmla="*/ 1 h 68"/>
                <a:gd name="T16" fmla="*/ 116 w 143"/>
                <a:gd name="T17" fmla="*/ 1 h 68"/>
                <a:gd name="T18" fmla="*/ 100 w 143"/>
                <a:gd name="T19" fmla="*/ 18 h 68"/>
                <a:gd name="T20" fmla="*/ 99 w 143"/>
                <a:gd name="T21" fmla="*/ 18 h 68"/>
                <a:gd name="T22" fmla="*/ 70 w 143"/>
                <a:gd name="T23" fmla="*/ 35 h 68"/>
                <a:gd name="T24" fmla="*/ 68 w 143"/>
                <a:gd name="T25" fmla="*/ 36 h 68"/>
                <a:gd name="T26" fmla="*/ 0 w 143"/>
                <a:gd name="T27" fmla="*/ 68 h 68"/>
                <a:gd name="T28" fmla="*/ 22 w 143"/>
                <a:gd name="T29" fmla="*/ 63 h 68"/>
                <a:gd name="T30" fmla="*/ 27 w 143"/>
                <a:gd name="T31" fmla="*/ 61 h 68"/>
                <a:gd name="T32" fmla="*/ 31 w 143"/>
                <a:gd name="T33" fmla="*/ 60 h 68"/>
                <a:gd name="T34" fmla="*/ 43 w 143"/>
                <a:gd name="T35" fmla="*/ 55 h 68"/>
                <a:gd name="T36" fmla="*/ 43 w 143"/>
                <a:gd name="T37" fmla="*/ 55 h 68"/>
                <a:gd name="T38" fmla="*/ 56 w 143"/>
                <a:gd name="T39" fmla="*/ 50 h 68"/>
                <a:gd name="T40" fmla="*/ 57 w 143"/>
                <a:gd name="T41" fmla="*/ 49 h 68"/>
                <a:gd name="T42" fmla="*/ 69 w 143"/>
                <a:gd name="T43" fmla="*/ 44 h 68"/>
                <a:gd name="T44" fmla="*/ 70 w 143"/>
                <a:gd name="T45" fmla="*/ 43 h 68"/>
                <a:gd name="T46" fmla="*/ 83 w 143"/>
                <a:gd name="T47" fmla="*/ 35 h 68"/>
                <a:gd name="T48" fmla="*/ 83 w 143"/>
                <a:gd name="T49" fmla="*/ 35 h 68"/>
                <a:gd name="T50" fmla="*/ 123 w 143"/>
                <a:gd name="T51" fmla="*/ 10 h 68"/>
                <a:gd name="T52" fmla="*/ 126 w 143"/>
                <a:gd name="T53" fmla="*/ 8 h 68"/>
                <a:gd name="T54" fmla="*/ 129 w 143"/>
                <a:gd name="T55" fmla="*/ 7 h 68"/>
                <a:gd name="T56" fmla="*/ 130 w 143"/>
                <a:gd name="T57" fmla="*/ 6 h 68"/>
                <a:gd name="T58" fmla="*/ 141 w 143"/>
                <a:gd name="T59" fmla="*/ 1 h 68"/>
                <a:gd name="T60" fmla="*/ 141 w 143"/>
                <a:gd name="T6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68">
                  <a:moveTo>
                    <a:pt x="141" y="0"/>
                  </a:moveTo>
                  <a:cubicBezTo>
                    <a:pt x="141" y="0"/>
                    <a:pt x="142" y="0"/>
                    <a:pt x="142" y="0"/>
                  </a:cubicBezTo>
                  <a:cubicBezTo>
                    <a:pt x="143" y="0"/>
                    <a:pt x="143" y="0"/>
                    <a:pt x="143" y="0"/>
                  </a:cubicBezTo>
                  <a:cubicBezTo>
                    <a:pt x="143" y="0"/>
                    <a:pt x="143" y="0"/>
                    <a:pt x="143" y="0"/>
                  </a:cubicBezTo>
                  <a:cubicBezTo>
                    <a:pt x="136" y="0"/>
                    <a:pt x="127" y="1"/>
                    <a:pt x="116" y="1"/>
                  </a:cubicBezTo>
                  <a:cubicBezTo>
                    <a:pt x="116" y="1"/>
                    <a:pt x="116" y="1"/>
                    <a:pt x="116" y="1"/>
                  </a:cubicBezTo>
                  <a:cubicBezTo>
                    <a:pt x="116" y="1"/>
                    <a:pt x="116" y="1"/>
                    <a:pt x="116" y="1"/>
                  </a:cubicBezTo>
                  <a:cubicBezTo>
                    <a:pt x="116" y="1"/>
                    <a:pt x="116" y="1"/>
                    <a:pt x="116" y="1"/>
                  </a:cubicBezTo>
                  <a:cubicBezTo>
                    <a:pt x="116" y="1"/>
                    <a:pt x="116" y="1"/>
                    <a:pt x="116" y="1"/>
                  </a:cubicBezTo>
                  <a:cubicBezTo>
                    <a:pt x="116" y="5"/>
                    <a:pt x="109" y="12"/>
                    <a:pt x="100" y="18"/>
                  </a:cubicBezTo>
                  <a:cubicBezTo>
                    <a:pt x="99" y="18"/>
                    <a:pt x="99" y="18"/>
                    <a:pt x="99" y="18"/>
                  </a:cubicBezTo>
                  <a:cubicBezTo>
                    <a:pt x="90" y="25"/>
                    <a:pt x="78" y="31"/>
                    <a:pt x="70" y="35"/>
                  </a:cubicBezTo>
                  <a:cubicBezTo>
                    <a:pt x="68" y="36"/>
                    <a:pt x="68" y="36"/>
                    <a:pt x="68" y="36"/>
                  </a:cubicBezTo>
                  <a:cubicBezTo>
                    <a:pt x="0" y="68"/>
                    <a:pt x="0" y="68"/>
                    <a:pt x="0" y="68"/>
                  </a:cubicBezTo>
                  <a:cubicBezTo>
                    <a:pt x="4" y="68"/>
                    <a:pt x="12" y="66"/>
                    <a:pt x="22" y="63"/>
                  </a:cubicBezTo>
                  <a:cubicBezTo>
                    <a:pt x="23" y="63"/>
                    <a:pt x="25" y="62"/>
                    <a:pt x="27" y="61"/>
                  </a:cubicBezTo>
                  <a:cubicBezTo>
                    <a:pt x="28" y="61"/>
                    <a:pt x="30" y="60"/>
                    <a:pt x="31" y="60"/>
                  </a:cubicBezTo>
                  <a:cubicBezTo>
                    <a:pt x="35" y="58"/>
                    <a:pt x="39" y="57"/>
                    <a:pt x="43" y="55"/>
                  </a:cubicBezTo>
                  <a:cubicBezTo>
                    <a:pt x="43" y="55"/>
                    <a:pt x="43" y="55"/>
                    <a:pt x="43" y="55"/>
                  </a:cubicBezTo>
                  <a:cubicBezTo>
                    <a:pt x="48" y="53"/>
                    <a:pt x="52" y="52"/>
                    <a:pt x="56" y="50"/>
                  </a:cubicBezTo>
                  <a:cubicBezTo>
                    <a:pt x="56" y="50"/>
                    <a:pt x="57" y="49"/>
                    <a:pt x="57" y="49"/>
                  </a:cubicBezTo>
                  <a:cubicBezTo>
                    <a:pt x="61" y="48"/>
                    <a:pt x="65" y="46"/>
                    <a:pt x="69" y="44"/>
                  </a:cubicBezTo>
                  <a:cubicBezTo>
                    <a:pt x="69" y="43"/>
                    <a:pt x="70" y="43"/>
                    <a:pt x="70" y="43"/>
                  </a:cubicBezTo>
                  <a:cubicBezTo>
                    <a:pt x="75" y="40"/>
                    <a:pt x="79" y="38"/>
                    <a:pt x="83" y="35"/>
                  </a:cubicBezTo>
                  <a:cubicBezTo>
                    <a:pt x="83" y="35"/>
                    <a:pt x="83" y="35"/>
                    <a:pt x="83" y="35"/>
                  </a:cubicBezTo>
                  <a:cubicBezTo>
                    <a:pt x="103" y="23"/>
                    <a:pt x="115" y="15"/>
                    <a:pt x="123" y="10"/>
                  </a:cubicBezTo>
                  <a:cubicBezTo>
                    <a:pt x="124" y="10"/>
                    <a:pt x="125" y="9"/>
                    <a:pt x="126" y="8"/>
                  </a:cubicBezTo>
                  <a:cubicBezTo>
                    <a:pt x="127" y="8"/>
                    <a:pt x="128" y="7"/>
                    <a:pt x="129" y="7"/>
                  </a:cubicBezTo>
                  <a:cubicBezTo>
                    <a:pt x="129" y="6"/>
                    <a:pt x="130" y="6"/>
                    <a:pt x="130" y="6"/>
                  </a:cubicBezTo>
                  <a:cubicBezTo>
                    <a:pt x="135" y="3"/>
                    <a:pt x="138" y="2"/>
                    <a:pt x="141" y="1"/>
                  </a:cubicBezTo>
                  <a:cubicBezTo>
                    <a:pt x="141" y="1"/>
                    <a:pt x="141" y="0"/>
                    <a:pt x="141" y="0"/>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39" name="Freeform 37"/>
            <p:cNvSpPr/>
            <p:nvPr/>
          </p:nvSpPr>
          <p:spPr bwMode="auto">
            <a:xfrm>
              <a:off x="7015652" y="1724441"/>
              <a:ext cx="1232942" cy="434560"/>
            </a:xfrm>
            <a:custGeom>
              <a:avLst/>
              <a:gdLst>
                <a:gd name="T0" fmla="*/ 156 w 369"/>
                <a:gd name="T1" fmla="*/ 130 h 130"/>
                <a:gd name="T2" fmla="*/ 214 w 369"/>
                <a:gd name="T3" fmla="*/ 128 h 130"/>
                <a:gd name="T4" fmla="*/ 369 w 369"/>
                <a:gd name="T5" fmla="*/ 124 h 130"/>
                <a:gd name="T6" fmla="*/ 303 w 369"/>
                <a:gd name="T7" fmla="*/ 73 h 130"/>
                <a:gd name="T8" fmla="*/ 302 w 369"/>
                <a:gd name="T9" fmla="*/ 72 h 130"/>
                <a:gd name="T10" fmla="*/ 293 w 369"/>
                <a:gd name="T11" fmla="*/ 67 h 130"/>
                <a:gd name="T12" fmla="*/ 292 w 369"/>
                <a:gd name="T13" fmla="*/ 66 h 130"/>
                <a:gd name="T14" fmla="*/ 274 w 369"/>
                <a:gd name="T15" fmla="*/ 59 h 130"/>
                <a:gd name="T16" fmla="*/ 273 w 369"/>
                <a:gd name="T17" fmla="*/ 58 h 130"/>
                <a:gd name="T18" fmla="*/ 267 w 369"/>
                <a:gd name="T19" fmla="*/ 57 h 130"/>
                <a:gd name="T20" fmla="*/ 266 w 369"/>
                <a:gd name="T21" fmla="*/ 56 h 130"/>
                <a:gd name="T22" fmla="*/ 262 w 369"/>
                <a:gd name="T23" fmla="*/ 56 h 130"/>
                <a:gd name="T24" fmla="*/ 261 w 369"/>
                <a:gd name="T25" fmla="*/ 56 h 130"/>
                <a:gd name="T26" fmla="*/ 258 w 369"/>
                <a:gd name="T27" fmla="*/ 56 h 130"/>
                <a:gd name="T28" fmla="*/ 257 w 369"/>
                <a:gd name="T29" fmla="*/ 56 h 130"/>
                <a:gd name="T30" fmla="*/ 256 w 369"/>
                <a:gd name="T31" fmla="*/ 57 h 130"/>
                <a:gd name="T32" fmla="*/ 255 w 369"/>
                <a:gd name="T33" fmla="*/ 62 h 130"/>
                <a:gd name="T34" fmla="*/ 256 w 369"/>
                <a:gd name="T35" fmla="*/ 63 h 130"/>
                <a:gd name="T36" fmla="*/ 255 w 369"/>
                <a:gd name="T37" fmla="*/ 66 h 130"/>
                <a:gd name="T38" fmla="*/ 255 w 369"/>
                <a:gd name="T39" fmla="*/ 67 h 130"/>
                <a:gd name="T40" fmla="*/ 249 w 369"/>
                <a:gd name="T41" fmla="*/ 69 h 130"/>
                <a:gd name="T42" fmla="*/ 249 w 369"/>
                <a:gd name="T43" fmla="*/ 69 h 130"/>
                <a:gd name="T44" fmla="*/ 249 w 369"/>
                <a:gd name="T45" fmla="*/ 69 h 130"/>
                <a:gd name="T46" fmla="*/ 249 w 369"/>
                <a:gd name="T47" fmla="*/ 69 h 130"/>
                <a:gd name="T48" fmla="*/ 249 w 369"/>
                <a:gd name="T49" fmla="*/ 69 h 130"/>
                <a:gd name="T50" fmla="*/ 249 w 369"/>
                <a:gd name="T51" fmla="*/ 69 h 130"/>
                <a:gd name="T52" fmla="*/ 248 w 369"/>
                <a:gd name="T53" fmla="*/ 69 h 130"/>
                <a:gd name="T54" fmla="*/ 248 w 369"/>
                <a:gd name="T55" fmla="*/ 69 h 130"/>
                <a:gd name="T56" fmla="*/ 248 w 369"/>
                <a:gd name="T57" fmla="*/ 69 h 130"/>
                <a:gd name="T58" fmla="*/ 245 w 369"/>
                <a:gd name="T59" fmla="*/ 69 h 130"/>
                <a:gd name="T60" fmla="*/ 239 w 369"/>
                <a:gd name="T61" fmla="*/ 67 h 130"/>
                <a:gd name="T62" fmla="*/ 230 w 369"/>
                <a:gd name="T63" fmla="*/ 65 h 130"/>
                <a:gd name="T64" fmla="*/ 227 w 369"/>
                <a:gd name="T65" fmla="*/ 64 h 130"/>
                <a:gd name="T66" fmla="*/ 214 w 369"/>
                <a:gd name="T67" fmla="*/ 60 h 130"/>
                <a:gd name="T68" fmla="*/ 212 w 369"/>
                <a:gd name="T69" fmla="*/ 59 h 130"/>
                <a:gd name="T70" fmla="*/ 200 w 369"/>
                <a:gd name="T71" fmla="*/ 54 h 130"/>
                <a:gd name="T72" fmla="*/ 197 w 369"/>
                <a:gd name="T73" fmla="*/ 52 h 130"/>
                <a:gd name="T74" fmla="*/ 187 w 369"/>
                <a:gd name="T75" fmla="*/ 47 h 130"/>
                <a:gd name="T76" fmla="*/ 182 w 369"/>
                <a:gd name="T77" fmla="*/ 45 h 130"/>
                <a:gd name="T78" fmla="*/ 156 w 369"/>
                <a:gd name="T79" fmla="*/ 26 h 130"/>
                <a:gd name="T80" fmla="*/ 156 w 369"/>
                <a:gd name="T81" fmla="*/ 25 h 130"/>
                <a:gd name="T82" fmla="*/ 156 w 369"/>
                <a:gd name="T83" fmla="*/ 25 h 130"/>
                <a:gd name="T84" fmla="*/ 157 w 369"/>
                <a:gd name="T85" fmla="*/ 24 h 130"/>
                <a:gd name="T86" fmla="*/ 157 w 369"/>
                <a:gd name="T87" fmla="*/ 24 h 130"/>
                <a:gd name="T88" fmla="*/ 158 w 369"/>
                <a:gd name="T89" fmla="*/ 24 h 130"/>
                <a:gd name="T90" fmla="*/ 210 w 369"/>
                <a:gd name="T91" fmla="*/ 31 h 130"/>
                <a:gd name="T92" fmla="*/ 212 w 369"/>
                <a:gd name="T93" fmla="*/ 30 h 130"/>
                <a:gd name="T94" fmla="*/ 210 w 369"/>
                <a:gd name="T95" fmla="*/ 28 h 130"/>
                <a:gd name="T96" fmla="*/ 210 w 369"/>
                <a:gd name="T97" fmla="*/ 27 h 130"/>
                <a:gd name="T98" fmla="*/ 210 w 369"/>
                <a:gd name="T99" fmla="*/ 27 h 130"/>
                <a:gd name="T100" fmla="*/ 194 w 369"/>
                <a:gd name="T101" fmla="*/ 20 h 130"/>
                <a:gd name="T102" fmla="*/ 103 w 369"/>
                <a:gd name="T103" fmla="*/ 0 h 130"/>
                <a:gd name="T104" fmla="*/ 103 w 369"/>
                <a:gd name="T105" fmla="*/ 0 h 130"/>
                <a:gd name="T106" fmla="*/ 103 w 369"/>
                <a:gd name="T107" fmla="*/ 0 h 130"/>
                <a:gd name="T108" fmla="*/ 102 w 369"/>
                <a:gd name="T109" fmla="*/ 0 h 130"/>
                <a:gd name="T110" fmla="*/ 70 w 369"/>
                <a:gd name="T111" fmla="*/ 1 h 130"/>
                <a:gd name="T112" fmla="*/ 65 w 369"/>
                <a:gd name="T113" fmla="*/ 1 h 130"/>
                <a:gd name="T114" fmla="*/ 0 w 369"/>
                <a:gd name="T115" fmla="*/ 9 h 130"/>
                <a:gd name="T116" fmla="*/ 156 w 369"/>
                <a:gd name="T1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130">
                  <a:moveTo>
                    <a:pt x="156" y="130"/>
                  </a:moveTo>
                  <a:cubicBezTo>
                    <a:pt x="176" y="129"/>
                    <a:pt x="195" y="129"/>
                    <a:pt x="214" y="128"/>
                  </a:cubicBezTo>
                  <a:cubicBezTo>
                    <a:pt x="277" y="127"/>
                    <a:pt x="328" y="125"/>
                    <a:pt x="369" y="124"/>
                  </a:cubicBezTo>
                  <a:cubicBezTo>
                    <a:pt x="348" y="105"/>
                    <a:pt x="326" y="88"/>
                    <a:pt x="303" y="73"/>
                  </a:cubicBezTo>
                  <a:cubicBezTo>
                    <a:pt x="303" y="72"/>
                    <a:pt x="302" y="72"/>
                    <a:pt x="302" y="72"/>
                  </a:cubicBezTo>
                  <a:cubicBezTo>
                    <a:pt x="299" y="70"/>
                    <a:pt x="296" y="68"/>
                    <a:pt x="293" y="67"/>
                  </a:cubicBezTo>
                  <a:cubicBezTo>
                    <a:pt x="292" y="67"/>
                    <a:pt x="292" y="66"/>
                    <a:pt x="292" y="66"/>
                  </a:cubicBezTo>
                  <a:cubicBezTo>
                    <a:pt x="285" y="63"/>
                    <a:pt x="279" y="60"/>
                    <a:pt x="274" y="59"/>
                  </a:cubicBezTo>
                  <a:cubicBezTo>
                    <a:pt x="274" y="58"/>
                    <a:pt x="273" y="58"/>
                    <a:pt x="273" y="58"/>
                  </a:cubicBezTo>
                  <a:cubicBezTo>
                    <a:pt x="271" y="58"/>
                    <a:pt x="269" y="57"/>
                    <a:pt x="267" y="57"/>
                  </a:cubicBezTo>
                  <a:cubicBezTo>
                    <a:pt x="267" y="57"/>
                    <a:pt x="266" y="57"/>
                    <a:pt x="266" y="56"/>
                  </a:cubicBezTo>
                  <a:cubicBezTo>
                    <a:pt x="264" y="56"/>
                    <a:pt x="263" y="56"/>
                    <a:pt x="262" y="56"/>
                  </a:cubicBezTo>
                  <a:cubicBezTo>
                    <a:pt x="261" y="56"/>
                    <a:pt x="261" y="56"/>
                    <a:pt x="261" y="56"/>
                  </a:cubicBezTo>
                  <a:cubicBezTo>
                    <a:pt x="260" y="56"/>
                    <a:pt x="259" y="56"/>
                    <a:pt x="258" y="56"/>
                  </a:cubicBezTo>
                  <a:cubicBezTo>
                    <a:pt x="258" y="56"/>
                    <a:pt x="257" y="56"/>
                    <a:pt x="257" y="56"/>
                  </a:cubicBezTo>
                  <a:cubicBezTo>
                    <a:pt x="256" y="57"/>
                    <a:pt x="256" y="57"/>
                    <a:pt x="256" y="57"/>
                  </a:cubicBezTo>
                  <a:cubicBezTo>
                    <a:pt x="255" y="58"/>
                    <a:pt x="254" y="59"/>
                    <a:pt x="255" y="62"/>
                  </a:cubicBezTo>
                  <a:cubicBezTo>
                    <a:pt x="256" y="63"/>
                    <a:pt x="256" y="63"/>
                    <a:pt x="256" y="63"/>
                  </a:cubicBezTo>
                  <a:cubicBezTo>
                    <a:pt x="256" y="64"/>
                    <a:pt x="256" y="65"/>
                    <a:pt x="255" y="66"/>
                  </a:cubicBezTo>
                  <a:cubicBezTo>
                    <a:pt x="255" y="67"/>
                    <a:pt x="255" y="67"/>
                    <a:pt x="255" y="67"/>
                  </a:cubicBezTo>
                  <a:cubicBezTo>
                    <a:pt x="255" y="68"/>
                    <a:pt x="253" y="69"/>
                    <a:pt x="249" y="69"/>
                  </a:cubicBezTo>
                  <a:cubicBezTo>
                    <a:pt x="249" y="69"/>
                    <a:pt x="249" y="69"/>
                    <a:pt x="249" y="69"/>
                  </a:cubicBezTo>
                  <a:cubicBezTo>
                    <a:pt x="249" y="69"/>
                    <a:pt x="249" y="69"/>
                    <a:pt x="249" y="69"/>
                  </a:cubicBezTo>
                  <a:cubicBezTo>
                    <a:pt x="249" y="69"/>
                    <a:pt x="249" y="69"/>
                    <a:pt x="249" y="69"/>
                  </a:cubicBezTo>
                  <a:cubicBezTo>
                    <a:pt x="249" y="69"/>
                    <a:pt x="249" y="69"/>
                    <a:pt x="249" y="69"/>
                  </a:cubicBezTo>
                  <a:cubicBezTo>
                    <a:pt x="249" y="69"/>
                    <a:pt x="249" y="69"/>
                    <a:pt x="249" y="69"/>
                  </a:cubicBezTo>
                  <a:cubicBezTo>
                    <a:pt x="248" y="69"/>
                    <a:pt x="248" y="69"/>
                    <a:pt x="248" y="69"/>
                  </a:cubicBezTo>
                  <a:cubicBezTo>
                    <a:pt x="248" y="69"/>
                    <a:pt x="248" y="69"/>
                    <a:pt x="248" y="69"/>
                  </a:cubicBezTo>
                  <a:cubicBezTo>
                    <a:pt x="248" y="69"/>
                    <a:pt x="248" y="69"/>
                    <a:pt x="248" y="69"/>
                  </a:cubicBezTo>
                  <a:cubicBezTo>
                    <a:pt x="247" y="69"/>
                    <a:pt x="246" y="69"/>
                    <a:pt x="245" y="69"/>
                  </a:cubicBezTo>
                  <a:cubicBezTo>
                    <a:pt x="243" y="68"/>
                    <a:pt x="241" y="68"/>
                    <a:pt x="239" y="67"/>
                  </a:cubicBezTo>
                  <a:cubicBezTo>
                    <a:pt x="236" y="67"/>
                    <a:pt x="233" y="66"/>
                    <a:pt x="230" y="65"/>
                  </a:cubicBezTo>
                  <a:cubicBezTo>
                    <a:pt x="229" y="65"/>
                    <a:pt x="228" y="65"/>
                    <a:pt x="227" y="64"/>
                  </a:cubicBezTo>
                  <a:cubicBezTo>
                    <a:pt x="223" y="63"/>
                    <a:pt x="218" y="61"/>
                    <a:pt x="214" y="60"/>
                  </a:cubicBezTo>
                  <a:cubicBezTo>
                    <a:pt x="214" y="59"/>
                    <a:pt x="213" y="59"/>
                    <a:pt x="212" y="59"/>
                  </a:cubicBezTo>
                  <a:cubicBezTo>
                    <a:pt x="208" y="57"/>
                    <a:pt x="204" y="56"/>
                    <a:pt x="200" y="54"/>
                  </a:cubicBezTo>
                  <a:cubicBezTo>
                    <a:pt x="199" y="53"/>
                    <a:pt x="198" y="53"/>
                    <a:pt x="197" y="52"/>
                  </a:cubicBezTo>
                  <a:cubicBezTo>
                    <a:pt x="193" y="51"/>
                    <a:pt x="190" y="49"/>
                    <a:pt x="187" y="47"/>
                  </a:cubicBezTo>
                  <a:cubicBezTo>
                    <a:pt x="185" y="46"/>
                    <a:pt x="184" y="46"/>
                    <a:pt x="182" y="45"/>
                  </a:cubicBezTo>
                  <a:cubicBezTo>
                    <a:pt x="168" y="37"/>
                    <a:pt x="158" y="30"/>
                    <a:pt x="156" y="26"/>
                  </a:cubicBezTo>
                  <a:cubicBezTo>
                    <a:pt x="156" y="25"/>
                    <a:pt x="156" y="25"/>
                    <a:pt x="156" y="25"/>
                  </a:cubicBezTo>
                  <a:cubicBezTo>
                    <a:pt x="156" y="25"/>
                    <a:pt x="156" y="25"/>
                    <a:pt x="156" y="25"/>
                  </a:cubicBezTo>
                  <a:cubicBezTo>
                    <a:pt x="156" y="24"/>
                    <a:pt x="156" y="24"/>
                    <a:pt x="157" y="24"/>
                  </a:cubicBezTo>
                  <a:cubicBezTo>
                    <a:pt x="157" y="24"/>
                    <a:pt x="157" y="24"/>
                    <a:pt x="157" y="24"/>
                  </a:cubicBezTo>
                  <a:cubicBezTo>
                    <a:pt x="157" y="24"/>
                    <a:pt x="158" y="24"/>
                    <a:pt x="158" y="24"/>
                  </a:cubicBezTo>
                  <a:cubicBezTo>
                    <a:pt x="176" y="17"/>
                    <a:pt x="192" y="34"/>
                    <a:pt x="210" y="31"/>
                  </a:cubicBezTo>
                  <a:cubicBezTo>
                    <a:pt x="210" y="30"/>
                    <a:pt x="211" y="30"/>
                    <a:pt x="212" y="30"/>
                  </a:cubicBezTo>
                  <a:cubicBezTo>
                    <a:pt x="211" y="29"/>
                    <a:pt x="211" y="29"/>
                    <a:pt x="210" y="28"/>
                  </a:cubicBezTo>
                  <a:cubicBezTo>
                    <a:pt x="210" y="28"/>
                    <a:pt x="210" y="28"/>
                    <a:pt x="210" y="27"/>
                  </a:cubicBezTo>
                  <a:cubicBezTo>
                    <a:pt x="210" y="27"/>
                    <a:pt x="210" y="27"/>
                    <a:pt x="210" y="27"/>
                  </a:cubicBezTo>
                  <a:cubicBezTo>
                    <a:pt x="207" y="26"/>
                    <a:pt x="203" y="24"/>
                    <a:pt x="194" y="20"/>
                  </a:cubicBezTo>
                  <a:cubicBezTo>
                    <a:pt x="164" y="10"/>
                    <a:pt x="134" y="4"/>
                    <a:pt x="103" y="0"/>
                  </a:cubicBezTo>
                  <a:cubicBezTo>
                    <a:pt x="103" y="0"/>
                    <a:pt x="103" y="0"/>
                    <a:pt x="103" y="0"/>
                  </a:cubicBezTo>
                  <a:cubicBezTo>
                    <a:pt x="103" y="0"/>
                    <a:pt x="103" y="0"/>
                    <a:pt x="103" y="0"/>
                  </a:cubicBezTo>
                  <a:cubicBezTo>
                    <a:pt x="102" y="0"/>
                    <a:pt x="102" y="0"/>
                    <a:pt x="102" y="0"/>
                  </a:cubicBezTo>
                  <a:cubicBezTo>
                    <a:pt x="93" y="1"/>
                    <a:pt x="82" y="1"/>
                    <a:pt x="70" y="1"/>
                  </a:cubicBezTo>
                  <a:cubicBezTo>
                    <a:pt x="69" y="1"/>
                    <a:pt x="67" y="1"/>
                    <a:pt x="65" y="1"/>
                  </a:cubicBezTo>
                  <a:cubicBezTo>
                    <a:pt x="43" y="3"/>
                    <a:pt x="22" y="5"/>
                    <a:pt x="0" y="9"/>
                  </a:cubicBezTo>
                  <a:cubicBezTo>
                    <a:pt x="57" y="27"/>
                    <a:pt x="111" y="67"/>
                    <a:pt x="156" y="130"/>
                  </a:cubicBezTo>
                  <a:close/>
                </a:path>
              </a:pathLst>
            </a:custGeom>
            <a:solidFill>
              <a:schemeClr val="accent1"/>
            </a:solidFill>
            <a:ln w="3175">
              <a:solidFill>
                <a:schemeClr val="bg1"/>
              </a:solidFill>
            </a:ln>
          </p:spPr>
          <p:txBody>
            <a:bodyPr vert="horz" wrap="square" lIns="121920" tIns="60960" rIns="121920" bIns="60960" numCol="1" anchor="t" anchorCtr="0" compatLnSpc="1"/>
            <a:lstStyle/>
            <a:p>
              <a:endParaRPr lang="en-US" sz="2400"/>
            </a:p>
          </p:txBody>
        </p:sp>
        <p:sp>
          <p:nvSpPr>
            <p:cNvPr id="40" name="Freeform 39"/>
            <p:cNvSpPr/>
            <p:nvPr/>
          </p:nvSpPr>
          <p:spPr bwMode="auto">
            <a:xfrm>
              <a:off x="6429499" y="1754761"/>
              <a:ext cx="1108301" cy="451405"/>
            </a:xfrm>
            <a:custGeom>
              <a:avLst/>
              <a:gdLst>
                <a:gd name="T0" fmla="*/ 220 w 331"/>
                <a:gd name="T1" fmla="*/ 125 h 135"/>
                <a:gd name="T2" fmla="*/ 235 w 331"/>
                <a:gd name="T3" fmla="*/ 133 h 135"/>
                <a:gd name="T4" fmla="*/ 331 w 331"/>
                <a:gd name="T5" fmla="*/ 121 h 135"/>
                <a:gd name="T6" fmla="*/ 330 w 331"/>
                <a:gd name="T7" fmla="*/ 121 h 135"/>
                <a:gd name="T8" fmla="*/ 331 w 331"/>
                <a:gd name="T9" fmla="*/ 121 h 135"/>
                <a:gd name="T10" fmla="*/ 175 w 331"/>
                <a:gd name="T11" fmla="*/ 0 h 135"/>
                <a:gd name="T12" fmla="*/ 132 w 331"/>
                <a:gd name="T13" fmla="*/ 10 h 135"/>
                <a:gd name="T14" fmla="*/ 144 w 331"/>
                <a:gd name="T15" fmla="*/ 15 h 135"/>
                <a:gd name="T16" fmla="*/ 147 w 331"/>
                <a:gd name="T17" fmla="*/ 16 h 135"/>
                <a:gd name="T18" fmla="*/ 148 w 331"/>
                <a:gd name="T19" fmla="*/ 17 h 135"/>
                <a:gd name="T20" fmla="*/ 150 w 331"/>
                <a:gd name="T21" fmla="*/ 19 h 135"/>
                <a:gd name="T22" fmla="*/ 150 w 331"/>
                <a:gd name="T23" fmla="*/ 19 h 135"/>
                <a:gd name="T24" fmla="*/ 152 w 331"/>
                <a:gd name="T25" fmla="*/ 22 h 135"/>
                <a:gd name="T26" fmla="*/ 152 w 331"/>
                <a:gd name="T27" fmla="*/ 22 h 135"/>
                <a:gd name="T28" fmla="*/ 149 w 331"/>
                <a:gd name="T29" fmla="*/ 28 h 135"/>
                <a:gd name="T30" fmla="*/ 148 w 331"/>
                <a:gd name="T31" fmla="*/ 29 h 135"/>
                <a:gd name="T32" fmla="*/ 148 w 331"/>
                <a:gd name="T33" fmla="*/ 29 h 135"/>
                <a:gd name="T34" fmla="*/ 141 w 331"/>
                <a:gd name="T35" fmla="*/ 31 h 135"/>
                <a:gd name="T36" fmla="*/ 131 w 331"/>
                <a:gd name="T37" fmla="*/ 32 h 135"/>
                <a:gd name="T38" fmla="*/ 131 w 331"/>
                <a:gd name="T39" fmla="*/ 32 h 135"/>
                <a:gd name="T40" fmla="*/ 131 w 331"/>
                <a:gd name="T41" fmla="*/ 32 h 135"/>
                <a:gd name="T42" fmla="*/ 130 w 331"/>
                <a:gd name="T43" fmla="*/ 32 h 135"/>
                <a:gd name="T44" fmla="*/ 130 w 331"/>
                <a:gd name="T45" fmla="*/ 32 h 135"/>
                <a:gd name="T46" fmla="*/ 130 w 331"/>
                <a:gd name="T47" fmla="*/ 32 h 135"/>
                <a:gd name="T48" fmla="*/ 130 w 331"/>
                <a:gd name="T49" fmla="*/ 32 h 135"/>
                <a:gd name="T50" fmla="*/ 129 w 331"/>
                <a:gd name="T51" fmla="*/ 32 h 135"/>
                <a:gd name="T52" fmla="*/ 129 w 331"/>
                <a:gd name="T53" fmla="*/ 32 h 135"/>
                <a:gd name="T54" fmla="*/ 129 w 331"/>
                <a:gd name="T55" fmla="*/ 32 h 135"/>
                <a:gd name="T56" fmla="*/ 85 w 331"/>
                <a:gd name="T57" fmla="*/ 24 h 135"/>
                <a:gd name="T58" fmla="*/ 0 w 331"/>
                <a:gd name="T59" fmla="*/ 59 h 135"/>
                <a:gd name="T60" fmla="*/ 34 w 331"/>
                <a:gd name="T61" fmla="*/ 74 h 135"/>
                <a:gd name="T62" fmla="*/ 35 w 331"/>
                <a:gd name="T63" fmla="*/ 75 h 135"/>
                <a:gd name="T64" fmla="*/ 51 w 331"/>
                <a:gd name="T65" fmla="*/ 127 h 135"/>
                <a:gd name="T66" fmla="*/ 52 w 331"/>
                <a:gd name="T67" fmla="*/ 127 h 135"/>
                <a:gd name="T68" fmla="*/ 52 w 331"/>
                <a:gd name="T69" fmla="*/ 128 h 135"/>
                <a:gd name="T70" fmla="*/ 171 w 331"/>
                <a:gd name="T71" fmla="*/ 135 h 135"/>
                <a:gd name="T72" fmla="*/ 184 w 331"/>
                <a:gd name="T73" fmla="*/ 114 h 135"/>
                <a:gd name="T74" fmla="*/ 220 w 331"/>
                <a:gd name="T75" fmla="*/ 1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1" h="135">
                  <a:moveTo>
                    <a:pt x="220" y="125"/>
                  </a:moveTo>
                  <a:cubicBezTo>
                    <a:pt x="221" y="125"/>
                    <a:pt x="234" y="132"/>
                    <a:pt x="235" y="133"/>
                  </a:cubicBezTo>
                  <a:cubicBezTo>
                    <a:pt x="265" y="132"/>
                    <a:pt x="302" y="122"/>
                    <a:pt x="331" y="121"/>
                  </a:cubicBezTo>
                  <a:cubicBezTo>
                    <a:pt x="330" y="121"/>
                    <a:pt x="330" y="121"/>
                    <a:pt x="330" y="121"/>
                  </a:cubicBezTo>
                  <a:cubicBezTo>
                    <a:pt x="331" y="121"/>
                    <a:pt x="331" y="121"/>
                    <a:pt x="331" y="121"/>
                  </a:cubicBezTo>
                  <a:cubicBezTo>
                    <a:pt x="286" y="58"/>
                    <a:pt x="232" y="18"/>
                    <a:pt x="175" y="0"/>
                  </a:cubicBezTo>
                  <a:cubicBezTo>
                    <a:pt x="161" y="3"/>
                    <a:pt x="146" y="6"/>
                    <a:pt x="132" y="10"/>
                  </a:cubicBezTo>
                  <a:cubicBezTo>
                    <a:pt x="137" y="11"/>
                    <a:pt x="141" y="13"/>
                    <a:pt x="144" y="15"/>
                  </a:cubicBezTo>
                  <a:cubicBezTo>
                    <a:pt x="145" y="15"/>
                    <a:pt x="146" y="16"/>
                    <a:pt x="147" y="16"/>
                  </a:cubicBezTo>
                  <a:cubicBezTo>
                    <a:pt x="147" y="16"/>
                    <a:pt x="148" y="17"/>
                    <a:pt x="148" y="17"/>
                  </a:cubicBezTo>
                  <a:cubicBezTo>
                    <a:pt x="148" y="17"/>
                    <a:pt x="149" y="18"/>
                    <a:pt x="150" y="19"/>
                  </a:cubicBezTo>
                  <a:cubicBezTo>
                    <a:pt x="150" y="19"/>
                    <a:pt x="150" y="19"/>
                    <a:pt x="150" y="19"/>
                  </a:cubicBezTo>
                  <a:cubicBezTo>
                    <a:pt x="151" y="20"/>
                    <a:pt x="151" y="21"/>
                    <a:pt x="152" y="22"/>
                  </a:cubicBezTo>
                  <a:cubicBezTo>
                    <a:pt x="152" y="22"/>
                    <a:pt x="152" y="22"/>
                    <a:pt x="152" y="22"/>
                  </a:cubicBezTo>
                  <a:cubicBezTo>
                    <a:pt x="153" y="24"/>
                    <a:pt x="152" y="26"/>
                    <a:pt x="149" y="28"/>
                  </a:cubicBezTo>
                  <a:cubicBezTo>
                    <a:pt x="149" y="28"/>
                    <a:pt x="148" y="29"/>
                    <a:pt x="148" y="29"/>
                  </a:cubicBezTo>
                  <a:cubicBezTo>
                    <a:pt x="148" y="29"/>
                    <a:pt x="148" y="29"/>
                    <a:pt x="148" y="29"/>
                  </a:cubicBezTo>
                  <a:cubicBezTo>
                    <a:pt x="146" y="30"/>
                    <a:pt x="144" y="30"/>
                    <a:pt x="141" y="31"/>
                  </a:cubicBezTo>
                  <a:cubicBezTo>
                    <a:pt x="138" y="32"/>
                    <a:pt x="134" y="32"/>
                    <a:pt x="131" y="32"/>
                  </a:cubicBezTo>
                  <a:cubicBezTo>
                    <a:pt x="131" y="32"/>
                    <a:pt x="131" y="32"/>
                    <a:pt x="131" y="32"/>
                  </a:cubicBezTo>
                  <a:cubicBezTo>
                    <a:pt x="131" y="32"/>
                    <a:pt x="131" y="32"/>
                    <a:pt x="131" y="32"/>
                  </a:cubicBezTo>
                  <a:cubicBezTo>
                    <a:pt x="130" y="32"/>
                    <a:pt x="130" y="32"/>
                    <a:pt x="130" y="32"/>
                  </a:cubicBezTo>
                  <a:cubicBezTo>
                    <a:pt x="130" y="32"/>
                    <a:pt x="130" y="32"/>
                    <a:pt x="130" y="32"/>
                  </a:cubicBezTo>
                  <a:cubicBezTo>
                    <a:pt x="130" y="32"/>
                    <a:pt x="130" y="32"/>
                    <a:pt x="130" y="32"/>
                  </a:cubicBezTo>
                  <a:cubicBezTo>
                    <a:pt x="130" y="32"/>
                    <a:pt x="130" y="32"/>
                    <a:pt x="130" y="32"/>
                  </a:cubicBezTo>
                  <a:cubicBezTo>
                    <a:pt x="129" y="32"/>
                    <a:pt x="129" y="32"/>
                    <a:pt x="129" y="32"/>
                  </a:cubicBezTo>
                  <a:cubicBezTo>
                    <a:pt x="129" y="32"/>
                    <a:pt x="129" y="32"/>
                    <a:pt x="129" y="32"/>
                  </a:cubicBezTo>
                  <a:cubicBezTo>
                    <a:pt x="129" y="32"/>
                    <a:pt x="129" y="32"/>
                    <a:pt x="129" y="32"/>
                  </a:cubicBezTo>
                  <a:cubicBezTo>
                    <a:pt x="111" y="32"/>
                    <a:pt x="96" y="28"/>
                    <a:pt x="85" y="24"/>
                  </a:cubicBezTo>
                  <a:cubicBezTo>
                    <a:pt x="58" y="33"/>
                    <a:pt x="26" y="46"/>
                    <a:pt x="0" y="59"/>
                  </a:cubicBezTo>
                  <a:cubicBezTo>
                    <a:pt x="9" y="60"/>
                    <a:pt x="25" y="61"/>
                    <a:pt x="34" y="74"/>
                  </a:cubicBezTo>
                  <a:cubicBezTo>
                    <a:pt x="35" y="75"/>
                    <a:pt x="35" y="75"/>
                    <a:pt x="35" y="75"/>
                  </a:cubicBezTo>
                  <a:cubicBezTo>
                    <a:pt x="40" y="90"/>
                    <a:pt x="46" y="108"/>
                    <a:pt x="51" y="127"/>
                  </a:cubicBezTo>
                  <a:cubicBezTo>
                    <a:pt x="52" y="127"/>
                    <a:pt x="52" y="127"/>
                    <a:pt x="52" y="127"/>
                  </a:cubicBezTo>
                  <a:cubicBezTo>
                    <a:pt x="52" y="128"/>
                    <a:pt x="52" y="128"/>
                    <a:pt x="52" y="128"/>
                  </a:cubicBezTo>
                  <a:cubicBezTo>
                    <a:pt x="85" y="127"/>
                    <a:pt x="139" y="135"/>
                    <a:pt x="171" y="135"/>
                  </a:cubicBezTo>
                  <a:cubicBezTo>
                    <a:pt x="182" y="131"/>
                    <a:pt x="185" y="120"/>
                    <a:pt x="184" y="114"/>
                  </a:cubicBezTo>
                  <a:lnTo>
                    <a:pt x="220" y="125"/>
                  </a:lnTo>
                  <a:close/>
                </a:path>
              </a:pathLst>
            </a:custGeom>
            <a:solidFill>
              <a:schemeClr val="accent1"/>
            </a:solidFill>
            <a:ln w="3175">
              <a:solidFill>
                <a:schemeClr val="bg1"/>
              </a:solidFill>
            </a:ln>
          </p:spPr>
          <p:txBody>
            <a:bodyPr vert="horz" wrap="square" lIns="121920" tIns="60960" rIns="121920" bIns="60960" numCol="1" anchor="t" anchorCtr="0" compatLnSpc="1"/>
            <a:lstStyle/>
            <a:p>
              <a:endParaRPr lang="en-US" sz="2400"/>
            </a:p>
          </p:txBody>
        </p:sp>
        <p:sp>
          <p:nvSpPr>
            <p:cNvPr id="41" name="Freeform 40"/>
            <p:cNvSpPr/>
            <p:nvPr/>
          </p:nvSpPr>
          <p:spPr bwMode="auto">
            <a:xfrm>
              <a:off x="5519952" y="3179717"/>
              <a:ext cx="1792145" cy="2098695"/>
            </a:xfrm>
            <a:custGeom>
              <a:avLst/>
              <a:gdLst>
                <a:gd name="T0" fmla="*/ 444 w 536"/>
                <a:gd name="T1" fmla="*/ 267 h 628"/>
                <a:gd name="T2" fmla="*/ 535 w 536"/>
                <a:gd name="T3" fmla="*/ 211 h 628"/>
                <a:gd name="T4" fmla="*/ 502 w 536"/>
                <a:gd name="T5" fmla="*/ 131 h 628"/>
                <a:gd name="T6" fmla="*/ 495 w 536"/>
                <a:gd name="T7" fmla="*/ 128 h 628"/>
                <a:gd name="T8" fmla="*/ 488 w 536"/>
                <a:gd name="T9" fmla="*/ 127 h 628"/>
                <a:gd name="T10" fmla="*/ 445 w 536"/>
                <a:gd name="T11" fmla="*/ 146 h 628"/>
                <a:gd name="T12" fmla="*/ 441 w 536"/>
                <a:gd name="T13" fmla="*/ 149 h 628"/>
                <a:gd name="T14" fmla="*/ 415 w 536"/>
                <a:gd name="T15" fmla="*/ 162 h 628"/>
                <a:gd name="T16" fmla="*/ 393 w 536"/>
                <a:gd name="T17" fmla="*/ 157 h 628"/>
                <a:gd name="T18" fmla="*/ 367 w 536"/>
                <a:gd name="T19" fmla="*/ 1 h 628"/>
                <a:gd name="T20" fmla="*/ 366 w 536"/>
                <a:gd name="T21" fmla="*/ 0 h 628"/>
                <a:gd name="T22" fmla="*/ 235 w 536"/>
                <a:gd name="T23" fmla="*/ 80 h 628"/>
                <a:gd name="T24" fmla="*/ 244 w 536"/>
                <a:gd name="T25" fmla="*/ 92 h 628"/>
                <a:gd name="T26" fmla="*/ 248 w 536"/>
                <a:gd name="T27" fmla="*/ 100 h 628"/>
                <a:gd name="T28" fmla="*/ 250 w 536"/>
                <a:gd name="T29" fmla="*/ 107 h 628"/>
                <a:gd name="T30" fmla="*/ 251 w 536"/>
                <a:gd name="T31" fmla="*/ 114 h 628"/>
                <a:gd name="T32" fmla="*/ 230 w 536"/>
                <a:gd name="T33" fmla="*/ 170 h 628"/>
                <a:gd name="T34" fmla="*/ 189 w 536"/>
                <a:gd name="T35" fmla="*/ 189 h 628"/>
                <a:gd name="T36" fmla="*/ 187 w 536"/>
                <a:gd name="T37" fmla="*/ 189 h 628"/>
                <a:gd name="T38" fmla="*/ 185 w 536"/>
                <a:gd name="T39" fmla="*/ 189 h 628"/>
                <a:gd name="T40" fmla="*/ 119 w 536"/>
                <a:gd name="T41" fmla="*/ 125 h 628"/>
                <a:gd name="T42" fmla="*/ 119 w 536"/>
                <a:gd name="T43" fmla="*/ 118 h 628"/>
                <a:gd name="T44" fmla="*/ 120 w 536"/>
                <a:gd name="T45" fmla="*/ 110 h 628"/>
                <a:gd name="T46" fmla="*/ 135 w 536"/>
                <a:gd name="T47" fmla="*/ 82 h 628"/>
                <a:gd name="T48" fmla="*/ 137 w 536"/>
                <a:gd name="T49" fmla="*/ 78 h 628"/>
                <a:gd name="T50" fmla="*/ 117 w 536"/>
                <a:gd name="T51" fmla="*/ 9 h 628"/>
                <a:gd name="T52" fmla="*/ 2 w 536"/>
                <a:gd name="T53" fmla="*/ 8 h 628"/>
                <a:gd name="T54" fmla="*/ 20 w 536"/>
                <a:gd name="T55" fmla="*/ 455 h 628"/>
                <a:gd name="T56" fmla="*/ 148 w 536"/>
                <a:gd name="T57" fmla="*/ 531 h 628"/>
                <a:gd name="T58" fmla="*/ 142 w 536"/>
                <a:gd name="T59" fmla="*/ 593 h 628"/>
                <a:gd name="T60" fmla="*/ 146 w 536"/>
                <a:gd name="T61" fmla="*/ 601 h 628"/>
                <a:gd name="T62" fmla="*/ 196 w 536"/>
                <a:gd name="T63" fmla="*/ 628 h 628"/>
                <a:gd name="T64" fmla="*/ 239 w 536"/>
                <a:gd name="T65" fmla="*/ 529 h 628"/>
                <a:gd name="T66" fmla="*/ 278 w 536"/>
                <a:gd name="T67" fmla="*/ 450 h 628"/>
                <a:gd name="T68" fmla="*/ 366 w 536"/>
                <a:gd name="T69" fmla="*/ 448 h 628"/>
                <a:gd name="T70" fmla="*/ 372 w 536"/>
                <a:gd name="T71" fmla="*/ 29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6" h="628">
                  <a:moveTo>
                    <a:pt x="372" y="298"/>
                  </a:moveTo>
                  <a:cubicBezTo>
                    <a:pt x="393" y="211"/>
                    <a:pt x="444" y="267"/>
                    <a:pt x="444" y="267"/>
                  </a:cubicBezTo>
                  <a:cubicBezTo>
                    <a:pt x="472" y="307"/>
                    <a:pt x="524" y="281"/>
                    <a:pt x="534" y="220"/>
                  </a:cubicBezTo>
                  <a:cubicBezTo>
                    <a:pt x="535" y="217"/>
                    <a:pt x="535" y="214"/>
                    <a:pt x="535" y="211"/>
                  </a:cubicBezTo>
                  <a:cubicBezTo>
                    <a:pt x="536" y="204"/>
                    <a:pt x="536" y="195"/>
                    <a:pt x="535" y="188"/>
                  </a:cubicBezTo>
                  <a:cubicBezTo>
                    <a:pt x="532" y="161"/>
                    <a:pt x="519" y="140"/>
                    <a:pt x="502" y="131"/>
                  </a:cubicBezTo>
                  <a:cubicBezTo>
                    <a:pt x="502" y="131"/>
                    <a:pt x="502" y="131"/>
                    <a:pt x="501" y="131"/>
                  </a:cubicBezTo>
                  <a:cubicBezTo>
                    <a:pt x="499" y="130"/>
                    <a:pt x="497" y="129"/>
                    <a:pt x="495" y="128"/>
                  </a:cubicBezTo>
                  <a:cubicBezTo>
                    <a:pt x="495" y="128"/>
                    <a:pt x="495" y="128"/>
                    <a:pt x="494" y="128"/>
                  </a:cubicBezTo>
                  <a:cubicBezTo>
                    <a:pt x="492" y="128"/>
                    <a:pt x="490" y="127"/>
                    <a:pt x="488" y="127"/>
                  </a:cubicBezTo>
                  <a:cubicBezTo>
                    <a:pt x="488" y="127"/>
                    <a:pt x="488" y="127"/>
                    <a:pt x="488" y="127"/>
                  </a:cubicBezTo>
                  <a:cubicBezTo>
                    <a:pt x="474" y="125"/>
                    <a:pt x="458" y="130"/>
                    <a:pt x="445" y="146"/>
                  </a:cubicBezTo>
                  <a:cubicBezTo>
                    <a:pt x="445" y="146"/>
                    <a:pt x="445" y="146"/>
                    <a:pt x="445" y="146"/>
                  </a:cubicBezTo>
                  <a:cubicBezTo>
                    <a:pt x="444" y="146"/>
                    <a:pt x="443" y="147"/>
                    <a:pt x="441" y="149"/>
                  </a:cubicBezTo>
                  <a:cubicBezTo>
                    <a:pt x="433" y="157"/>
                    <a:pt x="424" y="161"/>
                    <a:pt x="416" y="162"/>
                  </a:cubicBezTo>
                  <a:cubicBezTo>
                    <a:pt x="415" y="162"/>
                    <a:pt x="415" y="162"/>
                    <a:pt x="415" y="162"/>
                  </a:cubicBezTo>
                  <a:cubicBezTo>
                    <a:pt x="413" y="163"/>
                    <a:pt x="412" y="163"/>
                    <a:pt x="411" y="163"/>
                  </a:cubicBezTo>
                  <a:cubicBezTo>
                    <a:pt x="404" y="163"/>
                    <a:pt x="398" y="161"/>
                    <a:pt x="393" y="157"/>
                  </a:cubicBezTo>
                  <a:cubicBezTo>
                    <a:pt x="383" y="149"/>
                    <a:pt x="375" y="136"/>
                    <a:pt x="372" y="116"/>
                  </a:cubicBezTo>
                  <a:cubicBezTo>
                    <a:pt x="371" y="76"/>
                    <a:pt x="370" y="37"/>
                    <a:pt x="367" y="1"/>
                  </a:cubicBezTo>
                  <a:cubicBezTo>
                    <a:pt x="367" y="1"/>
                    <a:pt x="367" y="1"/>
                    <a:pt x="367" y="1"/>
                  </a:cubicBezTo>
                  <a:cubicBezTo>
                    <a:pt x="366" y="0"/>
                    <a:pt x="366" y="0"/>
                    <a:pt x="366" y="0"/>
                  </a:cubicBezTo>
                  <a:cubicBezTo>
                    <a:pt x="330" y="1"/>
                    <a:pt x="293" y="2"/>
                    <a:pt x="255" y="3"/>
                  </a:cubicBezTo>
                  <a:cubicBezTo>
                    <a:pt x="189" y="28"/>
                    <a:pt x="235" y="80"/>
                    <a:pt x="235" y="80"/>
                  </a:cubicBezTo>
                  <a:cubicBezTo>
                    <a:pt x="237" y="82"/>
                    <a:pt x="239" y="84"/>
                    <a:pt x="241" y="87"/>
                  </a:cubicBezTo>
                  <a:cubicBezTo>
                    <a:pt x="242" y="89"/>
                    <a:pt x="243" y="90"/>
                    <a:pt x="244" y="92"/>
                  </a:cubicBezTo>
                  <a:cubicBezTo>
                    <a:pt x="244" y="93"/>
                    <a:pt x="245" y="93"/>
                    <a:pt x="245" y="94"/>
                  </a:cubicBezTo>
                  <a:cubicBezTo>
                    <a:pt x="246" y="96"/>
                    <a:pt x="247" y="98"/>
                    <a:pt x="248" y="100"/>
                  </a:cubicBezTo>
                  <a:cubicBezTo>
                    <a:pt x="248" y="101"/>
                    <a:pt x="248" y="101"/>
                    <a:pt x="248" y="102"/>
                  </a:cubicBezTo>
                  <a:cubicBezTo>
                    <a:pt x="249" y="103"/>
                    <a:pt x="249" y="105"/>
                    <a:pt x="250" y="107"/>
                  </a:cubicBezTo>
                  <a:cubicBezTo>
                    <a:pt x="250" y="108"/>
                    <a:pt x="250" y="109"/>
                    <a:pt x="250" y="110"/>
                  </a:cubicBezTo>
                  <a:cubicBezTo>
                    <a:pt x="251" y="112"/>
                    <a:pt x="251" y="113"/>
                    <a:pt x="251" y="114"/>
                  </a:cubicBezTo>
                  <a:cubicBezTo>
                    <a:pt x="253" y="133"/>
                    <a:pt x="247" y="155"/>
                    <a:pt x="231" y="170"/>
                  </a:cubicBezTo>
                  <a:cubicBezTo>
                    <a:pt x="231" y="170"/>
                    <a:pt x="231" y="170"/>
                    <a:pt x="230" y="170"/>
                  </a:cubicBezTo>
                  <a:cubicBezTo>
                    <a:pt x="229" y="172"/>
                    <a:pt x="227" y="173"/>
                    <a:pt x="226" y="175"/>
                  </a:cubicBezTo>
                  <a:cubicBezTo>
                    <a:pt x="216" y="183"/>
                    <a:pt x="204" y="188"/>
                    <a:pt x="189" y="189"/>
                  </a:cubicBezTo>
                  <a:cubicBezTo>
                    <a:pt x="189" y="189"/>
                    <a:pt x="189" y="189"/>
                    <a:pt x="188" y="189"/>
                  </a:cubicBezTo>
                  <a:cubicBezTo>
                    <a:pt x="188" y="189"/>
                    <a:pt x="187" y="189"/>
                    <a:pt x="187" y="189"/>
                  </a:cubicBezTo>
                  <a:cubicBezTo>
                    <a:pt x="186" y="189"/>
                    <a:pt x="186" y="189"/>
                    <a:pt x="186" y="189"/>
                  </a:cubicBezTo>
                  <a:cubicBezTo>
                    <a:pt x="186" y="189"/>
                    <a:pt x="185" y="189"/>
                    <a:pt x="185" y="189"/>
                  </a:cubicBezTo>
                  <a:cubicBezTo>
                    <a:pt x="163" y="190"/>
                    <a:pt x="142" y="177"/>
                    <a:pt x="129" y="158"/>
                  </a:cubicBezTo>
                  <a:cubicBezTo>
                    <a:pt x="123" y="148"/>
                    <a:pt x="119" y="137"/>
                    <a:pt x="119" y="125"/>
                  </a:cubicBezTo>
                  <a:cubicBezTo>
                    <a:pt x="119" y="124"/>
                    <a:pt x="119" y="122"/>
                    <a:pt x="119" y="121"/>
                  </a:cubicBezTo>
                  <a:cubicBezTo>
                    <a:pt x="119" y="120"/>
                    <a:pt x="119" y="119"/>
                    <a:pt x="119" y="118"/>
                  </a:cubicBezTo>
                  <a:cubicBezTo>
                    <a:pt x="119" y="115"/>
                    <a:pt x="120" y="113"/>
                    <a:pt x="120" y="111"/>
                  </a:cubicBezTo>
                  <a:cubicBezTo>
                    <a:pt x="120" y="110"/>
                    <a:pt x="120" y="110"/>
                    <a:pt x="120" y="110"/>
                  </a:cubicBezTo>
                  <a:cubicBezTo>
                    <a:pt x="121" y="105"/>
                    <a:pt x="123" y="101"/>
                    <a:pt x="125" y="96"/>
                  </a:cubicBezTo>
                  <a:cubicBezTo>
                    <a:pt x="128" y="90"/>
                    <a:pt x="132" y="85"/>
                    <a:pt x="135" y="82"/>
                  </a:cubicBezTo>
                  <a:cubicBezTo>
                    <a:pt x="135" y="82"/>
                    <a:pt x="135" y="82"/>
                    <a:pt x="135" y="82"/>
                  </a:cubicBezTo>
                  <a:cubicBezTo>
                    <a:pt x="135" y="80"/>
                    <a:pt x="136" y="79"/>
                    <a:pt x="137" y="78"/>
                  </a:cubicBezTo>
                  <a:cubicBezTo>
                    <a:pt x="148" y="60"/>
                    <a:pt x="162" y="26"/>
                    <a:pt x="117" y="9"/>
                  </a:cubicBezTo>
                  <a:cubicBezTo>
                    <a:pt x="117" y="9"/>
                    <a:pt x="117" y="9"/>
                    <a:pt x="117" y="9"/>
                  </a:cubicBezTo>
                  <a:cubicBezTo>
                    <a:pt x="114" y="8"/>
                    <a:pt x="110" y="7"/>
                    <a:pt x="106" y="6"/>
                  </a:cubicBezTo>
                  <a:cubicBezTo>
                    <a:pt x="71" y="6"/>
                    <a:pt x="37" y="7"/>
                    <a:pt x="2" y="8"/>
                  </a:cubicBezTo>
                  <a:cubicBezTo>
                    <a:pt x="0" y="132"/>
                    <a:pt x="5" y="279"/>
                    <a:pt x="19" y="448"/>
                  </a:cubicBezTo>
                  <a:cubicBezTo>
                    <a:pt x="20" y="451"/>
                    <a:pt x="20" y="453"/>
                    <a:pt x="20" y="455"/>
                  </a:cubicBezTo>
                  <a:cubicBezTo>
                    <a:pt x="52" y="455"/>
                    <a:pt x="84" y="454"/>
                    <a:pt x="117" y="453"/>
                  </a:cubicBezTo>
                  <a:cubicBezTo>
                    <a:pt x="194" y="474"/>
                    <a:pt x="149" y="531"/>
                    <a:pt x="148" y="531"/>
                  </a:cubicBezTo>
                  <a:cubicBezTo>
                    <a:pt x="137" y="544"/>
                    <a:pt x="132" y="571"/>
                    <a:pt x="142" y="593"/>
                  </a:cubicBezTo>
                  <a:cubicBezTo>
                    <a:pt x="142" y="593"/>
                    <a:pt x="142" y="593"/>
                    <a:pt x="142" y="593"/>
                  </a:cubicBezTo>
                  <a:cubicBezTo>
                    <a:pt x="142" y="595"/>
                    <a:pt x="143" y="596"/>
                    <a:pt x="144" y="597"/>
                  </a:cubicBezTo>
                  <a:cubicBezTo>
                    <a:pt x="145" y="598"/>
                    <a:pt x="145" y="600"/>
                    <a:pt x="146" y="601"/>
                  </a:cubicBezTo>
                  <a:cubicBezTo>
                    <a:pt x="146" y="601"/>
                    <a:pt x="146" y="601"/>
                    <a:pt x="147" y="602"/>
                  </a:cubicBezTo>
                  <a:cubicBezTo>
                    <a:pt x="156" y="615"/>
                    <a:pt x="171" y="626"/>
                    <a:pt x="196" y="628"/>
                  </a:cubicBezTo>
                  <a:cubicBezTo>
                    <a:pt x="196" y="628"/>
                    <a:pt x="196" y="628"/>
                    <a:pt x="196" y="628"/>
                  </a:cubicBezTo>
                  <a:cubicBezTo>
                    <a:pt x="253" y="621"/>
                    <a:pt x="269" y="564"/>
                    <a:pt x="239" y="529"/>
                  </a:cubicBezTo>
                  <a:cubicBezTo>
                    <a:pt x="239" y="529"/>
                    <a:pt x="239" y="529"/>
                    <a:pt x="239" y="529"/>
                  </a:cubicBezTo>
                  <a:cubicBezTo>
                    <a:pt x="223" y="505"/>
                    <a:pt x="207" y="464"/>
                    <a:pt x="278" y="450"/>
                  </a:cubicBezTo>
                  <a:cubicBezTo>
                    <a:pt x="308" y="449"/>
                    <a:pt x="337" y="449"/>
                    <a:pt x="366" y="448"/>
                  </a:cubicBezTo>
                  <a:cubicBezTo>
                    <a:pt x="366" y="448"/>
                    <a:pt x="366" y="448"/>
                    <a:pt x="366" y="448"/>
                  </a:cubicBezTo>
                  <a:cubicBezTo>
                    <a:pt x="367" y="446"/>
                    <a:pt x="367" y="443"/>
                    <a:pt x="367" y="441"/>
                  </a:cubicBezTo>
                  <a:cubicBezTo>
                    <a:pt x="370" y="392"/>
                    <a:pt x="371" y="344"/>
                    <a:pt x="372" y="298"/>
                  </a:cubicBezTo>
                  <a:close/>
                </a:path>
              </a:pathLst>
            </a:custGeom>
            <a:solidFill>
              <a:schemeClr val="accent3"/>
            </a:solidFill>
            <a:ln w="3175">
              <a:solidFill>
                <a:schemeClr val="bg1"/>
              </a:solidFill>
            </a:ln>
          </p:spPr>
          <p:txBody>
            <a:bodyPr vert="horz" wrap="square" lIns="121920" tIns="60960" rIns="121920" bIns="60960" numCol="1" anchor="t" anchorCtr="0" compatLnSpc="1"/>
            <a:lstStyle/>
            <a:p>
              <a:endParaRPr lang="en-US" sz="2400"/>
            </a:p>
          </p:txBody>
        </p:sp>
        <p:sp>
          <p:nvSpPr>
            <p:cNvPr id="42" name="Freeform 70"/>
            <p:cNvSpPr/>
            <p:nvPr/>
          </p:nvSpPr>
          <p:spPr bwMode="auto">
            <a:xfrm>
              <a:off x="6177717" y="1909720"/>
              <a:ext cx="1723902" cy="1273366"/>
            </a:xfrm>
            <a:custGeom>
              <a:avLst/>
              <a:gdLst>
                <a:gd name="connsiteX0" fmla="*/ 745895 w 1723902"/>
                <a:gd name="connsiteY0" fmla="*/ 264253 h 1273366"/>
                <a:gd name="connsiteX1" fmla="*/ 719104 w 1723902"/>
                <a:gd name="connsiteY1" fmla="*/ 272300 h 1273366"/>
                <a:gd name="connsiteX2" fmla="*/ 694341 w 1723902"/>
                <a:gd name="connsiteY2" fmla="*/ 272710 h 1273366"/>
                <a:gd name="connsiteX3" fmla="*/ 701943 w 1723902"/>
                <a:gd name="connsiteY3" fmla="*/ 272710 h 1273366"/>
                <a:gd name="connsiteX4" fmla="*/ 718655 w 1723902"/>
                <a:gd name="connsiteY4" fmla="*/ 272435 h 1273366"/>
                <a:gd name="connsiteX5" fmla="*/ 719104 w 1723902"/>
                <a:gd name="connsiteY5" fmla="*/ 272300 h 1273366"/>
                <a:gd name="connsiteX6" fmla="*/ 721609 w 1723902"/>
                <a:gd name="connsiteY6" fmla="*/ 272259 h 1273366"/>
                <a:gd name="connsiteX7" fmla="*/ 733178 w 1723902"/>
                <a:gd name="connsiteY7" fmla="*/ 269120 h 1273366"/>
                <a:gd name="connsiteX8" fmla="*/ 732760 w 1723902"/>
                <a:gd name="connsiteY8" fmla="*/ 0 h 1273366"/>
                <a:gd name="connsiteX9" fmla="*/ 742794 w 1723902"/>
                <a:gd name="connsiteY9" fmla="*/ 0 h 1273366"/>
                <a:gd name="connsiteX10" fmla="*/ 846478 w 1723902"/>
                <a:gd name="connsiteY10" fmla="*/ 16638 h 1273366"/>
                <a:gd name="connsiteX11" fmla="*/ 859856 w 1723902"/>
                <a:gd name="connsiteY11" fmla="*/ 23293 h 1273366"/>
                <a:gd name="connsiteX12" fmla="*/ 883269 w 1723902"/>
                <a:gd name="connsiteY12" fmla="*/ 33276 h 1273366"/>
                <a:gd name="connsiteX13" fmla="*/ 903336 w 1723902"/>
                <a:gd name="connsiteY13" fmla="*/ 43259 h 1273366"/>
                <a:gd name="connsiteX14" fmla="*/ 916715 w 1723902"/>
                <a:gd name="connsiteY14" fmla="*/ 49914 h 1273366"/>
                <a:gd name="connsiteX15" fmla="*/ 930093 w 1723902"/>
                <a:gd name="connsiteY15" fmla="*/ 63224 h 1273366"/>
                <a:gd name="connsiteX16" fmla="*/ 946817 w 1723902"/>
                <a:gd name="connsiteY16" fmla="*/ 76535 h 1273366"/>
                <a:gd name="connsiteX17" fmla="*/ 946817 w 1723902"/>
                <a:gd name="connsiteY17" fmla="*/ 79862 h 1273366"/>
                <a:gd name="connsiteX18" fmla="*/ 960195 w 1723902"/>
                <a:gd name="connsiteY18" fmla="*/ 116466 h 1273366"/>
                <a:gd name="connsiteX19" fmla="*/ 956851 w 1723902"/>
                <a:gd name="connsiteY19" fmla="*/ 133104 h 1273366"/>
                <a:gd name="connsiteX20" fmla="*/ 953506 w 1723902"/>
                <a:gd name="connsiteY20" fmla="*/ 139759 h 1273366"/>
                <a:gd name="connsiteX21" fmla="*/ 950161 w 1723902"/>
                <a:gd name="connsiteY21" fmla="*/ 166380 h 1273366"/>
                <a:gd name="connsiteX22" fmla="*/ 953506 w 1723902"/>
                <a:gd name="connsiteY22" fmla="*/ 179690 h 1273366"/>
                <a:gd name="connsiteX23" fmla="*/ 953506 w 1723902"/>
                <a:gd name="connsiteY23" fmla="*/ 183018 h 1273366"/>
                <a:gd name="connsiteX24" fmla="*/ 963540 w 1723902"/>
                <a:gd name="connsiteY24" fmla="*/ 199656 h 1273366"/>
                <a:gd name="connsiteX25" fmla="*/ 1053845 w 1723902"/>
                <a:gd name="connsiteY25" fmla="*/ 256225 h 1273366"/>
                <a:gd name="connsiteX26" fmla="*/ 1057190 w 1723902"/>
                <a:gd name="connsiteY26" fmla="*/ 256225 h 1273366"/>
                <a:gd name="connsiteX27" fmla="*/ 1063879 w 1723902"/>
                <a:gd name="connsiteY27" fmla="*/ 256225 h 1273366"/>
                <a:gd name="connsiteX28" fmla="*/ 1070568 w 1723902"/>
                <a:gd name="connsiteY28" fmla="*/ 259553 h 1273366"/>
                <a:gd name="connsiteX29" fmla="*/ 1067224 w 1723902"/>
                <a:gd name="connsiteY29" fmla="*/ 259553 h 1273366"/>
                <a:gd name="connsiteX30" fmla="*/ 1093981 w 1723902"/>
                <a:gd name="connsiteY30" fmla="*/ 262880 h 1273366"/>
                <a:gd name="connsiteX31" fmla="*/ 1097160 w 1723902"/>
                <a:gd name="connsiteY31" fmla="*/ 266044 h 1273366"/>
                <a:gd name="connsiteX32" fmla="*/ 1098811 w 1723902"/>
                <a:gd name="connsiteY32" fmla="*/ 266017 h 1273366"/>
                <a:gd name="connsiteX33" fmla="*/ 1095469 w 1723902"/>
                <a:gd name="connsiteY33" fmla="*/ 262670 h 1273366"/>
                <a:gd name="connsiteX34" fmla="*/ 1072069 w 1723902"/>
                <a:gd name="connsiteY34" fmla="*/ 259323 h 1273366"/>
                <a:gd name="connsiteX35" fmla="*/ 1359544 w 1723902"/>
                <a:gd name="connsiteY35" fmla="*/ 249283 h 1273366"/>
                <a:gd name="connsiteX36" fmla="*/ 1723902 w 1723902"/>
                <a:gd name="connsiteY36" fmla="*/ 1243246 h 1273366"/>
                <a:gd name="connsiteX37" fmla="*/ 1723902 w 1723902"/>
                <a:gd name="connsiteY37" fmla="*/ 1246593 h 1273366"/>
                <a:gd name="connsiteX38" fmla="*/ 1419714 w 1723902"/>
                <a:gd name="connsiteY38" fmla="*/ 1253286 h 1273366"/>
                <a:gd name="connsiteX39" fmla="*/ 1366230 w 1723902"/>
                <a:gd name="connsiteY39" fmla="*/ 1243246 h 1273366"/>
                <a:gd name="connsiteX40" fmla="*/ 1339488 w 1723902"/>
                <a:gd name="connsiteY40" fmla="*/ 1233206 h 1273366"/>
                <a:gd name="connsiteX41" fmla="*/ 1332803 w 1723902"/>
                <a:gd name="connsiteY41" fmla="*/ 1233206 h 1273366"/>
                <a:gd name="connsiteX42" fmla="*/ 1275976 w 1723902"/>
                <a:gd name="connsiteY42" fmla="*/ 1183006 h 1273366"/>
                <a:gd name="connsiteX43" fmla="*/ 1269291 w 1723902"/>
                <a:gd name="connsiteY43" fmla="*/ 1176313 h 1273366"/>
                <a:gd name="connsiteX44" fmla="*/ 1259262 w 1723902"/>
                <a:gd name="connsiteY44" fmla="*/ 1152886 h 1273366"/>
                <a:gd name="connsiteX45" fmla="*/ 1259262 w 1723902"/>
                <a:gd name="connsiteY45" fmla="*/ 1065872 h 1273366"/>
                <a:gd name="connsiteX46" fmla="*/ 1262605 w 1723902"/>
                <a:gd name="connsiteY46" fmla="*/ 1052486 h 1273366"/>
                <a:gd name="connsiteX47" fmla="*/ 1265948 w 1723902"/>
                <a:gd name="connsiteY47" fmla="*/ 1039099 h 1273366"/>
                <a:gd name="connsiteX48" fmla="*/ 1279319 w 1723902"/>
                <a:gd name="connsiteY48" fmla="*/ 1015672 h 1273366"/>
                <a:gd name="connsiteX49" fmla="*/ 1275976 w 1723902"/>
                <a:gd name="connsiteY49" fmla="*/ 1015672 h 1273366"/>
                <a:gd name="connsiteX50" fmla="*/ 1078755 w 1723902"/>
                <a:gd name="connsiteY50" fmla="*/ 741245 h 1273366"/>
                <a:gd name="connsiteX51" fmla="*/ 1075412 w 1723902"/>
                <a:gd name="connsiteY51" fmla="*/ 741245 h 1273366"/>
                <a:gd name="connsiteX52" fmla="*/ 1072069 w 1723902"/>
                <a:gd name="connsiteY52" fmla="*/ 741245 h 1273366"/>
                <a:gd name="connsiteX53" fmla="*/ 1065384 w 1723902"/>
                <a:gd name="connsiteY53" fmla="*/ 741245 h 1273366"/>
                <a:gd name="connsiteX54" fmla="*/ 1058698 w 1723902"/>
                <a:gd name="connsiteY54" fmla="*/ 741245 h 1273366"/>
                <a:gd name="connsiteX55" fmla="*/ 935017 w 1723902"/>
                <a:gd name="connsiteY55" fmla="*/ 801485 h 1273366"/>
                <a:gd name="connsiteX56" fmla="*/ 928332 w 1723902"/>
                <a:gd name="connsiteY56" fmla="*/ 811525 h 1273366"/>
                <a:gd name="connsiteX57" fmla="*/ 924989 w 1723902"/>
                <a:gd name="connsiteY57" fmla="*/ 818218 h 1273366"/>
                <a:gd name="connsiteX58" fmla="*/ 918304 w 1723902"/>
                <a:gd name="connsiteY58" fmla="*/ 831605 h 1273366"/>
                <a:gd name="connsiteX59" fmla="*/ 914961 w 1723902"/>
                <a:gd name="connsiteY59" fmla="*/ 838298 h 1273366"/>
                <a:gd name="connsiteX60" fmla="*/ 911618 w 1723902"/>
                <a:gd name="connsiteY60" fmla="*/ 851685 h 1273366"/>
                <a:gd name="connsiteX61" fmla="*/ 908276 w 1723902"/>
                <a:gd name="connsiteY61" fmla="*/ 858378 h 1273366"/>
                <a:gd name="connsiteX62" fmla="*/ 908276 w 1723902"/>
                <a:gd name="connsiteY62" fmla="*/ 871765 h 1273366"/>
                <a:gd name="connsiteX63" fmla="*/ 904933 w 1723902"/>
                <a:gd name="connsiteY63" fmla="*/ 881805 h 1273366"/>
                <a:gd name="connsiteX64" fmla="*/ 908276 w 1723902"/>
                <a:gd name="connsiteY64" fmla="*/ 901885 h 1273366"/>
                <a:gd name="connsiteX65" fmla="*/ 971787 w 1723902"/>
                <a:gd name="connsiteY65" fmla="*/ 1022365 h 1273366"/>
                <a:gd name="connsiteX66" fmla="*/ 968445 w 1723902"/>
                <a:gd name="connsiteY66" fmla="*/ 1243246 h 1273366"/>
                <a:gd name="connsiteX67" fmla="*/ 968445 w 1723902"/>
                <a:gd name="connsiteY67" fmla="*/ 1246593 h 1273366"/>
                <a:gd name="connsiteX68" fmla="*/ 945046 w 1723902"/>
                <a:gd name="connsiteY68" fmla="*/ 1256633 h 1273366"/>
                <a:gd name="connsiteX69" fmla="*/ 941703 w 1723902"/>
                <a:gd name="connsiteY69" fmla="*/ 1256633 h 1273366"/>
                <a:gd name="connsiteX70" fmla="*/ 908276 w 1723902"/>
                <a:gd name="connsiteY70" fmla="*/ 1266673 h 1273366"/>
                <a:gd name="connsiteX71" fmla="*/ 570660 w 1723902"/>
                <a:gd name="connsiteY71" fmla="*/ 1273366 h 1273366"/>
                <a:gd name="connsiteX72" fmla="*/ 567317 w 1723902"/>
                <a:gd name="connsiteY72" fmla="*/ 1270019 h 1273366"/>
                <a:gd name="connsiteX73" fmla="*/ 537232 w 1723902"/>
                <a:gd name="connsiteY73" fmla="*/ 901885 h 1273366"/>
                <a:gd name="connsiteX74" fmla="*/ 403523 w 1723902"/>
                <a:gd name="connsiteY74" fmla="*/ 794791 h 1273366"/>
                <a:gd name="connsiteX75" fmla="*/ 192931 w 1723902"/>
                <a:gd name="connsiteY75" fmla="*/ 885152 h 1273366"/>
                <a:gd name="connsiteX76" fmla="*/ 189588 w 1723902"/>
                <a:gd name="connsiteY76" fmla="*/ 885152 h 1273366"/>
                <a:gd name="connsiteX77" fmla="*/ 186245 w 1723902"/>
                <a:gd name="connsiteY77" fmla="*/ 885152 h 1273366"/>
                <a:gd name="connsiteX78" fmla="*/ 32480 w 1723902"/>
                <a:gd name="connsiteY78" fmla="*/ 801485 h 1273366"/>
                <a:gd name="connsiteX79" fmla="*/ 25794 w 1723902"/>
                <a:gd name="connsiteY79" fmla="*/ 791445 h 1273366"/>
                <a:gd name="connsiteX80" fmla="*/ 19109 w 1723902"/>
                <a:gd name="connsiteY80" fmla="*/ 781405 h 1273366"/>
                <a:gd name="connsiteX81" fmla="*/ 12423 w 1723902"/>
                <a:gd name="connsiteY81" fmla="*/ 764671 h 1273366"/>
                <a:gd name="connsiteX82" fmla="*/ 9081 w 1723902"/>
                <a:gd name="connsiteY82" fmla="*/ 757978 h 1273366"/>
                <a:gd name="connsiteX83" fmla="*/ 5738 w 1723902"/>
                <a:gd name="connsiteY83" fmla="*/ 744591 h 1273366"/>
                <a:gd name="connsiteX84" fmla="*/ 62564 w 1723902"/>
                <a:gd name="connsiteY84" fmla="*/ 563871 h 1273366"/>
                <a:gd name="connsiteX85" fmla="*/ 156161 w 1723902"/>
                <a:gd name="connsiteY85" fmla="*/ 533751 h 1273366"/>
                <a:gd name="connsiteX86" fmla="*/ 159504 w 1723902"/>
                <a:gd name="connsiteY86" fmla="*/ 533751 h 1273366"/>
                <a:gd name="connsiteX87" fmla="*/ 400180 w 1723902"/>
                <a:gd name="connsiteY87" fmla="*/ 600684 h 1273366"/>
                <a:gd name="connsiteX88" fmla="*/ 477063 w 1723902"/>
                <a:gd name="connsiteY88" fmla="*/ 496937 h 1273366"/>
                <a:gd name="connsiteX89" fmla="*/ 477063 w 1723902"/>
                <a:gd name="connsiteY89" fmla="*/ 493591 h 1273366"/>
                <a:gd name="connsiteX90" fmla="*/ 423579 w 1723902"/>
                <a:gd name="connsiteY90" fmla="*/ 272710 h 1273366"/>
                <a:gd name="connsiteX91" fmla="*/ 426922 w 1723902"/>
                <a:gd name="connsiteY91" fmla="*/ 272710 h 1273366"/>
                <a:gd name="connsiteX92" fmla="*/ 750145 w 1723902"/>
                <a:gd name="connsiteY92" fmla="*/ 262702 h 1273366"/>
                <a:gd name="connsiteX93" fmla="*/ 778331 w 1723902"/>
                <a:gd name="connsiteY93" fmla="*/ 255081 h 1273366"/>
                <a:gd name="connsiteX94" fmla="*/ 789619 w 1723902"/>
                <a:gd name="connsiteY94" fmla="*/ 212966 h 1273366"/>
                <a:gd name="connsiteX95" fmla="*/ 746138 w 1723902"/>
                <a:gd name="connsiteY95" fmla="*/ 156397 h 1273366"/>
                <a:gd name="connsiteX96" fmla="*/ 675901 w 1723902"/>
                <a:gd name="connsiteY96" fmla="*/ 113138 h 1273366"/>
                <a:gd name="connsiteX97" fmla="*/ 669212 w 1723902"/>
                <a:gd name="connsiteY97" fmla="*/ 106483 h 1273366"/>
                <a:gd name="connsiteX98" fmla="*/ 642455 w 1723902"/>
                <a:gd name="connsiteY98" fmla="*/ 36604 h 1273366"/>
                <a:gd name="connsiteX99" fmla="*/ 645799 w 1723902"/>
                <a:gd name="connsiteY99" fmla="*/ 33276 h 1273366"/>
                <a:gd name="connsiteX100" fmla="*/ 732760 w 1723902"/>
                <a:gd name="connsiteY100" fmla="*/ 0 h 127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23902" h="1273366">
                  <a:moveTo>
                    <a:pt x="745895" y="264253"/>
                  </a:moveTo>
                  <a:lnTo>
                    <a:pt x="719104" y="272300"/>
                  </a:lnTo>
                  <a:lnTo>
                    <a:pt x="694341" y="272710"/>
                  </a:lnTo>
                  <a:lnTo>
                    <a:pt x="701943" y="272710"/>
                  </a:lnTo>
                  <a:lnTo>
                    <a:pt x="718655" y="272435"/>
                  </a:lnTo>
                  <a:lnTo>
                    <a:pt x="719104" y="272300"/>
                  </a:lnTo>
                  <a:lnTo>
                    <a:pt x="721609" y="272259"/>
                  </a:lnTo>
                  <a:lnTo>
                    <a:pt x="733178" y="269120"/>
                  </a:lnTo>
                  <a:close/>
                  <a:moveTo>
                    <a:pt x="732760" y="0"/>
                  </a:moveTo>
                  <a:cubicBezTo>
                    <a:pt x="736105" y="0"/>
                    <a:pt x="739449" y="0"/>
                    <a:pt x="742794" y="0"/>
                  </a:cubicBezTo>
                  <a:cubicBezTo>
                    <a:pt x="782929" y="3328"/>
                    <a:pt x="816376" y="9983"/>
                    <a:pt x="846478" y="16638"/>
                  </a:cubicBezTo>
                  <a:cubicBezTo>
                    <a:pt x="849822" y="19966"/>
                    <a:pt x="856511" y="19966"/>
                    <a:pt x="859856" y="23293"/>
                  </a:cubicBezTo>
                  <a:cubicBezTo>
                    <a:pt x="869890" y="26621"/>
                    <a:pt x="876579" y="29948"/>
                    <a:pt x="883269" y="33276"/>
                  </a:cubicBezTo>
                  <a:cubicBezTo>
                    <a:pt x="889958" y="36604"/>
                    <a:pt x="896647" y="39931"/>
                    <a:pt x="903336" y="43259"/>
                  </a:cubicBezTo>
                  <a:cubicBezTo>
                    <a:pt x="910026" y="46586"/>
                    <a:pt x="913370" y="49914"/>
                    <a:pt x="916715" y="49914"/>
                  </a:cubicBezTo>
                  <a:cubicBezTo>
                    <a:pt x="920060" y="53241"/>
                    <a:pt x="926749" y="56569"/>
                    <a:pt x="930093" y="63224"/>
                  </a:cubicBezTo>
                  <a:cubicBezTo>
                    <a:pt x="936783" y="66552"/>
                    <a:pt x="940127" y="73207"/>
                    <a:pt x="946817" y="76535"/>
                  </a:cubicBezTo>
                  <a:cubicBezTo>
                    <a:pt x="946817" y="76535"/>
                    <a:pt x="946817" y="76535"/>
                    <a:pt x="946817" y="79862"/>
                  </a:cubicBezTo>
                  <a:cubicBezTo>
                    <a:pt x="956851" y="93173"/>
                    <a:pt x="963540" y="106483"/>
                    <a:pt x="960195" y="116466"/>
                  </a:cubicBezTo>
                  <a:cubicBezTo>
                    <a:pt x="960195" y="123121"/>
                    <a:pt x="960195" y="129776"/>
                    <a:pt x="956851" y="133104"/>
                  </a:cubicBezTo>
                  <a:cubicBezTo>
                    <a:pt x="956851" y="133104"/>
                    <a:pt x="953506" y="136431"/>
                    <a:pt x="953506" y="139759"/>
                  </a:cubicBezTo>
                  <a:cubicBezTo>
                    <a:pt x="950161" y="149742"/>
                    <a:pt x="946817" y="156397"/>
                    <a:pt x="950161" y="166380"/>
                  </a:cubicBezTo>
                  <a:cubicBezTo>
                    <a:pt x="950161" y="173035"/>
                    <a:pt x="950161" y="176363"/>
                    <a:pt x="953506" y="179690"/>
                  </a:cubicBezTo>
                  <a:cubicBezTo>
                    <a:pt x="953506" y="183018"/>
                    <a:pt x="953506" y="183018"/>
                    <a:pt x="953506" y="183018"/>
                  </a:cubicBezTo>
                  <a:cubicBezTo>
                    <a:pt x="956851" y="189673"/>
                    <a:pt x="960195" y="193001"/>
                    <a:pt x="963540" y="199656"/>
                  </a:cubicBezTo>
                  <a:cubicBezTo>
                    <a:pt x="976918" y="219621"/>
                    <a:pt x="1007020" y="242914"/>
                    <a:pt x="1053845" y="256225"/>
                  </a:cubicBezTo>
                  <a:cubicBezTo>
                    <a:pt x="1053845" y="256225"/>
                    <a:pt x="1057190" y="256225"/>
                    <a:pt x="1057190" y="256225"/>
                  </a:cubicBezTo>
                  <a:cubicBezTo>
                    <a:pt x="1060534" y="256225"/>
                    <a:pt x="1060534" y="256225"/>
                    <a:pt x="1063879" y="256225"/>
                  </a:cubicBezTo>
                  <a:cubicBezTo>
                    <a:pt x="1063879" y="259553"/>
                    <a:pt x="1067224" y="259553"/>
                    <a:pt x="1070568" y="259553"/>
                  </a:cubicBezTo>
                  <a:cubicBezTo>
                    <a:pt x="1070568" y="259553"/>
                    <a:pt x="1067224" y="259553"/>
                    <a:pt x="1067224" y="259553"/>
                  </a:cubicBezTo>
                  <a:cubicBezTo>
                    <a:pt x="1077257" y="262880"/>
                    <a:pt x="1083947" y="262880"/>
                    <a:pt x="1093981" y="262880"/>
                  </a:cubicBezTo>
                  <a:lnTo>
                    <a:pt x="1097160" y="266044"/>
                  </a:lnTo>
                  <a:lnTo>
                    <a:pt x="1098811" y="266017"/>
                  </a:lnTo>
                  <a:cubicBezTo>
                    <a:pt x="1098811" y="266017"/>
                    <a:pt x="1098811" y="266017"/>
                    <a:pt x="1095469" y="262670"/>
                  </a:cubicBezTo>
                  <a:cubicBezTo>
                    <a:pt x="1088783" y="262670"/>
                    <a:pt x="1082098" y="259323"/>
                    <a:pt x="1072069" y="259323"/>
                  </a:cubicBezTo>
                  <a:cubicBezTo>
                    <a:pt x="1165666" y="255976"/>
                    <a:pt x="1262605" y="252630"/>
                    <a:pt x="1359544" y="249283"/>
                  </a:cubicBezTo>
                  <a:cubicBezTo>
                    <a:pt x="1530024" y="490244"/>
                    <a:pt x="1663733" y="824912"/>
                    <a:pt x="1723902" y="1243246"/>
                  </a:cubicBezTo>
                  <a:cubicBezTo>
                    <a:pt x="1723902" y="1243246"/>
                    <a:pt x="1723902" y="1243246"/>
                    <a:pt x="1723902" y="1246593"/>
                  </a:cubicBezTo>
                  <a:cubicBezTo>
                    <a:pt x="1626963" y="1249939"/>
                    <a:pt x="1523338" y="1253286"/>
                    <a:pt x="1419714" y="1253286"/>
                  </a:cubicBezTo>
                  <a:cubicBezTo>
                    <a:pt x="1399657" y="1253286"/>
                    <a:pt x="1382944" y="1249939"/>
                    <a:pt x="1366230" y="1243246"/>
                  </a:cubicBezTo>
                  <a:cubicBezTo>
                    <a:pt x="1359544" y="1239899"/>
                    <a:pt x="1349516" y="1239899"/>
                    <a:pt x="1339488" y="1233206"/>
                  </a:cubicBezTo>
                  <a:cubicBezTo>
                    <a:pt x="1339488" y="1233206"/>
                    <a:pt x="1336145" y="1233206"/>
                    <a:pt x="1332803" y="1233206"/>
                  </a:cubicBezTo>
                  <a:cubicBezTo>
                    <a:pt x="1306061" y="1219819"/>
                    <a:pt x="1289347" y="1199739"/>
                    <a:pt x="1275976" y="1183006"/>
                  </a:cubicBezTo>
                  <a:cubicBezTo>
                    <a:pt x="1272633" y="1179659"/>
                    <a:pt x="1272633" y="1176313"/>
                    <a:pt x="1269291" y="1176313"/>
                  </a:cubicBezTo>
                  <a:cubicBezTo>
                    <a:pt x="1265948" y="1169619"/>
                    <a:pt x="1262605" y="1159579"/>
                    <a:pt x="1259262" y="1152886"/>
                  </a:cubicBezTo>
                  <a:cubicBezTo>
                    <a:pt x="1252577" y="1126112"/>
                    <a:pt x="1252577" y="1095992"/>
                    <a:pt x="1259262" y="1065872"/>
                  </a:cubicBezTo>
                  <a:cubicBezTo>
                    <a:pt x="1259262" y="1062526"/>
                    <a:pt x="1259262" y="1059179"/>
                    <a:pt x="1262605" y="1052486"/>
                  </a:cubicBezTo>
                  <a:cubicBezTo>
                    <a:pt x="1262605" y="1049139"/>
                    <a:pt x="1265948" y="1045792"/>
                    <a:pt x="1265948" y="1039099"/>
                  </a:cubicBezTo>
                  <a:cubicBezTo>
                    <a:pt x="1269291" y="1032405"/>
                    <a:pt x="1272633" y="1025712"/>
                    <a:pt x="1279319" y="1015672"/>
                  </a:cubicBezTo>
                  <a:cubicBezTo>
                    <a:pt x="1279319" y="1015672"/>
                    <a:pt x="1279319" y="1015672"/>
                    <a:pt x="1275976" y="1015672"/>
                  </a:cubicBezTo>
                  <a:cubicBezTo>
                    <a:pt x="1359544" y="895192"/>
                    <a:pt x="1255920" y="751285"/>
                    <a:pt x="1078755" y="741245"/>
                  </a:cubicBezTo>
                  <a:cubicBezTo>
                    <a:pt x="1078755" y="741245"/>
                    <a:pt x="1078755" y="741245"/>
                    <a:pt x="1075412" y="741245"/>
                  </a:cubicBezTo>
                  <a:cubicBezTo>
                    <a:pt x="1075412" y="741245"/>
                    <a:pt x="1075412" y="741245"/>
                    <a:pt x="1072069" y="741245"/>
                  </a:cubicBezTo>
                  <a:cubicBezTo>
                    <a:pt x="1072069" y="741245"/>
                    <a:pt x="1072069" y="741245"/>
                    <a:pt x="1065384" y="741245"/>
                  </a:cubicBezTo>
                  <a:cubicBezTo>
                    <a:pt x="1065384" y="741245"/>
                    <a:pt x="1065384" y="741245"/>
                    <a:pt x="1058698" y="741245"/>
                  </a:cubicBezTo>
                  <a:cubicBezTo>
                    <a:pt x="1008558" y="744591"/>
                    <a:pt x="961759" y="768018"/>
                    <a:pt x="935017" y="801485"/>
                  </a:cubicBezTo>
                  <a:cubicBezTo>
                    <a:pt x="931675" y="804831"/>
                    <a:pt x="931675" y="808178"/>
                    <a:pt x="928332" y="811525"/>
                  </a:cubicBezTo>
                  <a:cubicBezTo>
                    <a:pt x="924989" y="814871"/>
                    <a:pt x="924989" y="814871"/>
                    <a:pt x="924989" y="818218"/>
                  </a:cubicBezTo>
                  <a:cubicBezTo>
                    <a:pt x="921646" y="821565"/>
                    <a:pt x="918304" y="828258"/>
                    <a:pt x="918304" y="831605"/>
                  </a:cubicBezTo>
                  <a:cubicBezTo>
                    <a:pt x="914961" y="834952"/>
                    <a:pt x="914961" y="834952"/>
                    <a:pt x="914961" y="838298"/>
                  </a:cubicBezTo>
                  <a:cubicBezTo>
                    <a:pt x="911618" y="841645"/>
                    <a:pt x="911618" y="848338"/>
                    <a:pt x="911618" y="851685"/>
                  </a:cubicBezTo>
                  <a:cubicBezTo>
                    <a:pt x="908276" y="855032"/>
                    <a:pt x="908276" y="858378"/>
                    <a:pt x="908276" y="858378"/>
                  </a:cubicBezTo>
                  <a:cubicBezTo>
                    <a:pt x="908276" y="865072"/>
                    <a:pt x="908276" y="868418"/>
                    <a:pt x="908276" y="871765"/>
                  </a:cubicBezTo>
                  <a:cubicBezTo>
                    <a:pt x="904933" y="875112"/>
                    <a:pt x="904933" y="878458"/>
                    <a:pt x="904933" y="881805"/>
                  </a:cubicBezTo>
                  <a:cubicBezTo>
                    <a:pt x="904933" y="888498"/>
                    <a:pt x="904933" y="895192"/>
                    <a:pt x="908276" y="901885"/>
                  </a:cubicBezTo>
                  <a:cubicBezTo>
                    <a:pt x="911618" y="948739"/>
                    <a:pt x="935017" y="992245"/>
                    <a:pt x="971787" y="1022365"/>
                  </a:cubicBezTo>
                  <a:cubicBezTo>
                    <a:pt x="1028614" y="1065872"/>
                    <a:pt x="1078755" y="1186353"/>
                    <a:pt x="968445" y="1243246"/>
                  </a:cubicBezTo>
                  <a:cubicBezTo>
                    <a:pt x="968445" y="1246593"/>
                    <a:pt x="968445" y="1246593"/>
                    <a:pt x="968445" y="1246593"/>
                  </a:cubicBezTo>
                  <a:cubicBezTo>
                    <a:pt x="961759" y="1249939"/>
                    <a:pt x="955074" y="1253286"/>
                    <a:pt x="945046" y="1256633"/>
                  </a:cubicBezTo>
                  <a:cubicBezTo>
                    <a:pt x="945046" y="1256633"/>
                    <a:pt x="941703" y="1256633"/>
                    <a:pt x="941703" y="1256633"/>
                  </a:cubicBezTo>
                  <a:cubicBezTo>
                    <a:pt x="931675" y="1259979"/>
                    <a:pt x="921646" y="1263326"/>
                    <a:pt x="908276" y="1266673"/>
                  </a:cubicBezTo>
                  <a:cubicBezTo>
                    <a:pt x="797965" y="1270019"/>
                    <a:pt x="684313" y="1270019"/>
                    <a:pt x="570660" y="1273366"/>
                  </a:cubicBezTo>
                  <a:cubicBezTo>
                    <a:pt x="570660" y="1273366"/>
                    <a:pt x="570660" y="1273366"/>
                    <a:pt x="567317" y="1270019"/>
                  </a:cubicBezTo>
                  <a:cubicBezTo>
                    <a:pt x="560631" y="1139499"/>
                    <a:pt x="550603" y="1015672"/>
                    <a:pt x="537232" y="901885"/>
                  </a:cubicBezTo>
                  <a:cubicBezTo>
                    <a:pt x="503805" y="824912"/>
                    <a:pt x="470378" y="798138"/>
                    <a:pt x="403523" y="794791"/>
                  </a:cubicBezTo>
                  <a:cubicBezTo>
                    <a:pt x="319955" y="791445"/>
                    <a:pt x="273156" y="878458"/>
                    <a:pt x="192931" y="885152"/>
                  </a:cubicBezTo>
                  <a:cubicBezTo>
                    <a:pt x="192931" y="885152"/>
                    <a:pt x="192931" y="885152"/>
                    <a:pt x="189588" y="885152"/>
                  </a:cubicBezTo>
                  <a:cubicBezTo>
                    <a:pt x="189588" y="885152"/>
                    <a:pt x="189588" y="885152"/>
                    <a:pt x="186245" y="885152"/>
                  </a:cubicBezTo>
                  <a:cubicBezTo>
                    <a:pt x="112705" y="881805"/>
                    <a:pt x="62564" y="844992"/>
                    <a:pt x="32480" y="801485"/>
                  </a:cubicBezTo>
                  <a:cubicBezTo>
                    <a:pt x="29137" y="798138"/>
                    <a:pt x="25794" y="794791"/>
                    <a:pt x="25794" y="791445"/>
                  </a:cubicBezTo>
                  <a:cubicBezTo>
                    <a:pt x="22452" y="788098"/>
                    <a:pt x="22452" y="784751"/>
                    <a:pt x="19109" y="781405"/>
                  </a:cubicBezTo>
                  <a:cubicBezTo>
                    <a:pt x="19109" y="774711"/>
                    <a:pt x="15766" y="771365"/>
                    <a:pt x="12423" y="764671"/>
                  </a:cubicBezTo>
                  <a:cubicBezTo>
                    <a:pt x="12423" y="761325"/>
                    <a:pt x="12423" y="757978"/>
                    <a:pt x="9081" y="757978"/>
                  </a:cubicBezTo>
                  <a:cubicBezTo>
                    <a:pt x="9081" y="751285"/>
                    <a:pt x="9081" y="747938"/>
                    <a:pt x="5738" y="744591"/>
                  </a:cubicBezTo>
                  <a:cubicBezTo>
                    <a:pt x="-10976" y="677658"/>
                    <a:pt x="9081" y="604031"/>
                    <a:pt x="62564" y="563871"/>
                  </a:cubicBezTo>
                  <a:cubicBezTo>
                    <a:pt x="95992" y="540444"/>
                    <a:pt x="129419" y="537097"/>
                    <a:pt x="156161" y="533751"/>
                  </a:cubicBezTo>
                  <a:cubicBezTo>
                    <a:pt x="156161" y="533751"/>
                    <a:pt x="156161" y="533751"/>
                    <a:pt x="159504" y="533751"/>
                  </a:cubicBezTo>
                  <a:cubicBezTo>
                    <a:pt x="243072" y="533751"/>
                    <a:pt x="309927" y="610724"/>
                    <a:pt x="400180" y="600684"/>
                  </a:cubicBezTo>
                  <a:cubicBezTo>
                    <a:pt x="470378" y="593991"/>
                    <a:pt x="473720" y="523711"/>
                    <a:pt x="477063" y="496937"/>
                  </a:cubicBezTo>
                  <a:cubicBezTo>
                    <a:pt x="477063" y="496937"/>
                    <a:pt x="477063" y="496937"/>
                    <a:pt x="477063" y="493591"/>
                  </a:cubicBezTo>
                  <a:cubicBezTo>
                    <a:pt x="460349" y="413270"/>
                    <a:pt x="443636" y="339643"/>
                    <a:pt x="423579" y="272710"/>
                  </a:cubicBezTo>
                  <a:cubicBezTo>
                    <a:pt x="423579" y="272710"/>
                    <a:pt x="423579" y="272710"/>
                    <a:pt x="426922" y="272710"/>
                  </a:cubicBezTo>
                  <a:lnTo>
                    <a:pt x="750145" y="262702"/>
                  </a:lnTo>
                  <a:lnTo>
                    <a:pt x="778331" y="255081"/>
                  </a:lnTo>
                  <a:cubicBezTo>
                    <a:pt x="800907" y="246658"/>
                    <a:pt x="804670" y="235427"/>
                    <a:pt x="789619" y="212966"/>
                  </a:cubicBezTo>
                  <a:cubicBezTo>
                    <a:pt x="786274" y="193001"/>
                    <a:pt x="762862" y="169707"/>
                    <a:pt x="746138" y="156397"/>
                  </a:cubicBezTo>
                  <a:cubicBezTo>
                    <a:pt x="722726" y="139759"/>
                    <a:pt x="695969" y="129776"/>
                    <a:pt x="675901" y="113138"/>
                  </a:cubicBezTo>
                  <a:cubicBezTo>
                    <a:pt x="672557" y="109811"/>
                    <a:pt x="669212" y="109811"/>
                    <a:pt x="669212" y="106483"/>
                  </a:cubicBezTo>
                  <a:cubicBezTo>
                    <a:pt x="652489" y="89845"/>
                    <a:pt x="629076" y="59897"/>
                    <a:pt x="642455" y="36604"/>
                  </a:cubicBezTo>
                  <a:cubicBezTo>
                    <a:pt x="642455" y="33276"/>
                    <a:pt x="642455" y="33276"/>
                    <a:pt x="645799" y="33276"/>
                  </a:cubicBezTo>
                  <a:cubicBezTo>
                    <a:pt x="655833" y="16638"/>
                    <a:pt x="679246" y="3328"/>
                    <a:pt x="732760" y="0"/>
                  </a:cubicBezTo>
                  <a:close/>
                </a:path>
              </a:pathLst>
            </a:custGeom>
            <a:solidFill>
              <a:schemeClr val="accent2"/>
            </a:solidFill>
            <a:ln w="3175">
              <a:solidFill>
                <a:schemeClr val="bg1"/>
              </a:solidFill>
            </a:ln>
          </p:spPr>
          <p:txBody>
            <a:bodyPr vert="horz" wrap="square" lIns="121920" tIns="60960" rIns="121920" bIns="60960" numCol="1" anchor="t" anchorCtr="0" compatLnSpc="1">
              <a:noAutofit/>
            </a:bodyPr>
            <a:lstStyle/>
            <a:p>
              <a:endParaRPr lang="en-US" sz="2400"/>
            </a:p>
          </p:txBody>
        </p:sp>
        <p:sp>
          <p:nvSpPr>
            <p:cNvPr id="43" name="Freeform 42"/>
            <p:cNvSpPr/>
            <p:nvPr/>
          </p:nvSpPr>
          <p:spPr bwMode="auto">
            <a:xfrm>
              <a:off x="4610405" y="1758128"/>
              <a:ext cx="720900" cy="148222"/>
            </a:xfrm>
            <a:custGeom>
              <a:avLst/>
              <a:gdLst>
                <a:gd name="T0" fmla="*/ 58 w 215"/>
                <a:gd name="T1" fmla="*/ 6 h 44"/>
                <a:gd name="T2" fmla="*/ 92 w 215"/>
                <a:gd name="T3" fmla="*/ 6 h 44"/>
                <a:gd name="T4" fmla="*/ 92 w 215"/>
                <a:gd name="T5" fmla="*/ 6 h 44"/>
                <a:gd name="T6" fmla="*/ 55 w 215"/>
                <a:gd name="T7" fmla="*/ 17 h 44"/>
                <a:gd name="T8" fmla="*/ 50 w 215"/>
                <a:gd name="T9" fmla="*/ 18 h 44"/>
                <a:gd name="T10" fmla="*/ 19 w 215"/>
                <a:gd name="T11" fmla="*/ 27 h 44"/>
                <a:gd name="T12" fmla="*/ 0 w 215"/>
                <a:gd name="T13" fmla="*/ 42 h 44"/>
                <a:gd name="T14" fmla="*/ 4 w 215"/>
                <a:gd name="T15" fmla="*/ 44 h 44"/>
                <a:gd name="T16" fmla="*/ 10 w 215"/>
                <a:gd name="T17" fmla="*/ 44 h 44"/>
                <a:gd name="T18" fmla="*/ 10 w 215"/>
                <a:gd name="T19" fmla="*/ 44 h 44"/>
                <a:gd name="T20" fmla="*/ 11 w 215"/>
                <a:gd name="T21" fmla="*/ 44 h 44"/>
                <a:gd name="T22" fmla="*/ 12 w 215"/>
                <a:gd name="T23" fmla="*/ 44 h 44"/>
                <a:gd name="T24" fmla="*/ 24 w 215"/>
                <a:gd name="T25" fmla="*/ 43 h 44"/>
                <a:gd name="T26" fmla="*/ 36 w 215"/>
                <a:gd name="T27" fmla="*/ 40 h 44"/>
                <a:gd name="T28" fmla="*/ 49 w 215"/>
                <a:gd name="T29" fmla="*/ 37 h 44"/>
                <a:gd name="T30" fmla="*/ 61 w 215"/>
                <a:gd name="T31" fmla="*/ 33 h 44"/>
                <a:gd name="T32" fmla="*/ 71 w 215"/>
                <a:gd name="T33" fmla="*/ 28 h 44"/>
                <a:gd name="T34" fmla="*/ 79 w 215"/>
                <a:gd name="T35" fmla="*/ 25 h 44"/>
                <a:gd name="T36" fmla="*/ 85 w 215"/>
                <a:gd name="T37" fmla="*/ 21 h 44"/>
                <a:gd name="T38" fmla="*/ 90 w 215"/>
                <a:gd name="T39" fmla="*/ 17 h 44"/>
                <a:gd name="T40" fmla="*/ 93 w 215"/>
                <a:gd name="T41" fmla="*/ 15 h 44"/>
                <a:gd name="T42" fmla="*/ 97 w 215"/>
                <a:gd name="T43" fmla="*/ 13 h 44"/>
                <a:gd name="T44" fmla="*/ 103 w 215"/>
                <a:gd name="T45" fmla="*/ 12 h 44"/>
                <a:gd name="T46" fmla="*/ 109 w 215"/>
                <a:gd name="T47" fmla="*/ 10 h 44"/>
                <a:gd name="T48" fmla="*/ 116 w 215"/>
                <a:gd name="T49" fmla="*/ 8 h 44"/>
                <a:gd name="T50" fmla="*/ 124 w 215"/>
                <a:gd name="T51" fmla="*/ 7 h 44"/>
                <a:gd name="T52" fmla="*/ 135 w 215"/>
                <a:gd name="T53" fmla="*/ 6 h 44"/>
                <a:gd name="T54" fmla="*/ 144 w 215"/>
                <a:gd name="T55" fmla="*/ 5 h 44"/>
                <a:gd name="T56" fmla="*/ 146 w 215"/>
                <a:gd name="T57" fmla="*/ 5 h 44"/>
                <a:gd name="T58" fmla="*/ 154 w 215"/>
                <a:gd name="T59" fmla="*/ 5 h 44"/>
                <a:gd name="T60" fmla="*/ 187 w 215"/>
                <a:gd name="T61" fmla="*/ 4 h 44"/>
                <a:gd name="T62" fmla="*/ 188 w 215"/>
                <a:gd name="T63" fmla="*/ 4 h 44"/>
                <a:gd name="T64" fmla="*/ 215 w 215"/>
                <a:gd name="T65" fmla="*/ 4 h 44"/>
                <a:gd name="T66" fmla="*/ 117 w 215"/>
                <a:gd name="T6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44">
                  <a:moveTo>
                    <a:pt x="117" y="1"/>
                  </a:moveTo>
                  <a:cubicBezTo>
                    <a:pt x="97" y="1"/>
                    <a:pt x="77" y="3"/>
                    <a:pt x="58" y="6"/>
                  </a:cubicBezTo>
                  <a:cubicBezTo>
                    <a:pt x="68" y="6"/>
                    <a:pt x="78" y="6"/>
                    <a:pt x="90" y="5"/>
                  </a:cubicBezTo>
                  <a:cubicBezTo>
                    <a:pt x="92" y="6"/>
                    <a:pt x="92" y="6"/>
                    <a:pt x="92" y="6"/>
                  </a:cubicBezTo>
                  <a:cubicBezTo>
                    <a:pt x="92" y="6"/>
                    <a:pt x="92" y="6"/>
                    <a:pt x="92" y="6"/>
                  </a:cubicBezTo>
                  <a:cubicBezTo>
                    <a:pt x="92" y="6"/>
                    <a:pt x="92" y="6"/>
                    <a:pt x="92" y="6"/>
                  </a:cubicBezTo>
                  <a:cubicBezTo>
                    <a:pt x="91" y="7"/>
                    <a:pt x="86" y="9"/>
                    <a:pt x="79" y="11"/>
                  </a:cubicBezTo>
                  <a:cubicBezTo>
                    <a:pt x="74" y="12"/>
                    <a:pt x="66" y="14"/>
                    <a:pt x="55" y="17"/>
                  </a:cubicBezTo>
                  <a:cubicBezTo>
                    <a:pt x="53" y="17"/>
                    <a:pt x="51" y="18"/>
                    <a:pt x="50" y="18"/>
                  </a:cubicBezTo>
                  <a:cubicBezTo>
                    <a:pt x="50" y="18"/>
                    <a:pt x="50" y="18"/>
                    <a:pt x="50" y="18"/>
                  </a:cubicBezTo>
                  <a:cubicBezTo>
                    <a:pt x="37" y="21"/>
                    <a:pt x="28" y="23"/>
                    <a:pt x="21" y="26"/>
                  </a:cubicBezTo>
                  <a:cubicBezTo>
                    <a:pt x="20" y="26"/>
                    <a:pt x="20" y="26"/>
                    <a:pt x="19" y="27"/>
                  </a:cubicBezTo>
                  <a:cubicBezTo>
                    <a:pt x="17" y="27"/>
                    <a:pt x="15" y="28"/>
                    <a:pt x="13" y="29"/>
                  </a:cubicBezTo>
                  <a:cubicBezTo>
                    <a:pt x="6" y="33"/>
                    <a:pt x="0" y="37"/>
                    <a:pt x="0" y="42"/>
                  </a:cubicBezTo>
                  <a:cubicBezTo>
                    <a:pt x="1" y="42"/>
                    <a:pt x="2" y="43"/>
                    <a:pt x="3" y="43"/>
                  </a:cubicBezTo>
                  <a:cubicBezTo>
                    <a:pt x="3" y="43"/>
                    <a:pt x="4" y="43"/>
                    <a:pt x="4" y="44"/>
                  </a:cubicBezTo>
                  <a:cubicBezTo>
                    <a:pt x="5" y="44"/>
                    <a:pt x="8" y="44"/>
                    <a:pt x="10" y="44"/>
                  </a:cubicBezTo>
                  <a:cubicBezTo>
                    <a:pt x="10" y="44"/>
                    <a:pt x="10" y="44"/>
                    <a:pt x="10" y="44"/>
                  </a:cubicBezTo>
                  <a:cubicBezTo>
                    <a:pt x="10" y="44"/>
                    <a:pt x="10" y="44"/>
                    <a:pt x="10" y="44"/>
                  </a:cubicBezTo>
                  <a:cubicBezTo>
                    <a:pt x="10" y="44"/>
                    <a:pt x="10" y="44"/>
                    <a:pt x="10" y="44"/>
                  </a:cubicBezTo>
                  <a:cubicBezTo>
                    <a:pt x="11" y="44"/>
                    <a:pt x="11" y="44"/>
                    <a:pt x="11" y="44"/>
                  </a:cubicBezTo>
                  <a:cubicBezTo>
                    <a:pt x="11" y="44"/>
                    <a:pt x="11" y="44"/>
                    <a:pt x="11" y="44"/>
                  </a:cubicBezTo>
                  <a:cubicBezTo>
                    <a:pt x="11" y="44"/>
                    <a:pt x="11" y="44"/>
                    <a:pt x="11" y="44"/>
                  </a:cubicBezTo>
                  <a:cubicBezTo>
                    <a:pt x="12" y="44"/>
                    <a:pt x="12" y="44"/>
                    <a:pt x="12" y="44"/>
                  </a:cubicBezTo>
                  <a:cubicBezTo>
                    <a:pt x="12" y="44"/>
                    <a:pt x="12" y="44"/>
                    <a:pt x="12" y="44"/>
                  </a:cubicBezTo>
                  <a:cubicBezTo>
                    <a:pt x="16" y="44"/>
                    <a:pt x="20" y="43"/>
                    <a:pt x="24" y="43"/>
                  </a:cubicBezTo>
                  <a:cubicBezTo>
                    <a:pt x="25" y="43"/>
                    <a:pt x="25" y="42"/>
                    <a:pt x="26" y="42"/>
                  </a:cubicBezTo>
                  <a:cubicBezTo>
                    <a:pt x="29" y="42"/>
                    <a:pt x="33" y="41"/>
                    <a:pt x="36" y="40"/>
                  </a:cubicBezTo>
                  <a:cubicBezTo>
                    <a:pt x="37" y="40"/>
                    <a:pt x="38" y="40"/>
                    <a:pt x="38" y="40"/>
                  </a:cubicBezTo>
                  <a:cubicBezTo>
                    <a:pt x="42" y="39"/>
                    <a:pt x="45" y="38"/>
                    <a:pt x="49" y="37"/>
                  </a:cubicBezTo>
                  <a:cubicBezTo>
                    <a:pt x="49" y="37"/>
                    <a:pt x="50" y="36"/>
                    <a:pt x="50" y="36"/>
                  </a:cubicBezTo>
                  <a:cubicBezTo>
                    <a:pt x="54" y="35"/>
                    <a:pt x="57" y="34"/>
                    <a:pt x="61" y="33"/>
                  </a:cubicBezTo>
                  <a:cubicBezTo>
                    <a:pt x="61" y="32"/>
                    <a:pt x="61" y="32"/>
                    <a:pt x="61" y="32"/>
                  </a:cubicBezTo>
                  <a:cubicBezTo>
                    <a:pt x="64" y="31"/>
                    <a:pt x="68" y="30"/>
                    <a:pt x="71" y="28"/>
                  </a:cubicBezTo>
                  <a:cubicBezTo>
                    <a:pt x="71" y="28"/>
                    <a:pt x="71" y="28"/>
                    <a:pt x="72" y="28"/>
                  </a:cubicBezTo>
                  <a:cubicBezTo>
                    <a:pt x="74" y="27"/>
                    <a:pt x="77" y="26"/>
                    <a:pt x="79" y="25"/>
                  </a:cubicBezTo>
                  <a:cubicBezTo>
                    <a:pt x="80" y="24"/>
                    <a:pt x="81" y="24"/>
                    <a:pt x="81" y="23"/>
                  </a:cubicBezTo>
                  <a:cubicBezTo>
                    <a:pt x="83" y="22"/>
                    <a:pt x="84" y="22"/>
                    <a:pt x="85" y="21"/>
                  </a:cubicBezTo>
                  <a:cubicBezTo>
                    <a:pt x="86" y="21"/>
                    <a:pt x="87" y="20"/>
                    <a:pt x="87" y="20"/>
                  </a:cubicBezTo>
                  <a:cubicBezTo>
                    <a:pt x="88" y="19"/>
                    <a:pt x="90" y="18"/>
                    <a:pt x="90" y="17"/>
                  </a:cubicBezTo>
                  <a:cubicBezTo>
                    <a:pt x="90" y="17"/>
                    <a:pt x="90" y="17"/>
                    <a:pt x="90" y="17"/>
                  </a:cubicBezTo>
                  <a:cubicBezTo>
                    <a:pt x="91" y="17"/>
                    <a:pt x="92" y="16"/>
                    <a:pt x="93" y="15"/>
                  </a:cubicBezTo>
                  <a:cubicBezTo>
                    <a:pt x="93" y="15"/>
                    <a:pt x="94" y="15"/>
                    <a:pt x="94" y="15"/>
                  </a:cubicBezTo>
                  <a:cubicBezTo>
                    <a:pt x="95" y="14"/>
                    <a:pt x="96" y="14"/>
                    <a:pt x="97" y="13"/>
                  </a:cubicBezTo>
                  <a:cubicBezTo>
                    <a:pt x="98" y="13"/>
                    <a:pt x="98" y="13"/>
                    <a:pt x="99" y="13"/>
                  </a:cubicBezTo>
                  <a:cubicBezTo>
                    <a:pt x="100" y="12"/>
                    <a:pt x="101" y="12"/>
                    <a:pt x="103" y="12"/>
                  </a:cubicBezTo>
                  <a:cubicBezTo>
                    <a:pt x="103" y="11"/>
                    <a:pt x="104" y="11"/>
                    <a:pt x="105" y="11"/>
                  </a:cubicBezTo>
                  <a:cubicBezTo>
                    <a:pt x="106" y="11"/>
                    <a:pt x="107" y="10"/>
                    <a:pt x="109" y="10"/>
                  </a:cubicBezTo>
                  <a:cubicBezTo>
                    <a:pt x="110" y="10"/>
                    <a:pt x="111" y="9"/>
                    <a:pt x="112" y="9"/>
                  </a:cubicBezTo>
                  <a:cubicBezTo>
                    <a:pt x="113" y="9"/>
                    <a:pt x="115" y="9"/>
                    <a:pt x="116" y="8"/>
                  </a:cubicBezTo>
                  <a:cubicBezTo>
                    <a:pt x="118" y="8"/>
                    <a:pt x="119" y="8"/>
                    <a:pt x="121" y="7"/>
                  </a:cubicBezTo>
                  <a:cubicBezTo>
                    <a:pt x="122" y="7"/>
                    <a:pt x="123" y="7"/>
                    <a:pt x="124" y="7"/>
                  </a:cubicBezTo>
                  <a:cubicBezTo>
                    <a:pt x="126" y="7"/>
                    <a:pt x="128" y="6"/>
                    <a:pt x="130" y="6"/>
                  </a:cubicBezTo>
                  <a:cubicBezTo>
                    <a:pt x="131" y="6"/>
                    <a:pt x="133" y="6"/>
                    <a:pt x="135" y="6"/>
                  </a:cubicBezTo>
                  <a:cubicBezTo>
                    <a:pt x="136" y="5"/>
                    <a:pt x="137" y="5"/>
                    <a:pt x="138" y="5"/>
                  </a:cubicBezTo>
                  <a:cubicBezTo>
                    <a:pt x="140" y="5"/>
                    <a:pt x="142" y="5"/>
                    <a:pt x="144" y="5"/>
                  </a:cubicBezTo>
                  <a:cubicBezTo>
                    <a:pt x="146" y="5"/>
                    <a:pt x="146" y="5"/>
                    <a:pt x="146" y="5"/>
                  </a:cubicBezTo>
                  <a:cubicBezTo>
                    <a:pt x="146" y="5"/>
                    <a:pt x="146" y="5"/>
                    <a:pt x="146" y="5"/>
                  </a:cubicBezTo>
                  <a:cubicBezTo>
                    <a:pt x="147" y="5"/>
                    <a:pt x="147" y="5"/>
                    <a:pt x="147" y="5"/>
                  </a:cubicBezTo>
                  <a:cubicBezTo>
                    <a:pt x="149" y="5"/>
                    <a:pt x="152" y="5"/>
                    <a:pt x="154" y="5"/>
                  </a:cubicBezTo>
                  <a:cubicBezTo>
                    <a:pt x="165" y="4"/>
                    <a:pt x="176" y="4"/>
                    <a:pt x="188" y="4"/>
                  </a:cubicBezTo>
                  <a:cubicBezTo>
                    <a:pt x="187" y="4"/>
                    <a:pt x="187" y="4"/>
                    <a:pt x="187" y="4"/>
                  </a:cubicBezTo>
                  <a:cubicBezTo>
                    <a:pt x="187" y="4"/>
                    <a:pt x="187" y="4"/>
                    <a:pt x="187" y="4"/>
                  </a:cubicBezTo>
                  <a:cubicBezTo>
                    <a:pt x="188" y="4"/>
                    <a:pt x="188" y="4"/>
                    <a:pt x="188" y="4"/>
                  </a:cubicBezTo>
                  <a:cubicBezTo>
                    <a:pt x="189" y="4"/>
                    <a:pt x="189" y="4"/>
                    <a:pt x="189" y="4"/>
                  </a:cubicBezTo>
                  <a:cubicBezTo>
                    <a:pt x="193" y="3"/>
                    <a:pt x="210" y="5"/>
                    <a:pt x="215" y="4"/>
                  </a:cubicBezTo>
                  <a:cubicBezTo>
                    <a:pt x="211" y="4"/>
                    <a:pt x="160" y="0"/>
                    <a:pt x="145" y="0"/>
                  </a:cubicBezTo>
                  <a:cubicBezTo>
                    <a:pt x="135" y="0"/>
                    <a:pt x="125" y="1"/>
                    <a:pt x="117" y="1"/>
                  </a:cubicBezTo>
                  <a:close/>
                </a:path>
              </a:pathLst>
            </a:custGeom>
            <a:solidFill>
              <a:schemeClr val="accent1"/>
            </a:solidFill>
            <a:ln w="3175">
              <a:solidFill>
                <a:schemeClr val="bg1"/>
              </a:solidFill>
            </a:ln>
          </p:spPr>
          <p:txBody>
            <a:bodyPr vert="horz" wrap="square" lIns="121920" tIns="60960" rIns="121920" bIns="60960" numCol="1" anchor="t" anchorCtr="0" compatLnSpc="1"/>
            <a:lstStyle/>
            <a:p>
              <a:endParaRPr lang="en-US" sz="2400"/>
            </a:p>
          </p:txBody>
        </p:sp>
        <p:sp>
          <p:nvSpPr>
            <p:cNvPr id="44" name="Freeform 43"/>
            <p:cNvSpPr/>
            <p:nvPr/>
          </p:nvSpPr>
          <p:spPr bwMode="auto">
            <a:xfrm>
              <a:off x="3572847" y="1761498"/>
              <a:ext cx="1337372" cy="468247"/>
            </a:xfrm>
            <a:custGeom>
              <a:avLst/>
              <a:gdLst>
                <a:gd name="T0" fmla="*/ 382 w 400"/>
                <a:gd name="T1" fmla="*/ 0 h 140"/>
                <a:gd name="T2" fmla="*/ 378 w 400"/>
                <a:gd name="T3" fmla="*/ 0 h 140"/>
                <a:gd name="T4" fmla="*/ 314 w 400"/>
                <a:gd name="T5" fmla="*/ 5 h 140"/>
                <a:gd name="T6" fmla="*/ 302 w 400"/>
                <a:gd name="T7" fmla="*/ 5 h 140"/>
                <a:gd name="T8" fmla="*/ 0 w 400"/>
                <a:gd name="T9" fmla="*/ 140 h 140"/>
                <a:gd name="T10" fmla="*/ 112 w 400"/>
                <a:gd name="T11" fmla="*/ 140 h 140"/>
                <a:gd name="T12" fmla="*/ 174 w 400"/>
                <a:gd name="T13" fmla="*/ 86 h 140"/>
                <a:gd name="T14" fmla="*/ 190 w 400"/>
                <a:gd name="T15" fmla="*/ 68 h 140"/>
                <a:gd name="T16" fmla="*/ 165 w 400"/>
                <a:gd name="T17" fmla="*/ 73 h 140"/>
                <a:gd name="T18" fmla="*/ 165 w 400"/>
                <a:gd name="T19" fmla="*/ 73 h 140"/>
                <a:gd name="T20" fmla="*/ 141 w 400"/>
                <a:gd name="T21" fmla="*/ 81 h 140"/>
                <a:gd name="T22" fmla="*/ 141 w 400"/>
                <a:gd name="T23" fmla="*/ 81 h 140"/>
                <a:gd name="T24" fmla="*/ 141 w 400"/>
                <a:gd name="T25" fmla="*/ 81 h 140"/>
                <a:gd name="T26" fmla="*/ 140 w 400"/>
                <a:gd name="T27" fmla="*/ 81 h 140"/>
                <a:gd name="T28" fmla="*/ 140 w 400"/>
                <a:gd name="T29" fmla="*/ 81 h 140"/>
                <a:gd name="T30" fmla="*/ 140 w 400"/>
                <a:gd name="T31" fmla="*/ 81 h 140"/>
                <a:gd name="T32" fmla="*/ 140 w 400"/>
                <a:gd name="T33" fmla="*/ 81 h 140"/>
                <a:gd name="T34" fmla="*/ 140 w 400"/>
                <a:gd name="T35" fmla="*/ 81 h 140"/>
                <a:gd name="T36" fmla="*/ 140 w 400"/>
                <a:gd name="T37" fmla="*/ 81 h 140"/>
                <a:gd name="T38" fmla="*/ 137 w 400"/>
                <a:gd name="T39" fmla="*/ 78 h 140"/>
                <a:gd name="T40" fmla="*/ 158 w 400"/>
                <a:gd name="T41" fmla="*/ 61 h 140"/>
                <a:gd name="T42" fmla="*/ 183 w 400"/>
                <a:gd name="T43" fmla="*/ 49 h 140"/>
                <a:gd name="T44" fmla="*/ 183 w 400"/>
                <a:gd name="T45" fmla="*/ 49 h 140"/>
                <a:gd name="T46" fmla="*/ 184 w 400"/>
                <a:gd name="T47" fmla="*/ 48 h 140"/>
                <a:gd name="T48" fmla="*/ 241 w 400"/>
                <a:gd name="T49" fmla="*/ 31 h 140"/>
                <a:gd name="T50" fmla="*/ 241 w 400"/>
                <a:gd name="T51" fmla="*/ 31 h 140"/>
                <a:gd name="T52" fmla="*/ 241 w 400"/>
                <a:gd name="T53" fmla="*/ 31 h 140"/>
                <a:gd name="T54" fmla="*/ 241 w 400"/>
                <a:gd name="T55" fmla="*/ 31 h 140"/>
                <a:gd name="T56" fmla="*/ 241 w 400"/>
                <a:gd name="T57" fmla="*/ 31 h 140"/>
                <a:gd name="T58" fmla="*/ 241 w 400"/>
                <a:gd name="T59" fmla="*/ 31 h 140"/>
                <a:gd name="T60" fmla="*/ 241 w 400"/>
                <a:gd name="T61" fmla="*/ 31 h 140"/>
                <a:gd name="T62" fmla="*/ 241 w 400"/>
                <a:gd name="T63" fmla="*/ 31 h 140"/>
                <a:gd name="T64" fmla="*/ 241 w 400"/>
                <a:gd name="T65" fmla="*/ 31 h 140"/>
                <a:gd name="T66" fmla="*/ 243 w 400"/>
                <a:gd name="T67" fmla="*/ 31 h 140"/>
                <a:gd name="T68" fmla="*/ 240 w 400"/>
                <a:gd name="T69" fmla="*/ 35 h 140"/>
                <a:gd name="T70" fmla="*/ 237 w 400"/>
                <a:gd name="T71" fmla="*/ 38 h 140"/>
                <a:gd name="T72" fmla="*/ 237 w 400"/>
                <a:gd name="T73" fmla="*/ 39 h 140"/>
                <a:gd name="T74" fmla="*/ 243 w 400"/>
                <a:gd name="T75" fmla="*/ 39 h 140"/>
                <a:gd name="T76" fmla="*/ 245 w 400"/>
                <a:gd name="T77" fmla="*/ 39 h 140"/>
                <a:gd name="T78" fmla="*/ 247 w 400"/>
                <a:gd name="T79" fmla="*/ 39 h 140"/>
                <a:gd name="T80" fmla="*/ 249 w 400"/>
                <a:gd name="T81" fmla="*/ 38 h 140"/>
                <a:gd name="T82" fmla="*/ 252 w 400"/>
                <a:gd name="T83" fmla="*/ 37 h 140"/>
                <a:gd name="T84" fmla="*/ 254 w 400"/>
                <a:gd name="T85" fmla="*/ 37 h 140"/>
                <a:gd name="T86" fmla="*/ 260 w 400"/>
                <a:gd name="T87" fmla="*/ 35 h 140"/>
                <a:gd name="T88" fmla="*/ 260 w 400"/>
                <a:gd name="T89" fmla="*/ 35 h 140"/>
                <a:gd name="T90" fmla="*/ 269 w 400"/>
                <a:gd name="T91" fmla="*/ 32 h 140"/>
                <a:gd name="T92" fmla="*/ 269 w 400"/>
                <a:gd name="T93" fmla="*/ 32 h 140"/>
                <a:gd name="T94" fmla="*/ 280 w 400"/>
                <a:gd name="T95" fmla="*/ 28 h 140"/>
                <a:gd name="T96" fmla="*/ 368 w 400"/>
                <a:gd name="T97" fmla="*/ 5 h 140"/>
                <a:gd name="T98" fmla="*/ 341 w 400"/>
                <a:gd name="T99" fmla="*/ 5 h 140"/>
                <a:gd name="T100" fmla="*/ 342 w 400"/>
                <a:gd name="T101" fmla="*/ 5 h 140"/>
                <a:gd name="T102" fmla="*/ 342 w 400"/>
                <a:gd name="T103" fmla="*/ 5 h 140"/>
                <a:gd name="T104" fmla="*/ 344 w 400"/>
                <a:gd name="T105" fmla="*/ 4 h 140"/>
                <a:gd name="T106" fmla="*/ 380 w 400"/>
                <a:gd name="T107" fmla="*/ 1 h 140"/>
                <a:gd name="T108" fmla="*/ 385 w 400"/>
                <a:gd name="T109" fmla="*/ 0 h 140"/>
                <a:gd name="T110" fmla="*/ 400 w 400"/>
                <a:gd name="T111" fmla="*/ 0 h 140"/>
                <a:gd name="T112" fmla="*/ 384 w 400"/>
                <a:gd name="T113" fmla="*/ 0 h 140"/>
                <a:gd name="T114" fmla="*/ 382 w 400"/>
                <a:gd name="T11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0" h="140">
                  <a:moveTo>
                    <a:pt x="382" y="0"/>
                  </a:moveTo>
                  <a:cubicBezTo>
                    <a:pt x="381" y="0"/>
                    <a:pt x="379" y="0"/>
                    <a:pt x="378" y="0"/>
                  </a:cubicBezTo>
                  <a:cubicBezTo>
                    <a:pt x="370" y="1"/>
                    <a:pt x="362" y="1"/>
                    <a:pt x="314" y="5"/>
                  </a:cubicBezTo>
                  <a:cubicBezTo>
                    <a:pt x="309" y="5"/>
                    <a:pt x="305" y="5"/>
                    <a:pt x="302" y="5"/>
                  </a:cubicBezTo>
                  <a:cubicBezTo>
                    <a:pt x="189" y="21"/>
                    <a:pt x="83" y="67"/>
                    <a:pt x="0" y="140"/>
                  </a:cubicBezTo>
                  <a:cubicBezTo>
                    <a:pt x="17" y="140"/>
                    <a:pt x="55" y="140"/>
                    <a:pt x="112" y="140"/>
                  </a:cubicBezTo>
                  <a:cubicBezTo>
                    <a:pt x="131" y="120"/>
                    <a:pt x="152" y="101"/>
                    <a:pt x="174" y="86"/>
                  </a:cubicBezTo>
                  <a:cubicBezTo>
                    <a:pt x="190" y="73"/>
                    <a:pt x="190" y="72"/>
                    <a:pt x="190" y="68"/>
                  </a:cubicBezTo>
                  <a:cubicBezTo>
                    <a:pt x="187" y="67"/>
                    <a:pt x="183" y="66"/>
                    <a:pt x="165" y="73"/>
                  </a:cubicBezTo>
                  <a:cubicBezTo>
                    <a:pt x="165" y="73"/>
                    <a:pt x="165" y="73"/>
                    <a:pt x="165" y="73"/>
                  </a:cubicBezTo>
                  <a:cubicBezTo>
                    <a:pt x="152" y="78"/>
                    <a:pt x="146" y="80"/>
                    <a:pt x="141" y="81"/>
                  </a:cubicBezTo>
                  <a:cubicBezTo>
                    <a:pt x="141" y="81"/>
                    <a:pt x="141" y="81"/>
                    <a:pt x="141" y="81"/>
                  </a:cubicBezTo>
                  <a:cubicBezTo>
                    <a:pt x="141" y="81"/>
                    <a:pt x="141" y="81"/>
                    <a:pt x="141" y="81"/>
                  </a:cubicBezTo>
                  <a:cubicBezTo>
                    <a:pt x="140" y="81"/>
                    <a:pt x="140" y="81"/>
                    <a:pt x="140" y="81"/>
                  </a:cubicBezTo>
                  <a:cubicBezTo>
                    <a:pt x="140" y="81"/>
                    <a:pt x="140" y="81"/>
                    <a:pt x="140" y="81"/>
                  </a:cubicBezTo>
                  <a:cubicBezTo>
                    <a:pt x="140" y="81"/>
                    <a:pt x="140" y="81"/>
                    <a:pt x="140" y="81"/>
                  </a:cubicBezTo>
                  <a:cubicBezTo>
                    <a:pt x="140" y="81"/>
                    <a:pt x="140" y="81"/>
                    <a:pt x="140" y="81"/>
                  </a:cubicBezTo>
                  <a:cubicBezTo>
                    <a:pt x="140" y="81"/>
                    <a:pt x="140" y="81"/>
                    <a:pt x="140" y="81"/>
                  </a:cubicBezTo>
                  <a:cubicBezTo>
                    <a:pt x="140" y="81"/>
                    <a:pt x="140" y="81"/>
                    <a:pt x="140" y="81"/>
                  </a:cubicBezTo>
                  <a:cubicBezTo>
                    <a:pt x="137" y="78"/>
                    <a:pt x="137" y="78"/>
                    <a:pt x="137" y="78"/>
                  </a:cubicBezTo>
                  <a:cubicBezTo>
                    <a:pt x="140" y="73"/>
                    <a:pt x="148" y="67"/>
                    <a:pt x="158" y="61"/>
                  </a:cubicBezTo>
                  <a:cubicBezTo>
                    <a:pt x="165" y="57"/>
                    <a:pt x="174" y="53"/>
                    <a:pt x="183" y="49"/>
                  </a:cubicBezTo>
                  <a:cubicBezTo>
                    <a:pt x="183" y="49"/>
                    <a:pt x="183" y="49"/>
                    <a:pt x="183" y="49"/>
                  </a:cubicBezTo>
                  <a:cubicBezTo>
                    <a:pt x="183" y="48"/>
                    <a:pt x="183" y="48"/>
                    <a:pt x="184" y="48"/>
                  </a:cubicBezTo>
                  <a:cubicBezTo>
                    <a:pt x="205" y="39"/>
                    <a:pt x="228" y="32"/>
                    <a:pt x="241" y="31"/>
                  </a:cubicBezTo>
                  <a:cubicBezTo>
                    <a:pt x="241" y="31"/>
                    <a:pt x="241" y="31"/>
                    <a:pt x="241" y="31"/>
                  </a:cubicBezTo>
                  <a:cubicBezTo>
                    <a:pt x="241" y="31"/>
                    <a:pt x="241" y="31"/>
                    <a:pt x="241" y="31"/>
                  </a:cubicBezTo>
                  <a:cubicBezTo>
                    <a:pt x="241" y="31"/>
                    <a:pt x="241" y="31"/>
                    <a:pt x="241" y="31"/>
                  </a:cubicBezTo>
                  <a:cubicBezTo>
                    <a:pt x="241" y="31"/>
                    <a:pt x="241" y="31"/>
                    <a:pt x="241" y="31"/>
                  </a:cubicBezTo>
                  <a:cubicBezTo>
                    <a:pt x="241" y="31"/>
                    <a:pt x="241" y="31"/>
                    <a:pt x="241" y="31"/>
                  </a:cubicBezTo>
                  <a:cubicBezTo>
                    <a:pt x="241" y="31"/>
                    <a:pt x="241" y="31"/>
                    <a:pt x="241" y="31"/>
                  </a:cubicBezTo>
                  <a:cubicBezTo>
                    <a:pt x="241" y="31"/>
                    <a:pt x="241" y="31"/>
                    <a:pt x="241" y="31"/>
                  </a:cubicBezTo>
                  <a:cubicBezTo>
                    <a:pt x="241" y="31"/>
                    <a:pt x="241" y="31"/>
                    <a:pt x="241" y="31"/>
                  </a:cubicBezTo>
                  <a:cubicBezTo>
                    <a:pt x="243" y="31"/>
                    <a:pt x="243" y="31"/>
                    <a:pt x="243" y="31"/>
                  </a:cubicBezTo>
                  <a:cubicBezTo>
                    <a:pt x="243" y="33"/>
                    <a:pt x="242" y="33"/>
                    <a:pt x="240" y="35"/>
                  </a:cubicBezTo>
                  <a:cubicBezTo>
                    <a:pt x="239" y="36"/>
                    <a:pt x="238" y="37"/>
                    <a:pt x="237" y="38"/>
                  </a:cubicBezTo>
                  <a:cubicBezTo>
                    <a:pt x="237" y="39"/>
                    <a:pt x="237" y="39"/>
                    <a:pt x="237" y="39"/>
                  </a:cubicBezTo>
                  <a:cubicBezTo>
                    <a:pt x="239" y="39"/>
                    <a:pt x="240" y="40"/>
                    <a:pt x="243" y="39"/>
                  </a:cubicBezTo>
                  <a:cubicBezTo>
                    <a:pt x="244" y="39"/>
                    <a:pt x="244" y="39"/>
                    <a:pt x="245" y="39"/>
                  </a:cubicBezTo>
                  <a:cubicBezTo>
                    <a:pt x="246" y="39"/>
                    <a:pt x="246" y="39"/>
                    <a:pt x="247" y="39"/>
                  </a:cubicBezTo>
                  <a:cubicBezTo>
                    <a:pt x="247" y="39"/>
                    <a:pt x="248" y="38"/>
                    <a:pt x="249" y="38"/>
                  </a:cubicBezTo>
                  <a:cubicBezTo>
                    <a:pt x="250" y="38"/>
                    <a:pt x="251" y="38"/>
                    <a:pt x="252" y="37"/>
                  </a:cubicBezTo>
                  <a:cubicBezTo>
                    <a:pt x="253" y="37"/>
                    <a:pt x="253" y="37"/>
                    <a:pt x="254" y="37"/>
                  </a:cubicBezTo>
                  <a:cubicBezTo>
                    <a:pt x="256" y="36"/>
                    <a:pt x="257" y="36"/>
                    <a:pt x="260" y="35"/>
                  </a:cubicBezTo>
                  <a:cubicBezTo>
                    <a:pt x="260" y="35"/>
                    <a:pt x="260" y="35"/>
                    <a:pt x="260" y="35"/>
                  </a:cubicBezTo>
                  <a:cubicBezTo>
                    <a:pt x="263" y="34"/>
                    <a:pt x="266" y="33"/>
                    <a:pt x="269" y="32"/>
                  </a:cubicBezTo>
                  <a:cubicBezTo>
                    <a:pt x="269" y="32"/>
                    <a:pt x="269" y="32"/>
                    <a:pt x="269" y="32"/>
                  </a:cubicBezTo>
                  <a:cubicBezTo>
                    <a:pt x="272" y="31"/>
                    <a:pt x="276" y="30"/>
                    <a:pt x="280" y="28"/>
                  </a:cubicBezTo>
                  <a:cubicBezTo>
                    <a:pt x="309" y="18"/>
                    <a:pt x="338" y="10"/>
                    <a:pt x="368" y="5"/>
                  </a:cubicBezTo>
                  <a:cubicBezTo>
                    <a:pt x="358" y="5"/>
                    <a:pt x="349" y="5"/>
                    <a:pt x="341" y="5"/>
                  </a:cubicBezTo>
                  <a:cubicBezTo>
                    <a:pt x="341" y="5"/>
                    <a:pt x="342" y="5"/>
                    <a:pt x="342" y="5"/>
                  </a:cubicBezTo>
                  <a:cubicBezTo>
                    <a:pt x="342" y="5"/>
                    <a:pt x="342" y="5"/>
                    <a:pt x="342" y="5"/>
                  </a:cubicBezTo>
                  <a:cubicBezTo>
                    <a:pt x="343" y="5"/>
                    <a:pt x="343" y="4"/>
                    <a:pt x="344" y="4"/>
                  </a:cubicBezTo>
                  <a:cubicBezTo>
                    <a:pt x="350" y="3"/>
                    <a:pt x="362" y="2"/>
                    <a:pt x="380" y="1"/>
                  </a:cubicBezTo>
                  <a:cubicBezTo>
                    <a:pt x="382" y="1"/>
                    <a:pt x="383" y="1"/>
                    <a:pt x="385" y="0"/>
                  </a:cubicBezTo>
                  <a:cubicBezTo>
                    <a:pt x="390" y="0"/>
                    <a:pt x="395" y="0"/>
                    <a:pt x="400" y="0"/>
                  </a:cubicBezTo>
                  <a:cubicBezTo>
                    <a:pt x="394" y="0"/>
                    <a:pt x="389" y="0"/>
                    <a:pt x="384" y="0"/>
                  </a:cubicBezTo>
                  <a:cubicBezTo>
                    <a:pt x="382" y="0"/>
                    <a:pt x="382" y="0"/>
                    <a:pt x="382" y="0"/>
                  </a:cubicBezTo>
                  <a:close/>
                </a:path>
              </a:pathLst>
            </a:custGeom>
            <a:solidFill>
              <a:schemeClr val="accent1"/>
            </a:solidFill>
            <a:ln w="3175">
              <a:solidFill>
                <a:schemeClr val="bg1"/>
              </a:solidFill>
            </a:ln>
          </p:spPr>
          <p:txBody>
            <a:bodyPr vert="horz" wrap="square" lIns="121920" tIns="60960" rIns="121920" bIns="60960" numCol="1" anchor="t" anchorCtr="0" compatLnSpc="1"/>
            <a:lstStyle/>
            <a:p>
              <a:endParaRPr lang="en-US" sz="2400"/>
            </a:p>
          </p:txBody>
        </p:sp>
        <p:sp>
          <p:nvSpPr>
            <p:cNvPr id="45" name="Freeform 44"/>
            <p:cNvSpPr/>
            <p:nvPr/>
          </p:nvSpPr>
          <p:spPr bwMode="auto">
            <a:xfrm>
              <a:off x="5230244" y="1788448"/>
              <a:ext cx="279603" cy="107798"/>
            </a:xfrm>
            <a:custGeom>
              <a:avLst/>
              <a:gdLst>
                <a:gd name="T0" fmla="*/ 34 w 84"/>
                <a:gd name="T1" fmla="*/ 6 h 32"/>
                <a:gd name="T2" fmla="*/ 33 w 84"/>
                <a:gd name="T3" fmla="*/ 6 h 32"/>
                <a:gd name="T4" fmla="*/ 23 w 84"/>
                <a:gd name="T5" fmla="*/ 9 h 32"/>
                <a:gd name="T6" fmla="*/ 20 w 84"/>
                <a:gd name="T7" fmla="*/ 11 h 32"/>
                <a:gd name="T8" fmla="*/ 8 w 84"/>
                <a:gd name="T9" fmla="*/ 18 h 32"/>
                <a:gd name="T10" fmla="*/ 29 w 84"/>
                <a:gd name="T11" fmla="*/ 32 h 32"/>
                <a:gd name="T12" fmla="*/ 29 w 84"/>
                <a:gd name="T13" fmla="*/ 32 h 32"/>
                <a:gd name="T14" fmla="*/ 84 w 84"/>
                <a:gd name="T15" fmla="*/ 10 h 32"/>
                <a:gd name="T16" fmla="*/ 51 w 84"/>
                <a:gd name="T17" fmla="*/ 0 h 32"/>
                <a:gd name="T18" fmla="*/ 34 w 84"/>
                <a:gd name="T19" fmla="*/ 6 h 32"/>
                <a:gd name="T20" fmla="*/ 34 w 84"/>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2">
                  <a:moveTo>
                    <a:pt x="34" y="6"/>
                  </a:moveTo>
                  <a:cubicBezTo>
                    <a:pt x="33" y="6"/>
                    <a:pt x="33" y="6"/>
                    <a:pt x="33" y="6"/>
                  </a:cubicBezTo>
                  <a:cubicBezTo>
                    <a:pt x="29" y="7"/>
                    <a:pt x="26" y="8"/>
                    <a:pt x="23" y="9"/>
                  </a:cubicBezTo>
                  <a:cubicBezTo>
                    <a:pt x="22" y="10"/>
                    <a:pt x="21" y="10"/>
                    <a:pt x="20" y="11"/>
                  </a:cubicBezTo>
                  <a:cubicBezTo>
                    <a:pt x="13" y="14"/>
                    <a:pt x="9" y="17"/>
                    <a:pt x="8" y="18"/>
                  </a:cubicBezTo>
                  <a:cubicBezTo>
                    <a:pt x="0" y="26"/>
                    <a:pt x="10" y="32"/>
                    <a:pt x="29" y="32"/>
                  </a:cubicBezTo>
                  <a:cubicBezTo>
                    <a:pt x="29" y="32"/>
                    <a:pt x="29" y="32"/>
                    <a:pt x="29" y="32"/>
                  </a:cubicBezTo>
                  <a:cubicBezTo>
                    <a:pt x="45" y="31"/>
                    <a:pt x="82" y="23"/>
                    <a:pt x="84" y="10"/>
                  </a:cubicBezTo>
                  <a:cubicBezTo>
                    <a:pt x="73" y="6"/>
                    <a:pt x="62" y="3"/>
                    <a:pt x="51" y="0"/>
                  </a:cubicBezTo>
                  <a:cubicBezTo>
                    <a:pt x="45" y="3"/>
                    <a:pt x="38" y="5"/>
                    <a:pt x="34" y="6"/>
                  </a:cubicBezTo>
                  <a:cubicBezTo>
                    <a:pt x="34" y="6"/>
                    <a:pt x="34" y="6"/>
                    <a:pt x="34" y="6"/>
                  </a:cubicBezTo>
                  <a:close/>
                </a:path>
              </a:pathLst>
            </a:custGeom>
            <a:solidFill>
              <a:schemeClr val="accent1"/>
            </a:solidFill>
            <a:ln w="3175">
              <a:solidFill>
                <a:schemeClr val="bg1"/>
              </a:solidFill>
            </a:ln>
          </p:spPr>
          <p:txBody>
            <a:bodyPr vert="horz" wrap="square" lIns="121920" tIns="60960" rIns="121920" bIns="60960" numCol="1" anchor="t" anchorCtr="0" compatLnSpc="1"/>
            <a:lstStyle/>
            <a:p>
              <a:endParaRPr lang="en-US" sz="2400"/>
            </a:p>
          </p:txBody>
        </p:sp>
        <p:sp>
          <p:nvSpPr>
            <p:cNvPr id="46" name="Freeform 45"/>
            <p:cNvSpPr/>
            <p:nvPr/>
          </p:nvSpPr>
          <p:spPr bwMode="auto">
            <a:xfrm>
              <a:off x="2919321" y="3240353"/>
              <a:ext cx="909547" cy="2078482"/>
            </a:xfrm>
            <a:custGeom>
              <a:avLst/>
              <a:gdLst>
                <a:gd name="T0" fmla="*/ 144 w 272"/>
                <a:gd name="T1" fmla="*/ 530 h 623"/>
                <a:gd name="T2" fmla="*/ 145 w 272"/>
                <a:gd name="T3" fmla="*/ 535 h 623"/>
                <a:gd name="T4" fmla="*/ 147 w 272"/>
                <a:gd name="T5" fmla="*/ 541 h 623"/>
                <a:gd name="T6" fmla="*/ 152 w 272"/>
                <a:gd name="T7" fmla="*/ 555 h 623"/>
                <a:gd name="T8" fmla="*/ 155 w 272"/>
                <a:gd name="T9" fmla="*/ 563 h 623"/>
                <a:gd name="T10" fmla="*/ 158 w 272"/>
                <a:gd name="T11" fmla="*/ 571 h 623"/>
                <a:gd name="T12" fmla="*/ 201 w 272"/>
                <a:gd name="T13" fmla="*/ 623 h 623"/>
                <a:gd name="T14" fmla="*/ 177 w 272"/>
                <a:gd name="T15" fmla="*/ 525 h 623"/>
                <a:gd name="T16" fmla="*/ 171 w 272"/>
                <a:gd name="T17" fmla="*/ 516 h 623"/>
                <a:gd name="T18" fmla="*/ 158 w 272"/>
                <a:gd name="T19" fmla="*/ 454 h 623"/>
                <a:gd name="T20" fmla="*/ 166 w 272"/>
                <a:gd name="T21" fmla="*/ 448 h 623"/>
                <a:gd name="T22" fmla="*/ 213 w 272"/>
                <a:gd name="T23" fmla="*/ 447 h 623"/>
                <a:gd name="T24" fmla="*/ 173 w 272"/>
                <a:gd name="T25" fmla="*/ 298 h 623"/>
                <a:gd name="T26" fmla="*/ 183 w 272"/>
                <a:gd name="T27" fmla="*/ 251 h 623"/>
                <a:gd name="T28" fmla="*/ 242 w 272"/>
                <a:gd name="T29" fmla="*/ 287 h 623"/>
                <a:gd name="T30" fmla="*/ 250 w 272"/>
                <a:gd name="T31" fmla="*/ 284 h 623"/>
                <a:gd name="T32" fmla="*/ 255 w 272"/>
                <a:gd name="T33" fmla="*/ 281 h 623"/>
                <a:gd name="T34" fmla="*/ 261 w 272"/>
                <a:gd name="T35" fmla="*/ 272 h 623"/>
                <a:gd name="T36" fmla="*/ 266 w 272"/>
                <a:gd name="T37" fmla="*/ 261 h 623"/>
                <a:gd name="T38" fmla="*/ 270 w 272"/>
                <a:gd name="T39" fmla="*/ 244 h 623"/>
                <a:gd name="T40" fmla="*/ 272 w 272"/>
                <a:gd name="T41" fmla="*/ 222 h 623"/>
                <a:gd name="T42" fmla="*/ 271 w 272"/>
                <a:gd name="T43" fmla="*/ 211 h 623"/>
                <a:gd name="T44" fmla="*/ 266 w 272"/>
                <a:gd name="T45" fmla="*/ 175 h 623"/>
                <a:gd name="T46" fmla="*/ 263 w 272"/>
                <a:gd name="T47" fmla="*/ 167 h 623"/>
                <a:gd name="T48" fmla="*/ 245 w 272"/>
                <a:gd name="T49" fmla="*/ 137 h 623"/>
                <a:gd name="T50" fmla="*/ 240 w 272"/>
                <a:gd name="T51" fmla="*/ 133 h 623"/>
                <a:gd name="T52" fmla="*/ 225 w 272"/>
                <a:gd name="T53" fmla="*/ 128 h 623"/>
                <a:gd name="T54" fmla="*/ 221 w 272"/>
                <a:gd name="T55" fmla="*/ 128 h 623"/>
                <a:gd name="T56" fmla="*/ 217 w 272"/>
                <a:gd name="T57" fmla="*/ 130 h 623"/>
                <a:gd name="T58" fmla="*/ 200 w 272"/>
                <a:gd name="T59" fmla="*/ 147 h 623"/>
                <a:gd name="T60" fmla="*/ 191 w 272"/>
                <a:gd name="T61" fmla="*/ 158 h 623"/>
                <a:gd name="T62" fmla="*/ 181 w 272"/>
                <a:gd name="T63" fmla="*/ 163 h 623"/>
                <a:gd name="T64" fmla="*/ 174 w 272"/>
                <a:gd name="T65" fmla="*/ 162 h 623"/>
                <a:gd name="T66" fmla="*/ 168 w 272"/>
                <a:gd name="T67" fmla="*/ 158 h 623"/>
                <a:gd name="T68" fmla="*/ 164 w 272"/>
                <a:gd name="T69" fmla="*/ 153 h 623"/>
                <a:gd name="T70" fmla="*/ 154 w 272"/>
                <a:gd name="T71" fmla="*/ 116 h 623"/>
                <a:gd name="T72" fmla="*/ 163 w 272"/>
                <a:gd name="T73" fmla="*/ 1 h 623"/>
                <a:gd name="T74" fmla="*/ 105 w 272"/>
                <a:gd name="T75" fmla="*/ 1 h 623"/>
                <a:gd name="T76" fmla="*/ 90 w 272"/>
                <a:gd name="T77" fmla="*/ 91 h 623"/>
                <a:gd name="T78" fmla="*/ 92 w 272"/>
                <a:gd name="T79" fmla="*/ 106 h 623"/>
                <a:gd name="T80" fmla="*/ 92 w 272"/>
                <a:gd name="T81" fmla="*/ 121 h 623"/>
                <a:gd name="T82" fmla="*/ 91 w 272"/>
                <a:gd name="T83" fmla="*/ 135 h 623"/>
                <a:gd name="T84" fmla="*/ 89 w 272"/>
                <a:gd name="T85" fmla="*/ 151 h 623"/>
                <a:gd name="T86" fmla="*/ 85 w 272"/>
                <a:gd name="T87" fmla="*/ 166 h 623"/>
                <a:gd name="T88" fmla="*/ 73 w 272"/>
                <a:gd name="T89" fmla="*/ 184 h 623"/>
                <a:gd name="T90" fmla="*/ 43 w 272"/>
                <a:gd name="T91" fmla="*/ 139 h 623"/>
                <a:gd name="T92" fmla="*/ 42 w 272"/>
                <a:gd name="T93" fmla="*/ 129 h 623"/>
                <a:gd name="T94" fmla="*/ 42 w 272"/>
                <a:gd name="T95" fmla="*/ 118 h 623"/>
                <a:gd name="T96" fmla="*/ 44 w 272"/>
                <a:gd name="T97" fmla="*/ 97 h 623"/>
                <a:gd name="T98" fmla="*/ 48 w 272"/>
                <a:gd name="T99" fmla="*/ 77 h 623"/>
                <a:gd name="T100" fmla="*/ 24 w 272"/>
                <a:gd name="T101" fmla="*/ 1 h 623"/>
                <a:gd name="T102" fmla="*/ 78 w 272"/>
                <a:gd name="T103" fmla="*/ 441 h 623"/>
                <a:gd name="T104" fmla="*/ 80 w 272"/>
                <a:gd name="T105" fmla="*/ 448 h 623"/>
                <a:gd name="T106" fmla="*/ 81 w 272"/>
                <a:gd name="T107" fmla="*/ 448 h 623"/>
                <a:gd name="T108" fmla="*/ 143 w 272"/>
                <a:gd name="T109" fmla="*/ 52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623">
                  <a:moveTo>
                    <a:pt x="143" y="526"/>
                  </a:moveTo>
                  <a:cubicBezTo>
                    <a:pt x="143" y="527"/>
                    <a:pt x="144" y="528"/>
                    <a:pt x="144" y="530"/>
                  </a:cubicBezTo>
                  <a:cubicBezTo>
                    <a:pt x="144" y="532"/>
                    <a:pt x="145" y="533"/>
                    <a:pt x="145" y="535"/>
                  </a:cubicBezTo>
                  <a:cubicBezTo>
                    <a:pt x="145" y="535"/>
                    <a:pt x="145" y="535"/>
                    <a:pt x="145" y="535"/>
                  </a:cubicBezTo>
                  <a:cubicBezTo>
                    <a:pt x="146" y="537"/>
                    <a:pt x="146" y="539"/>
                    <a:pt x="147" y="541"/>
                  </a:cubicBezTo>
                  <a:cubicBezTo>
                    <a:pt x="147" y="541"/>
                    <a:pt x="147" y="541"/>
                    <a:pt x="147" y="541"/>
                  </a:cubicBezTo>
                  <a:cubicBezTo>
                    <a:pt x="148" y="546"/>
                    <a:pt x="150" y="550"/>
                    <a:pt x="151" y="555"/>
                  </a:cubicBezTo>
                  <a:cubicBezTo>
                    <a:pt x="151" y="555"/>
                    <a:pt x="152" y="555"/>
                    <a:pt x="152" y="555"/>
                  </a:cubicBezTo>
                  <a:cubicBezTo>
                    <a:pt x="152" y="557"/>
                    <a:pt x="153" y="559"/>
                    <a:pt x="154" y="561"/>
                  </a:cubicBezTo>
                  <a:cubicBezTo>
                    <a:pt x="154" y="561"/>
                    <a:pt x="154" y="562"/>
                    <a:pt x="155" y="563"/>
                  </a:cubicBezTo>
                  <a:cubicBezTo>
                    <a:pt x="155" y="564"/>
                    <a:pt x="156" y="565"/>
                    <a:pt x="156" y="566"/>
                  </a:cubicBezTo>
                  <a:cubicBezTo>
                    <a:pt x="157" y="568"/>
                    <a:pt x="157" y="569"/>
                    <a:pt x="158" y="571"/>
                  </a:cubicBezTo>
                  <a:cubicBezTo>
                    <a:pt x="158" y="571"/>
                    <a:pt x="158" y="572"/>
                    <a:pt x="158" y="572"/>
                  </a:cubicBezTo>
                  <a:cubicBezTo>
                    <a:pt x="169" y="595"/>
                    <a:pt x="185" y="619"/>
                    <a:pt x="201" y="623"/>
                  </a:cubicBezTo>
                  <a:cubicBezTo>
                    <a:pt x="201" y="623"/>
                    <a:pt x="201" y="623"/>
                    <a:pt x="201" y="623"/>
                  </a:cubicBezTo>
                  <a:cubicBezTo>
                    <a:pt x="220" y="617"/>
                    <a:pt x="204" y="560"/>
                    <a:pt x="177" y="525"/>
                  </a:cubicBezTo>
                  <a:cubicBezTo>
                    <a:pt x="177" y="525"/>
                    <a:pt x="177" y="525"/>
                    <a:pt x="177" y="525"/>
                  </a:cubicBezTo>
                  <a:cubicBezTo>
                    <a:pt x="176" y="522"/>
                    <a:pt x="174" y="519"/>
                    <a:pt x="171" y="516"/>
                  </a:cubicBezTo>
                  <a:cubicBezTo>
                    <a:pt x="159" y="495"/>
                    <a:pt x="149" y="472"/>
                    <a:pt x="155" y="458"/>
                  </a:cubicBezTo>
                  <a:cubicBezTo>
                    <a:pt x="156" y="457"/>
                    <a:pt x="157" y="455"/>
                    <a:pt x="158" y="454"/>
                  </a:cubicBezTo>
                  <a:cubicBezTo>
                    <a:pt x="158" y="453"/>
                    <a:pt x="159" y="453"/>
                    <a:pt x="159" y="452"/>
                  </a:cubicBezTo>
                  <a:cubicBezTo>
                    <a:pt x="161" y="450"/>
                    <a:pt x="163" y="449"/>
                    <a:pt x="166" y="448"/>
                  </a:cubicBezTo>
                  <a:cubicBezTo>
                    <a:pt x="180" y="447"/>
                    <a:pt x="196" y="447"/>
                    <a:pt x="213" y="447"/>
                  </a:cubicBezTo>
                  <a:cubicBezTo>
                    <a:pt x="213" y="447"/>
                    <a:pt x="213" y="447"/>
                    <a:pt x="213" y="447"/>
                  </a:cubicBezTo>
                  <a:cubicBezTo>
                    <a:pt x="212" y="445"/>
                    <a:pt x="211" y="442"/>
                    <a:pt x="211" y="440"/>
                  </a:cubicBezTo>
                  <a:cubicBezTo>
                    <a:pt x="194" y="391"/>
                    <a:pt x="182" y="343"/>
                    <a:pt x="173" y="298"/>
                  </a:cubicBezTo>
                  <a:cubicBezTo>
                    <a:pt x="173" y="294"/>
                    <a:pt x="172" y="289"/>
                    <a:pt x="172" y="285"/>
                  </a:cubicBezTo>
                  <a:cubicBezTo>
                    <a:pt x="172" y="261"/>
                    <a:pt x="176" y="252"/>
                    <a:pt x="183" y="251"/>
                  </a:cubicBezTo>
                  <a:cubicBezTo>
                    <a:pt x="191" y="247"/>
                    <a:pt x="201" y="255"/>
                    <a:pt x="204" y="258"/>
                  </a:cubicBezTo>
                  <a:cubicBezTo>
                    <a:pt x="227" y="278"/>
                    <a:pt x="235" y="286"/>
                    <a:pt x="242" y="287"/>
                  </a:cubicBezTo>
                  <a:cubicBezTo>
                    <a:pt x="243" y="287"/>
                    <a:pt x="245" y="287"/>
                    <a:pt x="247" y="286"/>
                  </a:cubicBezTo>
                  <a:cubicBezTo>
                    <a:pt x="248" y="286"/>
                    <a:pt x="249" y="285"/>
                    <a:pt x="250" y="284"/>
                  </a:cubicBezTo>
                  <a:cubicBezTo>
                    <a:pt x="250" y="284"/>
                    <a:pt x="251" y="284"/>
                    <a:pt x="251" y="283"/>
                  </a:cubicBezTo>
                  <a:cubicBezTo>
                    <a:pt x="252" y="282"/>
                    <a:pt x="253" y="282"/>
                    <a:pt x="255" y="281"/>
                  </a:cubicBezTo>
                  <a:cubicBezTo>
                    <a:pt x="255" y="280"/>
                    <a:pt x="256" y="280"/>
                    <a:pt x="256" y="279"/>
                  </a:cubicBezTo>
                  <a:cubicBezTo>
                    <a:pt x="258" y="277"/>
                    <a:pt x="260" y="275"/>
                    <a:pt x="261" y="272"/>
                  </a:cubicBezTo>
                  <a:cubicBezTo>
                    <a:pt x="262" y="271"/>
                    <a:pt x="262" y="270"/>
                    <a:pt x="263" y="269"/>
                  </a:cubicBezTo>
                  <a:cubicBezTo>
                    <a:pt x="264" y="266"/>
                    <a:pt x="265" y="264"/>
                    <a:pt x="266" y="261"/>
                  </a:cubicBezTo>
                  <a:cubicBezTo>
                    <a:pt x="266" y="259"/>
                    <a:pt x="267" y="256"/>
                    <a:pt x="268" y="254"/>
                  </a:cubicBezTo>
                  <a:cubicBezTo>
                    <a:pt x="268" y="251"/>
                    <a:pt x="269" y="248"/>
                    <a:pt x="270" y="244"/>
                  </a:cubicBezTo>
                  <a:cubicBezTo>
                    <a:pt x="270" y="243"/>
                    <a:pt x="270" y="241"/>
                    <a:pt x="270" y="239"/>
                  </a:cubicBezTo>
                  <a:cubicBezTo>
                    <a:pt x="271" y="234"/>
                    <a:pt x="271" y="228"/>
                    <a:pt x="272" y="222"/>
                  </a:cubicBezTo>
                  <a:cubicBezTo>
                    <a:pt x="272" y="221"/>
                    <a:pt x="271" y="218"/>
                    <a:pt x="271" y="216"/>
                  </a:cubicBezTo>
                  <a:cubicBezTo>
                    <a:pt x="271" y="215"/>
                    <a:pt x="271" y="213"/>
                    <a:pt x="271" y="211"/>
                  </a:cubicBezTo>
                  <a:cubicBezTo>
                    <a:pt x="270" y="200"/>
                    <a:pt x="269" y="187"/>
                    <a:pt x="266" y="176"/>
                  </a:cubicBezTo>
                  <a:cubicBezTo>
                    <a:pt x="266" y="176"/>
                    <a:pt x="266" y="175"/>
                    <a:pt x="266" y="175"/>
                  </a:cubicBezTo>
                  <a:cubicBezTo>
                    <a:pt x="265" y="173"/>
                    <a:pt x="264" y="170"/>
                    <a:pt x="263" y="168"/>
                  </a:cubicBezTo>
                  <a:cubicBezTo>
                    <a:pt x="263" y="168"/>
                    <a:pt x="263" y="167"/>
                    <a:pt x="263" y="167"/>
                  </a:cubicBezTo>
                  <a:cubicBezTo>
                    <a:pt x="259" y="155"/>
                    <a:pt x="252" y="144"/>
                    <a:pt x="246" y="137"/>
                  </a:cubicBezTo>
                  <a:cubicBezTo>
                    <a:pt x="245" y="137"/>
                    <a:pt x="245" y="137"/>
                    <a:pt x="245" y="137"/>
                  </a:cubicBezTo>
                  <a:cubicBezTo>
                    <a:pt x="245" y="136"/>
                    <a:pt x="244" y="136"/>
                    <a:pt x="243" y="135"/>
                  </a:cubicBezTo>
                  <a:cubicBezTo>
                    <a:pt x="242" y="134"/>
                    <a:pt x="241" y="133"/>
                    <a:pt x="240" y="133"/>
                  </a:cubicBezTo>
                  <a:cubicBezTo>
                    <a:pt x="240" y="132"/>
                    <a:pt x="240" y="132"/>
                    <a:pt x="239" y="132"/>
                  </a:cubicBezTo>
                  <a:cubicBezTo>
                    <a:pt x="235" y="129"/>
                    <a:pt x="230" y="128"/>
                    <a:pt x="225" y="128"/>
                  </a:cubicBezTo>
                  <a:cubicBezTo>
                    <a:pt x="225" y="128"/>
                    <a:pt x="224" y="128"/>
                    <a:pt x="224" y="128"/>
                  </a:cubicBezTo>
                  <a:cubicBezTo>
                    <a:pt x="223" y="128"/>
                    <a:pt x="222" y="128"/>
                    <a:pt x="221" y="128"/>
                  </a:cubicBezTo>
                  <a:cubicBezTo>
                    <a:pt x="220" y="129"/>
                    <a:pt x="219" y="129"/>
                    <a:pt x="218" y="129"/>
                  </a:cubicBezTo>
                  <a:cubicBezTo>
                    <a:pt x="218" y="129"/>
                    <a:pt x="218" y="129"/>
                    <a:pt x="217" y="130"/>
                  </a:cubicBezTo>
                  <a:cubicBezTo>
                    <a:pt x="211" y="132"/>
                    <a:pt x="205" y="138"/>
                    <a:pt x="200" y="147"/>
                  </a:cubicBezTo>
                  <a:cubicBezTo>
                    <a:pt x="200" y="147"/>
                    <a:pt x="200" y="147"/>
                    <a:pt x="200" y="147"/>
                  </a:cubicBezTo>
                  <a:cubicBezTo>
                    <a:pt x="196" y="153"/>
                    <a:pt x="196" y="153"/>
                    <a:pt x="196" y="153"/>
                  </a:cubicBezTo>
                  <a:cubicBezTo>
                    <a:pt x="196" y="153"/>
                    <a:pt x="194" y="155"/>
                    <a:pt x="191" y="158"/>
                  </a:cubicBezTo>
                  <a:cubicBezTo>
                    <a:pt x="188" y="160"/>
                    <a:pt x="185" y="162"/>
                    <a:pt x="182" y="163"/>
                  </a:cubicBezTo>
                  <a:cubicBezTo>
                    <a:pt x="182" y="163"/>
                    <a:pt x="181" y="163"/>
                    <a:pt x="181" y="163"/>
                  </a:cubicBezTo>
                  <a:cubicBezTo>
                    <a:pt x="180" y="163"/>
                    <a:pt x="178" y="163"/>
                    <a:pt x="177" y="163"/>
                  </a:cubicBezTo>
                  <a:cubicBezTo>
                    <a:pt x="176" y="163"/>
                    <a:pt x="175" y="163"/>
                    <a:pt x="174" y="162"/>
                  </a:cubicBezTo>
                  <a:cubicBezTo>
                    <a:pt x="173" y="162"/>
                    <a:pt x="173" y="162"/>
                    <a:pt x="172" y="162"/>
                  </a:cubicBezTo>
                  <a:cubicBezTo>
                    <a:pt x="171" y="161"/>
                    <a:pt x="169" y="160"/>
                    <a:pt x="168" y="158"/>
                  </a:cubicBezTo>
                  <a:cubicBezTo>
                    <a:pt x="167" y="157"/>
                    <a:pt x="166" y="156"/>
                    <a:pt x="165" y="155"/>
                  </a:cubicBezTo>
                  <a:cubicBezTo>
                    <a:pt x="165" y="154"/>
                    <a:pt x="165" y="154"/>
                    <a:pt x="164" y="153"/>
                  </a:cubicBezTo>
                  <a:cubicBezTo>
                    <a:pt x="162" y="150"/>
                    <a:pt x="160" y="145"/>
                    <a:pt x="158" y="138"/>
                  </a:cubicBezTo>
                  <a:cubicBezTo>
                    <a:pt x="156" y="132"/>
                    <a:pt x="155" y="123"/>
                    <a:pt x="154" y="116"/>
                  </a:cubicBezTo>
                  <a:cubicBezTo>
                    <a:pt x="154" y="75"/>
                    <a:pt x="157" y="37"/>
                    <a:pt x="163" y="1"/>
                  </a:cubicBezTo>
                  <a:cubicBezTo>
                    <a:pt x="163" y="1"/>
                    <a:pt x="163" y="1"/>
                    <a:pt x="163" y="1"/>
                  </a:cubicBezTo>
                  <a:cubicBezTo>
                    <a:pt x="163" y="0"/>
                    <a:pt x="163" y="0"/>
                    <a:pt x="163" y="0"/>
                  </a:cubicBezTo>
                  <a:cubicBezTo>
                    <a:pt x="141" y="0"/>
                    <a:pt x="122" y="0"/>
                    <a:pt x="105" y="1"/>
                  </a:cubicBezTo>
                  <a:cubicBezTo>
                    <a:pt x="71" y="25"/>
                    <a:pt x="86" y="78"/>
                    <a:pt x="86" y="78"/>
                  </a:cubicBezTo>
                  <a:cubicBezTo>
                    <a:pt x="88" y="82"/>
                    <a:pt x="89" y="87"/>
                    <a:pt x="90" y="91"/>
                  </a:cubicBezTo>
                  <a:cubicBezTo>
                    <a:pt x="90" y="92"/>
                    <a:pt x="90" y="92"/>
                    <a:pt x="90" y="92"/>
                  </a:cubicBezTo>
                  <a:cubicBezTo>
                    <a:pt x="91" y="96"/>
                    <a:pt x="91" y="101"/>
                    <a:pt x="92" y="106"/>
                  </a:cubicBezTo>
                  <a:cubicBezTo>
                    <a:pt x="92" y="107"/>
                    <a:pt x="92" y="107"/>
                    <a:pt x="92" y="108"/>
                  </a:cubicBezTo>
                  <a:cubicBezTo>
                    <a:pt x="92" y="112"/>
                    <a:pt x="92" y="116"/>
                    <a:pt x="92" y="121"/>
                  </a:cubicBezTo>
                  <a:cubicBezTo>
                    <a:pt x="92" y="123"/>
                    <a:pt x="92" y="125"/>
                    <a:pt x="92" y="127"/>
                  </a:cubicBezTo>
                  <a:cubicBezTo>
                    <a:pt x="92" y="130"/>
                    <a:pt x="91" y="132"/>
                    <a:pt x="91" y="135"/>
                  </a:cubicBezTo>
                  <a:cubicBezTo>
                    <a:pt x="91" y="139"/>
                    <a:pt x="90" y="143"/>
                    <a:pt x="90" y="146"/>
                  </a:cubicBezTo>
                  <a:cubicBezTo>
                    <a:pt x="89" y="148"/>
                    <a:pt x="89" y="149"/>
                    <a:pt x="89" y="151"/>
                  </a:cubicBezTo>
                  <a:cubicBezTo>
                    <a:pt x="88" y="153"/>
                    <a:pt x="88" y="155"/>
                    <a:pt x="87" y="157"/>
                  </a:cubicBezTo>
                  <a:cubicBezTo>
                    <a:pt x="87" y="161"/>
                    <a:pt x="86" y="164"/>
                    <a:pt x="85" y="166"/>
                  </a:cubicBezTo>
                  <a:cubicBezTo>
                    <a:pt x="84" y="167"/>
                    <a:pt x="84" y="168"/>
                    <a:pt x="84" y="169"/>
                  </a:cubicBezTo>
                  <a:cubicBezTo>
                    <a:pt x="81" y="177"/>
                    <a:pt x="77" y="182"/>
                    <a:pt x="73" y="184"/>
                  </a:cubicBezTo>
                  <a:cubicBezTo>
                    <a:pt x="69" y="187"/>
                    <a:pt x="65" y="186"/>
                    <a:pt x="62" y="184"/>
                  </a:cubicBezTo>
                  <a:cubicBezTo>
                    <a:pt x="52" y="178"/>
                    <a:pt x="46" y="160"/>
                    <a:pt x="43" y="139"/>
                  </a:cubicBezTo>
                  <a:cubicBezTo>
                    <a:pt x="43" y="138"/>
                    <a:pt x="43" y="137"/>
                    <a:pt x="43" y="136"/>
                  </a:cubicBezTo>
                  <a:cubicBezTo>
                    <a:pt x="43" y="133"/>
                    <a:pt x="42" y="131"/>
                    <a:pt x="42" y="129"/>
                  </a:cubicBezTo>
                  <a:cubicBezTo>
                    <a:pt x="42" y="128"/>
                    <a:pt x="42" y="126"/>
                    <a:pt x="42" y="125"/>
                  </a:cubicBezTo>
                  <a:cubicBezTo>
                    <a:pt x="42" y="123"/>
                    <a:pt x="42" y="121"/>
                    <a:pt x="42" y="118"/>
                  </a:cubicBezTo>
                  <a:cubicBezTo>
                    <a:pt x="42" y="118"/>
                    <a:pt x="42" y="118"/>
                    <a:pt x="42" y="117"/>
                  </a:cubicBezTo>
                  <a:cubicBezTo>
                    <a:pt x="42" y="110"/>
                    <a:pt x="43" y="104"/>
                    <a:pt x="44" y="97"/>
                  </a:cubicBezTo>
                  <a:cubicBezTo>
                    <a:pt x="45" y="88"/>
                    <a:pt x="47" y="83"/>
                    <a:pt x="48" y="77"/>
                  </a:cubicBezTo>
                  <a:cubicBezTo>
                    <a:pt x="48" y="77"/>
                    <a:pt x="48" y="77"/>
                    <a:pt x="48" y="77"/>
                  </a:cubicBezTo>
                  <a:cubicBezTo>
                    <a:pt x="56" y="51"/>
                    <a:pt x="63" y="17"/>
                    <a:pt x="49" y="1"/>
                  </a:cubicBezTo>
                  <a:cubicBezTo>
                    <a:pt x="39" y="1"/>
                    <a:pt x="30" y="1"/>
                    <a:pt x="24" y="1"/>
                  </a:cubicBezTo>
                  <a:cubicBezTo>
                    <a:pt x="24" y="2"/>
                    <a:pt x="24" y="2"/>
                    <a:pt x="24" y="2"/>
                  </a:cubicBezTo>
                  <a:cubicBezTo>
                    <a:pt x="0" y="126"/>
                    <a:pt x="13" y="273"/>
                    <a:pt x="78" y="441"/>
                  </a:cubicBezTo>
                  <a:cubicBezTo>
                    <a:pt x="79" y="443"/>
                    <a:pt x="80" y="445"/>
                    <a:pt x="81" y="448"/>
                  </a:cubicBezTo>
                  <a:cubicBezTo>
                    <a:pt x="80" y="448"/>
                    <a:pt x="80" y="448"/>
                    <a:pt x="80" y="448"/>
                  </a:cubicBezTo>
                  <a:cubicBezTo>
                    <a:pt x="81" y="448"/>
                    <a:pt x="81" y="448"/>
                    <a:pt x="81" y="448"/>
                  </a:cubicBezTo>
                  <a:cubicBezTo>
                    <a:pt x="81" y="448"/>
                    <a:pt x="81" y="448"/>
                    <a:pt x="81" y="448"/>
                  </a:cubicBezTo>
                  <a:cubicBezTo>
                    <a:pt x="87" y="448"/>
                    <a:pt x="94" y="448"/>
                    <a:pt x="104" y="448"/>
                  </a:cubicBezTo>
                  <a:cubicBezTo>
                    <a:pt x="135" y="469"/>
                    <a:pt x="143" y="525"/>
                    <a:pt x="143" y="526"/>
                  </a:cubicBezTo>
                  <a:close/>
                </a:path>
              </a:pathLst>
            </a:custGeom>
            <a:solidFill>
              <a:schemeClr val="accent3"/>
            </a:solidFill>
            <a:ln w="3175">
              <a:solidFill>
                <a:schemeClr val="bg1"/>
              </a:solidFill>
            </a:ln>
          </p:spPr>
          <p:txBody>
            <a:bodyPr vert="horz" wrap="square" lIns="121920" tIns="60960" rIns="121920" bIns="60960" numCol="1" anchor="t" anchorCtr="0" compatLnSpc="1"/>
            <a:lstStyle/>
            <a:p>
              <a:endParaRPr lang="en-US" sz="2400"/>
            </a:p>
          </p:txBody>
        </p:sp>
        <p:sp>
          <p:nvSpPr>
            <p:cNvPr id="47" name="Freeform 46"/>
            <p:cNvSpPr/>
            <p:nvPr/>
          </p:nvSpPr>
          <p:spPr bwMode="auto">
            <a:xfrm>
              <a:off x="3000170" y="2229745"/>
              <a:ext cx="946604" cy="1630447"/>
            </a:xfrm>
            <a:custGeom>
              <a:avLst/>
              <a:gdLst>
                <a:gd name="T0" fmla="*/ 24 w 283"/>
                <a:gd name="T1" fmla="*/ 379 h 488"/>
                <a:gd name="T2" fmla="*/ 18 w 283"/>
                <a:gd name="T3" fmla="*/ 420 h 488"/>
                <a:gd name="T4" fmla="*/ 18 w 283"/>
                <a:gd name="T5" fmla="*/ 431 h 488"/>
                <a:gd name="T6" fmla="*/ 19 w 283"/>
                <a:gd name="T7" fmla="*/ 441 h 488"/>
                <a:gd name="T8" fmla="*/ 49 w 283"/>
                <a:gd name="T9" fmla="*/ 486 h 488"/>
                <a:gd name="T10" fmla="*/ 61 w 283"/>
                <a:gd name="T11" fmla="*/ 468 h 488"/>
                <a:gd name="T12" fmla="*/ 65 w 283"/>
                <a:gd name="T13" fmla="*/ 453 h 488"/>
                <a:gd name="T14" fmla="*/ 67 w 283"/>
                <a:gd name="T15" fmla="*/ 437 h 488"/>
                <a:gd name="T16" fmla="*/ 68 w 283"/>
                <a:gd name="T17" fmla="*/ 423 h 488"/>
                <a:gd name="T18" fmla="*/ 68 w 283"/>
                <a:gd name="T19" fmla="*/ 408 h 488"/>
                <a:gd name="T20" fmla="*/ 66 w 283"/>
                <a:gd name="T21" fmla="*/ 393 h 488"/>
                <a:gd name="T22" fmla="*/ 81 w 283"/>
                <a:gd name="T23" fmla="*/ 303 h 488"/>
                <a:gd name="T24" fmla="*/ 167 w 283"/>
                <a:gd name="T25" fmla="*/ 191 h 488"/>
                <a:gd name="T26" fmla="*/ 159 w 283"/>
                <a:gd name="T27" fmla="*/ 158 h 488"/>
                <a:gd name="T28" fmla="*/ 145 w 283"/>
                <a:gd name="T29" fmla="*/ 164 h 488"/>
                <a:gd name="T30" fmla="*/ 116 w 283"/>
                <a:gd name="T31" fmla="*/ 185 h 488"/>
                <a:gd name="T32" fmla="*/ 115 w 283"/>
                <a:gd name="T33" fmla="*/ 185 h 488"/>
                <a:gd name="T34" fmla="*/ 115 w 283"/>
                <a:gd name="T35" fmla="*/ 185 h 488"/>
                <a:gd name="T36" fmla="*/ 115 w 283"/>
                <a:gd name="T37" fmla="*/ 185 h 488"/>
                <a:gd name="T38" fmla="*/ 115 w 283"/>
                <a:gd name="T39" fmla="*/ 185 h 488"/>
                <a:gd name="T40" fmla="*/ 107 w 283"/>
                <a:gd name="T41" fmla="*/ 179 h 488"/>
                <a:gd name="T42" fmla="*/ 107 w 283"/>
                <a:gd name="T43" fmla="*/ 177 h 488"/>
                <a:gd name="T44" fmla="*/ 172 w 283"/>
                <a:gd name="T45" fmla="*/ 76 h 488"/>
                <a:gd name="T46" fmla="*/ 172 w 283"/>
                <a:gd name="T47" fmla="*/ 76 h 488"/>
                <a:gd name="T48" fmla="*/ 172 w 283"/>
                <a:gd name="T49" fmla="*/ 76 h 488"/>
                <a:gd name="T50" fmla="*/ 172 w 283"/>
                <a:gd name="T51" fmla="*/ 76 h 488"/>
                <a:gd name="T52" fmla="*/ 174 w 283"/>
                <a:gd name="T53" fmla="*/ 77 h 488"/>
                <a:gd name="T54" fmla="*/ 187 w 283"/>
                <a:gd name="T55" fmla="*/ 99 h 488"/>
                <a:gd name="T56" fmla="*/ 283 w 283"/>
                <a:gd name="T57" fmla="*/ 0 h 488"/>
                <a:gd name="T58" fmla="*/ 283 w 283"/>
                <a:gd name="T59" fmla="*/ 0 h 488"/>
                <a:gd name="T60" fmla="*/ 171 w 283"/>
                <a:gd name="T61" fmla="*/ 0 h 488"/>
                <a:gd name="T62" fmla="*/ 170 w 283"/>
                <a:gd name="T63" fmla="*/ 1 h 488"/>
                <a:gd name="T64" fmla="*/ 0 w 283"/>
                <a:gd name="T65" fmla="*/ 303 h 488"/>
                <a:gd name="T66" fmla="*/ 24 w 283"/>
                <a:gd name="T67" fmla="*/ 37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488">
                  <a:moveTo>
                    <a:pt x="24" y="379"/>
                  </a:moveTo>
                  <a:cubicBezTo>
                    <a:pt x="24" y="379"/>
                    <a:pt x="24" y="379"/>
                    <a:pt x="24" y="379"/>
                  </a:cubicBezTo>
                  <a:cubicBezTo>
                    <a:pt x="20" y="392"/>
                    <a:pt x="18" y="406"/>
                    <a:pt x="18" y="419"/>
                  </a:cubicBezTo>
                  <a:cubicBezTo>
                    <a:pt x="18" y="420"/>
                    <a:pt x="18" y="420"/>
                    <a:pt x="18" y="420"/>
                  </a:cubicBezTo>
                  <a:cubicBezTo>
                    <a:pt x="18" y="423"/>
                    <a:pt x="18" y="425"/>
                    <a:pt x="18" y="427"/>
                  </a:cubicBezTo>
                  <a:cubicBezTo>
                    <a:pt x="18" y="428"/>
                    <a:pt x="18" y="429"/>
                    <a:pt x="18" y="431"/>
                  </a:cubicBezTo>
                  <a:cubicBezTo>
                    <a:pt x="18" y="433"/>
                    <a:pt x="19" y="435"/>
                    <a:pt x="19" y="438"/>
                  </a:cubicBezTo>
                  <a:cubicBezTo>
                    <a:pt x="19" y="439"/>
                    <a:pt x="19" y="440"/>
                    <a:pt x="19" y="441"/>
                  </a:cubicBezTo>
                  <a:cubicBezTo>
                    <a:pt x="22" y="462"/>
                    <a:pt x="29" y="480"/>
                    <a:pt x="38" y="486"/>
                  </a:cubicBezTo>
                  <a:cubicBezTo>
                    <a:pt x="41" y="488"/>
                    <a:pt x="45" y="488"/>
                    <a:pt x="49" y="486"/>
                  </a:cubicBezTo>
                  <a:cubicBezTo>
                    <a:pt x="53" y="484"/>
                    <a:pt x="57" y="478"/>
                    <a:pt x="60" y="471"/>
                  </a:cubicBezTo>
                  <a:cubicBezTo>
                    <a:pt x="60" y="470"/>
                    <a:pt x="60" y="469"/>
                    <a:pt x="61" y="468"/>
                  </a:cubicBezTo>
                  <a:cubicBezTo>
                    <a:pt x="62" y="466"/>
                    <a:pt x="63" y="463"/>
                    <a:pt x="63" y="459"/>
                  </a:cubicBezTo>
                  <a:cubicBezTo>
                    <a:pt x="64" y="457"/>
                    <a:pt x="64" y="455"/>
                    <a:pt x="65" y="453"/>
                  </a:cubicBezTo>
                  <a:cubicBezTo>
                    <a:pt x="65" y="451"/>
                    <a:pt x="65" y="450"/>
                    <a:pt x="66" y="448"/>
                  </a:cubicBezTo>
                  <a:cubicBezTo>
                    <a:pt x="66" y="445"/>
                    <a:pt x="67" y="441"/>
                    <a:pt x="67" y="437"/>
                  </a:cubicBezTo>
                  <a:cubicBezTo>
                    <a:pt x="67" y="434"/>
                    <a:pt x="68" y="432"/>
                    <a:pt x="68" y="429"/>
                  </a:cubicBezTo>
                  <a:cubicBezTo>
                    <a:pt x="68" y="427"/>
                    <a:pt x="68" y="425"/>
                    <a:pt x="68" y="423"/>
                  </a:cubicBezTo>
                  <a:cubicBezTo>
                    <a:pt x="68" y="418"/>
                    <a:pt x="68" y="414"/>
                    <a:pt x="68" y="410"/>
                  </a:cubicBezTo>
                  <a:cubicBezTo>
                    <a:pt x="68" y="409"/>
                    <a:pt x="68" y="409"/>
                    <a:pt x="68" y="408"/>
                  </a:cubicBezTo>
                  <a:cubicBezTo>
                    <a:pt x="67" y="403"/>
                    <a:pt x="67" y="398"/>
                    <a:pt x="66" y="394"/>
                  </a:cubicBezTo>
                  <a:cubicBezTo>
                    <a:pt x="66" y="394"/>
                    <a:pt x="66" y="394"/>
                    <a:pt x="66" y="393"/>
                  </a:cubicBezTo>
                  <a:cubicBezTo>
                    <a:pt x="65" y="389"/>
                    <a:pt x="64" y="384"/>
                    <a:pt x="62" y="380"/>
                  </a:cubicBezTo>
                  <a:cubicBezTo>
                    <a:pt x="62" y="380"/>
                    <a:pt x="47" y="327"/>
                    <a:pt x="81" y="303"/>
                  </a:cubicBezTo>
                  <a:cubicBezTo>
                    <a:pt x="98" y="302"/>
                    <a:pt x="117" y="302"/>
                    <a:pt x="139" y="302"/>
                  </a:cubicBezTo>
                  <a:cubicBezTo>
                    <a:pt x="145" y="262"/>
                    <a:pt x="155" y="225"/>
                    <a:pt x="167" y="191"/>
                  </a:cubicBezTo>
                  <a:cubicBezTo>
                    <a:pt x="169" y="178"/>
                    <a:pt x="169" y="170"/>
                    <a:pt x="167" y="164"/>
                  </a:cubicBezTo>
                  <a:cubicBezTo>
                    <a:pt x="166" y="161"/>
                    <a:pt x="164" y="159"/>
                    <a:pt x="159" y="158"/>
                  </a:cubicBezTo>
                  <a:cubicBezTo>
                    <a:pt x="158" y="158"/>
                    <a:pt x="157" y="158"/>
                    <a:pt x="155" y="158"/>
                  </a:cubicBezTo>
                  <a:cubicBezTo>
                    <a:pt x="152" y="159"/>
                    <a:pt x="148" y="161"/>
                    <a:pt x="145" y="164"/>
                  </a:cubicBezTo>
                  <a:cubicBezTo>
                    <a:pt x="137" y="169"/>
                    <a:pt x="131" y="178"/>
                    <a:pt x="122" y="182"/>
                  </a:cubicBezTo>
                  <a:cubicBezTo>
                    <a:pt x="120" y="183"/>
                    <a:pt x="118" y="184"/>
                    <a:pt x="116" y="185"/>
                  </a:cubicBezTo>
                  <a:cubicBezTo>
                    <a:pt x="116" y="185"/>
                    <a:pt x="116" y="185"/>
                    <a:pt x="116" y="185"/>
                  </a:cubicBezTo>
                  <a:cubicBezTo>
                    <a:pt x="115" y="185"/>
                    <a:pt x="115" y="185"/>
                    <a:pt x="115" y="185"/>
                  </a:cubicBezTo>
                  <a:cubicBezTo>
                    <a:pt x="115" y="185"/>
                    <a:pt x="115" y="185"/>
                    <a:pt x="115" y="185"/>
                  </a:cubicBezTo>
                  <a:cubicBezTo>
                    <a:pt x="115" y="185"/>
                    <a:pt x="115" y="185"/>
                    <a:pt x="115" y="185"/>
                  </a:cubicBezTo>
                  <a:cubicBezTo>
                    <a:pt x="115" y="185"/>
                    <a:pt x="115" y="185"/>
                    <a:pt x="115" y="185"/>
                  </a:cubicBezTo>
                  <a:cubicBezTo>
                    <a:pt x="115" y="185"/>
                    <a:pt x="115" y="185"/>
                    <a:pt x="115" y="185"/>
                  </a:cubicBezTo>
                  <a:cubicBezTo>
                    <a:pt x="115" y="185"/>
                    <a:pt x="115" y="185"/>
                    <a:pt x="115" y="185"/>
                  </a:cubicBezTo>
                  <a:cubicBezTo>
                    <a:pt x="115" y="185"/>
                    <a:pt x="115" y="185"/>
                    <a:pt x="115" y="185"/>
                  </a:cubicBezTo>
                  <a:cubicBezTo>
                    <a:pt x="111" y="184"/>
                    <a:pt x="111" y="184"/>
                    <a:pt x="111" y="184"/>
                  </a:cubicBezTo>
                  <a:cubicBezTo>
                    <a:pt x="109" y="183"/>
                    <a:pt x="108" y="181"/>
                    <a:pt x="107" y="179"/>
                  </a:cubicBezTo>
                  <a:cubicBezTo>
                    <a:pt x="107" y="179"/>
                    <a:pt x="107" y="178"/>
                    <a:pt x="107" y="178"/>
                  </a:cubicBezTo>
                  <a:cubicBezTo>
                    <a:pt x="107" y="177"/>
                    <a:pt x="107" y="177"/>
                    <a:pt x="107" y="177"/>
                  </a:cubicBezTo>
                  <a:cubicBezTo>
                    <a:pt x="103" y="168"/>
                    <a:pt x="107" y="153"/>
                    <a:pt x="114" y="137"/>
                  </a:cubicBezTo>
                  <a:cubicBezTo>
                    <a:pt x="125" y="111"/>
                    <a:pt x="146" y="82"/>
                    <a:pt x="172" y="76"/>
                  </a:cubicBezTo>
                  <a:cubicBezTo>
                    <a:pt x="172" y="76"/>
                    <a:pt x="172" y="76"/>
                    <a:pt x="172" y="76"/>
                  </a:cubicBezTo>
                  <a:cubicBezTo>
                    <a:pt x="172" y="76"/>
                    <a:pt x="172" y="76"/>
                    <a:pt x="172" y="76"/>
                  </a:cubicBezTo>
                  <a:cubicBezTo>
                    <a:pt x="172" y="76"/>
                    <a:pt x="172" y="76"/>
                    <a:pt x="172" y="76"/>
                  </a:cubicBezTo>
                  <a:cubicBezTo>
                    <a:pt x="172" y="76"/>
                    <a:pt x="172" y="76"/>
                    <a:pt x="172" y="76"/>
                  </a:cubicBezTo>
                  <a:cubicBezTo>
                    <a:pt x="172" y="76"/>
                    <a:pt x="172" y="76"/>
                    <a:pt x="172" y="76"/>
                  </a:cubicBezTo>
                  <a:cubicBezTo>
                    <a:pt x="172" y="76"/>
                    <a:pt x="172" y="76"/>
                    <a:pt x="172" y="76"/>
                  </a:cubicBezTo>
                  <a:cubicBezTo>
                    <a:pt x="172" y="76"/>
                    <a:pt x="172" y="76"/>
                    <a:pt x="172" y="76"/>
                  </a:cubicBezTo>
                  <a:cubicBezTo>
                    <a:pt x="172" y="76"/>
                    <a:pt x="172" y="76"/>
                    <a:pt x="174" y="77"/>
                  </a:cubicBezTo>
                  <a:cubicBezTo>
                    <a:pt x="175" y="77"/>
                    <a:pt x="176" y="78"/>
                    <a:pt x="177" y="81"/>
                  </a:cubicBezTo>
                  <a:cubicBezTo>
                    <a:pt x="182" y="86"/>
                    <a:pt x="181" y="96"/>
                    <a:pt x="187" y="99"/>
                  </a:cubicBezTo>
                  <a:cubicBezTo>
                    <a:pt x="194" y="100"/>
                    <a:pt x="206" y="95"/>
                    <a:pt x="228" y="68"/>
                  </a:cubicBezTo>
                  <a:cubicBezTo>
                    <a:pt x="245" y="43"/>
                    <a:pt x="263" y="20"/>
                    <a:pt x="283" y="0"/>
                  </a:cubicBezTo>
                  <a:cubicBezTo>
                    <a:pt x="283" y="0"/>
                    <a:pt x="283" y="0"/>
                    <a:pt x="283" y="0"/>
                  </a:cubicBezTo>
                  <a:cubicBezTo>
                    <a:pt x="283" y="0"/>
                    <a:pt x="283" y="0"/>
                    <a:pt x="283" y="0"/>
                  </a:cubicBezTo>
                  <a:cubicBezTo>
                    <a:pt x="283" y="0"/>
                    <a:pt x="283" y="0"/>
                    <a:pt x="283" y="0"/>
                  </a:cubicBezTo>
                  <a:cubicBezTo>
                    <a:pt x="226" y="0"/>
                    <a:pt x="188" y="0"/>
                    <a:pt x="171" y="0"/>
                  </a:cubicBezTo>
                  <a:cubicBezTo>
                    <a:pt x="170" y="0"/>
                    <a:pt x="170" y="0"/>
                    <a:pt x="170" y="0"/>
                  </a:cubicBezTo>
                  <a:cubicBezTo>
                    <a:pt x="170" y="1"/>
                    <a:pt x="170" y="1"/>
                    <a:pt x="170" y="1"/>
                  </a:cubicBezTo>
                  <a:cubicBezTo>
                    <a:pt x="170" y="1"/>
                    <a:pt x="170" y="1"/>
                    <a:pt x="170" y="1"/>
                  </a:cubicBezTo>
                  <a:cubicBezTo>
                    <a:pt x="86" y="75"/>
                    <a:pt x="24" y="177"/>
                    <a:pt x="0" y="303"/>
                  </a:cubicBezTo>
                  <a:cubicBezTo>
                    <a:pt x="6" y="303"/>
                    <a:pt x="15" y="303"/>
                    <a:pt x="25" y="303"/>
                  </a:cubicBezTo>
                  <a:cubicBezTo>
                    <a:pt x="39" y="319"/>
                    <a:pt x="32" y="353"/>
                    <a:pt x="24" y="379"/>
                  </a:cubicBezTo>
                  <a:close/>
                </a:path>
              </a:pathLst>
            </a:custGeom>
            <a:solidFill>
              <a:schemeClr val="accent2"/>
            </a:solidFill>
            <a:ln w="3175">
              <a:solidFill>
                <a:schemeClr val="bg1"/>
              </a:solidFill>
            </a:ln>
          </p:spPr>
          <p:txBody>
            <a:bodyPr vert="horz" wrap="square" lIns="121920" tIns="60960" rIns="121920" bIns="60960" numCol="1" anchor="t" anchorCtr="0" compatLnSpc="1"/>
            <a:lstStyle/>
            <a:p>
              <a:endParaRPr lang="en-US" sz="2400"/>
            </a:p>
          </p:txBody>
        </p:sp>
        <p:sp>
          <p:nvSpPr>
            <p:cNvPr id="48" name="Freeform 48"/>
            <p:cNvSpPr/>
            <p:nvPr/>
          </p:nvSpPr>
          <p:spPr bwMode="auto">
            <a:xfrm>
              <a:off x="7534430" y="2135422"/>
              <a:ext cx="1249786" cy="1623710"/>
            </a:xfrm>
            <a:custGeom>
              <a:avLst/>
              <a:gdLst>
                <a:gd name="T0" fmla="*/ 269 w 374"/>
                <a:gd name="T1" fmla="*/ 486 h 486"/>
                <a:gd name="T2" fmla="*/ 230 w 374"/>
                <a:gd name="T3" fmla="*/ 458 h 486"/>
                <a:gd name="T4" fmla="*/ 229 w 374"/>
                <a:gd name="T5" fmla="*/ 377 h 486"/>
                <a:gd name="T6" fmla="*/ 233 w 374"/>
                <a:gd name="T7" fmla="*/ 330 h 486"/>
                <a:gd name="T8" fmla="*/ 198 w 374"/>
                <a:gd name="T9" fmla="*/ 303 h 486"/>
                <a:gd name="T10" fmla="*/ 182 w 374"/>
                <a:gd name="T11" fmla="*/ 303 h 486"/>
                <a:gd name="T12" fmla="*/ 110 w 374"/>
                <a:gd name="T13" fmla="*/ 305 h 486"/>
                <a:gd name="T14" fmla="*/ 0 w 374"/>
                <a:gd name="T15" fmla="*/ 8 h 486"/>
                <a:gd name="T16" fmla="*/ 59 w 374"/>
                <a:gd name="T17" fmla="*/ 5 h 486"/>
                <a:gd name="T18" fmla="*/ 214 w 374"/>
                <a:gd name="T19" fmla="*/ 0 h 486"/>
                <a:gd name="T20" fmla="*/ 271 w 374"/>
                <a:gd name="T21" fmla="*/ 64 h 486"/>
                <a:gd name="T22" fmla="*/ 282 w 374"/>
                <a:gd name="T23" fmla="*/ 95 h 486"/>
                <a:gd name="T24" fmla="*/ 274 w 374"/>
                <a:gd name="T25" fmla="*/ 98 h 486"/>
                <a:gd name="T26" fmla="*/ 268 w 374"/>
                <a:gd name="T27" fmla="*/ 97 h 486"/>
                <a:gd name="T28" fmla="*/ 258 w 374"/>
                <a:gd name="T29" fmla="*/ 94 h 486"/>
                <a:gd name="T30" fmla="*/ 250 w 374"/>
                <a:gd name="T31" fmla="*/ 89 h 486"/>
                <a:gd name="T32" fmla="*/ 228 w 374"/>
                <a:gd name="T33" fmla="*/ 78 h 486"/>
                <a:gd name="T34" fmla="*/ 221 w 374"/>
                <a:gd name="T35" fmla="*/ 77 h 486"/>
                <a:gd name="T36" fmla="*/ 217 w 374"/>
                <a:gd name="T37" fmla="*/ 78 h 486"/>
                <a:gd name="T38" fmla="*/ 213 w 374"/>
                <a:gd name="T39" fmla="*/ 80 h 486"/>
                <a:gd name="T40" fmla="*/ 211 w 374"/>
                <a:gd name="T41" fmla="*/ 82 h 486"/>
                <a:gd name="T42" fmla="*/ 208 w 374"/>
                <a:gd name="T43" fmla="*/ 86 h 486"/>
                <a:gd name="T44" fmla="*/ 216 w 374"/>
                <a:gd name="T45" fmla="*/ 128 h 486"/>
                <a:gd name="T46" fmla="*/ 218 w 374"/>
                <a:gd name="T47" fmla="*/ 131 h 486"/>
                <a:gd name="T48" fmla="*/ 248 w 374"/>
                <a:gd name="T49" fmla="*/ 169 h 486"/>
                <a:gd name="T50" fmla="*/ 256 w 374"/>
                <a:gd name="T51" fmla="*/ 175 h 486"/>
                <a:gd name="T52" fmla="*/ 276 w 374"/>
                <a:gd name="T53" fmla="*/ 181 h 486"/>
                <a:gd name="T54" fmla="*/ 289 w 374"/>
                <a:gd name="T55" fmla="*/ 166 h 486"/>
                <a:gd name="T56" fmla="*/ 291 w 374"/>
                <a:gd name="T57" fmla="*/ 160 h 486"/>
                <a:gd name="T58" fmla="*/ 306 w 374"/>
                <a:gd name="T59" fmla="*/ 152 h 486"/>
                <a:gd name="T60" fmla="*/ 314 w 374"/>
                <a:gd name="T61" fmla="*/ 155 h 486"/>
                <a:gd name="T62" fmla="*/ 317 w 374"/>
                <a:gd name="T63" fmla="*/ 158 h 486"/>
                <a:gd name="T64" fmla="*/ 320 w 374"/>
                <a:gd name="T65" fmla="*/ 160 h 486"/>
                <a:gd name="T66" fmla="*/ 322 w 374"/>
                <a:gd name="T67" fmla="*/ 162 h 486"/>
                <a:gd name="T68" fmla="*/ 327 w 374"/>
                <a:gd name="T69" fmla="*/ 166 h 486"/>
                <a:gd name="T70" fmla="*/ 342 w 374"/>
                <a:gd name="T71" fmla="*/ 188 h 486"/>
                <a:gd name="T72" fmla="*/ 374 w 374"/>
                <a:gd name="T73" fmla="*/ 297 h 486"/>
                <a:gd name="T74" fmla="*/ 307 w 374"/>
                <a:gd name="T75" fmla="*/ 300 h 486"/>
                <a:gd name="T76" fmla="*/ 288 w 374"/>
                <a:gd name="T77" fmla="*/ 326 h 486"/>
                <a:gd name="T78" fmla="*/ 303 w 374"/>
                <a:gd name="T79" fmla="*/ 376 h 486"/>
                <a:gd name="T80" fmla="*/ 292 w 374"/>
                <a:gd name="T81" fmla="*/ 477 h 486"/>
                <a:gd name="T82" fmla="*/ 280 w 374"/>
                <a:gd name="T83" fmla="*/ 484 h 486"/>
                <a:gd name="T84" fmla="*/ 269 w 374"/>
                <a:gd name="T85"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4" h="486">
                  <a:moveTo>
                    <a:pt x="269" y="486"/>
                  </a:moveTo>
                  <a:cubicBezTo>
                    <a:pt x="254" y="486"/>
                    <a:pt x="239" y="476"/>
                    <a:pt x="230" y="458"/>
                  </a:cubicBezTo>
                  <a:cubicBezTo>
                    <a:pt x="218" y="439"/>
                    <a:pt x="212" y="407"/>
                    <a:pt x="229" y="377"/>
                  </a:cubicBezTo>
                  <a:cubicBezTo>
                    <a:pt x="234" y="367"/>
                    <a:pt x="241" y="347"/>
                    <a:pt x="233" y="330"/>
                  </a:cubicBezTo>
                  <a:cubicBezTo>
                    <a:pt x="228" y="317"/>
                    <a:pt x="216" y="308"/>
                    <a:pt x="198" y="303"/>
                  </a:cubicBezTo>
                  <a:cubicBezTo>
                    <a:pt x="182" y="303"/>
                    <a:pt x="182" y="303"/>
                    <a:pt x="182" y="303"/>
                  </a:cubicBezTo>
                  <a:cubicBezTo>
                    <a:pt x="110" y="305"/>
                    <a:pt x="110" y="305"/>
                    <a:pt x="110" y="305"/>
                  </a:cubicBezTo>
                  <a:cubicBezTo>
                    <a:pt x="92" y="185"/>
                    <a:pt x="54" y="83"/>
                    <a:pt x="0" y="8"/>
                  </a:cubicBezTo>
                  <a:cubicBezTo>
                    <a:pt x="21" y="6"/>
                    <a:pt x="40" y="5"/>
                    <a:pt x="59" y="5"/>
                  </a:cubicBezTo>
                  <a:cubicBezTo>
                    <a:pt x="122" y="3"/>
                    <a:pt x="173" y="2"/>
                    <a:pt x="214" y="0"/>
                  </a:cubicBezTo>
                  <a:cubicBezTo>
                    <a:pt x="235" y="20"/>
                    <a:pt x="254" y="41"/>
                    <a:pt x="271" y="64"/>
                  </a:cubicBezTo>
                  <a:cubicBezTo>
                    <a:pt x="281" y="79"/>
                    <a:pt x="284" y="90"/>
                    <a:pt x="282" y="95"/>
                  </a:cubicBezTo>
                  <a:cubicBezTo>
                    <a:pt x="280" y="97"/>
                    <a:pt x="278" y="98"/>
                    <a:pt x="274" y="98"/>
                  </a:cubicBezTo>
                  <a:cubicBezTo>
                    <a:pt x="273" y="98"/>
                    <a:pt x="271" y="98"/>
                    <a:pt x="268" y="97"/>
                  </a:cubicBezTo>
                  <a:cubicBezTo>
                    <a:pt x="265" y="96"/>
                    <a:pt x="261" y="95"/>
                    <a:pt x="258" y="94"/>
                  </a:cubicBezTo>
                  <a:cubicBezTo>
                    <a:pt x="256" y="92"/>
                    <a:pt x="253" y="90"/>
                    <a:pt x="250" y="89"/>
                  </a:cubicBezTo>
                  <a:cubicBezTo>
                    <a:pt x="241" y="82"/>
                    <a:pt x="234" y="79"/>
                    <a:pt x="228" y="78"/>
                  </a:cubicBezTo>
                  <a:cubicBezTo>
                    <a:pt x="226" y="78"/>
                    <a:pt x="223" y="77"/>
                    <a:pt x="221" y="77"/>
                  </a:cubicBezTo>
                  <a:cubicBezTo>
                    <a:pt x="219" y="77"/>
                    <a:pt x="218" y="78"/>
                    <a:pt x="217" y="78"/>
                  </a:cubicBezTo>
                  <a:cubicBezTo>
                    <a:pt x="213" y="80"/>
                    <a:pt x="213" y="80"/>
                    <a:pt x="213" y="80"/>
                  </a:cubicBezTo>
                  <a:cubicBezTo>
                    <a:pt x="212" y="81"/>
                    <a:pt x="211" y="81"/>
                    <a:pt x="211" y="82"/>
                  </a:cubicBezTo>
                  <a:cubicBezTo>
                    <a:pt x="210" y="83"/>
                    <a:pt x="209" y="84"/>
                    <a:pt x="208" y="86"/>
                  </a:cubicBezTo>
                  <a:cubicBezTo>
                    <a:pt x="204" y="95"/>
                    <a:pt x="207" y="110"/>
                    <a:pt x="216" y="128"/>
                  </a:cubicBezTo>
                  <a:cubicBezTo>
                    <a:pt x="218" y="131"/>
                    <a:pt x="218" y="131"/>
                    <a:pt x="218" y="131"/>
                  </a:cubicBezTo>
                  <a:cubicBezTo>
                    <a:pt x="225" y="146"/>
                    <a:pt x="236" y="160"/>
                    <a:pt x="248" y="169"/>
                  </a:cubicBezTo>
                  <a:cubicBezTo>
                    <a:pt x="251" y="171"/>
                    <a:pt x="253" y="173"/>
                    <a:pt x="256" y="175"/>
                  </a:cubicBezTo>
                  <a:cubicBezTo>
                    <a:pt x="265" y="180"/>
                    <a:pt x="270" y="181"/>
                    <a:pt x="276" y="181"/>
                  </a:cubicBezTo>
                  <a:cubicBezTo>
                    <a:pt x="285" y="180"/>
                    <a:pt x="287" y="175"/>
                    <a:pt x="289" y="166"/>
                  </a:cubicBezTo>
                  <a:cubicBezTo>
                    <a:pt x="291" y="160"/>
                    <a:pt x="291" y="160"/>
                    <a:pt x="291" y="160"/>
                  </a:cubicBezTo>
                  <a:cubicBezTo>
                    <a:pt x="292" y="156"/>
                    <a:pt x="298" y="152"/>
                    <a:pt x="306" y="152"/>
                  </a:cubicBezTo>
                  <a:cubicBezTo>
                    <a:pt x="310" y="152"/>
                    <a:pt x="312" y="154"/>
                    <a:pt x="314" y="155"/>
                  </a:cubicBezTo>
                  <a:cubicBezTo>
                    <a:pt x="315" y="156"/>
                    <a:pt x="316" y="157"/>
                    <a:pt x="317" y="158"/>
                  </a:cubicBezTo>
                  <a:cubicBezTo>
                    <a:pt x="319" y="159"/>
                    <a:pt x="319" y="159"/>
                    <a:pt x="320" y="160"/>
                  </a:cubicBezTo>
                  <a:cubicBezTo>
                    <a:pt x="321" y="161"/>
                    <a:pt x="322" y="161"/>
                    <a:pt x="322" y="162"/>
                  </a:cubicBezTo>
                  <a:cubicBezTo>
                    <a:pt x="325" y="164"/>
                    <a:pt x="326" y="165"/>
                    <a:pt x="327" y="166"/>
                  </a:cubicBezTo>
                  <a:cubicBezTo>
                    <a:pt x="332" y="171"/>
                    <a:pt x="336" y="179"/>
                    <a:pt x="342" y="188"/>
                  </a:cubicBezTo>
                  <a:cubicBezTo>
                    <a:pt x="355" y="223"/>
                    <a:pt x="366" y="259"/>
                    <a:pt x="374" y="297"/>
                  </a:cubicBezTo>
                  <a:cubicBezTo>
                    <a:pt x="353" y="298"/>
                    <a:pt x="331" y="299"/>
                    <a:pt x="307" y="300"/>
                  </a:cubicBezTo>
                  <a:cubicBezTo>
                    <a:pt x="297" y="306"/>
                    <a:pt x="290" y="315"/>
                    <a:pt x="288" y="326"/>
                  </a:cubicBezTo>
                  <a:cubicBezTo>
                    <a:pt x="284" y="350"/>
                    <a:pt x="303" y="376"/>
                    <a:pt x="303" y="376"/>
                  </a:cubicBezTo>
                  <a:cubicBezTo>
                    <a:pt x="324" y="404"/>
                    <a:pt x="318" y="456"/>
                    <a:pt x="292" y="477"/>
                  </a:cubicBezTo>
                  <a:cubicBezTo>
                    <a:pt x="288" y="480"/>
                    <a:pt x="284" y="482"/>
                    <a:pt x="280" y="484"/>
                  </a:cubicBezTo>
                  <a:cubicBezTo>
                    <a:pt x="277" y="485"/>
                    <a:pt x="273" y="486"/>
                    <a:pt x="269" y="486"/>
                  </a:cubicBezTo>
                  <a:close/>
                </a:path>
              </a:pathLst>
            </a:custGeom>
            <a:solidFill>
              <a:schemeClr val="accent2"/>
            </a:solidFill>
            <a:ln w="3175">
              <a:solidFill>
                <a:schemeClr val="bg1"/>
              </a:solidFill>
            </a:ln>
          </p:spPr>
          <p:txBody>
            <a:bodyPr vert="horz" wrap="square" lIns="121920" tIns="60960" rIns="121920" bIns="60960" numCol="1" anchor="t" anchorCtr="0" compatLnSpc="1"/>
            <a:lstStyle/>
            <a:p>
              <a:endParaRPr lang="en-US" sz="2400"/>
            </a:p>
          </p:txBody>
        </p:sp>
        <p:sp>
          <p:nvSpPr>
            <p:cNvPr id="49" name="Freeform 49"/>
            <p:cNvSpPr/>
            <p:nvPr/>
          </p:nvSpPr>
          <p:spPr bwMode="auto">
            <a:xfrm>
              <a:off x="7318834" y="1717704"/>
              <a:ext cx="650159" cy="117903"/>
            </a:xfrm>
            <a:custGeom>
              <a:avLst/>
              <a:gdLst>
                <a:gd name="T0" fmla="*/ 12 w 194"/>
                <a:gd name="T1" fmla="*/ 2 h 35"/>
                <a:gd name="T2" fmla="*/ 36 w 194"/>
                <a:gd name="T3" fmla="*/ 1 h 35"/>
                <a:gd name="T4" fmla="*/ 104 w 194"/>
                <a:gd name="T5" fmla="*/ 12 h 35"/>
                <a:gd name="T6" fmla="*/ 193 w 194"/>
                <a:gd name="T7" fmla="*/ 35 h 35"/>
                <a:gd name="T8" fmla="*/ 194 w 194"/>
                <a:gd name="T9" fmla="*/ 33 h 35"/>
                <a:gd name="T10" fmla="*/ 193 w 194"/>
                <a:gd name="T11" fmla="*/ 32 h 35"/>
                <a:gd name="T12" fmla="*/ 173 w 194"/>
                <a:gd name="T13" fmla="*/ 23 h 35"/>
                <a:gd name="T14" fmla="*/ 172 w 194"/>
                <a:gd name="T15" fmla="*/ 23 h 35"/>
                <a:gd name="T16" fmla="*/ 166 w 194"/>
                <a:gd name="T17" fmla="*/ 21 h 35"/>
                <a:gd name="T18" fmla="*/ 159 w 194"/>
                <a:gd name="T19" fmla="*/ 19 h 35"/>
                <a:gd name="T20" fmla="*/ 158 w 194"/>
                <a:gd name="T21" fmla="*/ 19 h 35"/>
                <a:gd name="T22" fmla="*/ 147 w 194"/>
                <a:gd name="T23" fmla="*/ 16 h 35"/>
                <a:gd name="T24" fmla="*/ 147 w 194"/>
                <a:gd name="T25" fmla="*/ 16 h 35"/>
                <a:gd name="T26" fmla="*/ 136 w 194"/>
                <a:gd name="T27" fmla="*/ 13 h 35"/>
                <a:gd name="T28" fmla="*/ 123 w 194"/>
                <a:gd name="T29" fmla="*/ 11 h 35"/>
                <a:gd name="T30" fmla="*/ 123 w 194"/>
                <a:gd name="T31" fmla="*/ 11 h 35"/>
                <a:gd name="T32" fmla="*/ 107 w 194"/>
                <a:gd name="T33" fmla="*/ 8 h 35"/>
                <a:gd name="T34" fmla="*/ 70 w 194"/>
                <a:gd name="T35" fmla="*/ 2 h 35"/>
                <a:gd name="T36" fmla="*/ 0 w 194"/>
                <a:gd name="T37" fmla="*/ 1 h 35"/>
                <a:gd name="T38" fmla="*/ 11 w 194"/>
                <a:gd name="T39" fmla="*/ 2 h 35"/>
                <a:gd name="T40" fmla="*/ 12 w 194"/>
                <a:gd name="T4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35">
                  <a:moveTo>
                    <a:pt x="12" y="2"/>
                  </a:moveTo>
                  <a:cubicBezTo>
                    <a:pt x="21" y="2"/>
                    <a:pt x="29" y="2"/>
                    <a:pt x="36" y="1"/>
                  </a:cubicBezTo>
                  <a:cubicBezTo>
                    <a:pt x="76" y="3"/>
                    <a:pt x="104" y="12"/>
                    <a:pt x="104" y="12"/>
                  </a:cubicBezTo>
                  <a:cubicBezTo>
                    <a:pt x="105" y="12"/>
                    <a:pt x="173" y="34"/>
                    <a:pt x="193" y="35"/>
                  </a:cubicBezTo>
                  <a:cubicBezTo>
                    <a:pt x="194" y="33"/>
                    <a:pt x="194" y="33"/>
                    <a:pt x="194" y="33"/>
                  </a:cubicBezTo>
                  <a:cubicBezTo>
                    <a:pt x="194" y="33"/>
                    <a:pt x="193" y="33"/>
                    <a:pt x="193" y="32"/>
                  </a:cubicBezTo>
                  <a:cubicBezTo>
                    <a:pt x="190" y="30"/>
                    <a:pt x="183" y="27"/>
                    <a:pt x="173" y="23"/>
                  </a:cubicBezTo>
                  <a:cubicBezTo>
                    <a:pt x="173" y="23"/>
                    <a:pt x="172" y="23"/>
                    <a:pt x="172" y="23"/>
                  </a:cubicBezTo>
                  <a:cubicBezTo>
                    <a:pt x="170" y="22"/>
                    <a:pt x="168" y="22"/>
                    <a:pt x="166" y="21"/>
                  </a:cubicBezTo>
                  <a:cubicBezTo>
                    <a:pt x="164" y="20"/>
                    <a:pt x="162" y="20"/>
                    <a:pt x="159" y="19"/>
                  </a:cubicBezTo>
                  <a:cubicBezTo>
                    <a:pt x="159" y="19"/>
                    <a:pt x="158" y="19"/>
                    <a:pt x="158" y="19"/>
                  </a:cubicBezTo>
                  <a:cubicBezTo>
                    <a:pt x="154" y="18"/>
                    <a:pt x="151" y="17"/>
                    <a:pt x="147" y="16"/>
                  </a:cubicBezTo>
                  <a:cubicBezTo>
                    <a:pt x="147" y="16"/>
                    <a:pt x="147" y="16"/>
                    <a:pt x="147" y="16"/>
                  </a:cubicBezTo>
                  <a:cubicBezTo>
                    <a:pt x="143" y="15"/>
                    <a:pt x="139" y="14"/>
                    <a:pt x="136" y="13"/>
                  </a:cubicBezTo>
                  <a:cubicBezTo>
                    <a:pt x="132" y="13"/>
                    <a:pt x="128" y="12"/>
                    <a:pt x="123" y="11"/>
                  </a:cubicBezTo>
                  <a:cubicBezTo>
                    <a:pt x="123" y="11"/>
                    <a:pt x="123" y="11"/>
                    <a:pt x="123" y="11"/>
                  </a:cubicBezTo>
                  <a:cubicBezTo>
                    <a:pt x="118" y="10"/>
                    <a:pt x="112" y="9"/>
                    <a:pt x="107" y="8"/>
                  </a:cubicBezTo>
                  <a:cubicBezTo>
                    <a:pt x="95" y="7"/>
                    <a:pt x="82" y="5"/>
                    <a:pt x="70" y="2"/>
                  </a:cubicBezTo>
                  <a:cubicBezTo>
                    <a:pt x="47" y="1"/>
                    <a:pt x="23" y="0"/>
                    <a:pt x="0" y="1"/>
                  </a:cubicBezTo>
                  <a:cubicBezTo>
                    <a:pt x="4" y="2"/>
                    <a:pt x="8" y="2"/>
                    <a:pt x="11" y="2"/>
                  </a:cubicBezTo>
                  <a:lnTo>
                    <a:pt x="12" y="2"/>
                  </a:lnTo>
                  <a:close/>
                </a:path>
              </a:pathLst>
            </a:custGeom>
            <a:solidFill>
              <a:schemeClr val="accent1"/>
            </a:solidFill>
            <a:ln w="3175">
              <a:solidFill>
                <a:schemeClr val="bg1"/>
              </a:solidFill>
            </a:ln>
          </p:spPr>
          <p:txBody>
            <a:bodyPr vert="horz" wrap="square" lIns="121920" tIns="60960" rIns="121920" bIns="60960" numCol="1" anchor="t" anchorCtr="0" compatLnSpc="1"/>
            <a:lstStyle/>
            <a:p>
              <a:endParaRPr lang="en-US" sz="2400"/>
            </a:p>
          </p:txBody>
        </p:sp>
        <p:sp>
          <p:nvSpPr>
            <p:cNvPr id="50" name="Freeform 50"/>
            <p:cNvSpPr/>
            <p:nvPr/>
          </p:nvSpPr>
          <p:spPr bwMode="auto">
            <a:xfrm>
              <a:off x="6719207" y="1788448"/>
              <a:ext cx="218966" cy="74111"/>
            </a:xfrm>
            <a:custGeom>
              <a:avLst/>
              <a:gdLst>
                <a:gd name="T0" fmla="*/ 43 w 66"/>
                <a:gd name="T1" fmla="*/ 22 h 22"/>
                <a:gd name="T2" fmla="*/ 43 w 66"/>
                <a:gd name="T3" fmla="*/ 22 h 22"/>
                <a:gd name="T4" fmla="*/ 44 w 66"/>
                <a:gd name="T5" fmla="*/ 22 h 22"/>
                <a:gd name="T6" fmla="*/ 44 w 66"/>
                <a:gd name="T7" fmla="*/ 22 h 22"/>
                <a:gd name="T8" fmla="*/ 45 w 66"/>
                <a:gd name="T9" fmla="*/ 22 h 22"/>
                <a:gd name="T10" fmla="*/ 45 w 66"/>
                <a:gd name="T11" fmla="*/ 22 h 22"/>
                <a:gd name="T12" fmla="*/ 45 w 66"/>
                <a:gd name="T13" fmla="*/ 22 h 22"/>
                <a:gd name="T14" fmla="*/ 55 w 66"/>
                <a:gd name="T15" fmla="*/ 21 h 22"/>
                <a:gd name="T16" fmla="*/ 62 w 66"/>
                <a:gd name="T17" fmla="*/ 19 h 22"/>
                <a:gd name="T18" fmla="*/ 63 w 66"/>
                <a:gd name="T19" fmla="*/ 18 h 22"/>
                <a:gd name="T20" fmla="*/ 66 w 66"/>
                <a:gd name="T21" fmla="*/ 12 h 22"/>
                <a:gd name="T22" fmla="*/ 66 w 66"/>
                <a:gd name="T23" fmla="*/ 12 h 22"/>
                <a:gd name="T24" fmla="*/ 64 w 66"/>
                <a:gd name="T25" fmla="*/ 9 h 22"/>
                <a:gd name="T26" fmla="*/ 64 w 66"/>
                <a:gd name="T27" fmla="*/ 9 h 22"/>
                <a:gd name="T28" fmla="*/ 61 w 66"/>
                <a:gd name="T29" fmla="*/ 6 h 22"/>
                <a:gd name="T30" fmla="*/ 58 w 66"/>
                <a:gd name="T31" fmla="*/ 5 h 22"/>
                <a:gd name="T32" fmla="*/ 46 w 66"/>
                <a:gd name="T33" fmla="*/ 0 h 22"/>
                <a:gd name="T34" fmla="*/ 0 w 66"/>
                <a:gd name="T35" fmla="*/ 14 h 22"/>
                <a:gd name="T36" fmla="*/ 43 w 66"/>
                <a:gd name="T3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2">
                  <a:moveTo>
                    <a:pt x="43" y="22"/>
                  </a:moveTo>
                  <a:cubicBezTo>
                    <a:pt x="43" y="22"/>
                    <a:pt x="43" y="22"/>
                    <a:pt x="43" y="22"/>
                  </a:cubicBezTo>
                  <a:cubicBezTo>
                    <a:pt x="44" y="22"/>
                    <a:pt x="44" y="22"/>
                    <a:pt x="44" y="22"/>
                  </a:cubicBezTo>
                  <a:cubicBezTo>
                    <a:pt x="44" y="22"/>
                    <a:pt x="44" y="22"/>
                    <a:pt x="44" y="22"/>
                  </a:cubicBezTo>
                  <a:cubicBezTo>
                    <a:pt x="45" y="22"/>
                    <a:pt x="45" y="22"/>
                    <a:pt x="45" y="22"/>
                  </a:cubicBezTo>
                  <a:cubicBezTo>
                    <a:pt x="45" y="22"/>
                    <a:pt x="45" y="22"/>
                    <a:pt x="45" y="22"/>
                  </a:cubicBezTo>
                  <a:cubicBezTo>
                    <a:pt x="45" y="22"/>
                    <a:pt x="45" y="22"/>
                    <a:pt x="45" y="22"/>
                  </a:cubicBezTo>
                  <a:cubicBezTo>
                    <a:pt x="49" y="22"/>
                    <a:pt x="52" y="22"/>
                    <a:pt x="55" y="21"/>
                  </a:cubicBezTo>
                  <a:cubicBezTo>
                    <a:pt x="58" y="21"/>
                    <a:pt x="60" y="20"/>
                    <a:pt x="62" y="19"/>
                  </a:cubicBezTo>
                  <a:cubicBezTo>
                    <a:pt x="62" y="19"/>
                    <a:pt x="62" y="18"/>
                    <a:pt x="63" y="18"/>
                  </a:cubicBezTo>
                  <a:cubicBezTo>
                    <a:pt x="65" y="17"/>
                    <a:pt x="66" y="15"/>
                    <a:pt x="66" y="12"/>
                  </a:cubicBezTo>
                  <a:cubicBezTo>
                    <a:pt x="66" y="12"/>
                    <a:pt x="66" y="12"/>
                    <a:pt x="66" y="12"/>
                  </a:cubicBezTo>
                  <a:cubicBezTo>
                    <a:pt x="66" y="11"/>
                    <a:pt x="65" y="10"/>
                    <a:pt x="64" y="9"/>
                  </a:cubicBezTo>
                  <a:cubicBezTo>
                    <a:pt x="64" y="9"/>
                    <a:pt x="64" y="9"/>
                    <a:pt x="64" y="9"/>
                  </a:cubicBezTo>
                  <a:cubicBezTo>
                    <a:pt x="63" y="8"/>
                    <a:pt x="62" y="7"/>
                    <a:pt x="61" y="6"/>
                  </a:cubicBezTo>
                  <a:cubicBezTo>
                    <a:pt x="60" y="6"/>
                    <a:pt x="59" y="5"/>
                    <a:pt x="58" y="5"/>
                  </a:cubicBezTo>
                  <a:cubicBezTo>
                    <a:pt x="55" y="3"/>
                    <a:pt x="52" y="1"/>
                    <a:pt x="46" y="0"/>
                  </a:cubicBezTo>
                  <a:cubicBezTo>
                    <a:pt x="31" y="4"/>
                    <a:pt x="15" y="8"/>
                    <a:pt x="0" y="14"/>
                  </a:cubicBezTo>
                  <a:cubicBezTo>
                    <a:pt x="11" y="18"/>
                    <a:pt x="26" y="22"/>
                    <a:pt x="43" y="22"/>
                  </a:cubicBezTo>
                  <a:close/>
                </a:path>
              </a:pathLst>
            </a:custGeom>
            <a:solidFill>
              <a:schemeClr val="accent1"/>
            </a:solidFill>
            <a:ln w="3175">
              <a:solidFill>
                <a:schemeClr val="bg1"/>
              </a:solidFill>
            </a:ln>
          </p:spPr>
          <p:txBody>
            <a:bodyPr vert="horz" wrap="square" lIns="121920" tIns="60960" rIns="121920" bIns="60960" numCol="1" anchor="t" anchorCtr="0" compatLnSpc="1"/>
            <a:lstStyle/>
            <a:p>
              <a:endParaRPr lang="en-US" sz="2400"/>
            </a:p>
          </p:txBody>
        </p:sp>
        <p:sp>
          <p:nvSpPr>
            <p:cNvPr id="51" name="Freeform 51"/>
            <p:cNvSpPr/>
            <p:nvPr/>
          </p:nvSpPr>
          <p:spPr bwMode="auto">
            <a:xfrm>
              <a:off x="5610908" y="1946775"/>
              <a:ext cx="990396" cy="252651"/>
            </a:xfrm>
            <a:custGeom>
              <a:avLst/>
              <a:gdLst>
                <a:gd name="T0" fmla="*/ 92 w 296"/>
                <a:gd name="T1" fmla="*/ 16 h 76"/>
                <a:gd name="T2" fmla="*/ 66 w 296"/>
                <a:gd name="T3" fmla="*/ 9 h 76"/>
                <a:gd name="T4" fmla="*/ 66 w 296"/>
                <a:gd name="T5" fmla="*/ 9 h 76"/>
                <a:gd name="T6" fmla="*/ 64 w 296"/>
                <a:gd name="T7" fmla="*/ 8 h 76"/>
                <a:gd name="T8" fmla="*/ 49 w 296"/>
                <a:gd name="T9" fmla="*/ 4 h 76"/>
                <a:gd name="T10" fmla="*/ 44 w 296"/>
                <a:gd name="T11" fmla="*/ 4 h 76"/>
                <a:gd name="T12" fmla="*/ 41 w 296"/>
                <a:gd name="T13" fmla="*/ 4 h 76"/>
                <a:gd name="T14" fmla="*/ 37 w 296"/>
                <a:gd name="T15" fmla="*/ 5 h 76"/>
                <a:gd name="T16" fmla="*/ 32 w 296"/>
                <a:gd name="T17" fmla="*/ 6 h 76"/>
                <a:gd name="T18" fmla="*/ 30 w 296"/>
                <a:gd name="T19" fmla="*/ 7 h 76"/>
                <a:gd name="T20" fmla="*/ 23 w 296"/>
                <a:gd name="T21" fmla="*/ 11 h 76"/>
                <a:gd name="T22" fmla="*/ 22 w 296"/>
                <a:gd name="T23" fmla="*/ 12 h 76"/>
                <a:gd name="T24" fmla="*/ 16 w 296"/>
                <a:gd name="T25" fmla="*/ 17 h 76"/>
                <a:gd name="T26" fmla="*/ 14 w 296"/>
                <a:gd name="T27" fmla="*/ 20 h 76"/>
                <a:gd name="T28" fmla="*/ 0 w 296"/>
                <a:gd name="T29" fmla="*/ 76 h 76"/>
                <a:gd name="T30" fmla="*/ 296 w 296"/>
                <a:gd name="T31" fmla="*/ 70 h 76"/>
                <a:gd name="T32" fmla="*/ 280 w 296"/>
                <a:gd name="T33" fmla="*/ 18 h 76"/>
                <a:gd name="T34" fmla="*/ 249 w 296"/>
                <a:gd name="T35" fmla="*/ 0 h 76"/>
                <a:gd name="T36" fmla="*/ 211 w 296"/>
                <a:gd name="T37" fmla="*/ 21 h 76"/>
                <a:gd name="T38" fmla="*/ 101 w 296"/>
                <a:gd name="T39" fmla="*/ 21 h 76"/>
                <a:gd name="T40" fmla="*/ 92 w 296"/>
                <a:gd name="T41" fmla="*/ 16 h 76"/>
                <a:gd name="T42" fmla="*/ 92 w 296"/>
                <a:gd name="T43"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76">
                  <a:moveTo>
                    <a:pt x="92" y="16"/>
                  </a:moveTo>
                  <a:cubicBezTo>
                    <a:pt x="81" y="16"/>
                    <a:pt x="74" y="14"/>
                    <a:pt x="66" y="9"/>
                  </a:cubicBezTo>
                  <a:cubicBezTo>
                    <a:pt x="66" y="9"/>
                    <a:pt x="66" y="9"/>
                    <a:pt x="66" y="9"/>
                  </a:cubicBezTo>
                  <a:cubicBezTo>
                    <a:pt x="65" y="9"/>
                    <a:pt x="65" y="9"/>
                    <a:pt x="64" y="8"/>
                  </a:cubicBezTo>
                  <a:cubicBezTo>
                    <a:pt x="61" y="7"/>
                    <a:pt x="56" y="5"/>
                    <a:pt x="49" y="4"/>
                  </a:cubicBezTo>
                  <a:cubicBezTo>
                    <a:pt x="47" y="4"/>
                    <a:pt x="46" y="4"/>
                    <a:pt x="44" y="4"/>
                  </a:cubicBezTo>
                  <a:cubicBezTo>
                    <a:pt x="43" y="4"/>
                    <a:pt x="42" y="4"/>
                    <a:pt x="41" y="4"/>
                  </a:cubicBezTo>
                  <a:cubicBezTo>
                    <a:pt x="40" y="4"/>
                    <a:pt x="38" y="4"/>
                    <a:pt x="37" y="5"/>
                  </a:cubicBezTo>
                  <a:cubicBezTo>
                    <a:pt x="35" y="5"/>
                    <a:pt x="34" y="5"/>
                    <a:pt x="32" y="6"/>
                  </a:cubicBezTo>
                  <a:cubicBezTo>
                    <a:pt x="31" y="6"/>
                    <a:pt x="30" y="7"/>
                    <a:pt x="30" y="7"/>
                  </a:cubicBezTo>
                  <a:cubicBezTo>
                    <a:pt x="27" y="8"/>
                    <a:pt x="25" y="9"/>
                    <a:pt x="23" y="11"/>
                  </a:cubicBezTo>
                  <a:cubicBezTo>
                    <a:pt x="23" y="11"/>
                    <a:pt x="22" y="11"/>
                    <a:pt x="22" y="12"/>
                  </a:cubicBezTo>
                  <a:cubicBezTo>
                    <a:pt x="20" y="13"/>
                    <a:pt x="18" y="15"/>
                    <a:pt x="16" y="17"/>
                  </a:cubicBezTo>
                  <a:cubicBezTo>
                    <a:pt x="15" y="18"/>
                    <a:pt x="14" y="19"/>
                    <a:pt x="14" y="20"/>
                  </a:cubicBezTo>
                  <a:cubicBezTo>
                    <a:pt x="9" y="36"/>
                    <a:pt x="4" y="55"/>
                    <a:pt x="0" y="76"/>
                  </a:cubicBezTo>
                  <a:cubicBezTo>
                    <a:pt x="98" y="74"/>
                    <a:pt x="198" y="72"/>
                    <a:pt x="296" y="70"/>
                  </a:cubicBezTo>
                  <a:cubicBezTo>
                    <a:pt x="291" y="51"/>
                    <a:pt x="285" y="33"/>
                    <a:pt x="280" y="18"/>
                  </a:cubicBezTo>
                  <a:cubicBezTo>
                    <a:pt x="270" y="4"/>
                    <a:pt x="259" y="1"/>
                    <a:pt x="249" y="0"/>
                  </a:cubicBezTo>
                  <a:cubicBezTo>
                    <a:pt x="236" y="7"/>
                    <a:pt x="223" y="14"/>
                    <a:pt x="211" y="21"/>
                  </a:cubicBezTo>
                  <a:cubicBezTo>
                    <a:pt x="179" y="39"/>
                    <a:pt x="132" y="39"/>
                    <a:pt x="101" y="21"/>
                  </a:cubicBezTo>
                  <a:cubicBezTo>
                    <a:pt x="98" y="19"/>
                    <a:pt x="95" y="17"/>
                    <a:pt x="92" y="16"/>
                  </a:cubicBezTo>
                  <a:cubicBezTo>
                    <a:pt x="92" y="16"/>
                    <a:pt x="92" y="16"/>
                    <a:pt x="92" y="16"/>
                  </a:cubicBezTo>
                  <a:close/>
                </a:path>
              </a:pathLst>
            </a:custGeom>
            <a:solidFill>
              <a:schemeClr val="accent1"/>
            </a:solidFill>
            <a:ln w="3175">
              <a:solidFill>
                <a:schemeClr val="bg1"/>
              </a:solidFill>
            </a:ln>
          </p:spPr>
          <p:txBody>
            <a:bodyPr vert="horz" wrap="square" lIns="121920" tIns="60960" rIns="121920" bIns="60960" numCol="1" anchor="t" anchorCtr="0" compatLnSpc="1"/>
            <a:lstStyle/>
            <a:p>
              <a:endParaRPr lang="en-US" sz="2400"/>
            </a:p>
          </p:txBody>
        </p:sp>
        <p:sp>
          <p:nvSpPr>
            <p:cNvPr id="52" name="Freeform 52"/>
            <p:cNvSpPr/>
            <p:nvPr/>
          </p:nvSpPr>
          <p:spPr bwMode="auto">
            <a:xfrm>
              <a:off x="6746156" y="2650833"/>
              <a:ext cx="1212729" cy="2024583"/>
            </a:xfrm>
            <a:custGeom>
              <a:avLst/>
              <a:gdLst>
                <a:gd name="T0" fmla="*/ 254 w 363"/>
                <a:gd name="T1" fmla="*/ 153 h 606"/>
                <a:gd name="T2" fmla="*/ 245 w 363"/>
                <a:gd name="T3" fmla="*/ 152 h 606"/>
                <a:gd name="T4" fmla="*/ 231 w 363"/>
                <a:gd name="T5" fmla="*/ 147 h 606"/>
                <a:gd name="T6" fmla="*/ 212 w 363"/>
                <a:gd name="T7" fmla="*/ 132 h 606"/>
                <a:gd name="T8" fmla="*/ 207 w 363"/>
                <a:gd name="T9" fmla="*/ 123 h 606"/>
                <a:gd name="T10" fmla="*/ 208 w 363"/>
                <a:gd name="T11" fmla="*/ 93 h 606"/>
                <a:gd name="T12" fmla="*/ 213 w 363"/>
                <a:gd name="T13" fmla="*/ 82 h 606"/>
                <a:gd name="T14" fmla="*/ 153 w 363"/>
                <a:gd name="T15" fmla="*/ 0 h 606"/>
                <a:gd name="T16" fmla="*/ 152 w 363"/>
                <a:gd name="T17" fmla="*/ 0 h 606"/>
                <a:gd name="T18" fmla="*/ 152 w 363"/>
                <a:gd name="T19" fmla="*/ 0 h 606"/>
                <a:gd name="T20" fmla="*/ 152 w 363"/>
                <a:gd name="T21" fmla="*/ 0 h 606"/>
                <a:gd name="T22" fmla="*/ 152 w 363"/>
                <a:gd name="T23" fmla="*/ 0 h 606"/>
                <a:gd name="T24" fmla="*/ 151 w 363"/>
                <a:gd name="T25" fmla="*/ 0 h 606"/>
                <a:gd name="T26" fmla="*/ 151 w 363"/>
                <a:gd name="T27" fmla="*/ 0 h 606"/>
                <a:gd name="T28" fmla="*/ 147 w 363"/>
                <a:gd name="T29" fmla="*/ 0 h 606"/>
                <a:gd name="T30" fmla="*/ 110 w 363"/>
                <a:gd name="T31" fmla="*/ 18 h 606"/>
                <a:gd name="T32" fmla="*/ 107 w 363"/>
                <a:gd name="T33" fmla="*/ 23 h 606"/>
                <a:gd name="T34" fmla="*/ 104 w 363"/>
                <a:gd name="T35" fmla="*/ 29 h 606"/>
                <a:gd name="T36" fmla="*/ 102 w 363"/>
                <a:gd name="T37" fmla="*/ 35 h 606"/>
                <a:gd name="T38" fmla="*/ 101 w 363"/>
                <a:gd name="T39" fmla="*/ 42 h 606"/>
                <a:gd name="T40" fmla="*/ 102 w 363"/>
                <a:gd name="T41" fmla="*/ 48 h 606"/>
                <a:gd name="T42" fmla="*/ 122 w 363"/>
                <a:gd name="T43" fmla="*/ 84 h 606"/>
                <a:gd name="T44" fmla="*/ 120 w 363"/>
                <a:gd name="T45" fmla="*/ 151 h 606"/>
                <a:gd name="T46" fmla="*/ 112 w 363"/>
                <a:gd name="T47" fmla="*/ 154 h 606"/>
                <a:gd name="T48" fmla="*/ 1 w 363"/>
                <a:gd name="T49" fmla="*/ 159 h 606"/>
                <a:gd name="T50" fmla="*/ 27 w 363"/>
                <a:gd name="T51" fmla="*/ 315 h 606"/>
                <a:gd name="T52" fmla="*/ 49 w 363"/>
                <a:gd name="T53" fmla="*/ 320 h 606"/>
                <a:gd name="T54" fmla="*/ 75 w 363"/>
                <a:gd name="T55" fmla="*/ 307 h 606"/>
                <a:gd name="T56" fmla="*/ 79 w 363"/>
                <a:gd name="T57" fmla="*/ 304 h 606"/>
                <a:gd name="T58" fmla="*/ 122 w 363"/>
                <a:gd name="T59" fmla="*/ 285 h 606"/>
                <a:gd name="T60" fmla="*/ 128 w 363"/>
                <a:gd name="T61" fmla="*/ 286 h 606"/>
                <a:gd name="T62" fmla="*/ 135 w 363"/>
                <a:gd name="T63" fmla="*/ 289 h 606"/>
                <a:gd name="T64" fmla="*/ 169 w 363"/>
                <a:gd name="T65" fmla="*/ 369 h 606"/>
                <a:gd name="T66" fmla="*/ 78 w 363"/>
                <a:gd name="T67" fmla="*/ 425 h 606"/>
                <a:gd name="T68" fmla="*/ 1 w 363"/>
                <a:gd name="T69" fmla="*/ 599 h 606"/>
                <a:gd name="T70" fmla="*/ 327 w 363"/>
                <a:gd name="T71" fmla="*/ 598 h 606"/>
                <a:gd name="T72" fmla="*/ 329 w 363"/>
                <a:gd name="T73" fmla="*/ 592 h 606"/>
                <a:gd name="T74" fmla="*/ 255 w 363"/>
                <a:gd name="T75" fmla="*/ 15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3" h="606">
                  <a:moveTo>
                    <a:pt x="255" y="153"/>
                  </a:moveTo>
                  <a:cubicBezTo>
                    <a:pt x="254" y="153"/>
                    <a:pt x="254" y="153"/>
                    <a:pt x="254" y="153"/>
                  </a:cubicBezTo>
                  <a:cubicBezTo>
                    <a:pt x="252" y="153"/>
                    <a:pt x="249" y="153"/>
                    <a:pt x="247" y="152"/>
                  </a:cubicBezTo>
                  <a:cubicBezTo>
                    <a:pt x="245" y="152"/>
                    <a:pt x="245" y="152"/>
                    <a:pt x="245" y="152"/>
                  </a:cubicBezTo>
                  <a:cubicBezTo>
                    <a:pt x="243" y="152"/>
                    <a:pt x="241" y="151"/>
                    <a:pt x="239" y="150"/>
                  </a:cubicBezTo>
                  <a:cubicBezTo>
                    <a:pt x="236" y="149"/>
                    <a:pt x="234" y="148"/>
                    <a:pt x="231" y="147"/>
                  </a:cubicBezTo>
                  <a:cubicBezTo>
                    <a:pt x="231" y="147"/>
                    <a:pt x="230" y="147"/>
                    <a:pt x="229" y="147"/>
                  </a:cubicBezTo>
                  <a:cubicBezTo>
                    <a:pt x="221" y="143"/>
                    <a:pt x="216" y="138"/>
                    <a:pt x="212" y="132"/>
                  </a:cubicBezTo>
                  <a:cubicBezTo>
                    <a:pt x="211" y="131"/>
                    <a:pt x="211" y="130"/>
                    <a:pt x="210" y="130"/>
                  </a:cubicBezTo>
                  <a:cubicBezTo>
                    <a:pt x="209" y="128"/>
                    <a:pt x="208" y="125"/>
                    <a:pt x="207" y="123"/>
                  </a:cubicBezTo>
                  <a:cubicBezTo>
                    <a:pt x="205" y="115"/>
                    <a:pt x="205" y="106"/>
                    <a:pt x="207" y="97"/>
                  </a:cubicBezTo>
                  <a:cubicBezTo>
                    <a:pt x="207" y="96"/>
                    <a:pt x="207" y="95"/>
                    <a:pt x="208" y="93"/>
                  </a:cubicBezTo>
                  <a:cubicBezTo>
                    <a:pt x="208" y="92"/>
                    <a:pt x="209" y="91"/>
                    <a:pt x="209" y="89"/>
                  </a:cubicBezTo>
                  <a:cubicBezTo>
                    <a:pt x="210" y="87"/>
                    <a:pt x="211" y="85"/>
                    <a:pt x="213" y="82"/>
                  </a:cubicBezTo>
                  <a:cubicBezTo>
                    <a:pt x="212" y="82"/>
                    <a:pt x="212" y="82"/>
                    <a:pt x="212" y="82"/>
                  </a:cubicBezTo>
                  <a:cubicBezTo>
                    <a:pt x="237" y="46"/>
                    <a:pt x="206" y="3"/>
                    <a:pt x="153" y="0"/>
                  </a:cubicBezTo>
                  <a:cubicBezTo>
                    <a:pt x="153" y="0"/>
                    <a:pt x="153" y="0"/>
                    <a:pt x="153"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1" y="0"/>
                    <a:pt x="151" y="0"/>
                    <a:pt x="151" y="0"/>
                  </a:cubicBezTo>
                  <a:cubicBezTo>
                    <a:pt x="151" y="0"/>
                    <a:pt x="151" y="0"/>
                    <a:pt x="151" y="0"/>
                  </a:cubicBezTo>
                  <a:cubicBezTo>
                    <a:pt x="151" y="0"/>
                    <a:pt x="151" y="0"/>
                    <a:pt x="151" y="0"/>
                  </a:cubicBezTo>
                  <a:cubicBezTo>
                    <a:pt x="147" y="0"/>
                    <a:pt x="147" y="0"/>
                    <a:pt x="147" y="0"/>
                  </a:cubicBezTo>
                  <a:cubicBezTo>
                    <a:pt x="147" y="0"/>
                    <a:pt x="147" y="0"/>
                    <a:pt x="147" y="0"/>
                  </a:cubicBezTo>
                  <a:cubicBezTo>
                    <a:pt x="147" y="0"/>
                    <a:pt x="147" y="0"/>
                    <a:pt x="147" y="0"/>
                  </a:cubicBezTo>
                  <a:cubicBezTo>
                    <a:pt x="129" y="3"/>
                    <a:pt x="117" y="9"/>
                    <a:pt x="110" y="18"/>
                  </a:cubicBezTo>
                  <a:cubicBezTo>
                    <a:pt x="109" y="19"/>
                    <a:pt x="109" y="20"/>
                    <a:pt x="108" y="21"/>
                  </a:cubicBezTo>
                  <a:cubicBezTo>
                    <a:pt x="107" y="22"/>
                    <a:pt x="107" y="22"/>
                    <a:pt x="107" y="23"/>
                  </a:cubicBezTo>
                  <a:cubicBezTo>
                    <a:pt x="106" y="24"/>
                    <a:pt x="105" y="26"/>
                    <a:pt x="105" y="27"/>
                  </a:cubicBezTo>
                  <a:cubicBezTo>
                    <a:pt x="104" y="28"/>
                    <a:pt x="104" y="28"/>
                    <a:pt x="104" y="29"/>
                  </a:cubicBezTo>
                  <a:cubicBezTo>
                    <a:pt x="103" y="30"/>
                    <a:pt x="103" y="32"/>
                    <a:pt x="103" y="33"/>
                  </a:cubicBezTo>
                  <a:cubicBezTo>
                    <a:pt x="102" y="34"/>
                    <a:pt x="102" y="35"/>
                    <a:pt x="102" y="35"/>
                  </a:cubicBezTo>
                  <a:cubicBezTo>
                    <a:pt x="102" y="37"/>
                    <a:pt x="102" y="38"/>
                    <a:pt x="102" y="39"/>
                  </a:cubicBezTo>
                  <a:cubicBezTo>
                    <a:pt x="101" y="40"/>
                    <a:pt x="101" y="41"/>
                    <a:pt x="101" y="42"/>
                  </a:cubicBezTo>
                  <a:cubicBezTo>
                    <a:pt x="101" y="44"/>
                    <a:pt x="101" y="46"/>
                    <a:pt x="102" y="48"/>
                  </a:cubicBezTo>
                  <a:cubicBezTo>
                    <a:pt x="102" y="48"/>
                    <a:pt x="102" y="48"/>
                    <a:pt x="102" y="48"/>
                  </a:cubicBezTo>
                  <a:cubicBezTo>
                    <a:pt x="103" y="60"/>
                    <a:pt x="109" y="72"/>
                    <a:pt x="123" y="84"/>
                  </a:cubicBezTo>
                  <a:cubicBezTo>
                    <a:pt x="122" y="84"/>
                    <a:pt x="122" y="84"/>
                    <a:pt x="122" y="84"/>
                  </a:cubicBezTo>
                  <a:cubicBezTo>
                    <a:pt x="141" y="104"/>
                    <a:pt x="150" y="135"/>
                    <a:pt x="120" y="150"/>
                  </a:cubicBezTo>
                  <a:cubicBezTo>
                    <a:pt x="120" y="151"/>
                    <a:pt x="120" y="151"/>
                    <a:pt x="120" y="151"/>
                  </a:cubicBezTo>
                  <a:cubicBezTo>
                    <a:pt x="118" y="152"/>
                    <a:pt x="116" y="153"/>
                    <a:pt x="113" y="154"/>
                  </a:cubicBezTo>
                  <a:cubicBezTo>
                    <a:pt x="113" y="154"/>
                    <a:pt x="112" y="154"/>
                    <a:pt x="112" y="154"/>
                  </a:cubicBezTo>
                  <a:cubicBezTo>
                    <a:pt x="109" y="155"/>
                    <a:pt x="106" y="156"/>
                    <a:pt x="102" y="157"/>
                  </a:cubicBezTo>
                  <a:cubicBezTo>
                    <a:pt x="69" y="158"/>
                    <a:pt x="35" y="158"/>
                    <a:pt x="1" y="159"/>
                  </a:cubicBezTo>
                  <a:cubicBezTo>
                    <a:pt x="4" y="195"/>
                    <a:pt x="5" y="234"/>
                    <a:pt x="6" y="274"/>
                  </a:cubicBezTo>
                  <a:cubicBezTo>
                    <a:pt x="11" y="296"/>
                    <a:pt x="18" y="308"/>
                    <a:pt x="27" y="315"/>
                  </a:cubicBezTo>
                  <a:cubicBezTo>
                    <a:pt x="32" y="319"/>
                    <a:pt x="38" y="321"/>
                    <a:pt x="45" y="321"/>
                  </a:cubicBezTo>
                  <a:cubicBezTo>
                    <a:pt x="46" y="321"/>
                    <a:pt x="47" y="321"/>
                    <a:pt x="49" y="320"/>
                  </a:cubicBezTo>
                  <a:cubicBezTo>
                    <a:pt x="49" y="320"/>
                    <a:pt x="49" y="320"/>
                    <a:pt x="50" y="320"/>
                  </a:cubicBezTo>
                  <a:cubicBezTo>
                    <a:pt x="60" y="318"/>
                    <a:pt x="70" y="311"/>
                    <a:pt x="75" y="307"/>
                  </a:cubicBezTo>
                  <a:cubicBezTo>
                    <a:pt x="76" y="306"/>
                    <a:pt x="77" y="305"/>
                    <a:pt x="79" y="304"/>
                  </a:cubicBezTo>
                  <a:cubicBezTo>
                    <a:pt x="79" y="304"/>
                    <a:pt x="79" y="304"/>
                    <a:pt x="79" y="304"/>
                  </a:cubicBezTo>
                  <a:cubicBezTo>
                    <a:pt x="83" y="299"/>
                    <a:pt x="87" y="294"/>
                    <a:pt x="95" y="290"/>
                  </a:cubicBezTo>
                  <a:cubicBezTo>
                    <a:pt x="104" y="285"/>
                    <a:pt x="113" y="283"/>
                    <a:pt x="122" y="285"/>
                  </a:cubicBezTo>
                  <a:cubicBezTo>
                    <a:pt x="122" y="285"/>
                    <a:pt x="122" y="285"/>
                    <a:pt x="122" y="285"/>
                  </a:cubicBezTo>
                  <a:cubicBezTo>
                    <a:pt x="124" y="285"/>
                    <a:pt x="126" y="286"/>
                    <a:pt x="128" y="286"/>
                  </a:cubicBezTo>
                  <a:cubicBezTo>
                    <a:pt x="129" y="286"/>
                    <a:pt x="129" y="286"/>
                    <a:pt x="129" y="286"/>
                  </a:cubicBezTo>
                  <a:cubicBezTo>
                    <a:pt x="131" y="287"/>
                    <a:pt x="133" y="288"/>
                    <a:pt x="135" y="289"/>
                  </a:cubicBezTo>
                  <a:cubicBezTo>
                    <a:pt x="136" y="289"/>
                    <a:pt x="136" y="289"/>
                    <a:pt x="136" y="289"/>
                  </a:cubicBezTo>
                  <a:cubicBezTo>
                    <a:pt x="157" y="301"/>
                    <a:pt x="173" y="330"/>
                    <a:pt x="169" y="369"/>
                  </a:cubicBezTo>
                  <a:cubicBezTo>
                    <a:pt x="169" y="373"/>
                    <a:pt x="169" y="376"/>
                    <a:pt x="168" y="378"/>
                  </a:cubicBezTo>
                  <a:cubicBezTo>
                    <a:pt x="158" y="439"/>
                    <a:pt x="106" y="465"/>
                    <a:pt x="78" y="425"/>
                  </a:cubicBezTo>
                  <a:cubicBezTo>
                    <a:pt x="78" y="425"/>
                    <a:pt x="27" y="369"/>
                    <a:pt x="6" y="456"/>
                  </a:cubicBezTo>
                  <a:cubicBezTo>
                    <a:pt x="5" y="502"/>
                    <a:pt x="4" y="550"/>
                    <a:pt x="1" y="599"/>
                  </a:cubicBezTo>
                  <a:cubicBezTo>
                    <a:pt x="1" y="601"/>
                    <a:pt x="1" y="604"/>
                    <a:pt x="0" y="606"/>
                  </a:cubicBezTo>
                  <a:cubicBezTo>
                    <a:pt x="115" y="604"/>
                    <a:pt x="226" y="601"/>
                    <a:pt x="327" y="598"/>
                  </a:cubicBezTo>
                  <a:cubicBezTo>
                    <a:pt x="327" y="598"/>
                    <a:pt x="327" y="598"/>
                    <a:pt x="327" y="598"/>
                  </a:cubicBezTo>
                  <a:cubicBezTo>
                    <a:pt x="328" y="596"/>
                    <a:pt x="328" y="594"/>
                    <a:pt x="329" y="592"/>
                  </a:cubicBezTo>
                  <a:cubicBezTo>
                    <a:pt x="361" y="422"/>
                    <a:pt x="363" y="274"/>
                    <a:pt x="346" y="151"/>
                  </a:cubicBezTo>
                  <a:cubicBezTo>
                    <a:pt x="316" y="152"/>
                    <a:pt x="286" y="153"/>
                    <a:pt x="255" y="153"/>
                  </a:cubicBezTo>
                  <a:cubicBezTo>
                    <a:pt x="255" y="153"/>
                    <a:pt x="255" y="153"/>
                    <a:pt x="255" y="153"/>
                  </a:cubicBezTo>
                  <a:close/>
                </a:path>
              </a:pathLst>
            </a:custGeom>
            <a:solidFill>
              <a:schemeClr val="accent3"/>
            </a:solidFill>
            <a:ln w="3175">
              <a:solidFill>
                <a:schemeClr val="bg1"/>
              </a:solidFill>
            </a:ln>
          </p:spPr>
          <p:txBody>
            <a:bodyPr vert="horz" wrap="square" lIns="121920" tIns="60960" rIns="121920" bIns="60960" numCol="1" anchor="t" anchorCtr="0" compatLnSpc="1"/>
            <a:lstStyle/>
            <a:p>
              <a:endParaRPr lang="en-US" sz="2400"/>
            </a:p>
          </p:txBody>
        </p:sp>
        <p:sp>
          <p:nvSpPr>
            <p:cNvPr id="53" name="Freeform 53"/>
            <p:cNvSpPr/>
            <p:nvPr/>
          </p:nvSpPr>
          <p:spPr bwMode="auto">
            <a:xfrm>
              <a:off x="4361122" y="2697995"/>
              <a:ext cx="1226204" cy="2024583"/>
            </a:xfrm>
            <a:custGeom>
              <a:avLst/>
              <a:gdLst>
                <a:gd name="T0" fmla="*/ 347 w 367"/>
                <a:gd name="T1" fmla="*/ 152 h 606"/>
                <a:gd name="T2" fmla="*/ 346 w 367"/>
                <a:gd name="T3" fmla="*/ 153 h 606"/>
                <a:gd name="T4" fmla="*/ 211 w 367"/>
                <a:gd name="T5" fmla="*/ 136 h 606"/>
                <a:gd name="T6" fmla="*/ 216 w 367"/>
                <a:gd name="T7" fmla="*/ 91 h 606"/>
                <a:gd name="T8" fmla="*/ 240 w 367"/>
                <a:gd name="T9" fmla="*/ 43 h 606"/>
                <a:gd name="T10" fmla="*/ 238 w 367"/>
                <a:gd name="T11" fmla="*/ 30 h 606"/>
                <a:gd name="T12" fmla="*/ 232 w 367"/>
                <a:gd name="T13" fmla="*/ 19 h 606"/>
                <a:gd name="T14" fmla="*/ 222 w 367"/>
                <a:gd name="T15" fmla="*/ 9 h 606"/>
                <a:gd name="T16" fmla="*/ 208 w 367"/>
                <a:gd name="T17" fmla="*/ 3 h 606"/>
                <a:gd name="T18" fmla="*/ 190 w 367"/>
                <a:gd name="T19" fmla="*/ 0 h 606"/>
                <a:gd name="T20" fmla="*/ 170 w 367"/>
                <a:gd name="T21" fmla="*/ 3 h 606"/>
                <a:gd name="T22" fmla="*/ 125 w 367"/>
                <a:gd name="T23" fmla="*/ 43 h 606"/>
                <a:gd name="T24" fmla="*/ 125 w 367"/>
                <a:gd name="T25" fmla="*/ 73 h 606"/>
                <a:gd name="T26" fmla="*/ 132 w 367"/>
                <a:gd name="T27" fmla="*/ 85 h 606"/>
                <a:gd name="T28" fmla="*/ 132 w 367"/>
                <a:gd name="T29" fmla="*/ 138 h 606"/>
                <a:gd name="T30" fmla="*/ 128 w 367"/>
                <a:gd name="T31" fmla="*/ 142 h 606"/>
                <a:gd name="T32" fmla="*/ 104 w 367"/>
                <a:gd name="T33" fmla="*/ 156 h 606"/>
                <a:gd name="T34" fmla="*/ 93 w 367"/>
                <a:gd name="T35" fmla="*/ 157 h 606"/>
                <a:gd name="T36" fmla="*/ 0 w 367"/>
                <a:gd name="T37" fmla="*/ 262 h 606"/>
                <a:gd name="T38" fmla="*/ 6 w 367"/>
                <a:gd name="T39" fmla="*/ 294 h 606"/>
                <a:gd name="T40" fmla="*/ 9 w 367"/>
                <a:gd name="T41" fmla="*/ 301 h 606"/>
                <a:gd name="T42" fmla="*/ 12 w 367"/>
                <a:gd name="T43" fmla="*/ 307 h 606"/>
                <a:gd name="T44" fmla="*/ 39 w 367"/>
                <a:gd name="T45" fmla="*/ 320 h 606"/>
                <a:gd name="T46" fmla="*/ 96 w 367"/>
                <a:gd name="T47" fmla="*/ 285 h 606"/>
                <a:gd name="T48" fmla="*/ 99 w 367"/>
                <a:gd name="T49" fmla="*/ 285 h 606"/>
                <a:gd name="T50" fmla="*/ 117 w 367"/>
                <a:gd name="T51" fmla="*/ 289 h 606"/>
                <a:gd name="T52" fmla="*/ 130 w 367"/>
                <a:gd name="T53" fmla="*/ 298 h 606"/>
                <a:gd name="T54" fmla="*/ 134 w 367"/>
                <a:gd name="T55" fmla="*/ 304 h 606"/>
                <a:gd name="T56" fmla="*/ 155 w 367"/>
                <a:gd name="T57" fmla="*/ 378 h 606"/>
                <a:gd name="T58" fmla="*/ 92 w 367"/>
                <a:gd name="T59" fmla="*/ 439 h 606"/>
                <a:gd name="T60" fmla="*/ 82 w 367"/>
                <a:gd name="T61" fmla="*/ 432 h 606"/>
                <a:gd name="T62" fmla="*/ 74 w 367"/>
                <a:gd name="T63" fmla="*/ 424 h 606"/>
                <a:gd name="T64" fmla="*/ 45 w 367"/>
                <a:gd name="T65" fmla="*/ 407 h 606"/>
                <a:gd name="T66" fmla="*/ 39 w 367"/>
                <a:gd name="T67" fmla="*/ 407 h 606"/>
                <a:gd name="T68" fmla="*/ 35 w 367"/>
                <a:gd name="T69" fmla="*/ 408 h 606"/>
                <a:gd name="T70" fmla="*/ 31 w 367"/>
                <a:gd name="T71" fmla="*/ 410 h 606"/>
                <a:gd name="T72" fmla="*/ 16 w 367"/>
                <a:gd name="T73" fmla="*/ 470 h 606"/>
                <a:gd name="T74" fmla="*/ 41 w 367"/>
                <a:gd name="T75" fmla="*/ 604 h 606"/>
                <a:gd name="T76" fmla="*/ 367 w 367"/>
                <a:gd name="T77" fmla="*/ 600 h 606"/>
                <a:gd name="T78" fmla="*/ 366 w 367"/>
                <a:gd name="T79" fmla="*/ 59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606">
                  <a:moveTo>
                    <a:pt x="349" y="152"/>
                  </a:moveTo>
                  <a:cubicBezTo>
                    <a:pt x="347" y="152"/>
                    <a:pt x="347" y="152"/>
                    <a:pt x="347" y="152"/>
                  </a:cubicBezTo>
                  <a:cubicBezTo>
                    <a:pt x="346" y="152"/>
                    <a:pt x="346" y="152"/>
                    <a:pt x="346" y="152"/>
                  </a:cubicBezTo>
                  <a:cubicBezTo>
                    <a:pt x="346" y="153"/>
                    <a:pt x="346" y="153"/>
                    <a:pt x="346" y="153"/>
                  </a:cubicBezTo>
                  <a:cubicBezTo>
                    <a:pt x="312" y="153"/>
                    <a:pt x="278" y="154"/>
                    <a:pt x="244" y="155"/>
                  </a:cubicBezTo>
                  <a:cubicBezTo>
                    <a:pt x="228" y="152"/>
                    <a:pt x="217" y="145"/>
                    <a:pt x="211" y="136"/>
                  </a:cubicBezTo>
                  <a:cubicBezTo>
                    <a:pt x="200" y="122"/>
                    <a:pt x="206" y="106"/>
                    <a:pt x="213" y="95"/>
                  </a:cubicBezTo>
                  <a:cubicBezTo>
                    <a:pt x="214" y="93"/>
                    <a:pt x="215" y="92"/>
                    <a:pt x="216" y="91"/>
                  </a:cubicBezTo>
                  <a:cubicBezTo>
                    <a:pt x="219" y="86"/>
                    <a:pt x="223" y="83"/>
                    <a:pt x="223" y="82"/>
                  </a:cubicBezTo>
                  <a:cubicBezTo>
                    <a:pt x="235" y="71"/>
                    <a:pt x="240" y="56"/>
                    <a:pt x="240" y="43"/>
                  </a:cubicBezTo>
                  <a:cubicBezTo>
                    <a:pt x="240" y="42"/>
                    <a:pt x="240" y="42"/>
                    <a:pt x="240" y="41"/>
                  </a:cubicBezTo>
                  <a:cubicBezTo>
                    <a:pt x="240" y="37"/>
                    <a:pt x="239" y="34"/>
                    <a:pt x="238" y="30"/>
                  </a:cubicBezTo>
                  <a:cubicBezTo>
                    <a:pt x="238" y="29"/>
                    <a:pt x="237" y="28"/>
                    <a:pt x="236" y="26"/>
                  </a:cubicBezTo>
                  <a:cubicBezTo>
                    <a:pt x="235" y="24"/>
                    <a:pt x="234" y="21"/>
                    <a:pt x="232" y="19"/>
                  </a:cubicBezTo>
                  <a:cubicBezTo>
                    <a:pt x="231" y="17"/>
                    <a:pt x="229" y="16"/>
                    <a:pt x="228" y="14"/>
                  </a:cubicBezTo>
                  <a:cubicBezTo>
                    <a:pt x="226" y="12"/>
                    <a:pt x="224" y="11"/>
                    <a:pt x="222" y="9"/>
                  </a:cubicBezTo>
                  <a:cubicBezTo>
                    <a:pt x="220" y="8"/>
                    <a:pt x="217" y="6"/>
                    <a:pt x="214" y="5"/>
                  </a:cubicBezTo>
                  <a:cubicBezTo>
                    <a:pt x="212" y="4"/>
                    <a:pt x="210" y="3"/>
                    <a:pt x="208" y="3"/>
                  </a:cubicBezTo>
                  <a:cubicBezTo>
                    <a:pt x="206" y="2"/>
                    <a:pt x="204" y="2"/>
                    <a:pt x="202" y="2"/>
                  </a:cubicBezTo>
                  <a:cubicBezTo>
                    <a:pt x="198" y="1"/>
                    <a:pt x="194" y="0"/>
                    <a:pt x="190" y="0"/>
                  </a:cubicBezTo>
                  <a:cubicBezTo>
                    <a:pt x="188" y="0"/>
                    <a:pt x="186" y="0"/>
                    <a:pt x="185" y="0"/>
                  </a:cubicBezTo>
                  <a:cubicBezTo>
                    <a:pt x="180" y="1"/>
                    <a:pt x="175" y="2"/>
                    <a:pt x="170" y="3"/>
                  </a:cubicBezTo>
                  <a:cubicBezTo>
                    <a:pt x="150" y="10"/>
                    <a:pt x="133" y="24"/>
                    <a:pt x="126" y="41"/>
                  </a:cubicBezTo>
                  <a:cubicBezTo>
                    <a:pt x="125" y="42"/>
                    <a:pt x="125" y="43"/>
                    <a:pt x="125" y="43"/>
                  </a:cubicBezTo>
                  <a:cubicBezTo>
                    <a:pt x="124" y="45"/>
                    <a:pt x="124" y="47"/>
                    <a:pt x="123" y="48"/>
                  </a:cubicBezTo>
                  <a:cubicBezTo>
                    <a:pt x="122" y="57"/>
                    <a:pt x="122" y="65"/>
                    <a:pt x="125" y="73"/>
                  </a:cubicBezTo>
                  <a:cubicBezTo>
                    <a:pt x="125" y="73"/>
                    <a:pt x="125" y="73"/>
                    <a:pt x="126" y="74"/>
                  </a:cubicBezTo>
                  <a:cubicBezTo>
                    <a:pt x="127" y="78"/>
                    <a:pt x="129" y="81"/>
                    <a:pt x="132" y="85"/>
                  </a:cubicBezTo>
                  <a:cubicBezTo>
                    <a:pt x="132" y="86"/>
                    <a:pt x="132" y="86"/>
                    <a:pt x="132" y="86"/>
                  </a:cubicBezTo>
                  <a:cubicBezTo>
                    <a:pt x="133" y="86"/>
                    <a:pt x="153" y="114"/>
                    <a:pt x="132" y="138"/>
                  </a:cubicBezTo>
                  <a:cubicBezTo>
                    <a:pt x="131" y="139"/>
                    <a:pt x="131" y="140"/>
                    <a:pt x="130" y="141"/>
                  </a:cubicBezTo>
                  <a:cubicBezTo>
                    <a:pt x="129" y="141"/>
                    <a:pt x="129" y="141"/>
                    <a:pt x="128" y="142"/>
                  </a:cubicBezTo>
                  <a:cubicBezTo>
                    <a:pt x="126" y="144"/>
                    <a:pt x="122" y="147"/>
                    <a:pt x="118" y="149"/>
                  </a:cubicBezTo>
                  <a:cubicBezTo>
                    <a:pt x="114" y="152"/>
                    <a:pt x="109" y="154"/>
                    <a:pt x="104" y="156"/>
                  </a:cubicBezTo>
                  <a:cubicBezTo>
                    <a:pt x="102" y="156"/>
                    <a:pt x="100" y="156"/>
                    <a:pt x="96" y="157"/>
                  </a:cubicBezTo>
                  <a:cubicBezTo>
                    <a:pt x="93" y="157"/>
                    <a:pt x="93" y="157"/>
                    <a:pt x="93" y="157"/>
                  </a:cubicBezTo>
                  <a:cubicBezTo>
                    <a:pt x="63" y="158"/>
                    <a:pt x="34" y="158"/>
                    <a:pt x="5" y="159"/>
                  </a:cubicBezTo>
                  <a:cubicBezTo>
                    <a:pt x="2" y="192"/>
                    <a:pt x="0" y="226"/>
                    <a:pt x="0" y="262"/>
                  </a:cubicBezTo>
                  <a:cubicBezTo>
                    <a:pt x="0" y="265"/>
                    <a:pt x="0" y="268"/>
                    <a:pt x="0" y="271"/>
                  </a:cubicBezTo>
                  <a:cubicBezTo>
                    <a:pt x="2" y="280"/>
                    <a:pt x="4" y="288"/>
                    <a:pt x="6" y="294"/>
                  </a:cubicBezTo>
                  <a:cubicBezTo>
                    <a:pt x="6" y="294"/>
                    <a:pt x="6" y="295"/>
                    <a:pt x="6" y="295"/>
                  </a:cubicBezTo>
                  <a:cubicBezTo>
                    <a:pt x="7" y="297"/>
                    <a:pt x="8" y="299"/>
                    <a:pt x="9" y="301"/>
                  </a:cubicBezTo>
                  <a:cubicBezTo>
                    <a:pt x="9" y="302"/>
                    <a:pt x="10" y="304"/>
                    <a:pt x="11" y="306"/>
                  </a:cubicBezTo>
                  <a:cubicBezTo>
                    <a:pt x="12" y="306"/>
                    <a:pt x="12" y="306"/>
                    <a:pt x="12" y="307"/>
                  </a:cubicBezTo>
                  <a:cubicBezTo>
                    <a:pt x="17" y="314"/>
                    <a:pt x="23" y="319"/>
                    <a:pt x="33" y="321"/>
                  </a:cubicBezTo>
                  <a:cubicBezTo>
                    <a:pt x="35" y="321"/>
                    <a:pt x="37" y="320"/>
                    <a:pt x="39" y="320"/>
                  </a:cubicBezTo>
                  <a:cubicBezTo>
                    <a:pt x="50" y="319"/>
                    <a:pt x="61" y="311"/>
                    <a:pt x="65" y="305"/>
                  </a:cubicBezTo>
                  <a:cubicBezTo>
                    <a:pt x="75" y="293"/>
                    <a:pt x="86" y="287"/>
                    <a:pt x="96" y="285"/>
                  </a:cubicBezTo>
                  <a:cubicBezTo>
                    <a:pt x="97" y="285"/>
                    <a:pt x="98" y="285"/>
                    <a:pt x="99" y="285"/>
                  </a:cubicBezTo>
                  <a:cubicBezTo>
                    <a:pt x="99" y="285"/>
                    <a:pt x="99" y="285"/>
                    <a:pt x="99" y="285"/>
                  </a:cubicBezTo>
                  <a:cubicBezTo>
                    <a:pt x="100" y="285"/>
                    <a:pt x="101" y="285"/>
                    <a:pt x="102" y="285"/>
                  </a:cubicBezTo>
                  <a:cubicBezTo>
                    <a:pt x="107" y="285"/>
                    <a:pt x="112" y="287"/>
                    <a:pt x="117" y="289"/>
                  </a:cubicBezTo>
                  <a:cubicBezTo>
                    <a:pt x="118" y="290"/>
                    <a:pt x="119" y="290"/>
                    <a:pt x="120" y="290"/>
                  </a:cubicBezTo>
                  <a:cubicBezTo>
                    <a:pt x="123" y="292"/>
                    <a:pt x="126" y="295"/>
                    <a:pt x="130" y="298"/>
                  </a:cubicBezTo>
                  <a:cubicBezTo>
                    <a:pt x="130" y="299"/>
                    <a:pt x="131" y="300"/>
                    <a:pt x="132" y="301"/>
                  </a:cubicBezTo>
                  <a:cubicBezTo>
                    <a:pt x="133" y="302"/>
                    <a:pt x="134" y="302"/>
                    <a:pt x="134" y="304"/>
                  </a:cubicBezTo>
                  <a:cubicBezTo>
                    <a:pt x="146" y="318"/>
                    <a:pt x="155" y="339"/>
                    <a:pt x="156" y="364"/>
                  </a:cubicBezTo>
                  <a:cubicBezTo>
                    <a:pt x="156" y="369"/>
                    <a:pt x="156" y="374"/>
                    <a:pt x="155" y="378"/>
                  </a:cubicBezTo>
                  <a:cubicBezTo>
                    <a:pt x="155" y="399"/>
                    <a:pt x="149" y="418"/>
                    <a:pt x="136" y="430"/>
                  </a:cubicBezTo>
                  <a:cubicBezTo>
                    <a:pt x="125" y="444"/>
                    <a:pt x="109" y="449"/>
                    <a:pt x="92" y="439"/>
                  </a:cubicBezTo>
                  <a:cubicBezTo>
                    <a:pt x="92" y="439"/>
                    <a:pt x="91" y="439"/>
                    <a:pt x="91" y="438"/>
                  </a:cubicBezTo>
                  <a:cubicBezTo>
                    <a:pt x="88" y="437"/>
                    <a:pt x="85" y="435"/>
                    <a:pt x="82" y="432"/>
                  </a:cubicBezTo>
                  <a:cubicBezTo>
                    <a:pt x="79" y="430"/>
                    <a:pt x="76" y="426"/>
                    <a:pt x="74" y="424"/>
                  </a:cubicBezTo>
                  <a:cubicBezTo>
                    <a:pt x="74" y="424"/>
                    <a:pt x="74" y="424"/>
                    <a:pt x="74" y="424"/>
                  </a:cubicBezTo>
                  <a:cubicBezTo>
                    <a:pt x="67" y="416"/>
                    <a:pt x="56" y="408"/>
                    <a:pt x="45" y="407"/>
                  </a:cubicBezTo>
                  <a:cubicBezTo>
                    <a:pt x="45" y="407"/>
                    <a:pt x="45" y="407"/>
                    <a:pt x="45" y="407"/>
                  </a:cubicBezTo>
                  <a:cubicBezTo>
                    <a:pt x="43" y="407"/>
                    <a:pt x="42" y="407"/>
                    <a:pt x="40" y="407"/>
                  </a:cubicBezTo>
                  <a:cubicBezTo>
                    <a:pt x="40" y="407"/>
                    <a:pt x="39" y="407"/>
                    <a:pt x="39" y="407"/>
                  </a:cubicBezTo>
                  <a:cubicBezTo>
                    <a:pt x="38" y="407"/>
                    <a:pt x="37" y="408"/>
                    <a:pt x="36" y="408"/>
                  </a:cubicBezTo>
                  <a:cubicBezTo>
                    <a:pt x="35" y="408"/>
                    <a:pt x="35" y="408"/>
                    <a:pt x="35" y="408"/>
                  </a:cubicBezTo>
                  <a:cubicBezTo>
                    <a:pt x="34" y="409"/>
                    <a:pt x="32" y="409"/>
                    <a:pt x="31" y="410"/>
                  </a:cubicBezTo>
                  <a:cubicBezTo>
                    <a:pt x="31" y="410"/>
                    <a:pt x="31" y="410"/>
                    <a:pt x="31" y="410"/>
                  </a:cubicBezTo>
                  <a:cubicBezTo>
                    <a:pt x="24" y="414"/>
                    <a:pt x="19" y="422"/>
                    <a:pt x="16" y="437"/>
                  </a:cubicBezTo>
                  <a:cubicBezTo>
                    <a:pt x="15" y="446"/>
                    <a:pt x="15" y="457"/>
                    <a:pt x="16" y="470"/>
                  </a:cubicBezTo>
                  <a:cubicBezTo>
                    <a:pt x="22" y="511"/>
                    <a:pt x="30" y="554"/>
                    <a:pt x="39" y="598"/>
                  </a:cubicBezTo>
                  <a:cubicBezTo>
                    <a:pt x="41" y="604"/>
                    <a:pt x="41" y="604"/>
                    <a:pt x="41" y="604"/>
                  </a:cubicBezTo>
                  <a:cubicBezTo>
                    <a:pt x="41" y="604"/>
                    <a:pt x="41" y="605"/>
                    <a:pt x="41" y="606"/>
                  </a:cubicBezTo>
                  <a:cubicBezTo>
                    <a:pt x="141" y="604"/>
                    <a:pt x="252" y="602"/>
                    <a:pt x="367" y="600"/>
                  </a:cubicBezTo>
                  <a:cubicBezTo>
                    <a:pt x="367" y="599"/>
                    <a:pt x="367" y="599"/>
                    <a:pt x="367" y="599"/>
                  </a:cubicBezTo>
                  <a:cubicBezTo>
                    <a:pt x="367" y="597"/>
                    <a:pt x="367" y="595"/>
                    <a:pt x="366" y="592"/>
                  </a:cubicBezTo>
                  <a:cubicBezTo>
                    <a:pt x="352" y="423"/>
                    <a:pt x="347" y="276"/>
                    <a:pt x="349" y="152"/>
                  </a:cubicBezTo>
                  <a:close/>
                </a:path>
              </a:pathLst>
            </a:custGeom>
            <a:solidFill>
              <a:schemeClr val="accent3"/>
            </a:solidFill>
            <a:ln w="3175">
              <a:solidFill>
                <a:schemeClr val="bg1"/>
              </a:solidFill>
            </a:ln>
          </p:spPr>
          <p:txBody>
            <a:bodyPr vert="horz" wrap="square" lIns="121920" tIns="60960" rIns="121920" bIns="60960" numCol="1" anchor="t" anchorCtr="0" compatLnSpc="1"/>
            <a:lstStyle/>
            <a:p>
              <a:endParaRPr lang="en-US" sz="2400"/>
            </a:p>
          </p:txBody>
        </p:sp>
        <p:sp>
          <p:nvSpPr>
            <p:cNvPr id="54" name="Freeform 67"/>
            <p:cNvSpPr/>
            <p:nvPr/>
          </p:nvSpPr>
          <p:spPr bwMode="auto">
            <a:xfrm>
              <a:off x="7359257" y="1724441"/>
              <a:ext cx="1457460" cy="781537"/>
            </a:xfrm>
            <a:custGeom>
              <a:avLst/>
              <a:gdLst>
                <a:gd name="connsiteX0" fmla="*/ 1172773 w 1457460"/>
                <a:gd name="connsiteY0" fmla="*/ 400982 h 781537"/>
                <a:gd name="connsiteX1" fmla="*/ 1171208 w 1457460"/>
                <a:gd name="connsiteY1" fmla="*/ 401065 h 781537"/>
                <a:gd name="connsiteX2" fmla="*/ 1171208 w 1457460"/>
                <a:gd name="connsiteY2" fmla="*/ 402547 h 781537"/>
                <a:gd name="connsiteX3" fmla="*/ 0 w 1457460"/>
                <a:gd name="connsiteY3" fmla="*/ 0 h 781537"/>
                <a:gd name="connsiteX4" fmla="*/ 80189 w 1457460"/>
                <a:gd name="connsiteY4" fmla="*/ 0 h 781537"/>
                <a:gd name="connsiteX5" fmla="*/ 604763 w 1457460"/>
                <a:gd name="connsiteY5" fmla="*/ 110270 h 781537"/>
                <a:gd name="connsiteX6" fmla="*/ 608104 w 1457460"/>
                <a:gd name="connsiteY6" fmla="*/ 110270 h 781537"/>
                <a:gd name="connsiteX7" fmla="*/ 611446 w 1457460"/>
                <a:gd name="connsiteY7" fmla="*/ 110270 h 781537"/>
                <a:gd name="connsiteX8" fmla="*/ 608104 w 1457460"/>
                <a:gd name="connsiteY8" fmla="*/ 103587 h 781537"/>
                <a:gd name="connsiteX9" fmla="*/ 604763 w 1457460"/>
                <a:gd name="connsiteY9" fmla="*/ 100245 h 781537"/>
                <a:gd name="connsiteX10" fmla="*/ 537938 w 1457460"/>
                <a:gd name="connsiteY10" fmla="*/ 70172 h 781537"/>
                <a:gd name="connsiteX11" fmla="*/ 534597 w 1457460"/>
                <a:gd name="connsiteY11" fmla="*/ 70172 h 781537"/>
                <a:gd name="connsiteX12" fmla="*/ 514550 w 1457460"/>
                <a:gd name="connsiteY12" fmla="*/ 63489 h 781537"/>
                <a:gd name="connsiteX13" fmla="*/ 491161 w 1457460"/>
                <a:gd name="connsiteY13" fmla="*/ 56806 h 781537"/>
                <a:gd name="connsiteX14" fmla="*/ 487820 w 1457460"/>
                <a:gd name="connsiteY14" fmla="*/ 56806 h 781537"/>
                <a:gd name="connsiteX15" fmla="*/ 451066 w 1457460"/>
                <a:gd name="connsiteY15" fmla="*/ 46781 h 781537"/>
                <a:gd name="connsiteX16" fmla="*/ 414313 w 1457460"/>
                <a:gd name="connsiteY16" fmla="*/ 36757 h 781537"/>
                <a:gd name="connsiteX17" fmla="*/ 370877 w 1457460"/>
                <a:gd name="connsiteY17" fmla="*/ 30074 h 781537"/>
                <a:gd name="connsiteX18" fmla="*/ 317417 w 1457460"/>
                <a:gd name="connsiteY18" fmla="*/ 20049 h 781537"/>
                <a:gd name="connsiteX19" fmla="*/ 197133 w 1457460"/>
                <a:gd name="connsiteY19" fmla="*/ 0 h 781537"/>
                <a:gd name="connsiteX20" fmla="*/ 497844 w 1457460"/>
                <a:gd name="connsiteY20" fmla="*/ 43440 h 781537"/>
                <a:gd name="connsiteX21" fmla="*/ 1229574 w 1457460"/>
                <a:gd name="connsiteY21" fmla="*/ 400982 h 781537"/>
                <a:gd name="connsiteX22" fmla="*/ 1203262 w 1457460"/>
                <a:gd name="connsiteY22" fmla="*/ 401400 h 781537"/>
                <a:gd name="connsiteX23" fmla="*/ 1171208 w 1457460"/>
                <a:gd name="connsiteY23" fmla="*/ 404170 h 781537"/>
                <a:gd name="connsiteX24" fmla="*/ 1171208 w 1457460"/>
                <a:gd name="connsiteY24" fmla="*/ 404215 h 781537"/>
                <a:gd name="connsiteX25" fmla="*/ 1170685 w 1457460"/>
                <a:gd name="connsiteY25" fmla="*/ 404215 h 781537"/>
                <a:gd name="connsiteX26" fmla="*/ 1169432 w 1457460"/>
                <a:gd name="connsiteY26" fmla="*/ 404324 h 781537"/>
                <a:gd name="connsiteX27" fmla="*/ 1169540 w 1457460"/>
                <a:gd name="connsiteY27" fmla="*/ 404215 h 781537"/>
                <a:gd name="connsiteX28" fmla="*/ 1167866 w 1457460"/>
                <a:gd name="connsiteY28" fmla="*/ 404215 h 781537"/>
                <a:gd name="connsiteX29" fmla="*/ 1171208 w 1457460"/>
                <a:gd name="connsiteY29" fmla="*/ 410894 h 781537"/>
                <a:gd name="connsiteX30" fmla="*/ 1194606 w 1457460"/>
                <a:gd name="connsiteY30" fmla="*/ 450963 h 781537"/>
                <a:gd name="connsiteX31" fmla="*/ 1197949 w 1457460"/>
                <a:gd name="connsiteY31" fmla="*/ 450963 h 781537"/>
                <a:gd name="connsiteX32" fmla="*/ 1211319 w 1457460"/>
                <a:gd name="connsiteY32" fmla="*/ 467659 h 781537"/>
                <a:gd name="connsiteX33" fmla="*/ 1221347 w 1457460"/>
                <a:gd name="connsiteY33" fmla="*/ 477676 h 781537"/>
                <a:gd name="connsiteX34" fmla="*/ 1234717 w 1457460"/>
                <a:gd name="connsiteY34" fmla="*/ 491033 h 781537"/>
                <a:gd name="connsiteX35" fmla="*/ 1254773 w 1457460"/>
                <a:gd name="connsiteY35" fmla="*/ 507728 h 781537"/>
                <a:gd name="connsiteX36" fmla="*/ 1308254 w 1457460"/>
                <a:gd name="connsiteY36" fmla="*/ 551137 h 781537"/>
                <a:gd name="connsiteX37" fmla="*/ 1348365 w 1457460"/>
                <a:gd name="connsiteY37" fmla="*/ 587868 h 781537"/>
                <a:gd name="connsiteX38" fmla="*/ 1378448 w 1457460"/>
                <a:gd name="connsiteY38" fmla="*/ 614581 h 781537"/>
                <a:gd name="connsiteX39" fmla="*/ 1385134 w 1457460"/>
                <a:gd name="connsiteY39" fmla="*/ 621259 h 781537"/>
                <a:gd name="connsiteX40" fmla="*/ 1408532 w 1457460"/>
                <a:gd name="connsiteY40" fmla="*/ 651311 h 781537"/>
                <a:gd name="connsiteX41" fmla="*/ 1411874 w 1457460"/>
                <a:gd name="connsiteY41" fmla="*/ 657989 h 781537"/>
                <a:gd name="connsiteX42" fmla="*/ 1431930 w 1457460"/>
                <a:gd name="connsiteY42" fmla="*/ 684702 h 781537"/>
                <a:gd name="connsiteX43" fmla="*/ 1435272 w 1457460"/>
                <a:gd name="connsiteY43" fmla="*/ 694720 h 781537"/>
                <a:gd name="connsiteX44" fmla="*/ 1448643 w 1457460"/>
                <a:gd name="connsiteY44" fmla="*/ 718094 h 781537"/>
                <a:gd name="connsiteX45" fmla="*/ 1451985 w 1457460"/>
                <a:gd name="connsiteY45" fmla="*/ 724772 h 781537"/>
                <a:gd name="connsiteX46" fmla="*/ 1438615 w 1457460"/>
                <a:gd name="connsiteY46" fmla="*/ 781537 h 781537"/>
                <a:gd name="connsiteX47" fmla="*/ 1428587 w 1457460"/>
                <a:gd name="connsiteY47" fmla="*/ 778198 h 781537"/>
                <a:gd name="connsiteX48" fmla="*/ 1365078 w 1457460"/>
                <a:gd name="connsiteY48" fmla="*/ 744807 h 781537"/>
                <a:gd name="connsiteX49" fmla="*/ 1358393 w 1457460"/>
                <a:gd name="connsiteY49" fmla="*/ 738128 h 781537"/>
                <a:gd name="connsiteX50" fmla="*/ 1331652 w 1457460"/>
                <a:gd name="connsiteY50" fmla="*/ 714755 h 781537"/>
                <a:gd name="connsiteX51" fmla="*/ 1314939 w 1457460"/>
                <a:gd name="connsiteY51" fmla="*/ 701398 h 781537"/>
                <a:gd name="connsiteX52" fmla="*/ 1298226 w 1457460"/>
                <a:gd name="connsiteY52" fmla="*/ 681363 h 781537"/>
                <a:gd name="connsiteX53" fmla="*/ 1284856 w 1457460"/>
                <a:gd name="connsiteY53" fmla="*/ 668007 h 781537"/>
                <a:gd name="connsiteX54" fmla="*/ 1264801 w 1457460"/>
                <a:gd name="connsiteY54" fmla="*/ 644633 h 781537"/>
                <a:gd name="connsiteX55" fmla="*/ 1261458 w 1457460"/>
                <a:gd name="connsiteY55" fmla="*/ 641294 h 781537"/>
                <a:gd name="connsiteX56" fmla="*/ 1221347 w 1457460"/>
                <a:gd name="connsiteY56" fmla="*/ 577850 h 781537"/>
                <a:gd name="connsiteX57" fmla="*/ 1207977 w 1457460"/>
                <a:gd name="connsiteY57" fmla="*/ 557815 h 781537"/>
                <a:gd name="connsiteX58" fmla="*/ 1207977 w 1457460"/>
                <a:gd name="connsiteY58" fmla="*/ 551137 h 781537"/>
                <a:gd name="connsiteX59" fmla="*/ 1174551 w 1457460"/>
                <a:gd name="connsiteY59" fmla="*/ 504389 h 781537"/>
                <a:gd name="connsiteX60" fmla="*/ 1171208 w 1457460"/>
                <a:gd name="connsiteY60" fmla="*/ 497711 h 781537"/>
                <a:gd name="connsiteX61" fmla="*/ 1161181 w 1457460"/>
                <a:gd name="connsiteY61" fmla="*/ 487694 h 781537"/>
                <a:gd name="connsiteX62" fmla="*/ 1144468 w 1457460"/>
                <a:gd name="connsiteY62" fmla="*/ 470998 h 781537"/>
                <a:gd name="connsiteX63" fmla="*/ 1037505 w 1457460"/>
                <a:gd name="connsiteY63" fmla="*/ 407554 h 781537"/>
                <a:gd name="connsiteX64" fmla="*/ 1034163 w 1457460"/>
                <a:gd name="connsiteY64" fmla="*/ 407554 h 781537"/>
                <a:gd name="connsiteX65" fmla="*/ 1031772 w 1457460"/>
                <a:gd name="connsiteY65" fmla="*/ 407554 h 781537"/>
                <a:gd name="connsiteX66" fmla="*/ 1029100 w 1457460"/>
                <a:gd name="connsiteY66" fmla="*/ 407665 h 781537"/>
                <a:gd name="connsiteX67" fmla="*/ 888768 w 1457460"/>
                <a:gd name="connsiteY67" fmla="*/ 411007 h 781537"/>
                <a:gd name="connsiteX68" fmla="*/ 888768 w 1457460"/>
                <a:gd name="connsiteY68" fmla="*/ 414348 h 781537"/>
                <a:gd name="connsiteX69" fmla="*/ 668247 w 1457460"/>
                <a:gd name="connsiteY69" fmla="*/ 243931 h 781537"/>
                <a:gd name="connsiteX70" fmla="*/ 664905 w 1457460"/>
                <a:gd name="connsiteY70" fmla="*/ 240589 h 781537"/>
                <a:gd name="connsiteX71" fmla="*/ 634834 w 1457460"/>
                <a:gd name="connsiteY71" fmla="*/ 223882 h 781537"/>
                <a:gd name="connsiteX72" fmla="*/ 631493 w 1457460"/>
                <a:gd name="connsiteY72" fmla="*/ 220540 h 781537"/>
                <a:gd name="connsiteX73" fmla="*/ 621469 w 1457460"/>
                <a:gd name="connsiteY73" fmla="*/ 217198 h 781537"/>
                <a:gd name="connsiteX74" fmla="*/ 571351 w 1457460"/>
                <a:gd name="connsiteY74" fmla="*/ 197149 h 781537"/>
                <a:gd name="connsiteX75" fmla="*/ 568010 w 1457460"/>
                <a:gd name="connsiteY75" fmla="*/ 193808 h 781537"/>
                <a:gd name="connsiteX76" fmla="*/ 547962 w 1457460"/>
                <a:gd name="connsiteY76" fmla="*/ 190466 h 781537"/>
                <a:gd name="connsiteX77" fmla="*/ 544621 w 1457460"/>
                <a:gd name="connsiteY77" fmla="*/ 187125 h 781537"/>
                <a:gd name="connsiteX78" fmla="*/ 531256 w 1457460"/>
                <a:gd name="connsiteY78" fmla="*/ 187125 h 781537"/>
                <a:gd name="connsiteX79" fmla="*/ 527915 w 1457460"/>
                <a:gd name="connsiteY79" fmla="*/ 187125 h 781537"/>
                <a:gd name="connsiteX80" fmla="*/ 517891 w 1457460"/>
                <a:gd name="connsiteY80" fmla="*/ 187125 h 781537"/>
                <a:gd name="connsiteX81" fmla="*/ 514550 w 1457460"/>
                <a:gd name="connsiteY81" fmla="*/ 187125 h 781537"/>
                <a:gd name="connsiteX82" fmla="*/ 511209 w 1457460"/>
                <a:gd name="connsiteY82" fmla="*/ 190466 h 781537"/>
                <a:gd name="connsiteX83" fmla="*/ 504526 w 1457460"/>
                <a:gd name="connsiteY83" fmla="*/ 197149 h 781537"/>
                <a:gd name="connsiteX84" fmla="*/ 507867 w 1457460"/>
                <a:gd name="connsiteY84" fmla="*/ 207174 h 781537"/>
                <a:gd name="connsiteX85" fmla="*/ 507867 w 1457460"/>
                <a:gd name="connsiteY85" fmla="*/ 203832 h 781537"/>
                <a:gd name="connsiteX86" fmla="*/ 507867 w 1457460"/>
                <a:gd name="connsiteY86" fmla="*/ 220540 h 781537"/>
                <a:gd name="connsiteX87" fmla="*/ 507867 w 1457460"/>
                <a:gd name="connsiteY87" fmla="*/ 223882 h 781537"/>
                <a:gd name="connsiteX88" fmla="*/ 487820 w 1457460"/>
                <a:gd name="connsiteY88" fmla="*/ 230565 h 781537"/>
                <a:gd name="connsiteX89" fmla="*/ 474455 w 1457460"/>
                <a:gd name="connsiteY89" fmla="*/ 230565 h 781537"/>
                <a:gd name="connsiteX90" fmla="*/ 454408 w 1457460"/>
                <a:gd name="connsiteY90" fmla="*/ 223882 h 781537"/>
                <a:gd name="connsiteX91" fmla="*/ 424336 w 1457460"/>
                <a:gd name="connsiteY91" fmla="*/ 217198 h 781537"/>
                <a:gd name="connsiteX92" fmla="*/ 414313 w 1457460"/>
                <a:gd name="connsiteY92" fmla="*/ 213857 h 781537"/>
                <a:gd name="connsiteX93" fmla="*/ 370877 w 1457460"/>
                <a:gd name="connsiteY93" fmla="*/ 200491 h 781537"/>
                <a:gd name="connsiteX94" fmla="*/ 364194 w 1457460"/>
                <a:gd name="connsiteY94" fmla="*/ 197149 h 781537"/>
                <a:gd name="connsiteX95" fmla="*/ 324099 w 1457460"/>
                <a:gd name="connsiteY95" fmla="*/ 180442 h 781537"/>
                <a:gd name="connsiteX96" fmla="*/ 314076 w 1457460"/>
                <a:gd name="connsiteY96" fmla="*/ 173759 h 781537"/>
                <a:gd name="connsiteX97" fmla="*/ 280663 w 1457460"/>
                <a:gd name="connsiteY97" fmla="*/ 157051 h 781537"/>
                <a:gd name="connsiteX98" fmla="*/ 263957 w 1457460"/>
                <a:gd name="connsiteY98" fmla="*/ 150368 h 781537"/>
                <a:gd name="connsiteX99" fmla="*/ 177085 w 1457460"/>
                <a:gd name="connsiteY99" fmla="*/ 83538 h 781537"/>
                <a:gd name="connsiteX100" fmla="*/ 180426 w 1457460"/>
                <a:gd name="connsiteY100" fmla="*/ 80196 h 781537"/>
                <a:gd name="connsiteX101" fmla="*/ 183768 w 1457460"/>
                <a:gd name="connsiteY101" fmla="*/ 80196 h 781537"/>
                <a:gd name="connsiteX102" fmla="*/ 357512 w 1457460"/>
                <a:gd name="connsiteY102" fmla="*/ 103587 h 781537"/>
                <a:gd name="connsiteX103" fmla="*/ 364194 w 1457460"/>
                <a:gd name="connsiteY103" fmla="*/ 100245 h 781537"/>
                <a:gd name="connsiteX104" fmla="*/ 357512 w 1457460"/>
                <a:gd name="connsiteY104" fmla="*/ 93562 h 781537"/>
                <a:gd name="connsiteX105" fmla="*/ 357512 w 1457460"/>
                <a:gd name="connsiteY105" fmla="*/ 90221 h 781537"/>
                <a:gd name="connsiteX106" fmla="*/ 304052 w 1457460"/>
                <a:gd name="connsiteY106" fmla="*/ 66830 h 781537"/>
                <a:gd name="connsiteX107" fmla="*/ 0 w 1457460"/>
                <a:gd name="connsiteY107" fmla="*/ 0 h 78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457460" h="781537">
                  <a:moveTo>
                    <a:pt x="1172773" y="400982"/>
                  </a:moveTo>
                  <a:lnTo>
                    <a:pt x="1171208" y="401065"/>
                  </a:lnTo>
                  <a:lnTo>
                    <a:pt x="1171208" y="402547"/>
                  </a:lnTo>
                  <a:close/>
                  <a:moveTo>
                    <a:pt x="0" y="0"/>
                  </a:moveTo>
                  <a:cubicBezTo>
                    <a:pt x="30071" y="0"/>
                    <a:pt x="56801" y="0"/>
                    <a:pt x="80189" y="0"/>
                  </a:cubicBezTo>
                  <a:cubicBezTo>
                    <a:pt x="260616" y="6683"/>
                    <a:pt x="424336" y="96904"/>
                    <a:pt x="604763" y="110270"/>
                  </a:cubicBezTo>
                  <a:cubicBezTo>
                    <a:pt x="604763" y="110270"/>
                    <a:pt x="604763" y="110270"/>
                    <a:pt x="608104" y="110270"/>
                  </a:cubicBezTo>
                  <a:cubicBezTo>
                    <a:pt x="608104" y="110270"/>
                    <a:pt x="608104" y="110270"/>
                    <a:pt x="611446" y="110270"/>
                  </a:cubicBezTo>
                  <a:cubicBezTo>
                    <a:pt x="611446" y="106928"/>
                    <a:pt x="608104" y="106928"/>
                    <a:pt x="608104" y="103587"/>
                  </a:cubicBezTo>
                  <a:cubicBezTo>
                    <a:pt x="608104" y="103587"/>
                    <a:pt x="604763" y="103587"/>
                    <a:pt x="604763" y="100245"/>
                  </a:cubicBezTo>
                  <a:cubicBezTo>
                    <a:pt x="591398" y="90221"/>
                    <a:pt x="568010" y="80196"/>
                    <a:pt x="537938" y="70172"/>
                  </a:cubicBezTo>
                  <a:cubicBezTo>
                    <a:pt x="537938" y="70172"/>
                    <a:pt x="534597" y="70172"/>
                    <a:pt x="534597" y="70172"/>
                  </a:cubicBezTo>
                  <a:cubicBezTo>
                    <a:pt x="527915" y="66830"/>
                    <a:pt x="521232" y="66830"/>
                    <a:pt x="514550" y="63489"/>
                  </a:cubicBezTo>
                  <a:cubicBezTo>
                    <a:pt x="507867" y="60147"/>
                    <a:pt x="501185" y="60147"/>
                    <a:pt x="491161" y="56806"/>
                  </a:cubicBezTo>
                  <a:cubicBezTo>
                    <a:pt x="491161" y="56806"/>
                    <a:pt x="487820" y="56806"/>
                    <a:pt x="487820" y="56806"/>
                  </a:cubicBezTo>
                  <a:cubicBezTo>
                    <a:pt x="477796" y="53464"/>
                    <a:pt x="464431" y="50123"/>
                    <a:pt x="451066" y="46781"/>
                  </a:cubicBezTo>
                  <a:cubicBezTo>
                    <a:pt x="437701" y="43440"/>
                    <a:pt x="427678" y="40098"/>
                    <a:pt x="414313" y="36757"/>
                  </a:cubicBezTo>
                  <a:cubicBezTo>
                    <a:pt x="397607" y="33415"/>
                    <a:pt x="384242" y="33415"/>
                    <a:pt x="370877" y="30074"/>
                  </a:cubicBezTo>
                  <a:cubicBezTo>
                    <a:pt x="354171" y="26732"/>
                    <a:pt x="334123" y="23391"/>
                    <a:pt x="317417" y="20049"/>
                  </a:cubicBezTo>
                  <a:cubicBezTo>
                    <a:pt x="277322" y="16708"/>
                    <a:pt x="237227" y="10024"/>
                    <a:pt x="197133" y="0"/>
                  </a:cubicBezTo>
                  <a:cubicBezTo>
                    <a:pt x="300711" y="6683"/>
                    <a:pt x="400948" y="23391"/>
                    <a:pt x="497844" y="43440"/>
                  </a:cubicBezTo>
                  <a:cubicBezTo>
                    <a:pt x="765142" y="110270"/>
                    <a:pt x="1015735" y="230565"/>
                    <a:pt x="1229574" y="400982"/>
                  </a:cubicBezTo>
                  <a:cubicBezTo>
                    <a:pt x="1222891" y="400982"/>
                    <a:pt x="1213703" y="400982"/>
                    <a:pt x="1203262" y="401400"/>
                  </a:cubicBezTo>
                  <a:lnTo>
                    <a:pt x="1171208" y="404170"/>
                  </a:lnTo>
                  <a:lnTo>
                    <a:pt x="1171208" y="404215"/>
                  </a:lnTo>
                  <a:lnTo>
                    <a:pt x="1170685" y="404215"/>
                  </a:lnTo>
                  <a:lnTo>
                    <a:pt x="1169432" y="404324"/>
                  </a:lnTo>
                  <a:lnTo>
                    <a:pt x="1169540" y="404215"/>
                  </a:lnTo>
                  <a:lnTo>
                    <a:pt x="1167866" y="404215"/>
                  </a:lnTo>
                  <a:cubicBezTo>
                    <a:pt x="1167866" y="404215"/>
                    <a:pt x="1171208" y="407554"/>
                    <a:pt x="1171208" y="410894"/>
                  </a:cubicBezTo>
                  <a:cubicBezTo>
                    <a:pt x="1171208" y="420911"/>
                    <a:pt x="1181236" y="434267"/>
                    <a:pt x="1194606" y="450963"/>
                  </a:cubicBezTo>
                  <a:cubicBezTo>
                    <a:pt x="1194606" y="450963"/>
                    <a:pt x="1194606" y="450963"/>
                    <a:pt x="1197949" y="450963"/>
                  </a:cubicBezTo>
                  <a:cubicBezTo>
                    <a:pt x="1201292" y="457641"/>
                    <a:pt x="1207977" y="464320"/>
                    <a:pt x="1211319" y="467659"/>
                  </a:cubicBezTo>
                  <a:cubicBezTo>
                    <a:pt x="1214662" y="470998"/>
                    <a:pt x="1218005" y="474337"/>
                    <a:pt x="1221347" y="477676"/>
                  </a:cubicBezTo>
                  <a:cubicBezTo>
                    <a:pt x="1228032" y="481015"/>
                    <a:pt x="1231375" y="487694"/>
                    <a:pt x="1234717" y="491033"/>
                  </a:cubicBezTo>
                  <a:cubicBezTo>
                    <a:pt x="1241403" y="497711"/>
                    <a:pt x="1248088" y="501050"/>
                    <a:pt x="1254773" y="507728"/>
                  </a:cubicBezTo>
                  <a:cubicBezTo>
                    <a:pt x="1281514" y="531102"/>
                    <a:pt x="1304912" y="551137"/>
                    <a:pt x="1308254" y="551137"/>
                  </a:cubicBezTo>
                  <a:cubicBezTo>
                    <a:pt x="1321625" y="561154"/>
                    <a:pt x="1334995" y="574511"/>
                    <a:pt x="1348365" y="587868"/>
                  </a:cubicBezTo>
                  <a:cubicBezTo>
                    <a:pt x="1358393" y="594546"/>
                    <a:pt x="1368421" y="604563"/>
                    <a:pt x="1378448" y="614581"/>
                  </a:cubicBezTo>
                  <a:cubicBezTo>
                    <a:pt x="1378448" y="617920"/>
                    <a:pt x="1381791" y="621259"/>
                    <a:pt x="1385134" y="621259"/>
                  </a:cubicBezTo>
                  <a:cubicBezTo>
                    <a:pt x="1391819" y="631276"/>
                    <a:pt x="1401847" y="641294"/>
                    <a:pt x="1408532" y="651311"/>
                  </a:cubicBezTo>
                  <a:cubicBezTo>
                    <a:pt x="1408532" y="654650"/>
                    <a:pt x="1411874" y="657989"/>
                    <a:pt x="1411874" y="657989"/>
                  </a:cubicBezTo>
                  <a:cubicBezTo>
                    <a:pt x="1418559" y="668007"/>
                    <a:pt x="1425245" y="678024"/>
                    <a:pt x="1431930" y="684702"/>
                  </a:cubicBezTo>
                  <a:cubicBezTo>
                    <a:pt x="1431930" y="688041"/>
                    <a:pt x="1435272" y="691381"/>
                    <a:pt x="1435272" y="694720"/>
                  </a:cubicBezTo>
                  <a:cubicBezTo>
                    <a:pt x="1441958" y="701398"/>
                    <a:pt x="1445300" y="711415"/>
                    <a:pt x="1448643" y="718094"/>
                  </a:cubicBezTo>
                  <a:cubicBezTo>
                    <a:pt x="1448643" y="721433"/>
                    <a:pt x="1448643" y="721433"/>
                    <a:pt x="1451985" y="724772"/>
                  </a:cubicBezTo>
                  <a:cubicBezTo>
                    <a:pt x="1462013" y="754824"/>
                    <a:pt x="1458670" y="774859"/>
                    <a:pt x="1438615" y="781537"/>
                  </a:cubicBezTo>
                  <a:cubicBezTo>
                    <a:pt x="1435272" y="778198"/>
                    <a:pt x="1431930" y="778198"/>
                    <a:pt x="1428587" y="778198"/>
                  </a:cubicBezTo>
                  <a:cubicBezTo>
                    <a:pt x="1408532" y="771520"/>
                    <a:pt x="1385134" y="761502"/>
                    <a:pt x="1365078" y="744807"/>
                  </a:cubicBezTo>
                  <a:cubicBezTo>
                    <a:pt x="1361736" y="741468"/>
                    <a:pt x="1361736" y="741468"/>
                    <a:pt x="1358393" y="738128"/>
                  </a:cubicBezTo>
                  <a:cubicBezTo>
                    <a:pt x="1348365" y="731450"/>
                    <a:pt x="1338338" y="724772"/>
                    <a:pt x="1331652" y="714755"/>
                  </a:cubicBezTo>
                  <a:cubicBezTo>
                    <a:pt x="1324967" y="711415"/>
                    <a:pt x="1321625" y="704737"/>
                    <a:pt x="1314939" y="701398"/>
                  </a:cubicBezTo>
                  <a:cubicBezTo>
                    <a:pt x="1308254" y="694720"/>
                    <a:pt x="1301569" y="688041"/>
                    <a:pt x="1298226" y="681363"/>
                  </a:cubicBezTo>
                  <a:cubicBezTo>
                    <a:pt x="1291541" y="678024"/>
                    <a:pt x="1288199" y="671346"/>
                    <a:pt x="1284856" y="668007"/>
                  </a:cubicBezTo>
                  <a:cubicBezTo>
                    <a:pt x="1278171" y="661328"/>
                    <a:pt x="1271486" y="651311"/>
                    <a:pt x="1264801" y="644633"/>
                  </a:cubicBezTo>
                  <a:cubicBezTo>
                    <a:pt x="1264801" y="641294"/>
                    <a:pt x="1261458" y="641294"/>
                    <a:pt x="1261458" y="641294"/>
                  </a:cubicBezTo>
                  <a:cubicBezTo>
                    <a:pt x="1244745" y="617920"/>
                    <a:pt x="1228032" y="594546"/>
                    <a:pt x="1221347" y="577850"/>
                  </a:cubicBezTo>
                  <a:cubicBezTo>
                    <a:pt x="1214662" y="571172"/>
                    <a:pt x="1211319" y="561154"/>
                    <a:pt x="1207977" y="557815"/>
                  </a:cubicBezTo>
                  <a:cubicBezTo>
                    <a:pt x="1207977" y="557815"/>
                    <a:pt x="1207977" y="554476"/>
                    <a:pt x="1207977" y="551137"/>
                  </a:cubicBezTo>
                  <a:cubicBezTo>
                    <a:pt x="1201292" y="537781"/>
                    <a:pt x="1187921" y="521085"/>
                    <a:pt x="1174551" y="504389"/>
                  </a:cubicBezTo>
                  <a:cubicBezTo>
                    <a:pt x="1171208" y="501050"/>
                    <a:pt x="1171208" y="501050"/>
                    <a:pt x="1171208" y="497711"/>
                  </a:cubicBezTo>
                  <a:cubicBezTo>
                    <a:pt x="1167866" y="494372"/>
                    <a:pt x="1164523" y="491033"/>
                    <a:pt x="1161181" y="487694"/>
                  </a:cubicBezTo>
                  <a:cubicBezTo>
                    <a:pt x="1154496" y="484354"/>
                    <a:pt x="1151153" y="477676"/>
                    <a:pt x="1144468" y="470998"/>
                  </a:cubicBezTo>
                  <a:cubicBezTo>
                    <a:pt x="1114385" y="444285"/>
                    <a:pt x="1074274" y="420911"/>
                    <a:pt x="1037505" y="407554"/>
                  </a:cubicBezTo>
                  <a:cubicBezTo>
                    <a:pt x="1034163" y="407554"/>
                    <a:pt x="1034163" y="407554"/>
                    <a:pt x="1034163" y="407554"/>
                  </a:cubicBezTo>
                  <a:lnTo>
                    <a:pt x="1031772" y="407554"/>
                  </a:lnTo>
                  <a:lnTo>
                    <a:pt x="1029100" y="407665"/>
                  </a:lnTo>
                  <a:cubicBezTo>
                    <a:pt x="989005" y="407665"/>
                    <a:pt x="942228" y="411007"/>
                    <a:pt x="888768" y="411007"/>
                  </a:cubicBezTo>
                  <a:lnTo>
                    <a:pt x="888768" y="414348"/>
                  </a:lnTo>
                  <a:cubicBezTo>
                    <a:pt x="818602" y="350859"/>
                    <a:pt x="745095" y="294053"/>
                    <a:pt x="668247" y="243931"/>
                  </a:cubicBezTo>
                  <a:cubicBezTo>
                    <a:pt x="668247" y="240589"/>
                    <a:pt x="664905" y="240589"/>
                    <a:pt x="664905" y="240589"/>
                  </a:cubicBezTo>
                  <a:cubicBezTo>
                    <a:pt x="658223" y="233906"/>
                    <a:pt x="644858" y="230565"/>
                    <a:pt x="634834" y="223882"/>
                  </a:cubicBezTo>
                  <a:cubicBezTo>
                    <a:pt x="631493" y="223882"/>
                    <a:pt x="631493" y="220540"/>
                    <a:pt x="631493" y="220540"/>
                  </a:cubicBezTo>
                  <a:cubicBezTo>
                    <a:pt x="628152" y="220540"/>
                    <a:pt x="624810" y="217198"/>
                    <a:pt x="621469" y="217198"/>
                  </a:cubicBezTo>
                  <a:cubicBezTo>
                    <a:pt x="604763" y="207174"/>
                    <a:pt x="588057" y="200491"/>
                    <a:pt x="571351" y="197149"/>
                  </a:cubicBezTo>
                  <a:cubicBezTo>
                    <a:pt x="571351" y="193808"/>
                    <a:pt x="568010" y="193808"/>
                    <a:pt x="568010" y="193808"/>
                  </a:cubicBezTo>
                  <a:cubicBezTo>
                    <a:pt x="561327" y="193808"/>
                    <a:pt x="554645" y="190466"/>
                    <a:pt x="547962" y="190466"/>
                  </a:cubicBezTo>
                  <a:cubicBezTo>
                    <a:pt x="547962" y="190466"/>
                    <a:pt x="544621" y="190466"/>
                    <a:pt x="544621" y="187125"/>
                  </a:cubicBezTo>
                  <a:cubicBezTo>
                    <a:pt x="537938" y="187125"/>
                    <a:pt x="534597" y="187125"/>
                    <a:pt x="531256" y="187125"/>
                  </a:cubicBezTo>
                  <a:cubicBezTo>
                    <a:pt x="527915" y="187125"/>
                    <a:pt x="527915" y="187125"/>
                    <a:pt x="527915" y="187125"/>
                  </a:cubicBezTo>
                  <a:cubicBezTo>
                    <a:pt x="524573" y="187125"/>
                    <a:pt x="521232" y="187125"/>
                    <a:pt x="517891" y="187125"/>
                  </a:cubicBezTo>
                  <a:cubicBezTo>
                    <a:pt x="517891" y="187125"/>
                    <a:pt x="514550" y="187125"/>
                    <a:pt x="514550" y="187125"/>
                  </a:cubicBezTo>
                  <a:cubicBezTo>
                    <a:pt x="514550" y="190466"/>
                    <a:pt x="511209" y="190466"/>
                    <a:pt x="511209" y="190466"/>
                  </a:cubicBezTo>
                  <a:cubicBezTo>
                    <a:pt x="507867" y="190466"/>
                    <a:pt x="504526" y="193808"/>
                    <a:pt x="504526" y="197149"/>
                  </a:cubicBezTo>
                  <a:cubicBezTo>
                    <a:pt x="504526" y="197149"/>
                    <a:pt x="504526" y="197149"/>
                    <a:pt x="507867" y="207174"/>
                  </a:cubicBezTo>
                  <a:cubicBezTo>
                    <a:pt x="507867" y="207174"/>
                    <a:pt x="507867" y="207174"/>
                    <a:pt x="507867" y="203832"/>
                  </a:cubicBezTo>
                  <a:cubicBezTo>
                    <a:pt x="511209" y="213857"/>
                    <a:pt x="511209" y="217198"/>
                    <a:pt x="507867" y="220540"/>
                  </a:cubicBezTo>
                  <a:cubicBezTo>
                    <a:pt x="507867" y="223882"/>
                    <a:pt x="507867" y="223882"/>
                    <a:pt x="507867" y="223882"/>
                  </a:cubicBezTo>
                  <a:cubicBezTo>
                    <a:pt x="504526" y="227223"/>
                    <a:pt x="501185" y="230565"/>
                    <a:pt x="487820" y="230565"/>
                  </a:cubicBezTo>
                  <a:cubicBezTo>
                    <a:pt x="484479" y="230565"/>
                    <a:pt x="477796" y="230565"/>
                    <a:pt x="474455" y="230565"/>
                  </a:cubicBezTo>
                  <a:cubicBezTo>
                    <a:pt x="467772" y="227223"/>
                    <a:pt x="461090" y="227223"/>
                    <a:pt x="454408" y="223882"/>
                  </a:cubicBezTo>
                  <a:cubicBezTo>
                    <a:pt x="444384" y="223882"/>
                    <a:pt x="434360" y="220540"/>
                    <a:pt x="424336" y="217198"/>
                  </a:cubicBezTo>
                  <a:cubicBezTo>
                    <a:pt x="420995" y="217198"/>
                    <a:pt x="417654" y="217198"/>
                    <a:pt x="414313" y="213857"/>
                  </a:cubicBezTo>
                  <a:cubicBezTo>
                    <a:pt x="400948" y="210515"/>
                    <a:pt x="384242" y="203832"/>
                    <a:pt x="370877" y="200491"/>
                  </a:cubicBezTo>
                  <a:cubicBezTo>
                    <a:pt x="370877" y="197149"/>
                    <a:pt x="367535" y="197149"/>
                    <a:pt x="364194" y="197149"/>
                  </a:cubicBezTo>
                  <a:cubicBezTo>
                    <a:pt x="350829" y="190466"/>
                    <a:pt x="337464" y="183783"/>
                    <a:pt x="324099" y="180442"/>
                  </a:cubicBezTo>
                  <a:cubicBezTo>
                    <a:pt x="320758" y="177100"/>
                    <a:pt x="317417" y="177100"/>
                    <a:pt x="314076" y="173759"/>
                  </a:cubicBezTo>
                  <a:cubicBezTo>
                    <a:pt x="300711" y="170417"/>
                    <a:pt x="290687" y="163734"/>
                    <a:pt x="280663" y="157051"/>
                  </a:cubicBezTo>
                  <a:cubicBezTo>
                    <a:pt x="273981" y="153710"/>
                    <a:pt x="270640" y="153710"/>
                    <a:pt x="263957" y="150368"/>
                  </a:cubicBezTo>
                  <a:cubicBezTo>
                    <a:pt x="217180" y="123636"/>
                    <a:pt x="180426" y="96904"/>
                    <a:pt x="177085" y="83538"/>
                  </a:cubicBezTo>
                  <a:cubicBezTo>
                    <a:pt x="177085" y="83538"/>
                    <a:pt x="177085" y="83538"/>
                    <a:pt x="180426" y="80196"/>
                  </a:cubicBezTo>
                  <a:cubicBezTo>
                    <a:pt x="180426" y="80196"/>
                    <a:pt x="183768" y="80196"/>
                    <a:pt x="183768" y="80196"/>
                  </a:cubicBezTo>
                  <a:cubicBezTo>
                    <a:pt x="243910" y="66830"/>
                    <a:pt x="297370" y="116953"/>
                    <a:pt x="357512" y="103587"/>
                  </a:cubicBezTo>
                  <a:cubicBezTo>
                    <a:pt x="357512" y="103587"/>
                    <a:pt x="360853" y="103587"/>
                    <a:pt x="364194" y="100245"/>
                  </a:cubicBezTo>
                  <a:cubicBezTo>
                    <a:pt x="364194" y="96904"/>
                    <a:pt x="360853" y="96904"/>
                    <a:pt x="357512" y="93562"/>
                  </a:cubicBezTo>
                  <a:cubicBezTo>
                    <a:pt x="357512" y="93562"/>
                    <a:pt x="357512" y="93562"/>
                    <a:pt x="357512" y="90221"/>
                  </a:cubicBezTo>
                  <a:cubicBezTo>
                    <a:pt x="347488" y="86879"/>
                    <a:pt x="334123" y="80196"/>
                    <a:pt x="304052" y="66830"/>
                  </a:cubicBezTo>
                  <a:cubicBezTo>
                    <a:pt x="203815" y="33415"/>
                    <a:pt x="103578" y="13366"/>
                    <a:pt x="0" y="0"/>
                  </a:cubicBezTo>
                  <a:close/>
                </a:path>
              </a:pathLst>
            </a:custGeom>
            <a:solidFill>
              <a:schemeClr val="accent1"/>
            </a:solidFill>
            <a:ln w="3175">
              <a:solidFill>
                <a:schemeClr val="bg1"/>
              </a:solidFill>
            </a:ln>
          </p:spPr>
          <p:txBody>
            <a:bodyPr vert="horz" wrap="square" lIns="121920" tIns="60960" rIns="121920" bIns="60960" numCol="1" anchor="t" anchorCtr="0" compatLnSpc="1">
              <a:noAutofit/>
            </a:bodyPr>
            <a:lstStyle/>
            <a:p>
              <a:endParaRPr lang="en-US" sz="2400"/>
            </a:p>
          </p:txBody>
        </p:sp>
        <p:sp>
          <p:nvSpPr>
            <p:cNvPr id="55" name="Freeform 57"/>
            <p:cNvSpPr/>
            <p:nvPr/>
          </p:nvSpPr>
          <p:spPr bwMode="auto">
            <a:xfrm>
              <a:off x="6517085" y="7087401"/>
              <a:ext cx="74111" cy="20212"/>
            </a:xfrm>
            <a:custGeom>
              <a:avLst/>
              <a:gdLst>
                <a:gd name="T0" fmla="*/ 22 w 22"/>
                <a:gd name="T1" fmla="*/ 2 h 6"/>
                <a:gd name="T2" fmla="*/ 21 w 22"/>
                <a:gd name="T3" fmla="*/ 1 h 6"/>
                <a:gd name="T4" fmla="*/ 20 w 22"/>
                <a:gd name="T5" fmla="*/ 1 h 6"/>
                <a:gd name="T6" fmla="*/ 17 w 22"/>
                <a:gd name="T7" fmla="*/ 0 h 6"/>
                <a:gd name="T8" fmla="*/ 17 w 22"/>
                <a:gd name="T9" fmla="*/ 0 h 6"/>
                <a:gd name="T10" fmla="*/ 16 w 22"/>
                <a:gd name="T11" fmla="*/ 0 h 6"/>
                <a:gd name="T12" fmla="*/ 15 w 22"/>
                <a:gd name="T13" fmla="*/ 0 h 6"/>
                <a:gd name="T14" fmla="*/ 15 w 22"/>
                <a:gd name="T15" fmla="*/ 0 h 6"/>
                <a:gd name="T16" fmla="*/ 15 w 22"/>
                <a:gd name="T17" fmla="*/ 0 h 6"/>
                <a:gd name="T18" fmla="*/ 14 w 22"/>
                <a:gd name="T19" fmla="*/ 0 h 6"/>
                <a:gd name="T20" fmla="*/ 14 w 22"/>
                <a:gd name="T21" fmla="*/ 0 h 6"/>
                <a:gd name="T22" fmla="*/ 0 w 22"/>
                <a:gd name="T23" fmla="*/ 3 h 6"/>
                <a:gd name="T24" fmla="*/ 16 w 22"/>
                <a:gd name="T25" fmla="*/ 6 h 6"/>
                <a:gd name="T26" fmla="*/ 21 w 22"/>
                <a:gd name="T27" fmla="*/ 4 h 6"/>
                <a:gd name="T28" fmla="*/ 22 w 22"/>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6">
                  <a:moveTo>
                    <a:pt x="22" y="2"/>
                  </a:moveTo>
                  <a:cubicBezTo>
                    <a:pt x="22" y="2"/>
                    <a:pt x="21" y="1"/>
                    <a:pt x="21" y="1"/>
                  </a:cubicBezTo>
                  <a:cubicBezTo>
                    <a:pt x="21" y="1"/>
                    <a:pt x="20" y="1"/>
                    <a:pt x="20" y="1"/>
                  </a:cubicBezTo>
                  <a:cubicBezTo>
                    <a:pt x="19" y="1"/>
                    <a:pt x="18" y="1"/>
                    <a:pt x="17" y="0"/>
                  </a:cubicBezTo>
                  <a:cubicBezTo>
                    <a:pt x="17" y="0"/>
                    <a:pt x="17" y="0"/>
                    <a:pt x="17" y="0"/>
                  </a:cubicBezTo>
                  <a:cubicBezTo>
                    <a:pt x="16" y="0"/>
                    <a:pt x="16" y="0"/>
                    <a:pt x="16" y="0"/>
                  </a:cubicBezTo>
                  <a:cubicBezTo>
                    <a:pt x="15" y="0"/>
                    <a:pt x="15" y="0"/>
                    <a:pt x="15" y="0"/>
                  </a:cubicBezTo>
                  <a:cubicBezTo>
                    <a:pt x="15" y="0"/>
                    <a:pt x="15" y="0"/>
                    <a:pt x="15" y="0"/>
                  </a:cubicBezTo>
                  <a:cubicBezTo>
                    <a:pt x="15" y="0"/>
                    <a:pt x="15" y="0"/>
                    <a:pt x="15" y="0"/>
                  </a:cubicBezTo>
                  <a:cubicBezTo>
                    <a:pt x="14" y="0"/>
                    <a:pt x="14" y="0"/>
                    <a:pt x="14" y="0"/>
                  </a:cubicBezTo>
                  <a:cubicBezTo>
                    <a:pt x="14" y="0"/>
                    <a:pt x="14" y="0"/>
                    <a:pt x="14" y="0"/>
                  </a:cubicBezTo>
                  <a:cubicBezTo>
                    <a:pt x="9" y="1"/>
                    <a:pt x="5" y="2"/>
                    <a:pt x="0" y="3"/>
                  </a:cubicBezTo>
                  <a:cubicBezTo>
                    <a:pt x="5" y="4"/>
                    <a:pt x="11" y="5"/>
                    <a:pt x="16" y="6"/>
                  </a:cubicBezTo>
                  <a:cubicBezTo>
                    <a:pt x="18" y="5"/>
                    <a:pt x="20" y="4"/>
                    <a:pt x="21" y="4"/>
                  </a:cubicBezTo>
                  <a:cubicBezTo>
                    <a:pt x="21" y="3"/>
                    <a:pt x="22" y="3"/>
                    <a:pt x="22" y="2"/>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56" name="Freeform 58"/>
            <p:cNvSpPr/>
            <p:nvPr/>
          </p:nvSpPr>
          <p:spPr bwMode="auto">
            <a:xfrm>
              <a:off x="5469423" y="7110980"/>
              <a:ext cx="121273" cy="16842"/>
            </a:xfrm>
            <a:custGeom>
              <a:avLst/>
              <a:gdLst>
                <a:gd name="T0" fmla="*/ 36 w 36"/>
                <a:gd name="T1" fmla="*/ 3 h 5"/>
                <a:gd name="T2" fmla="*/ 4 w 36"/>
                <a:gd name="T3" fmla="*/ 0 h 5"/>
                <a:gd name="T4" fmla="*/ 4 w 36"/>
                <a:gd name="T5" fmla="*/ 0 h 5"/>
                <a:gd name="T6" fmla="*/ 3 w 36"/>
                <a:gd name="T7" fmla="*/ 0 h 5"/>
                <a:gd name="T8" fmla="*/ 3 w 36"/>
                <a:gd name="T9" fmla="*/ 0 h 5"/>
                <a:gd name="T10" fmla="*/ 3 w 36"/>
                <a:gd name="T11" fmla="*/ 0 h 5"/>
                <a:gd name="T12" fmla="*/ 2 w 36"/>
                <a:gd name="T13" fmla="*/ 0 h 5"/>
                <a:gd name="T14" fmla="*/ 2 w 36"/>
                <a:gd name="T15" fmla="*/ 0 h 5"/>
                <a:gd name="T16" fmla="*/ 0 w 36"/>
                <a:gd name="T17" fmla="*/ 0 h 5"/>
                <a:gd name="T18" fmla="*/ 17 w 36"/>
                <a:gd name="T19" fmla="*/ 5 h 5"/>
                <a:gd name="T20" fmla="*/ 19 w 36"/>
                <a:gd name="T21" fmla="*/ 5 h 5"/>
                <a:gd name="T22" fmla="*/ 19 w 36"/>
                <a:gd name="T23" fmla="*/ 5 h 5"/>
                <a:gd name="T24" fmla="*/ 36 w 36"/>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
                  <a:moveTo>
                    <a:pt x="36" y="3"/>
                  </a:moveTo>
                  <a:cubicBezTo>
                    <a:pt x="25" y="2"/>
                    <a:pt x="15" y="0"/>
                    <a:pt x="4" y="0"/>
                  </a:cubicBezTo>
                  <a:cubicBezTo>
                    <a:pt x="4" y="0"/>
                    <a:pt x="4" y="0"/>
                    <a:pt x="4"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0" y="0"/>
                    <a:pt x="0" y="0"/>
                    <a:pt x="0" y="0"/>
                  </a:cubicBezTo>
                  <a:cubicBezTo>
                    <a:pt x="2" y="2"/>
                    <a:pt x="8" y="4"/>
                    <a:pt x="17" y="5"/>
                  </a:cubicBezTo>
                  <a:cubicBezTo>
                    <a:pt x="17" y="5"/>
                    <a:pt x="18" y="5"/>
                    <a:pt x="19" y="5"/>
                  </a:cubicBezTo>
                  <a:cubicBezTo>
                    <a:pt x="19" y="5"/>
                    <a:pt x="19" y="5"/>
                    <a:pt x="19" y="5"/>
                  </a:cubicBezTo>
                  <a:cubicBezTo>
                    <a:pt x="25" y="5"/>
                    <a:pt x="30" y="4"/>
                    <a:pt x="36" y="3"/>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57" name="Freeform 59"/>
            <p:cNvSpPr/>
            <p:nvPr/>
          </p:nvSpPr>
          <p:spPr bwMode="auto">
            <a:xfrm>
              <a:off x="5469423" y="6865067"/>
              <a:ext cx="330132" cy="212227"/>
            </a:xfrm>
            <a:custGeom>
              <a:avLst/>
              <a:gdLst>
                <a:gd name="T0" fmla="*/ 66 w 98"/>
                <a:gd name="T1" fmla="*/ 1 h 64"/>
                <a:gd name="T2" fmla="*/ 68 w 98"/>
                <a:gd name="T3" fmla="*/ 1 h 64"/>
                <a:gd name="T4" fmla="*/ 69 w 98"/>
                <a:gd name="T5" fmla="*/ 1 h 64"/>
                <a:gd name="T6" fmla="*/ 70 w 98"/>
                <a:gd name="T7" fmla="*/ 0 h 64"/>
                <a:gd name="T8" fmla="*/ 73 w 98"/>
                <a:gd name="T9" fmla="*/ 0 h 64"/>
                <a:gd name="T10" fmla="*/ 73 w 98"/>
                <a:gd name="T11" fmla="*/ 0 h 64"/>
                <a:gd name="T12" fmla="*/ 0 w 98"/>
                <a:gd name="T13" fmla="*/ 1 h 64"/>
                <a:gd name="T14" fmla="*/ 0 w 98"/>
                <a:gd name="T15" fmla="*/ 2 h 64"/>
                <a:gd name="T16" fmla="*/ 1 w 98"/>
                <a:gd name="T17" fmla="*/ 2 h 64"/>
                <a:gd name="T18" fmla="*/ 5 w 98"/>
                <a:gd name="T19" fmla="*/ 3 h 64"/>
                <a:gd name="T20" fmla="*/ 6 w 98"/>
                <a:gd name="T21" fmla="*/ 3 h 64"/>
                <a:gd name="T22" fmla="*/ 27 w 98"/>
                <a:gd name="T23" fmla="*/ 16 h 64"/>
                <a:gd name="T24" fmla="*/ 36 w 98"/>
                <a:gd name="T25" fmla="*/ 30 h 64"/>
                <a:gd name="T26" fmla="*/ 36 w 98"/>
                <a:gd name="T27" fmla="*/ 33 h 64"/>
                <a:gd name="T28" fmla="*/ 36 w 98"/>
                <a:gd name="T29" fmla="*/ 35 h 64"/>
                <a:gd name="T30" fmla="*/ 44 w 98"/>
                <a:gd name="T31" fmla="*/ 48 h 64"/>
                <a:gd name="T32" fmla="*/ 46 w 98"/>
                <a:gd name="T33" fmla="*/ 49 h 64"/>
                <a:gd name="T34" fmla="*/ 53 w 98"/>
                <a:gd name="T35" fmla="*/ 54 h 64"/>
                <a:gd name="T36" fmla="*/ 57 w 98"/>
                <a:gd name="T37" fmla="*/ 56 h 64"/>
                <a:gd name="T38" fmla="*/ 70 w 98"/>
                <a:gd name="T39" fmla="*/ 62 h 64"/>
                <a:gd name="T40" fmla="*/ 75 w 98"/>
                <a:gd name="T41" fmla="*/ 63 h 64"/>
                <a:gd name="T42" fmla="*/ 78 w 98"/>
                <a:gd name="T43" fmla="*/ 64 h 64"/>
                <a:gd name="T44" fmla="*/ 84 w 98"/>
                <a:gd name="T45" fmla="*/ 64 h 64"/>
                <a:gd name="T46" fmla="*/ 87 w 98"/>
                <a:gd name="T47" fmla="*/ 64 h 64"/>
                <a:gd name="T48" fmla="*/ 93 w 98"/>
                <a:gd name="T49" fmla="*/ 64 h 64"/>
                <a:gd name="T50" fmla="*/ 94 w 98"/>
                <a:gd name="T51" fmla="*/ 63 h 64"/>
                <a:gd name="T52" fmla="*/ 96 w 98"/>
                <a:gd name="T53" fmla="*/ 62 h 64"/>
                <a:gd name="T54" fmla="*/ 97 w 98"/>
                <a:gd name="T55" fmla="*/ 62 h 64"/>
                <a:gd name="T56" fmla="*/ 98 w 98"/>
                <a:gd name="T57" fmla="*/ 59 h 64"/>
                <a:gd name="T58" fmla="*/ 98 w 98"/>
                <a:gd name="T59" fmla="*/ 59 h 64"/>
                <a:gd name="T60" fmla="*/ 98 w 98"/>
                <a:gd name="T61" fmla="*/ 56 h 64"/>
                <a:gd name="T62" fmla="*/ 97 w 98"/>
                <a:gd name="T63" fmla="*/ 53 h 64"/>
                <a:gd name="T64" fmla="*/ 96 w 98"/>
                <a:gd name="T65" fmla="*/ 51 h 64"/>
                <a:gd name="T66" fmla="*/ 90 w 98"/>
                <a:gd name="T67" fmla="*/ 43 h 64"/>
                <a:gd name="T68" fmla="*/ 88 w 98"/>
                <a:gd name="T69" fmla="*/ 42 h 64"/>
                <a:gd name="T70" fmla="*/ 77 w 98"/>
                <a:gd name="T71" fmla="*/ 34 h 64"/>
                <a:gd name="T72" fmla="*/ 77 w 98"/>
                <a:gd name="T73" fmla="*/ 34 h 64"/>
                <a:gd name="T74" fmla="*/ 75 w 98"/>
                <a:gd name="T75" fmla="*/ 33 h 64"/>
                <a:gd name="T76" fmla="*/ 65 w 98"/>
                <a:gd name="T77" fmla="*/ 24 h 64"/>
                <a:gd name="T78" fmla="*/ 59 w 98"/>
                <a:gd name="T79" fmla="*/ 15 h 64"/>
                <a:gd name="T80" fmla="*/ 59 w 98"/>
                <a:gd name="T81" fmla="*/ 15 h 64"/>
                <a:gd name="T82" fmla="*/ 59 w 98"/>
                <a:gd name="T83" fmla="*/ 11 h 64"/>
                <a:gd name="T84" fmla="*/ 59 w 98"/>
                <a:gd name="T85" fmla="*/ 10 h 64"/>
                <a:gd name="T86" fmla="*/ 66 w 98"/>
                <a:gd name="T8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64">
                  <a:moveTo>
                    <a:pt x="66" y="1"/>
                  </a:moveTo>
                  <a:cubicBezTo>
                    <a:pt x="68" y="1"/>
                    <a:pt x="68" y="1"/>
                    <a:pt x="68" y="1"/>
                  </a:cubicBezTo>
                  <a:cubicBezTo>
                    <a:pt x="69" y="1"/>
                    <a:pt x="69" y="1"/>
                    <a:pt x="69" y="1"/>
                  </a:cubicBezTo>
                  <a:cubicBezTo>
                    <a:pt x="70" y="0"/>
                    <a:pt x="70" y="0"/>
                    <a:pt x="70" y="0"/>
                  </a:cubicBezTo>
                  <a:cubicBezTo>
                    <a:pt x="73" y="0"/>
                    <a:pt x="73" y="0"/>
                    <a:pt x="73" y="0"/>
                  </a:cubicBezTo>
                  <a:cubicBezTo>
                    <a:pt x="73" y="0"/>
                    <a:pt x="73" y="0"/>
                    <a:pt x="73" y="0"/>
                  </a:cubicBezTo>
                  <a:cubicBezTo>
                    <a:pt x="48" y="1"/>
                    <a:pt x="24" y="1"/>
                    <a:pt x="0" y="1"/>
                  </a:cubicBezTo>
                  <a:cubicBezTo>
                    <a:pt x="0" y="2"/>
                    <a:pt x="0" y="2"/>
                    <a:pt x="0" y="2"/>
                  </a:cubicBezTo>
                  <a:cubicBezTo>
                    <a:pt x="1" y="2"/>
                    <a:pt x="1" y="2"/>
                    <a:pt x="1" y="2"/>
                  </a:cubicBezTo>
                  <a:cubicBezTo>
                    <a:pt x="5" y="3"/>
                    <a:pt x="5" y="3"/>
                    <a:pt x="5" y="3"/>
                  </a:cubicBezTo>
                  <a:cubicBezTo>
                    <a:pt x="5" y="3"/>
                    <a:pt x="6" y="3"/>
                    <a:pt x="6" y="3"/>
                  </a:cubicBezTo>
                  <a:cubicBezTo>
                    <a:pt x="15" y="6"/>
                    <a:pt x="22" y="11"/>
                    <a:pt x="27" y="16"/>
                  </a:cubicBezTo>
                  <a:cubicBezTo>
                    <a:pt x="32" y="21"/>
                    <a:pt x="35" y="26"/>
                    <a:pt x="36" y="30"/>
                  </a:cubicBezTo>
                  <a:cubicBezTo>
                    <a:pt x="36" y="31"/>
                    <a:pt x="36" y="32"/>
                    <a:pt x="36" y="33"/>
                  </a:cubicBezTo>
                  <a:cubicBezTo>
                    <a:pt x="36" y="34"/>
                    <a:pt x="36" y="35"/>
                    <a:pt x="36" y="35"/>
                  </a:cubicBezTo>
                  <a:cubicBezTo>
                    <a:pt x="36" y="38"/>
                    <a:pt x="38" y="43"/>
                    <a:pt x="44" y="48"/>
                  </a:cubicBezTo>
                  <a:cubicBezTo>
                    <a:pt x="44" y="48"/>
                    <a:pt x="45" y="49"/>
                    <a:pt x="46" y="49"/>
                  </a:cubicBezTo>
                  <a:cubicBezTo>
                    <a:pt x="48" y="51"/>
                    <a:pt x="50" y="52"/>
                    <a:pt x="53" y="54"/>
                  </a:cubicBezTo>
                  <a:cubicBezTo>
                    <a:pt x="54" y="55"/>
                    <a:pt x="55" y="56"/>
                    <a:pt x="57" y="56"/>
                  </a:cubicBezTo>
                  <a:cubicBezTo>
                    <a:pt x="61" y="58"/>
                    <a:pt x="65" y="60"/>
                    <a:pt x="70" y="62"/>
                  </a:cubicBezTo>
                  <a:cubicBezTo>
                    <a:pt x="72" y="62"/>
                    <a:pt x="74" y="63"/>
                    <a:pt x="75" y="63"/>
                  </a:cubicBezTo>
                  <a:cubicBezTo>
                    <a:pt x="76" y="63"/>
                    <a:pt x="77" y="63"/>
                    <a:pt x="78" y="64"/>
                  </a:cubicBezTo>
                  <a:cubicBezTo>
                    <a:pt x="80" y="64"/>
                    <a:pt x="82" y="64"/>
                    <a:pt x="84" y="64"/>
                  </a:cubicBezTo>
                  <a:cubicBezTo>
                    <a:pt x="85" y="64"/>
                    <a:pt x="86" y="64"/>
                    <a:pt x="87" y="64"/>
                  </a:cubicBezTo>
                  <a:cubicBezTo>
                    <a:pt x="89" y="64"/>
                    <a:pt x="91" y="64"/>
                    <a:pt x="93" y="64"/>
                  </a:cubicBezTo>
                  <a:cubicBezTo>
                    <a:pt x="93" y="64"/>
                    <a:pt x="93" y="64"/>
                    <a:pt x="94" y="63"/>
                  </a:cubicBezTo>
                  <a:cubicBezTo>
                    <a:pt x="95" y="63"/>
                    <a:pt x="96" y="63"/>
                    <a:pt x="96" y="62"/>
                  </a:cubicBezTo>
                  <a:cubicBezTo>
                    <a:pt x="96" y="62"/>
                    <a:pt x="97" y="62"/>
                    <a:pt x="97" y="62"/>
                  </a:cubicBezTo>
                  <a:cubicBezTo>
                    <a:pt x="97" y="61"/>
                    <a:pt x="98" y="60"/>
                    <a:pt x="98" y="59"/>
                  </a:cubicBezTo>
                  <a:cubicBezTo>
                    <a:pt x="98" y="59"/>
                    <a:pt x="98" y="59"/>
                    <a:pt x="98" y="59"/>
                  </a:cubicBezTo>
                  <a:cubicBezTo>
                    <a:pt x="98" y="58"/>
                    <a:pt x="98" y="57"/>
                    <a:pt x="98" y="56"/>
                  </a:cubicBezTo>
                  <a:cubicBezTo>
                    <a:pt x="98" y="55"/>
                    <a:pt x="97" y="54"/>
                    <a:pt x="97" y="53"/>
                  </a:cubicBezTo>
                  <a:cubicBezTo>
                    <a:pt x="97" y="52"/>
                    <a:pt x="96" y="52"/>
                    <a:pt x="96" y="51"/>
                  </a:cubicBezTo>
                  <a:cubicBezTo>
                    <a:pt x="95" y="49"/>
                    <a:pt x="92" y="46"/>
                    <a:pt x="90" y="43"/>
                  </a:cubicBezTo>
                  <a:cubicBezTo>
                    <a:pt x="89" y="43"/>
                    <a:pt x="88" y="42"/>
                    <a:pt x="88" y="42"/>
                  </a:cubicBezTo>
                  <a:cubicBezTo>
                    <a:pt x="84" y="39"/>
                    <a:pt x="81" y="36"/>
                    <a:pt x="77" y="34"/>
                  </a:cubicBezTo>
                  <a:cubicBezTo>
                    <a:pt x="77" y="34"/>
                    <a:pt x="77" y="34"/>
                    <a:pt x="77" y="34"/>
                  </a:cubicBezTo>
                  <a:cubicBezTo>
                    <a:pt x="75" y="33"/>
                    <a:pt x="75" y="33"/>
                    <a:pt x="75" y="33"/>
                  </a:cubicBezTo>
                  <a:cubicBezTo>
                    <a:pt x="71" y="30"/>
                    <a:pt x="68" y="27"/>
                    <a:pt x="65" y="24"/>
                  </a:cubicBezTo>
                  <a:cubicBezTo>
                    <a:pt x="62" y="21"/>
                    <a:pt x="60" y="18"/>
                    <a:pt x="59" y="15"/>
                  </a:cubicBezTo>
                  <a:cubicBezTo>
                    <a:pt x="59" y="15"/>
                    <a:pt x="59" y="15"/>
                    <a:pt x="59" y="15"/>
                  </a:cubicBezTo>
                  <a:cubicBezTo>
                    <a:pt x="59" y="14"/>
                    <a:pt x="59" y="12"/>
                    <a:pt x="59" y="11"/>
                  </a:cubicBezTo>
                  <a:cubicBezTo>
                    <a:pt x="59" y="11"/>
                    <a:pt x="59" y="10"/>
                    <a:pt x="59" y="10"/>
                  </a:cubicBezTo>
                  <a:cubicBezTo>
                    <a:pt x="59" y="6"/>
                    <a:pt x="62" y="3"/>
                    <a:pt x="66" y="1"/>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58" name="Freeform 60"/>
            <p:cNvSpPr/>
            <p:nvPr/>
          </p:nvSpPr>
          <p:spPr bwMode="auto">
            <a:xfrm>
              <a:off x="6655203" y="6501248"/>
              <a:ext cx="370556" cy="357081"/>
            </a:xfrm>
            <a:custGeom>
              <a:avLst/>
              <a:gdLst>
                <a:gd name="T0" fmla="*/ 4 w 111"/>
                <a:gd name="T1" fmla="*/ 106 h 107"/>
                <a:gd name="T2" fmla="*/ 0 w 111"/>
                <a:gd name="T3" fmla="*/ 107 h 107"/>
                <a:gd name="T4" fmla="*/ 0 w 111"/>
                <a:gd name="T5" fmla="*/ 107 h 107"/>
                <a:gd name="T6" fmla="*/ 73 w 111"/>
                <a:gd name="T7" fmla="*/ 105 h 107"/>
                <a:gd name="T8" fmla="*/ 73 w 111"/>
                <a:gd name="T9" fmla="*/ 105 h 107"/>
                <a:gd name="T10" fmla="*/ 73 w 111"/>
                <a:gd name="T11" fmla="*/ 105 h 107"/>
                <a:gd name="T12" fmla="*/ 66 w 111"/>
                <a:gd name="T13" fmla="*/ 91 h 107"/>
                <a:gd name="T14" fmla="*/ 67 w 111"/>
                <a:gd name="T15" fmla="*/ 88 h 107"/>
                <a:gd name="T16" fmla="*/ 68 w 111"/>
                <a:gd name="T17" fmla="*/ 85 h 107"/>
                <a:gd name="T18" fmla="*/ 68 w 111"/>
                <a:gd name="T19" fmla="*/ 84 h 107"/>
                <a:gd name="T20" fmla="*/ 69 w 111"/>
                <a:gd name="T21" fmla="*/ 83 h 107"/>
                <a:gd name="T22" fmla="*/ 71 w 111"/>
                <a:gd name="T23" fmla="*/ 80 h 107"/>
                <a:gd name="T24" fmla="*/ 74 w 111"/>
                <a:gd name="T25" fmla="*/ 76 h 107"/>
                <a:gd name="T26" fmla="*/ 79 w 111"/>
                <a:gd name="T27" fmla="*/ 70 h 107"/>
                <a:gd name="T28" fmla="*/ 93 w 111"/>
                <a:gd name="T29" fmla="*/ 58 h 107"/>
                <a:gd name="T30" fmla="*/ 93 w 111"/>
                <a:gd name="T31" fmla="*/ 58 h 107"/>
                <a:gd name="T32" fmla="*/ 99 w 111"/>
                <a:gd name="T33" fmla="*/ 51 h 107"/>
                <a:gd name="T34" fmla="*/ 109 w 111"/>
                <a:gd name="T35" fmla="*/ 33 h 107"/>
                <a:gd name="T36" fmla="*/ 109 w 111"/>
                <a:gd name="T37" fmla="*/ 33 h 107"/>
                <a:gd name="T38" fmla="*/ 110 w 111"/>
                <a:gd name="T39" fmla="*/ 26 h 107"/>
                <a:gd name="T40" fmla="*/ 110 w 111"/>
                <a:gd name="T41" fmla="*/ 19 h 107"/>
                <a:gd name="T42" fmla="*/ 110 w 111"/>
                <a:gd name="T43" fmla="*/ 19 h 107"/>
                <a:gd name="T44" fmla="*/ 108 w 111"/>
                <a:gd name="T45" fmla="*/ 12 h 107"/>
                <a:gd name="T46" fmla="*/ 107 w 111"/>
                <a:gd name="T47" fmla="*/ 10 h 107"/>
                <a:gd name="T48" fmla="*/ 106 w 111"/>
                <a:gd name="T49" fmla="*/ 8 h 107"/>
                <a:gd name="T50" fmla="*/ 89 w 111"/>
                <a:gd name="T51" fmla="*/ 0 h 107"/>
                <a:gd name="T52" fmla="*/ 86 w 111"/>
                <a:gd name="T53" fmla="*/ 0 h 107"/>
                <a:gd name="T54" fmla="*/ 86 w 111"/>
                <a:gd name="T55" fmla="*/ 0 h 107"/>
                <a:gd name="T56" fmla="*/ 71 w 111"/>
                <a:gd name="T57" fmla="*/ 4 h 107"/>
                <a:gd name="T58" fmla="*/ 71 w 111"/>
                <a:gd name="T59" fmla="*/ 4 h 107"/>
                <a:gd name="T60" fmla="*/ 59 w 111"/>
                <a:gd name="T61" fmla="*/ 10 h 107"/>
                <a:gd name="T62" fmla="*/ 56 w 111"/>
                <a:gd name="T63" fmla="*/ 13 h 107"/>
                <a:gd name="T64" fmla="*/ 50 w 111"/>
                <a:gd name="T65" fmla="*/ 17 h 107"/>
                <a:gd name="T66" fmla="*/ 46 w 111"/>
                <a:gd name="T67" fmla="*/ 21 h 107"/>
                <a:gd name="T68" fmla="*/ 42 w 111"/>
                <a:gd name="T69" fmla="*/ 27 h 107"/>
                <a:gd name="T70" fmla="*/ 40 w 111"/>
                <a:gd name="T71" fmla="*/ 30 h 107"/>
                <a:gd name="T72" fmla="*/ 36 w 111"/>
                <a:gd name="T73" fmla="*/ 38 h 107"/>
                <a:gd name="T74" fmla="*/ 36 w 111"/>
                <a:gd name="T75" fmla="*/ 39 h 107"/>
                <a:gd name="T76" fmla="*/ 34 w 111"/>
                <a:gd name="T77" fmla="*/ 47 h 107"/>
                <a:gd name="T78" fmla="*/ 35 w 111"/>
                <a:gd name="T79" fmla="*/ 65 h 107"/>
                <a:gd name="T80" fmla="*/ 35 w 111"/>
                <a:gd name="T81" fmla="*/ 79 h 107"/>
                <a:gd name="T82" fmla="*/ 35 w 111"/>
                <a:gd name="T83" fmla="*/ 80 h 107"/>
                <a:gd name="T84" fmla="*/ 13 w 111"/>
                <a:gd name="T85" fmla="*/ 104 h 107"/>
                <a:gd name="T86" fmla="*/ 12 w 111"/>
                <a:gd name="T87" fmla="*/ 104 h 107"/>
                <a:gd name="T88" fmla="*/ 4 w 111"/>
                <a:gd name="T8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107">
                  <a:moveTo>
                    <a:pt x="4" y="106"/>
                  </a:moveTo>
                  <a:cubicBezTo>
                    <a:pt x="0" y="107"/>
                    <a:pt x="0" y="107"/>
                    <a:pt x="0" y="107"/>
                  </a:cubicBezTo>
                  <a:cubicBezTo>
                    <a:pt x="0" y="107"/>
                    <a:pt x="0" y="107"/>
                    <a:pt x="0" y="107"/>
                  </a:cubicBezTo>
                  <a:cubicBezTo>
                    <a:pt x="25" y="106"/>
                    <a:pt x="50" y="106"/>
                    <a:pt x="73" y="105"/>
                  </a:cubicBezTo>
                  <a:cubicBezTo>
                    <a:pt x="73" y="105"/>
                    <a:pt x="73" y="105"/>
                    <a:pt x="73" y="105"/>
                  </a:cubicBezTo>
                  <a:cubicBezTo>
                    <a:pt x="73" y="105"/>
                    <a:pt x="73" y="105"/>
                    <a:pt x="73" y="105"/>
                  </a:cubicBezTo>
                  <a:cubicBezTo>
                    <a:pt x="69" y="104"/>
                    <a:pt x="63" y="102"/>
                    <a:pt x="66" y="91"/>
                  </a:cubicBezTo>
                  <a:cubicBezTo>
                    <a:pt x="66" y="90"/>
                    <a:pt x="66" y="89"/>
                    <a:pt x="67" y="88"/>
                  </a:cubicBezTo>
                  <a:cubicBezTo>
                    <a:pt x="67" y="87"/>
                    <a:pt x="67" y="86"/>
                    <a:pt x="68" y="85"/>
                  </a:cubicBezTo>
                  <a:cubicBezTo>
                    <a:pt x="68" y="85"/>
                    <a:pt x="68" y="85"/>
                    <a:pt x="68" y="84"/>
                  </a:cubicBezTo>
                  <a:cubicBezTo>
                    <a:pt x="69" y="84"/>
                    <a:pt x="69" y="83"/>
                    <a:pt x="69" y="83"/>
                  </a:cubicBezTo>
                  <a:cubicBezTo>
                    <a:pt x="70" y="82"/>
                    <a:pt x="70" y="81"/>
                    <a:pt x="71" y="80"/>
                  </a:cubicBezTo>
                  <a:cubicBezTo>
                    <a:pt x="72" y="79"/>
                    <a:pt x="73" y="78"/>
                    <a:pt x="74" y="76"/>
                  </a:cubicBezTo>
                  <a:cubicBezTo>
                    <a:pt x="75" y="75"/>
                    <a:pt x="77" y="72"/>
                    <a:pt x="79" y="70"/>
                  </a:cubicBezTo>
                  <a:cubicBezTo>
                    <a:pt x="83" y="65"/>
                    <a:pt x="88" y="62"/>
                    <a:pt x="93" y="58"/>
                  </a:cubicBezTo>
                  <a:cubicBezTo>
                    <a:pt x="93" y="58"/>
                    <a:pt x="93" y="58"/>
                    <a:pt x="93" y="58"/>
                  </a:cubicBezTo>
                  <a:cubicBezTo>
                    <a:pt x="96" y="55"/>
                    <a:pt x="97" y="53"/>
                    <a:pt x="99" y="51"/>
                  </a:cubicBezTo>
                  <a:cubicBezTo>
                    <a:pt x="103" y="45"/>
                    <a:pt x="107" y="39"/>
                    <a:pt x="109" y="33"/>
                  </a:cubicBezTo>
                  <a:cubicBezTo>
                    <a:pt x="109" y="33"/>
                    <a:pt x="109" y="33"/>
                    <a:pt x="109" y="33"/>
                  </a:cubicBezTo>
                  <a:cubicBezTo>
                    <a:pt x="109" y="31"/>
                    <a:pt x="110" y="28"/>
                    <a:pt x="110" y="26"/>
                  </a:cubicBezTo>
                  <a:cubicBezTo>
                    <a:pt x="110" y="24"/>
                    <a:pt x="111" y="21"/>
                    <a:pt x="110" y="19"/>
                  </a:cubicBezTo>
                  <a:cubicBezTo>
                    <a:pt x="110" y="19"/>
                    <a:pt x="110" y="19"/>
                    <a:pt x="110" y="19"/>
                  </a:cubicBezTo>
                  <a:cubicBezTo>
                    <a:pt x="110" y="16"/>
                    <a:pt x="109" y="14"/>
                    <a:pt x="108" y="12"/>
                  </a:cubicBezTo>
                  <a:cubicBezTo>
                    <a:pt x="108" y="12"/>
                    <a:pt x="108" y="11"/>
                    <a:pt x="107" y="10"/>
                  </a:cubicBezTo>
                  <a:cubicBezTo>
                    <a:pt x="107" y="10"/>
                    <a:pt x="106" y="9"/>
                    <a:pt x="106" y="8"/>
                  </a:cubicBezTo>
                  <a:cubicBezTo>
                    <a:pt x="102" y="5"/>
                    <a:pt x="97" y="2"/>
                    <a:pt x="89" y="0"/>
                  </a:cubicBezTo>
                  <a:cubicBezTo>
                    <a:pt x="88" y="0"/>
                    <a:pt x="87" y="0"/>
                    <a:pt x="86" y="0"/>
                  </a:cubicBezTo>
                  <a:cubicBezTo>
                    <a:pt x="86" y="0"/>
                    <a:pt x="86" y="0"/>
                    <a:pt x="86" y="0"/>
                  </a:cubicBezTo>
                  <a:cubicBezTo>
                    <a:pt x="80" y="1"/>
                    <a:pt x="75" y="2"/>
                    <a:pt x="71" y="4"/>
                  </a:cubicBezTo>
                  <a:cubicBezTo>
                    <a:pt x="71" y="4"/>
                    <a:pt x="71" y="4"/>
                    <a:pt x="71" y="4"/>
                  </a:cubicBezTo>
                  <a:cubicBezTo>
                    <a:pt x="66" y="5"/>
                    <a:pt x="63" y="7"/>
                    <a:pt x="59" y="10"/>
                  </a:cubicBezTo>
                  <a:cubicBezTo>
                    <a:pt x="58" y="11"/>
                    <a:pt x="57" y="12"/>
                    <a:pt x="56" y="13"/>
                  </a:cubicBezTo>
                  <a:cubicBezTo>
                    <a:pt x="54" y="14"/>
                    <a:pt x="52" y="16"/>
                    <a:pt x="50" y="17"/>
                  </a:cubicBezTo>
                  <a:cubicBezTo>
                    <a:pt x="49" y="19"/>
                    <a:pt x="48" y="20"/>
                    <a:pt x="46" y="21"/>
                  </a:cubicBezTo>
                  <a:cubicBezTo>
                    <a:pt x="45" y="23"/>
                    <a:pt x="43" y="25"/>
                    <a:pt x="42" y="27"/>
                  </a:cubicBezTo>
                  <a:cubicBezTo>
                    <a:pt x="41" y="28"/>
                    <a:pt x="41" y="29"/>
                    <a:pt x="40" y="30"/>
                  </a:cubicBezTo>
                  <a:cubicBezTo>
                    <a:pt x="39" y="33"/>
                    <a:pt x="38" y="35"/>
                    <a:pt x="36" y="38"/>
                  </a:cubicBezTo>
                  <a:cubicBezTo>
                    <a:pt x="36" y="38"/>
                    <a:pt x="36" y="39"/>
                    <a:pt x="36" y="39"/>
                  </a:cubicBezTo>
                  <a:cubicBezTo>
                    <a:pt x="35" y="42"/>
                    <a:pt x="34" y="44"/>
                    <a:pt x="34" y="47"/>
                  </a:cubicBezTo>
                  <a:cubicBezTo>
                    <a:pt x="33" y="53"/>
                    <a:pt x="33" y="60"/>
                    <a:pt x="35" y="65"/>
                  </a:cubicBezTo>
                  <a:cubicBezTo>
                    <a:pt x="36" y="68"/>
                    <a:pt x="37" y="73"/>
                    <a:pt x="35" y="79"/>
                  </a:cubicBezTo>
                  <a:cubicBezTo>
                    <a:pt x="35" y="79"/>
                    <a:pt x="35" y="79"/>
                    <a:pt x="35" y="80"/>
                  </a:cubicBezTo>
                  <a:cubicBezTo>
                    <a:pt x="33" y="89"/>
                    <a:pt x="27" y="98"/>
                    <a:pt x="13" y="104"/>
                  </a:cubicBezTo>
                  <a:cubicBezTo>
                    <a:pt x="13" y="104"/>
                    <a:pt x="12" y="104"/>
                    <a:pt x="12" y="104"/>
                  </a:cubicBezTo>
                  <a:cubicBezTo>
                    <a:pt x="9" y="105"/>
                    <a:pt x="8" y="106"/>
                    <a:pt x="4" y="106"/>
                  </a:cubicBezTo>
                  <a:close/>
                </a:path>
              </a:pathLst>
            </a:custGeom>
            <a:solidFill>
              <a:schemeClr val="accent6"/>
            </a:solidFill>
            <a:ln w="3175">
              <a:solidFill>
                <a:schemeClr val="bg1"/>
              </a:solidFill>
            </a:ln>
          </p:spPr>
          <p:txBody>
            <a:bodyPr vert="horz" wrap="square" lIns="121920" tIns="60960" rIns="121920" bIns="60960" numCol="1" anchor="t" anchorCtr="0" compatLnSpc="1"/>
            <a:lstStyle/>
            <a:p>
              <a:endParaRPr lang="en-US" sz="2400"/>
            </a:p>
          </p:txBody>
        </p:sp>
        <p:sp>
          <p:nvSpPr>
            <p:cNvPr id="59" name="Freeform 61"/>
            <p:cNvSpPr/>
            <p:nvPr/>
          </p:nvSpPr>
          <p:spPr bwMode="auto">
            <a:xfrm>
              <a:off x="8676418" y="2586827"/>
              <a:ext cx="596260" cy="2041428"/>
            </a:xfrm>
            <a:custGeom>
              <a:avLst/>
              <a:gdLst>
                <a:gd name="T0" fmla="*/ 174 w 178"/>
                <a:gd name="T1" fmla="*/ 263 h 611"/>
                <a:gd name="T2" fmla="*/ 170 w 178"/>
                <a:gd name="T3" fmla="*/ 226 h 611"/>
                <a:gd name="T4" fmla="*/ 162 w 178"/>
                <a:gd name="T5" fmla="*/ 172 h 611"/>
                <a:gd name="T6" fmla="*/ 159 w 178"/>
                <a:gd name="T7" fmla="*/ 158 h 611"/>
                <a:gd name="T8" fmla="*/ 139 w 178"/>
                <a:gd name="T9" fmla="*/ 155 h 611"/>
                <a:gd name="T10" fmla="*/ 136 w 178"/>
                <a:gd name="T11" fmla="*/ 158 h 611"/>
                <a:gd name="T12" fmla="*/ 132 w 178"/>
                <a:gd name="T13" fmla="*/ 155 h 611"/>
                <a:gd name="T14" fmla="*/ 126 w 178"/>
                <a:gd name="T15" fmla="*/ 148 h 611"/>
                <a:gd name="T16" fmla="*/ 107 w 178"/>
                <a:gd name="T17" fmla="*/ 88 h 611"/>
                <a:gd name="T18" fmla="*/ 106 w 178"/>
                <a:gd name="T19" fmla="*/ 76 h 611"/>
                <a:gd name="T20" fmla="*/ 50 w 178"/>
                <a:gd name="T21" fmla="*/ 5 h 611"/>
                <a:gd name="T22" fmla="*/ 46 w 178"/>
                <a:gd name="T23" fmla="*/ 18 h 611"/>
                <a:gd name="T24" fmla="*/ 46 w 178"/>
                <a:gd name="T25" fmla="*/ 27 h 611"/>
                <a:gd name="T26" fmla="*/ 48 w 178"/>
                <a:gd name="T27" fmla="*/ 36 h 611"/>
                <a:gd name="T28" fmla="*/ 66 w 178"/>
                <a:gd name="T29" fmla="*/ 77 h 611"/>
                <a:gd name="T30" fmla="*/ 91 w 178"/>
                <a:gd name="T31" fmla="*/ 128 h 611"/>
                <a:gd name="T32" fmla="*/ 82 w 178"/>
                <a:gd name="T33" fmla="*/ 161 h 611"/>
                <a:gd name="T34" fmla="*/ 46 w 178"/>
                <a:gd name="T35" fmla="*/ 277 h 611"/>
                <a:gd name="T36" fmla="*/ 83 w 178"/>
                <a:gd name="T37" fmla="*/ 308 h 611"/>
                <a:gd name="T38" fmla="*/ 95 w 178"/>
                <a:gd name="T39" fmla="*/ 290 h 611"/>
                <a:gd name="T40" fmla="*/ 98 w 178"/>
                <a:gd name="T41" fmla="*/ 289 h 611"/>
                <a:gd name="T42" fmla="*/ 101 w 178"/>
                <a:gd name="T43" fmla="*/ 289 h 611"/>
                <a:gd name="T44" fmla="*/ 105 w 178"/>
                <a:gd name="T45" fmla="*/ 290 h 611"/>
                <a:gd name="T46" fmla="*/ 113 w 178"/>
                <a:gd name="T47" fmla="*/ 302 h 611"/>
                <a:gd name="T48" fmla="*/ 117 w 178"/>
                <a:gd name="T49" fmla="*/ 391 h 611"/>
                <a:gd name="T50" fmla="*/ 85 w 178"/>
                <a:gd name="T51" fmla="*/ 448 h 611"/>
                <a:gd name="T52" fmla="*/ 85 w 178"/>
                <a:gd name="T53" fmla="*/ 448 h 611"/>
                <a:gd name="T54" fmla="*/ 75 w 178"/>
                <a:gd name="T55" fmla="*/ 429 h 611"/>
                <a:gd name="T56" fmla="*/ 63 w 178"/>
                <a:gd name="T57" fmla="*/ 411 h 611"/>
                <a:gd name="T58" fmla="*/ 49 w 178"/>
                <a:gd name="T59" fmla="*/ 421 h 611"/>
                <a:gd name="T60" fmla="*/ 2 w 178"/>
                <a:gd name="T61" fmla="*/ 604 h 611"/>
                <a:gd name="T62" fmla="*/ 120 w 178"/>
                <a:gd name="T63" fmla="*/ 606 h 611"/>
                <a:gd name="T64" fmla="*/ 159 w 178"/>
                <a:gd name="T65" fmla="*/ 468 h 611"/>
                <a:gd name="T66" fmla="*/ 175 w 178"/>
                <a:gd name="T67" fmla="*/ 27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 h="611">
                  <a:moveTo>
                    <a:pt x="175" y="270"/>
                  </a:moveTo>
                  <a:cubicBezTo>
                    <a:pt x="174" y="268"/>
                    <a:pt x="174" y="265"/>
                    <a:pt x="174" y="263"/>
                  </a:cubicBezTo>
                  <a:cubicBezTo>
                    <a:pt x="174" y="262"/>
                    <a:pt x="174" y="261"/>
                    <a:pt x="174" y="261"/>
                  </a:cubicBezTo>
                  <a:cubicBezTo>
                    <a:pt x="173" y="249"/>
                    <a:pt x="172" y="237"/>
                    <a:pt x="170" y="226"/>
                  </a:cubicBezTo>
                  <a:cubicBezTo>
                    <a:pt x="170" y="219"/>
                    <a:pt x="169" y="212"/>
                    <a:pt x="168" y="205"/>
                  </a:cubicBezTo>
                  <a:cubicBezTo>
                    <a:pt x="166" y="194"/>
                    <a:pt x="164" y="183"/>
                    <a:pt x="162" y="172"/>
                  </a:cubicBezTo>
                  <a:cubicBezTo>
                    <a:pt x="161" y="167"/>
                    <a:pt x="160" y="163"/>
                    <a:pt x="159" y="158"/>
                  </a:cubicBezTo>
                  <a:cubicBezTo>
                    <a:pt x="159" y="158"/>
                    <a:pt x="159" y="158"/>
                    <a:pt x="159" y="158"/>
                  </a:cubicBezTo>
                  <a:cubicBezTo>
                    <a:pt x="159" y="158"/>
                    <a:pt x="159" y="158"/>
                    <a:pt x="159" y="158"/>
                  </a:cubicBezTo>
                  <a:cubicBezTo>
                    <a:pt x="153" y="158"/>
                    <a:pt x="147" y="154"/>
                    <a:pt x="139" y="155"/>
                  </a:cubicBezTo>
                  <a:cubicBezTo>
                    <a:pt x="138" y="154"/>
                    <a:pt x="139" y="155"/>
                    <a:pt x="138" y="155"/>
                  </a:cubicBezTo>
                  <a:cubicBezTo>
                    <a:pt x="138" y="155"/>
                    <a:pt x="136" y="158"/>
                    <a:pt x="136" y="158"/>
                  </a:cubicBezTo>
                  <a:cubicBezTo>
                    <a:pt x="136" y="154"/>
                    <a:pt x="136" y="154"/>
                    <a:pt x="136" y="154"/>
                  </a:cubicBezTo>
                  <a:cubicBezTo>
                    <a:pt x="135" y="153"/>
                    <a:pt x="133" y="156"/>
                    <a:pt x="132" y="155"/>
                  </a:cubicBezTo>
                  <a:cubicBezTo>
                    <a:pt x="131" y="154"/>
                    <a:pt x="130" y="153"/>
                    <a:pt x="129" y="152"/>
                  </a:cubicBezTo>
                  <a:cubicBezTo>
                    <a:pt x="128" y="150"/>
                    <a:pt x="127" y="149"/>
                    <a:pt x="126" y="148"/>
                  </a:cubicBezTo>
                  <a:cubicBezTo>
                    <a:pt x="125" y="146"/>
                    <a:pt x="124" y="144"/>
                    <a:pt x="123" y="142"/>
                  </a:cubicBezTo>
                  <a:cubicBezTo>
                    <a:pt x="110" y="118"/>
                    <a:pt x="107" y="88"/>
                    <a:pt x="107" y="88"/>
                  </a:cubicBezTo>
                  <a:cubicBezTo>
                    <a:pt x="107" y="87"/>
                    <a:pt x="107" y="87"/>
                    <a:pt x="107" y="87"/>
                  </a:cubicBezTo>
                  <a:cubicBezTo>
                    <a:pt x="107" y="83"/>
                    <a:pt x="106" y="80"/>
                    <a:pt x="106" y="76"/>
                  </a:cubicBezTo>
                  <a:cubicBezTo>
                    <a:pt x="99" y="50"/>
                    <a:pt x="79" y="6"/>
                    <a:pt x="56" y="0"/>
                  </a:cubicBezTo>
                  <a:cubicBezTo>
                    <a:pt x="55" y="0"/>
                    <a:pt x="46" y="1"/>
                    <a:pt x="50" y="5"/>
                  </a:cubicBezTo>
                  <a:cubicBezTo>
                    <a:pt x="46" y="6"/>
                    <a:pt x="47" y="10"/>
                    <a:pt x="46" y="15"/>
                  </a:cubicBezTo>
                  <a:cubicBezTo>
                    <a:pt x="46" y="16"/>
                    <a:pt x="46" y="16"/>
                    <a:pt x="46" y="18"/>
                  </a:cubicBezTo>
                  <a:cubicBezTo>
                    <a:pt x="46" y="18"/>
                    <a:pt x="46" y="19"/>
                    <a:pt x="46" y="20"/>
                  </a:cubicBezTo>
                  <a:cubicBezTo>
                    <a:pt x="46" y="22"/>
                    <a:pt x="46" y="25"/>
                    <a:pt x="46" y="27"/>
                  </a:cubicBezTo>
                  <a:cubicBezTo>
                    <a:pt x="46" y="27"/>
                    <a:pt x="46" y="28"/>
                    <a:pt x="46" y="28"/>
                  </a:cubicBezTo>
                  <a:cubicBezTo>
                    <a:pt x="47" y="30"/>
                    <a:pt x="47" y="33"/>
                    <a:pt x="48" y="36"/>
                  </a:cubicBezTo>
                  <a:cubicBezTo>
                    <a:pt x="51" y="46"/>
                    <a:pt x="55" y="56"/>
                    <a:pt x="59" y="65"/>
                  </a:cubicBezTo>
                  <a:cubicBezTo>
                    <a:pt x="61" y="69"/>
                    <a:pt x="64" y="73"/>
                    <a:pt x="66" y="77"/>
                  </a:cubicBezTo>
                  <a:cubicBezTo>
                    <a:pt x="68" y="82"/>
                    <a:pt x="68" y="87"/>
                    <a:pt x="70" y="90"/>
                  </a:cubicBezTo>
                  <a:cubicBezTo>
                    <a:pt x="71" y="90"/>
                    <a:pt x="87" y="108"/>
                    <a:pt x="91" y="128"/>
                  </a:cubicBezTo>
                  <a:cubicBezTo>
                    <a:pt x="91" y="128"/>
                    <a:pt x="88" y="126"/>
                    <a:pt x="88" y="126"/>
                  </a:cubicBezTo>
                  <a:cubicBezTo>
                    <a:pt x="93" y="147"/>
                    <a:pt x="88" y="156"/>
                    <a:pt x="82" y="161"/>
                  </a:cubicBezTo>
                  <a:cubicBezTo>
                    <a:pt x="67" y="162"/>
                    <a:pt x="50" y="162"/>
                    <a:pt x="32" y="163"/>
                  </a:cubicBezTo>
                  <a:cubicBezTo>
                    <a:pt x="39" y="199"/>
                    <a:pt x="44" y="237"/>
                    <a:pt x="46" y="277"/>
                  </a:cubicBezTo>
                  <a:cubicBezTo>
                    <a:pt x="48" y="297"/>
                    <a:pt x="52" y="311"/>
                    <a:pt x="57" y="318"/>
                  </a:cubicBezTo>
                  <a:cubicBezTo>
                    <a:pt x="65" y="330"/>
                    <a:pt x="77" y="322"/>
                    <a:pt x="83" y="308"/>
                  </a:cubicBezTo>
                  <a:cubicBezTo>
                    <a:pt x="83" y="308"/>
                    <a:pt x="83" y="308"/>
                    <a:pt x="83" y="308"/>
                  </a:cubicBezTo>
                  <a:cubicBezTo>
                    <a:pt x="84" y="304"/>
                    <a:pt x="89" y="294"/>
                    <a:pt x="95" y="290"/>
                  </a:cubicBezTo>
                  <a:cubicBezTo>
                    <a:pt x="95" y="290"/>
                    <a:pt x="96" y="290"/>
                    <a:pt x="96" y="289"/>
                  </a:cubicBezTo>
                  <a:cubicBezTo>
                    <a:pt x="97" y="289"/>
                    <a:pt x="97" y="289"/>
                    <a:pt x="98" y="289"/>
                  </a:cubicBezTo>
                  <a:cubicBezTo>
                    <a:pt x="99" y="289"/>
                    <a:pt x="100" y="289"/>
                    <a:pt x="100" y="289"/>
                  </a:cubicBezTo>
                  <a:cubicBezTo>
                    <a:pt x="101" y="289"/>
                    <a:pt x="101" y="289"/>
                    <a:pt x="101" y="289"/>
                  </a:cubicBezTo>
                  <a:cubicBezTo>
                    <a:pt x="102" y="289"/>
                    <a:pt x="103" y="289"/>
                    <a:pt x="104" y="290"/>
                  </a:cubicBezTo>
                  <a:cubicBezTo>
                    <a:pt x="104" y="290"/>
                    <a:pt x="104" y="290"/>
                    <a:pt x="105" y="290"/>
                  </a:cubicBezTo>
                  <a:cubicBezTo>
                    <a:pt x="105" y="290"/>
                    <a:pt x="105" y="291"/>
                    <a:pt x="105" y="291"/>
                  </a:cubicBezTo>
                  <a:cubicBezTo>
                    <a:pt x="108" y="293"/>
                    <a:pt x="111" y="297"/>
                    <a:pt x="113" y="302"/>
                  </a:cubicBezTo>
                  <a:cubicBezTo>
                    <a:pt x="121" y="320"/>
                    <a:pt x="123" y="352"/>
                    <a:pt x="118" y="383"/>
                  </a:cubicBezTo>
                  <a:cubicBezTo>
                    <a:pt x="118" y="386"/>
                    <a:pt x="117" y="388"/>
                    <a:pt x="117" y="391"/>
                  </a:cubicBezTo>
                  <a:cubicBezTo>
                    <a:pt x="115" y="412"/>
                    <a:pt x="109" y="432"/>
                    <a:pt x="98" y="441"/>
                  </a:cubicBezTo>
                  <a:cubicBezTo>
                    <a:pt x="94" y="447"/>
                    <a:pt x="90" y="449"/>
                    <a:pt x="85" y="448"/>
                  </a:cubicBezTo>
                  <a:cubicBezTo>
                    <a:pt x="85" y="448"/>
                    <a:pt x="85" y="448"/>
                    <a:pt x="85" y="448"/>
                  </a:cubicBezTo>
                  <a:cubicBezTo>
                    <a:pt x="85" y="448"/>
                    <a:pt x="85" y="448"/>
                    <a:pt x="85" y="448"/>
                  </a:cubicBezTo>
                  <a:cubicBezTo>
                    <a:pt x="83" y="447"/>
                    <a:pt x="81" y="445"/>
                    <a:pt x="79" y="442"/>
                  </a:cubicBezTo>
                  <a:cubicBezTo>
                    <a:pt x="77" y="439"/>
                    <a:pt x="76" y="434"/>
                    <a:pt x="75" y="429"/>
                  </a:cubicBezTo>
                  <a:cubicBezTo>
                    <a:pt x="74" y="426"/>
                    <a:pt x="73" y="423"/>
                    <a:pt x="71" y="420"/>
                  </a:cubicBezTo>
                  <a:cubicBezTo>
                    <a:pt x="69" y="416"/>
                    <a:pt x="66" y="412"/>
                    <a:pt x="63" y="411"/>
                  </a:cubicBezTo>
                  <a:cubicBezTo>
                    <a:pt x="62" y="411"/>
                    <a:pt x="61" y="411"/>
                    <a:pt x="60" y="411"/>
                  </a:cubicBezTo>
                  <a:cubicBezTo>
                    <a:pt x="58" y="413"/>
                    <a:pt x="54" y="414"/>
                    <a:pt x="49" y="421"/>
                  </a:cubicBezTo>
                  <a:cubicBezTo>
                    <a:pt x="44" y="428"/>
                    <a:pt x="39" y="441"/>
                    <a:pt x="34" y="460"/>
                  </a:cubicBezTo>
                  <a:cubicBezTo>
                    <a:pt x="27" y="506"/>
                    <a:pt x="16" y="554"/>
                    <a:pt x="2" y="604"/>
                  </a:cubicBezTo>
                  <a:cubicBezTo>
                    <a:pt x="1" y="606"/>
                    <a:pt x="0" y="608"/>
                    <a:pt x="0" y="611"/>
                  </a:cubicBezTo>
                  <a:cubicBezTo>
                    <a:pt x="62" y="609"/>
                    <a:pt x="102" y="607"/>
                    <a:pt x="120" y="606"/>
                  </a:cubicBezTo>
                  <a:cubicBezTo>
                    <a:pt x="121" y="604"/>
                    <a:pt x="122" y="602"/>
                    <a:pt x="123" y="599"/>
                  </a:cubicBezTo>
                  <a:cubicBezTo>
                    <a:pt x="138" y="554"/>
                    <a:pt x="150" y="510"/>
                    <a:pt x="159" y="468"/>
                  </a:cubicBezTo>
                  <a:cubicBezTo>
                    <a:pt x="159" y="464"/>
                    <a:pt x="160" y="461"/>
                    <a:pt x="161" y="458"/>
                  </a:cubicBezTo>
                  <a:cubicBezTo>
                    <a:pt x="161" y="458"/>
                    <a:pt x="178" y="366"/>
                    <a:pt x="175" y="274"/>
                  </a:cubicBezTo>
                  <a:cubicBezTo>
                    <a:pt x="175" y="272"/>
                    <a:pt x="175" y="272"/>
                    <a:pt x="175" y="270"/>
                  </a:cubicBezTo>
                  <a:close/>
                </a:path>
              </a:pathLst>
            </a:custGeom>
            <a:solidFill>
              <a:schemeClr val="accent3"/>
            </a:solidFill>
            <a:ln w="3175">
              <a:solidFill>
                <a:schemeClr val="bg1"/>
              </a:solidFill>
            </a:ln>
          </p:spPr>
          <p:txBody>
            <a:bodyPr vert="horz" wrap="square" lIns="121920" tIns="60960" rIns="121920" bIns="60960" numCol="1" anchor="t" anchorCtr="0" compatLnSpc="1"/>
            <a:lstStyle/>
            <a:p>
              <a:endParaRPr lang="en-US" sz="2400"/>
            </a:p>
          </p:txBody>
        </p:sp>
        <p:sp>
          <p:nvSpPr>
            <p:cNvPr id="60" name="Freeform 62"/>
            <p:cNvSpPr/>
            <p:nvPr/>
          </p:nvSpPr>
          <p:spPr bwMode="auto">
            <a:xfrm>
              <a:off x="9215409" y="4112844"/>
              <a:ext cx="0" cy="6737"/>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1"/>
                  </a:cubicBezTo>
                  <a:lnTo>
                    <a:pt x="0" y="2"/>
                  </a:lnTo>
                  <a:close/>
                </a:path>
              </a:pathLst>
            </a:custGeom>
            <a:solidFill>
              <a:srgbClr val="22993B"/>
            </a:solidFill>
            <a:ln w="3175">
              <a:solidFill>
                <a:srgbClr val="000000"/>
              </a:solidFill>
              <a:round/>
            </a:ln>
          </p:spPr>
          <p:txBody>
            <a:bodyPr vert="horz" wrap="square" lIns="121920" tIns="60960" rIns="121920" bIns="60960" numCol="1" anchor="t" anchorCtr="0" compatLnSpc="1"/>
            <a:lstStyle/>
            <a:p>
              <a:endParaRPr lang="en-US" sz="2400"/>
            </a:p>
          </p:txBody>
        </p:sp>
        <p:sp>
          <p:nvSpPr>
            <p:cNvPr id="61" name="Freeform 63"/>
            <p:cNvSpPr/>
            <p:nvPr/>
          </p:nvSpPr>
          <p:spPr bwMode="auto">
            <a:xfrm>
              <a:off x="8214906" y="2125317"/>
              <a:ext cx="993765" cy="1007238"/>
            </a:xfrm>
            <a:custGeom>
              <a:avLst/>
              <a:gdLst>
                <a:gd name="T0" fmla="*/ 94 w 297"/>
                <a:gd name="T1" fmla="*/ 3 h 301"/>
                <a:gd name="T2" fmla="*/ 102 w 297"/>
                <a:gd name="T3" fmla="*/ 15 h 301"/>
                <a:gd name="T4" fmla="*/ 109 w 297"/>
                <a:gd name="T5" fmla="*/ 23 h 301"/>
                <a:gd name="T6" fmla="*/ 119 w 297"/>
                <a:gd name="T7" fmla="*/ 32 h 301"/>
                <a:gd name="T8" fmla="*/ 135 w 297"/>
                <a:gd name="T9" fmla="*/ 45 h 301"/>
                <a:gd name="T10" fmla="*/ 156 w 297"/>
                <a:gd name="T11" fmla="*/ 64 h 301"/>
                <a:gd name="T12" fmla="*/ 165 w 297"/>
                <a:gd name="T13" fmla="*/ 75 h 301"/>
                <a:gd name="T14" fmla="*/ 172 w 297"/>
                <a:gd name="T15" fmla="*/ 85 h 301"/>
                <a:gd name="T16" fmla="*/ 177 w 297"/>
                <a:gd name="T17" fmla="*/ 95 h 301"/>
                <a:gd name="T18" fmla="*/ 174 w 297"/>
                <a:gd name="T19" fmla="*/ 114 h 301"/>
                <a:gd name="T20" fmla="*/ 171 w 297"/>
                <a:gd name="T21" fmla="*/ 113 h 301"/>
                <a:gd name="T22" fmla="*/ 150 w 297"/>
                <a:gd name="T23" fmla="*/ 101 h 301"/>
                <a:gd name="T24" fmla="*/ 137 w 297"/>
                <a:gd name="T25" fmla="*/ 90 h 301"/>
                <a:gd name="T26" fmla="*/ 128 w 297"/>
                <a:gd name="T27" fmla="*/ 80 h 301"/>
                <a:gd name="T28" fmla="*/ 121 w 297"/>
                <a:gd name="T29" fmla="*/ 72 h 301"/>
                <a:gd name="T30" fmla="*/ 105 w 297"/>
                <a:gd name="T31" fmla="*/ 47 h 301"/>
                <a:gd name="T32" fmla="*/ 95 w 297"/>
                <a:gd name="T33" fmla="*/ 31 h 301"/>
                <a:gd name="T34" fmla="*/ 91 w 297"/>
                <a:gd name="T35" fmla="*/ 26 h 301"/>
                <a:gd name="T36" fmla="*/ 54 w 297"/>
                <a:gd name="T37" fmla="*/ 2 h 301"/>
                <a:gd name="T38" fmla="*/ 10 w 297"/>
                <a:gd name="T39" fmla="*/ 3 h 301"/>
                <a:gd name="T40" fmla="*/ 67 w 297"/>
                <a:gd name="T41" fmla="*/ 67 h 301"/>
                <a:gd name="T42" fmla="*/ 78 w 297"/>
                <a:gd name="T43" fmla="*/ 90 h 301"/>
                <a:gd name="T44" fmla="*/ 24 w 297"/>
                <a:gd name="T45" fmla="*/ 81 h 301"/>
                <a:gd name="T46" fmla="*/ 17 w 297"/>
                <a:gd name="T47" fmla="*/ 80 h 301"/>
                <a:gd name="T48" fmla="*/ 11 w 297"/>
                <a:gd name="T49" fmla="*/ 82 h 301"/>
                <a:gd name="T50" fmla="*/ 4 w 297"/>
                <a:gd name="T51" fmla="*/ 89 h 301"/>
                <a:gd name="T52" fmla="*/ 12 w 297"/>
                <a:gd name="T53" fmla="*/ 131 h 301"/>
                <a:gd name="T54" fmla="*/ 44 w 297"/>
                <a:gd name="T55" fmla="*/ 172 h 301"/>
                <a:gd name="T56" fmla="*/ 72 w 297"/>
                <a:gd name="T57" fmla="*/ 185 h 301"/>
                <a:gd name="T58" fmla="*/ 72 w 297"/>
                <a:gd name="T59" fmla="*/ 185 h 301"/>
                <a:gd name="T60" fmla="*/ 72 w 297"/>
                <a:gd name="T61" fmla="*/ 185 h 301"/>
                <a:gd name="T62" fmla="*/ 72 w 297"/>
                <a:gd name="T63" fmla="*/ 185 h 301"/>
                <a:gd name="T64" fmla="*/ 102 w 297"/>
                <a:gd name="T65" fmla="*/ 158 h 301"/>
                <a:gd name="T66" fmla="*/ 113 w 297"/>
                <a:gd name="T67" fmla="*/ 161 h 301"/>
                <a:gd name="T68" fmla="*/ 116 w 297"/>
                <a:gd name="T69" fmla="*/ 164 h 301"/>
                <a:gd name="T70" fmla="*/ 119 w 297"/>
                <a:gd name="T71" fmla="*/ 166 h 301"/>
                <a:gd name="T72" fmla="*/ 136 w 297"/>
                <a:gd name="T73" fmla="*/ 190 h 301"/>
                <a:gd name="T74" fmla="*/ 169 w 297"/>
                <a:gd name="T75" fmla="*/ 300 h 301"/>
                <a:gd name="T76" fmla="*/ 170 w 297"/>
                <a:gd name="T77" fmla="*/ 301 h 301"/>
                <a:gd name="T78" fmla="*/ 229 w 297"/>
                <a:gd name="T79" fmla="*/ 266 h 301"/>
                <a:gd name="T80" fmla="*/ 197 w 297"/>
                <a:gd name="T81" fmla="*/ 203 h 301"/>
                <a:gd name="T82" fmla="*/ 186 w 297"/>
                <a:gd name="T83" fmla="*/ 174 h 301"/>
                <a:gd name="T84" fmla="*/ 184 w 297"/>
                <a:gd name="T85" fmla="*/ 165 h 301"/>
                <a:gd name="T86" fmla="*/ 184 w 297"/>
                <a:gd name="T87" fmla="*/ 156 h 301"/>
                <a:gd name="T88" fmla="*/ 192 w 297"/>
                <a:gd name="T89" fmla="*/ 144 h 301"/>
                <a:gd name="T90" fmla="*/ 192 w 297"/>
                <a:gd name="T91" fmla="*/ 144 h 301"/>
                <a:gd name="T92" fmla="*/ 192 w 297"/>
                <a:gd name="T93" fmla="*/ 144 h 301"/>
                <a:gd name="T94" fmla="*/ 192 w 297"/>
                <a:gd name="T95" fmla="*/ 144 h 301"/>
                <a:gd name="T96" fmla="*/ 192 w 297"/>
                <a:gd name="T97" fmla="*/ 144 h 301"/>
                <a:gd name="T98" fmla="*/ 193 w 297"/>
                <a:gd name="T99" fmla="*/ 144 h 301"/>
                <a:gd name="T100" fmla="*/ 244 w 297"/>
                <a:gd name="T101" fmla="*/ 214 h 301"/>
                <a:gd name="T102" fmla="*/ 245 w 297"/>
                <a:gd name="T103" fmla="*/ 226 h 301"/>
                <a:gd name="T104" fmla="*/ 264 w 297"/>
                <a:gd name="T105" fmla="*/ 286 h 301"/>
                <a:gd name="T106" fmla="*/ 270 w 297"/>
                <a:gd name="T107" fmla="*/ 293 h 301"/>
                <a:gd name="T108" fmla="*/ 297 w 297"/>
                <a:gd name="T109" fmla="*/ 296 h 301"/>
                <a:gd name="T110" fmla="*/ 114 w 297"/>
                <a:gd name="T111" fmla="*/ 1 h 301"/>
                <a:gd name="T112" fmla="*/ 112 w 297"/>
                <a:gd name="T113" fmla="*/ 0 h 301"/>
                <a:gd name="T114" fmla="*/ 94 w 297"/>
                <a:gd name="T115" fmla="*/ 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 h="301">
                  <a:moveTo>
                    <a:pt x="94" y="1"/>
                  </a:moveTo>
                  <a:cubicBezTo>
                    <a:pt x="93" y="1"/>
                    <a:pt x="94" y="2"/>
                    <a:pt x="94" y="3"/>
                  </a:cubicBezTo>
                  <a:cubicBezTo>
                    <a:pt x="95" y="6"/>
                    <a:pt x="97" y="10"/>
                    <a:pt x="101" y="15"/>
                  </a:cubicBezTo>
                  <a:cubicBezTo>
                    <a:pt x="101" y="15"/>
                    <a:pt x="101" y="15"/>
                    <a:pt x="102" y="15"/>
                  </a:cubicBezTo>
                  <a:cubicBezTo>
                    <a:pt x="103" y="17"/>
                    <a:pt x="105" y="19"/>
                    <a:pt x="106" y="20"/>
                  </a:cubicBezTo>
                  <a:cubicBezTo>
                    <a:pt x="107" y="21"/>
                    <a:pt x="108" y="22"/>
                    <a:pt x="109" y="23"/>
                  </a:cubicBezTo>
                  <a:cubicBezTo>
                    <a:pt x="111" y="24"/>
                    <a:pt x="112" y="26"/>
                    <a:pt x="113" y="27"/>
                  </a:cubicBezTo>
                  <a:cubicBezTo>
                    <a:pt x="115" y="29"/>
                    <a:pt x="117" y="31"/>
                    <a:pt x="119" y="32"/>
                  </a:cubicBezTo>
                  <a:cubicBezTo>
                    <a:pt x="124" y="37"/>
                    <a:pt x="130" y="41"/>
                    <a:pt x="135" y="45"/>
                  </a:cubicBezTo>
                  <a:cubicBezTo>
                    <a:pt x="135" y="45"/>
                    <a:pt x="135" y="45"/>
                    <a:pt x="135" y="45"/>
                  </a:cubicBezTo>
                  <a:cubicBezTo>
                    <a:pt x="139" y="48"/>
                    <a:pt x="143" y="52"/>
                    <a:pt x="147" y="56"/>
                  </a:cubicBezTo>
                  <a:cubicBezTo>
                    <a:pt x="150" y="58"/>
                    <a:pt x="153" y="61"/>
                    <a:pt x="156" y="64"/>
                  </a:cubicBezTo>
                  <a:cubicBezTo>
                    <a:pt x="156" y="65"/>
                    <a:pt x="157" y="66"/>
                    <a:pt x="158" y="66"/>
                  </a:cubicBezTo>
                  <a:cubicBezTo>
                    <a:pt x="160" y="69"/>
                    <a:pt x="163" y="72"/>
                    <a:pt x="165" y="75"/>
                  </a:cubicBezTo>
                  <a:cubicBezTo>
                    <a:pt x="165" y="76"/>
                    <a:pt x="166" y="77"/>
                    <a:pt x="166" y="77"/>
                  </a:cubicBezTo>
                  <a:cubicBezTo>
                    <a:pt x="168" y="80"/>
                    <a:pt x="170" y="83"/>
                    <a:pt x="172" y="85"/>
                  </a:cubicBezTo>
                  <a:cubicBezTo>
                    <a:pt x="172" y="86"/>
                    <a:pt x="173" y="87"/>
                    <a:pt x="173" y="88"/>
                  </a:cubicBezTo>
                  <a:cubicBezTo>
                    <a:pt x="175" y="90"/>
                    <a:pt x="176" y="93"/>
                    <a:pt x="177" y="95"/>
                  </a:cubicBezTo>
                  <a:cubicBezTo>
                    <a:pt x="177" y="96"/>
                    <a:pt x="177" y="96"/>
                    <a:pt x="178" y="97"/>
                  </a:cubicBezTo>
                  <a:cubicBezTo>
                    <a:pt x="181" y="107"/>
                    <a:pt x="180" y="113"/>
                    <a:pt x="174" y="114"/>
                  </a:cubicBezTo>
                  <a:cubicBezTo>
                    <a:pt x="173" y="114"/>
                    <a:pt x="173" y="114"/>
                    <a:pt x="173" y="114"/>
                  </a:cubicBezTo>
                  <a:cubicBezTo>
                    <a:pt x="173" y="113"/>
                    <a:pt x="172" y="113"/>
                    <a:pt x="171" y="113"/>
                  </a:cubicBezTo>
                  <a:cubicBezTo>
                    <a:pt x="165" y="111"/>
                    <a:pt x="159" y="108"/>
                    <a:pt x="152" y="103"/>
                  </a:cubicBezTo>
                  <a:cubicBezTo>
                    <a:pt x="151" y="102"/>
                    <a:pt x="151" y="102"/>
                    <a:pt x="150" y="101"/>
                  </a:cubicBezTo>
                  <a:cubicBezTo>
                    <a:pt x="147" y="99"/>
                    <a:pt x="145" y="97"/>
                    <a:pt x="142" y="94"/>
                  </a:cubicBezTo>
                  <a:cubicBezTo>
                    <a:pt x="140" y="93"/>
                    <a:pt x="139" y="91"/>
                    <a:pt x="137" y="90"/>
                  </a:cubicBezTo>
                  <a:cubicBezTo>
                    <a:pt x="135" y="88"/>
                    <a:pt x="133" y="86"/>
                    <a:pt x="132" y="84"/>
                  </a:cubicBezTo>
                  <a:cubicBezTo>
                    <a:pt x="130" y="83"/>
                    <a:pt x="129" y="81"/>
                    <a:pt x="128" y="80"/>
                  </a:cubicBezTo>
                  <a:cubicBezTo>
                    <a:pt x="126" y="78"/>
                    <a:pt x="124" y="75"/>
                    <a:pt x="122" y="73"/>
                  </a:cubicBezTo>
                  <a:cubicBezTo>
                    <a:pt x="122" y="72"/>
                    <a:pt x="121" y="72"/>
                    <a:pt x="121" y="72"/>
                  </a:cubicBezTo>
                  <a:cubicBezTo>
                    <a:pt x="116" y="65"/>
                    <a:pt x="111" y="59"/>
                    <a:pt x="109" y="53"/>
                  </a:cubicBezTo>
                  <a:cubicBezTo>
                    <a:pt x="107" y="51"/>
                    <a:pt x="106" y="48"/>
                    <a:pt x="105" y="47"/>
                  </a:cubicBezTo>
                  <a:cubicBezTo>
                    <a:pt x="105" y="46"/>
                    <a:pt x="105" y="45"/>
                    <a:pt x="105" y="45"/>
                  </a:cubicBezTo>
                  <a:cubicBezTo>
                    <a:pt x="103" y="42"/>
                    <a:pt x="100" y="37"/>
                    <a:pt x="95" y="31"/>
                  </a:cubicBezTo>
                  <a:cubicBezTo>
                    <a:pt x="94" y="30"/>
                    <a:pt x="94" y="30"/>
                    <a:pt x="94" y="29"/>
                  </a:cubicBezTo>
                  <a:cubicBezTo>
                    <a:pt x="93" y="28"/>
                    <a:pt x="92" y="27"/>
                    <a:pt x="91" y="26"/>
                  </a:cubicBezTo>
                  <a:cubicBezTo>
                    <a:pt x="89" y="25"/>
                    <a:pt x="87" y="23"/>
                    <a:pt x="86" y="21"/>
                  </a:cubicBezTo>
                  <a:cubicBezTo>
                    <a:pt x="78" y="14"/>
                    <a:pt x="67" y="7"/>
                    <a:pt x="54" y="2"/>
                  </a:cubicBezTo>
                  <a:cubicBezTo>
                    <a:pt x="53" y="2"/>
                    <a:pt x="53" y="2"/>
                    <a:pt x="53" y="2"/>
                  </a:cubicBezTo>
                  <a:cubicBezTo>
                    <a:pt x="40" y="2"/>
                    <a:pt x="26" y="3"/>
                    <a:pt x="10" y="3"/>
                  </a:cubicBezTo>
                  <a:cubicBezTo>
                    <a:pt x="10" y="4"/>
                    <a:pt x="10" y="4"/>
                    <a:pt x="10" y="4"/>
                  </a:cubicBezTo>
                  <a:cubicBezTo>
                    <a:pt x="30" y="23"/>
                    <a:pt x="49" y="44"/>
                    <a:pt x="67" y="67"/>
                  </a:cubicBezTo>
                  <a:cubicBezTo>
                    <a:pt x="69" y="70"/>
                    <a:pt x="69" y="70"/>
                    <a:pt x="69" y="70"/>
                  </a:cubicBezTo>
                  <a:cubicBezTo>
                    <a:pt x="73" y="76"/>
                    <a:pt x="77" y="84"/>
                    <a:pt x="78" y="90"/>
                  </a:cubicBezTo>
                  <a:cubicBezTo>
                    <a:pt x="81" y="103"/>
                    <a:pt x="69" y="103"/>
                    <a:pt x="55" y="96"/>
                  </a:cubicBezTo>
                  <a:cubicBezTo>
                    <a:pt x="44" y="91"/>
                    <a:pt x="35" y="83"/>
                    <a:pt x="24" y="81"/>
                  </a:cubicBezTo>
                  <a:cubicBezTo>
                    <a:pt x="22" y="80"/>
                    <a:pt x="20" y="80"/>
                    <a:pt x="17" y="80"/>
                  </a:cubicBezTo>
                  <a:cubicBezTo>
                    <a:pt x="17" y="80"/>
                    <a:pt x="17" y="80"/>
                    <a:pt x="17" y="80"/>
                  </a:cubicBezTo>
                  <a:cubicBezTo>
                    <a:pt x="15" y="80"/>
                    <a:pt x="14" y="81"/>
                    <a:pt x="12" y="81"/>
                  </a:cubicBezTo>
                  <a:cubicBezTo>
                    <a:pt x="12" y="81"/>
                    <a:pt x="11" y="81"/>
                    <a:pt x="11" y="82"/>
                  </a:cubicBezTo>
                  <a:cubicBezTo>
                    <a:pt x="10" y="82"/>
                    <a:pt x="10" y="82"/>
                    <a:pt x="9" y="82"/>
                  </a:cubicBezTo>
                  <a:cubicBezTo>
                    <a:pt x="7" y="84"/>
                    <a:pt x="5" y="86"/>
                    <a:pt x="4" y="89"/>
                  </a:cubicBezTo>
                  <a:cubicBezTo>
                    <a:pt x="0" y="99"/>
                    <a:pt x="4" y="115"/>
                    <a:pt x="11" y="131"/>
                  </a:cubicBezTo>
                  <a:cubicBezTo>
                    <a:pt x="12" y="131"/>
                    <a:pt x="12" y="131"/>
                    <a:pt x="12" y="131"/>
                  </a:cubicBezTo>
                  <a:cubicBezTo>
                    <a:pt x="12" y="132"/>
                    <a:pt x="13" y="133"/>
                    <a:pt x="13" y="134"/>
                  </a:cubicBezTo>
                  <a:cubicBezTo>
                    <a:pt x="21" y="149"/>
                    <a:pt x="33" y="163"/>
                    <a:pt x="44" y="172"/>
                  </a:cubicBezTo>
                  <a:cubicBezTo>
                    <a:pt x="52" y="179"/>
                    <a:pt x="62" y="184"/>
                    <a:pt x="72" y="185"/>
                  </a:cubicBezTo>
                  <a:cubicBezTo>
                    <a:pt x="72" y="185"/>
                    <a:pt x="72" y="185"/>
                    <a:pt x="72" y="185"/>
                  </a:cubicBezTo>
                  <a:cubicBezTo>
                    <a:pt x="72" y="185"/>
                    <a:pt x="72" y="185"/>
                    <a:pt x="72" y="185"/>
                  </a:cubicBezTo>
                  <a:cubicBezTo>
                    <a:pt x="72" y="185"/>
                    <a:pt x="72" y="185"/>
                    <a:pt x="72" y="185"/>
                  </a:cubicBezTo>
                  <a:cubicBezTo>
                    <a:pt x="72" y="185"/>
                    <a:pt x="72" y="185"/>
                    <a:pt x="72" y="185"/>
                  </a:cubicBezTo>
                  <a:cubicBezTo>
                    <a:pt x="72" y="185"/>
                    <a:pt x="72" y="185"/>
                    <a:pt x="72" y="185"/>
                  </a:cubicBezTo>
                  <a:cubicBezTo>
                    <a:pt x="72" y="185"/>
                    <a:pt x="72" y="185"/>
                    <a:pt x="72" y="185"/>
                  </a:cubicBezTo>
                  <a:cubicBezTo>
                    <a:pt x="72" y="185"/>
                    <a:pt x="72" y="185"/>
                    <a:pt x="72" y="185"/>
                  </a:cubicBezTo>
                  <a:cubicBezTo>
                    <a:pt x="72" y="185"/>
                    <a:pt x="72" y="185"/>
                    <a:pt x="72" y="185"/>
                  </a:cubicBezTo>
                  <a:cubicBezTo>
                    <a:pt x="88" y="182"/>
                    <a:pt x="83" y="156"/>
                    <a:pt x="102" y="158"/>
                  </a:cubicBezTo>
                  <a:cubicBezTo>
                    <a:pt x="102" y="158"/>
                    <a:pt x="103" y="158"/>
                    <a:pt x="103" y="158"/>
                  </a:cubicBezTo>
                  <a:cubicBezTo>
                    <a:pt x="106" y="158"/>
                    <a:pt x="109" y="159"/>
                    <a:pt x="113" y="161"/>
                  </a:cubicBezTo>
                  <a:cubicBezTo>
                    <a:pt x="113" y="161"/>
                    <a:pt x="113" y="162"/>
                    <a:pt x="113" y="162"/>
                  </a:cubicBezTo>
                  <a:cubicBezTo>
                    <a:pt x="114" y="162"/>
                    <a:pt x="115" y="163"/>
                    <a:pt x="116" y="164"/>
                  </a:cubicBezTo>
                  <a:cubicBezTo>
                    <a:pt x="117" y="164"/>
                    <a:pt x="117" y="165"/>
                    <a:pt x="118" y="165"/>
                  </a:cubicBezTo>
                  <a:cubicBezTo>
                    <a:pt x="119" y="166"/>
                    <a:pt x="119" y="166"/>
                    <a:pt x="119" y="166"/>
                  </a:cubicBezTo>
                  <a:cubicBezTo>
                    <a:pt x="120" y="167"/>
                    <a:pt x="121" y="168"/>
                    <a:pt x="122" y="169"/>
                  </a:cubicBezTo>
                  <a:cubicBezTo>
                    <a:pt x="127" y="174"/>
                    <a:pt x="131" y="181"/>
                    <a:pt x="136" y="190"/>
                  </a:cubicBezTo>
                  <a:cubicBezTo>
                    <a:pt x="137" y="192"/>
                    <a:pt x="137" y="192"/>
                    <a:pt x="137" y="192"/>
                  </a:cubicBezTo>
                  <a:cubicBezTo>
                    <a:pt x="151" y="225"/>
                    <a:pt x="162" y="262"/>
                    <a:pt x="169" y="300"/>
                  </a:cubicBezTo>
                  <a:cubicBezTo>
                    <a:pt x="170" y="301"/>
                    <a:pt x="170" y="301"/>
                    <a:pt x="170" y="301"/>
                  </a:cubicBezTo>
                  <a:cubicBezTo>
                    <a:pt x="170" y="301"/>
                    <a:pt x="170" y="301"/>
                    <a:pt x="170" y="301"/>
                  </a:cubicBezTo>
                  <a:cubicBezTo>
                    <a:pt x="188" y="300"/>
                    <a:pt x="205" y="300"/>
                    <a:pt x="220" y="299"/>
                  </a:cubicBezTo>
                  <a:cubicBezTo>
                    <a:pt x="231" y="291"/>
                    <a:pt x="232" y="278"/>
                    <a:pt x="229" y="266"/>
                  </a:cubicBezTo>
                  <a:cubicBezTo>
                    <a:pt x="225" y="247"/>
                    <a:pt x="214" y="232"/>
                    <a:pt x="204" y="215"/>
                  </a:cubicBezTo>
                  <a:cubicBezTo>
                    <a:pt x="202" y="212"/>
                    <a:pt x="199" y="208"/>
                    <a:pt x="197" y="203"/>
                  </a:cubicBezTo>
                  <a:cubicBezTo>
                    <a:pt x="197" y="202"/>
                    <a:pt x="196" y="201"/>
                    <a:pt x="195" y="200"/>
                  </a:cubicBezTo>
                  <a:cubicBezTo>
                    <a:pt x="191" y="191"/>
                    <a:pt x="188" y="182"/>
                    <a:pt x="186" y="174"/>
                  </a:cubicBezTo>
                  <a:cubicBezTo>
                    <a:pt x="185" y="171"/>
                    <a:pt x="185" y="168"/>
                    <a:pt x="184" y="166"/>
                  </a:cubicBezTo>
                  <a:cubicBezTo>
                    <a:pt x="184" y="166"/>
                    <a:pt x="184" y="165"/>
                    <a:pt x="184" y="165"/>
                  </a:cubicBezTo>
                  <a:cubicBezTo>
                    <a:pt x="184" y="163"/>
                    <a:pt x="184" y="160"/>
                    <a:pt x="184" y="158"/>
                  </a:cubicBezTo>
                  <a:cubicBezTo>
                    <a:pt x="184" y="157"/>
                    <a:pt x="184" y="156"/>
                    <a:pt x="184" y="156"/>
                  </a:cubicBezTo>
                  <a:cubicBezTo>
                    <a:pt x="184" y="155"/>
                    <a:pt x="184" y="154"/>
                    <a:pt x="184" y="153"/>
                  </a:cubicBezTo>
                  <a:cubicBezTo>
                    <a:pt x="185" y="148"/>
                    <a:pt x="187" y="145"/>
                    <a:pt x="192" y="144"/>
                  </a:cubicBezTo>
                  <a:cubicBezTo>
                    <a:pt x="192" y="144"/>
                    <a:pt x="192" y="144"/>
                    <a:pt x="192" y="144"/>
                  </a:cubicBezTo>
                  <a:cubicBezTo>
                    <a:pt x="192" y="144"/>
                    <a:pt x="192" y="144"/>
                    <a:pt x="192" y="144"/>
                  </a:cubicBezTo>
                  <a:cubicBezTo>
                    <a:pt x="192" y="144"/>
                    <a:pt x="192" y="144"/>
                    <a:pt x="192" y="144"/>
                  </a:cubicBezTo>
                  <a:cubicBezTo>
                    <a:pt x="192" y="144"/>
                    <a:pt x="192" y="144"/>
                    <a:pt x="192" y="144"/>
                  </a:cubicBezTo>
                  <a:cubicBezTo>
                    <a:pt x="192" y="144"/>
                    <a:pt x="192" y="144"/>
                    <a:pt x="192" y="144"/>
                  </a:cubicBezTo>
                  <a:cubicBezTo>
                    <a:pt x="192" y="144"/>
                    <a:pt x="192" y="144"/>
                    <a:pt x="192" y="144"/>
                  </a:cubicBezTo>
                  <a:cubicBezTo>
                    <a:pt x="192" y="144"/>
                    <a:pt x="192" y="144"/>
                    <a:pt x="192" y="144"/>
                  </a:cubicBezTo>
                  <a:cubicBezTo>
                    <a:pt x="192" y="144"/>
                    <a:pt x="192" y="144"/>
                    <a:pt x="192" y="144"/>
                  </a:cubicBezTo>
                  <a:cubicBezTo>
                    <a:pt x="193" y="144"/>
                    <a:pt x="193" y="144"/>
                    <a:pt x="193" y="144"/>
                  </a:cubicBezTo>
                  <a:cubicBezTo>
                    <a:pt x="193" y="144"/>
                    <a:pt x="193" y="144"/>
                    <a:pt x="193" y="144"/>
                  </a:cubicBezTo>
                  <a:cubicBezTo>
                    <a:pt x="195" y="144"/>
                    <a:pt x="198" y="144"/>
                    <a:pt x="202" y="146"/>
                  </a:cubicBezTo>
                  <a:cubicBezTo>
                    <a:pt x="214" y="153"/>
                    <a:pt x="237" y="182"/>
                    <a:pt x="244" y="214"/>
                  </a:cubicBezTo>
                  <a:cubicBezTo>
                    <a:pt x="245" y="218"/>
                    <a:pt x="245" y="222"/>
                    <a:pt x="245" y="225"/>
                  </a:cubicBezTo>
                  <a:cubicBezTo>
                    <a:pt x="245" y="225"/>
                    <a:pt x="245" y="226"/>
                    <a:pt x="245" y="226"/>
                  </a:cubicBezTo>
                  <a:cubicBezTo>
                    <a:pt x="246" y="237"/>
                    <a:pt x="251" y="262"/>
                    <a:pt x="261" y="280"/>
                  </a:cubicBezTo>
                  <a:cubicBezTo>
                    <a:pt x="262" y="282"/>
                    <a:pt x="263" y="284"/>
                    <a:pt x="264" y="286"/>
                  </a:cubicBezTo>
                  <a:cubicBezTo>
                    <a:pt x="265" y="287"/>
                    <a:pt x="266" y="288"/>
                    <a:pt x="267" y="290"/>
                  </a:cubicBezTo>
                  <a:cubicBezTo>
                    <a:pt x="268" y="291"/>
                    <a:pt x="269" y="292"/>
                    <a:pt x="270" y="293"/>
                  </a:cubicBezTo>
                  <a:cubicBezTo>
                    <a:pt x="271" y="294"/>
                    <a:pt x="273" y="295"/>
                    <a:pt x="275" y="296"/>
                  </a:cubicBezTo>
                  <a:cubicBezTo>
                    <a:pt x="285" y="297"/>
                    <a:pt x="292" y="296"/>
                    <a:pt x="297" y="296"/>
                  </a:cubicBezTo>
                  <a:cubicBezTo>
                    <a:pt x="267" y="171"/>
                    <a:pt x="201" y="71"/>
                    <a:pt x="113" y="1"/>
                  </a:cubicBezTo>
                  <a:cubicBezTo>
                    <a:pt x="114" y="1"/>
                    <a:pt x="114" y="1"/>
                    <a:pt x="114" y="1"/>
                  </a:cubicBezTo>
                  <a:cubicBezTo>
                    <a:pt x="112" y="0"/>
                    <a:pt x="112" y="0"/>
                    <a:pt x="112" y="0"/>
                  </a:cubicBezTo>
                  <a:cubicBezTo>
                    <a:pt x="112" y="0"/>
                    <a:pt x="112" y="0"/>
                    <a:pt x="112" y="0"/>
                  </a:cubicBezTo>
                  <a:cubicBezTo>
                    <a:pt x="112" y="0"/>
                    <a:pt x="112" y="0"/>
                    <a:pt x="112" y="0"/>
                  </a:cubicBezTo>
                  <a:cubicBezTo>
                    <a:pt x="108" y="0"/>
                    <a:pt x="101" y="0"/>
                    <a:pt x="94" y="1"/>
                  </a:cubicBezTo>
                  <a:close/>
                </a:path>
              </a:pathLst>
            </a:custGeom>
            <a:solidFill>
              <a:schemeClr val="accent2"/>
            </a:solidFill>
            <a:ln w="3175">
              <a:solidFill>
                <a:schemeClr val="bg1"/>
              </a:solidFill>
            </a:ln>
          </p:spPr>
          <p:txBody>
            <a:bodyPr vert="horz" wrap="square" lIns="121920" tIns="60960" rIns="121920" bIns="60960" numCol="1" anchor="t" anchorCtr="0" compatLnSpc="1"/>
            <a:lstStyle/>
            <a:p>
              <a:endParaRPr lang="en-US" sz="2400"/>
            </a:p>
          </p:txBody>
        </p:sp>
      </p:grpSp>
      <p:sp>
        <p:nvSpPr>
          <p:cNvPr id="62" name="Rectangle 75"/>
          <p:cNvSpPr/>
          <p:nvPr/>
        </p:nvSpPr>
        <p:spPr>
          <a:xfrm>
            <a:off x="5768029" y="4739341"/>
            <a:ext cx="1678652" cy="757112"/>
          </a:xfrm>
          <a:prstGeom prst="rect">
            <a:avLst/>
          </a:prstGeom>
        </p:spPr>
        <p:txBody>
          <a:bodyPr wrap="square" lIns="91423" tIns="45711" rIns="91423" bIns="45711">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63" name="TextBox 76"/>
          <p:cNvSpPr txBox="1"/>
          <p:nvPr/>
        </p:nvSpPr>
        <p:spPr>
          <a:xfrm>
            <a:off x="6104508" y="4466712"/>
            <a:ext cx="1005369" cy="338536"/>
          </a:xfrm>
          <a:prstGeom prst="rect">
            <a:avLst/>
          </a:prstGeom>
          <a:noFill/>
        </p:spPr>
        <p:txBody>
          <a:bodyPr wrap="none" lIns="91423" tIns="45711" rIns="91423" bIns="45711" rtlCol="0">
            <a:spAutoFit/>
          </a:bodyPr>
          <a:lstStyle/>
          <a:p>
            <a:pPr algn="ctr"/>
            <a:r>
              <a:rPr lang="zh-CN" altLang="en-US" sz="1600" b="1" dirty="0">
                <a:solidFill>
                  <a:schemeClr val="accent4"/>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4"/>
              </a:solidFill>
              <a:latin typeface="微软雅黑" panose="020B0503020204020204" pitchFamily="34" charset="-122"/>
              <a:ea typeface="微软雅黑" panose="020B0503020204020204" pitchFamily="34" charset="-122"/>
              <a:cs typeface="Lato Regular"/>
            </a:endParaRPr>
          </a:p>
        </p:txBody>
      </p:sp>
      <p:sp>
        <p:nvSpPr>
          <p:cNvPr id="64" name="Rectangle 80"/>
          <p:cNvSpPr/>
          <p:nvPr/>
        </p:nvSpPr>
        <p:spPr>
          <a:xfrm>
            <a:off x="7418359" y="3149033"/>
            <a:ext cx="1678652" cy="757112"/>
          </a:xfrm>
          <a:prstGeom prst="rect">
            <a:avLst/>
          </a:prstGeom>
        </p:spPr>
        <p:txBody>
          <a:bodyPr wrap="square" lIns="91423" tIns="45711" rIns="91423" bIns="45711">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65" name="TextBox 81"/>
          <p:cNvSpPr txBox="1"/>
          <p:nvPr/>
        </p:nvSpPr>
        <p:spPr>
          <a:xfrm>
            <a:off x="7754842" y="2876404"/>
            <a:ext cx="1005369" cy="338536"/>
          </a:xfrm>
          <a:prstGeom prst="rect">
            <a:avLst/>
          </a:prstGeom>
          <a:noFill/>
        </p:spPr>
        <p:txBody>
          <a:bodyPr wrap="none" lIns="91423" tIns="45711" rIns="91423" bIns="45711" rtlCol="0">
            <a:spAutoFit/>
          </a:bodyPr>
          <a:lstStyle/>
          <a:p>
            <a:pPr algn="ctr"/>
            <a:r>
              <a:rPr lang="zh-CN" altLang="en-US" sz="1600" b="1" dirty="0">
                <a:solidFill>
                  <a:schemeClr val="accent2"/>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2"/>
              </a:solidFill>
              <a:latin typeface="微软雅黑" panose="020B0503020204020204" pitchFamily="34" charset="-122"/>
              <a:ea typeface="微软雅黑" panose="020B0503020204020204" pitchFamily="34" charset="-122"/>
              <a:cs typeface="Lato Regular"/>
            </a:endParaRPr>
          </a:p>
        </p:txBody>
      </p:sp>
      <p:sp>
        <p:nvSpPr>
          <p:cNvPr id="66" name="Rectangle 91"/>
          <p:cNvSpPr/>
          <p:nvPr/>
        </p:nvSpPr>
        <p:spPr>
          <a:xfrm>
            <a:off x="7418359" y="4739341"/>
            <a:ext cx="1678652" cy="757112"/>
          </a:xfrm>
          <a:prstGeom prst="rect">
            <a:avLst/>
          </a:prstGeom>
        </p:spPr>
        <p:txBody>
          <a:bodyPr wrap="square" lIns="91423" tIns="45711" rIns="91423" bIns="45711">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67" name="TextBox 92"/>
          <p:cNvSpPr txBox="1"/>
          <p:nvPr/>
        </p:nvSpPr>
        <p:spPr>
          <a:xfrm>
            <a:off x="7754841" y="4466712"/>
            <a:ext cx="1005369" cy="338536"/>
          </a:xfrm>
          <a:prstGeom prst="rect">
            <a:avLst/>
          </a:prstGeom>
          <a:noFill/>
        </p:spPr>
        <p:txBody>
          <a:bodyPr wrap="none" lIns="91423" tIns="45711" rIns="91423" bIns="45711" rtlCol="0">
            <a:spAutoFit/>
          </a:bodyPr>
          <a:lstStyle/>
          <a:p>
            <a:pPr algn="ctr"/>
            <a:r>
              <a:rPr lang="zh-CN" altLang="en-US" sz="1600" b="1" dirty="0">
                <a:solidFill>
                  <a:schemeClr val="accent5"/>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5"/>
              </a:solidFill>
              <a:latin typeface="微软雅黑" panose="020B0503020204020204" pitchFamily="34" charset="-122"/>
              <a:ea typeface="微软雅黑" panose="020B0503020204020204" pitchFamily="34" charset="-122"/>
              <a:cs typeface="Lato Regular"/>
            </a:endParaRPr>
          </a:p>
        </p:txBody>
      </p:sp>
      <p:sp>
        <p:nvSpPr>
          <p:cNvPr id="68" name="Rectangle 99"/>
          <p:cNvSpPr/>
          <p:nvPr/>
        </p:nvSpPr>
        <p:spPr>
          <a:xfrm>
            <a:off x="5768029" y="3149033"/>
            <a:ext cx="1678652" cy="757112"/>
          </a:xfrm>
          <a:prstGeom prst="rect">
            <a:avLst/>
          </a:prstGeom>
        </p:spPr>
        <p:txBody>
          <a:bodyPr wrap="square" lIns="91423" tIns="45711" rIns="91423" bIns="45711">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69" name="TextBox 100"/>
          <p:cNvSpPr txBox="1"/>
          <p:nvPr/>
        </p:nvSpPr>
        <p:spPr>
          <a:xfrm>
            <a:off x="6104508" y="2876404"/>
            <a:ext cx="1005369" cy="338536"/>
          </a:xfrm>
          <a:prstGeom prst="rect">
            <a:avLst/>
          </a:prstGeom>
          <a:noFill/>
        </p:spPr>
        <p:txBody>
          <a:bodyPr wrap="none" lIns="91423" tIns="45711" rIns="91423" bIns="45711" rtlCol="0">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1"/>
              </a:solidFill>
              <a:latin typeface="微软雅黑" panose="020B0503020204020204" pitchFamily="34" charset="-122"/>
              <a:ea typeface="微软雅黑" panose="020B0503020204020204" pitchFamily="34" charset="-122"/>
              <a:cs typeface="Lato Regular"/>
            </a:endParaRPr>
          </a:p>
        </p:txBody>
      </p:sp>
      <p:sp>
        <p:nvSpPr>
          <p:cNvPr id="70" name="Rectangle 103"/>
          <p:cNvSpPr/>
          <p:nvPr/>
        </p:nvSpPr>
        <p:spPr>
          <a:xfrm>
            <a:off x="9075247" y="3149033"/>
            <a:ext cx="1678652" cy="757112"/>
          </a:xfrm>
          <a:prstGeom prst="rect">
            <a:avLst/>
          </a:prstGeom>
        </p:spPr>
        <p:txBody>
          <a:bodyPr wrap="square" lIns="91423" tIns="45711" rIns="91423" bIns="45711">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71" name="TextBox 104"/>
          <p:cNvSpPr txBox="1"/>
          <p:nvPr/>
        </p:nvSpPr>
        <p:spPr>
          <a:xfrm>
            <a:off x="9411727" y="2876404"/>
            <a:ext cx="1005369" cy="338536"/>
          </a:xfrm>
          <a:prstGeom prst="rect">
            <a:avLst/>
          </a:prstGeom>
          <a:noFill/>
        </p:spPr>
        <p:txBody>
          <a:bodyPr wrap="none" lIns="91423" tIns="45711" rIns="91423" bIns="45711" rtlCol="0">
            <a:spAutoFit/>
          </a:bodyPr>
          <a:lstStyle/>
          <a:p>
            <a:pPr algn="ctr"/>
            <a:r>
              <a:rPr lang="zh-CN" altLang="en-US" sz="1600" b="1" dirty="0">
                <a:solidFill>
                  <a:schemeClr val="accent3"/>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3"/>
              </a:solidFill>
              <a:latin typeface="微软雅黑" panose="020B0503020204020204" pitchFamily="34" charset="-122"/>
              <a:ea typeface="微软雅黑" panose="020B0503020204020204" pitchFamily="34" charset="-122"/>
              <a:cs typeface="Lato Regular"/>
            </a:endParaRPr>
          </a:p>
        </p:txBody>
      </p:sp>
      <p:sp>
        <p:nvSpPr>
          <p:cNvPr id="72" name="Rectangle 107"/>
          <p:cNvSpPr/>
          <p:nvPr/>
        </p:nvSpPr>
        <p:spPr>
          <a:xfrm>
            <a:off x="9075247" y="4739341"/>
            <a:ext cx="1678652" cy="757112"/>
          </a:xfrm>
          <a:prstGeom prst="rect">
            <a:avLst/>
          </a:prstGeom>
        </p:spPr>
        <p:txBody>
          <a:bodyPr wrap="square" lIns="91423" tIns="45711" rIns="91423" bIns="45711">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73" name="TextBox 108"/>
          <p:cNvSpPr txBox="1"/>
          <p:nvPr/>
        </p:nvSpPr>
        <p:spPr>
          <a:xfrm>
            <a:off x="9411727" y="4466712"/>
            <a:ext cx="1005369" cy="338536"/>
          </a:xfrm>
          <a:prstGeom prst="rect">
            <a:avLst/>
          </a:prstGeom>
          <a:noFill/>
        </p:spPr>
        <p:txBody>
          <a:bodyPr wrap="none" lIns="91423" tIns="45711" rIns="91423" bIns="45711" rtlCol="0">
            <a:spAutoFit/>
          </a:bodyPr>
          <a:lstStyle/>
          <a:p>
            <a:pPr algn="ctr"/>
            <a:r>
              <a:rPr lang="zh-CN" altLang="en-US" sz="1600" b="1" dirty="0">
                <a:solidFill>
                  <a:schemeClr val="accent6"/>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6"/>
              </a:solidFill>
              <a:latin typeface="微软雅黑" panose="020B0503020204020204" pitchFamily="34" charset="-122"/>
              <a:ea typeface="微软雅黑" panose="020B0503020204020204" pitchFamily="34" charset="-122"/>
              <a:cs typeface="Lato Regular"/>
            </a:endParaRPr>
          </a:p>
        </p:txBody>
      </p:sp>
      <p:sp>
        <p:nvSpPr>
          <p:cNvPr id="74" name="AutoShape 19"/>
          <p:cNvSpPr>
            <a:spLocks noChangeAspect="1"/>
          </p:cNvSpPr>
          <p:nvPr/>
        </p:nvSpPr>
        <p:spPr bwMode="auto">
          <a:xfrm>
            <a:off x="8068481" y="4042099"/>
            <a:ext cx="393903" cy="394004"/>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5"/>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to Regular"/>
              <a:sym typeface="Gill Sans" charset="0"/>
            </a:endParaRPr>
          </a:p>
        </p:txBody>
      </p:sp>
      <p:sp>
        <p:nvSpPr>
          <p:cNvPr id="75" name="AutoShape 124"/>
          <p:cNvSpPr>
            <a:spLocks noChangeAspect="1"/>
          </p:cNvSpPr>
          <p:nvPr/>
        </p:nvSpPr>
        <p:spPr bwMode="auto">
          <a:xfrm>
            <a:off x="9715369" y="2518722"/>
            <a:ext cx="389603" cy="31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3"/>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76" name="Freeform 16"/>
          <p:cNvSpPr>
            <a:spLocks noChangeAspect="1" noChangeArrowheads="1"/>
          </p:cNvSpPr>
          <p:nvPr/>
        </p:nvSpPr>
        <p:spPr bwMode="auto">
          <a:xfrm>
            <a:off x="6441737" y="3996982"/>
            <a:ext cx="309180" cy="485685"/>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4"/>
          </a:solidFill>
          <a:ln>
            <a:noFill/>
          </a:ln>
          <a:effectLst/>
        </p:spPr>
        <p:txBody>
          <a:bodyPr wrap="none" lIns="182843" tIns="91423" rIns="182843" bIns="91423"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77" name="Freeform 266"/>
          <p:cNvSpPr>
            <a:spLocks noChangeAspect="1" noChangeArrowheads="1"/>
          </p:cNvSpPr>
          <p:nvPr/>
        </p:nvSpPr>
        <p:spPr bwMode="auto">
          <a:xfrm>
            <a:off x="9706089" y="4002347"/>
            <a:ext cx="408163" cy="449928"/>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accent6"/>
          </a:solidFill>
          <a:ln>
            <a:noFill/>
          </a:ln>
          <a:effectLst/>
        </p:spPr>
        <p:txBody>
          <a:bodyPr wrap="none" lIns="182843" tIns="91423" rIns="182843" bIns="91423"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78" name="Freeform 116"/>
          <p:cNvSpPr>
            <a:spLocks noChangeAspect="1" noChangeArrowheads="1"/>
          </p:cNvSpPr>
          <p:nvPr/>
        </p:nvSpPr>
        <p:spPr bwMode="auto">
          <a:xfrm>
            <a:off x="8079288" y="2479888"/>
            <a:ext cx="395379" cy="349653"/>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79" name="AutoShape 87"/>
          <p:cNvSpPr>
            <a:spLocks noChangeAspect="1"/>
          </p:cNvSpPr>
          <p:nvPr/>
        </p:nvSpPr>
        <p:spPr bwMode="auto">
          <a:xfrm>
            <a:off x="6384976" y="2489752"/>
            <a:ext cx="422701" cy="356816"/>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1"/>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79"/>
                                        </p:tgtEl>
                                        <p:attrNameLst>
                                          <p:attrName>style.visibility</p:attrName>
                                        </p:attrNameLst>
                                      </p:cBhvr>
                                      <p:to>
                                        <p:strVal val="visible"/>
                                      </p:to>
                                    </p:set>
                                    <p:anim calcmode="lin" valueType="num">
                                      <p:cBhvr>
                                        <p:cTn id="20" dur="500" fill="hold"/>
                                        <p:tgtEl>
                                          <p:spTgt spid="79"/>
                                        </p:tgtEl>
                                        <p:attrNameLst>
                                          <p:attrName>ppt_w</p:attrName>
                                        </p:attrNameLst>
                                      </p:cBhvr>
                                      <p:tavLst>
                                        <p:tav tm="0">
                                          <p:val>
                                            <p:fltVal val="0"/>
                                          </p:val>
                                        </p:tav>
                                        <p:tav tm="100000">
                                          <p:val>
                                            <p:strVal val="#ppt_w"/>
                                          </p:val>
                                        </p:tav>
                                      </p:tavLst>
                                    </p:anim>
                                    <p:anim calcmode="lin" valueType="num">
                                      <p:cBhvr>
                                        <p:cTn id="21" dur="500" fill="hold"/>
                                        <p:tgtEl>
                                          <p:spTgt spid="79"/>
                                        </p:tgtEl>
                                        <p:attrNameLst>
                                          <p:attrName>ppt_h</p:attrName>
                                        </p:attrNameLst>
                                      </p:cBhvr>
                                      <p:tavLst>
                                        <p:tav tm="0">
                                          <p:val>
                                            <p:fltVal val="0"/>
                                          </p:val>
                                        </p:tav>
                                        <p:tav tm="100000">
                                          <p:val>
                                            <p:strVal val="#ppt_h"/>
                                          </p:val>
                                        </p:tav>
                                      </p:tavLst>
                                    </p:anim>
                                    <p:animEffect transition="in" filter="fade">
                                      <p:cBhvr>
                                        <p:cTn id="22" dur="500"/>
                                        <p:tgtEl>
                                          <p:spTgt spid="79"/>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p:cTn id="33" dur="500" fill="hold"/>
                                        <p:tgtEl>
                                          <p:spTgt spid="78"/>
                                        </p:tgtEl>
                                        <p:attrNameLst>
                                          <p:attrName>ppt_w</p:attrName>
                                        </p:attrNameLst>
                                      </p:cBhvr>
                                      <p:tavLst>
                                        <p:tav tm="0">
                                          <p:val>
                                            <p:fltVal val="0"/>
                                          </p:val>
                                        </p:tav>
                                        <p:tav tm="100000">
                                          <p:val>
                                            <p:strVal val="#ppt_w"/>
                                          </p:val>
                                        </p:tav>
                                      </p:tavLst>
                                    </p:anim>
                                    <p:anim calcmode="lin" valueType="num">
                                      <p:cBhvr>
                                        <p:cTn id="34" dur="500" fill="hold"/>
                                        <p:tgtEl>
                                          <p:spTgt spid="78"/>
                                        </p:tgtEl>
                                        <p:attrNameLst>
                                          <p:attrName>ppt_h</p:attrName>
                                        </p:attrNameLst>
                                      </p:cBhvr>
                                      <p:tavLst>
                                        <p:tav tm="0">
                                          <p:val>
                                            <p:fltVal val="0"/>
                                          </p:val>
                                        </p:tav>
                                        <p:tav tm="100000">
                                          <p:val>
                                            <p:strVal val="#ppt_h"/>
                                          </p:val>
                                        </p:tav>
                                      </p:tavLst>
                                    </p:anim>
                                    <p:animEffect transition="in" filter="fade">
                                      <p:cBhvr>
                                        <p:cTn id="35" dur="500"/>
                                        <p:tgtEl>
                                          <p:spTgt spid="7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p:cTn id="46" dur="500" fill="hold"/>
                                        <p:tgtEl>
                                          <p:spTgt spid="75"/>
                                        </p:tgtEl>
                                        <p:attrNameLst>
                                          <p:attrName>ppt_w</p:attrName>
                                        </p:attrNameLst>
                                      </p:cBhvr>
                                      <p:tavLst>
                                        <p:tav tm="0">
                                          <p:val>
                                            <p:fltVal val="0"/>
                                          </p:val>
                                        </p:tav>
                                        <p:tav tm="100000">
                                          <p:val>
                                            <p:strVal val="#ppt_w"/>
                                          </p:val>
                                        </p:tav>
                                      </p:tavLst>
                                    </p:anim>
                                    <p:anim calcmode="lin" valueType="num">
                                      <p:cBhvr>
                                        <p:cTn id="47" dur="500" fill="hold"/>
                                        <p:tgtEl>
                                          <p:spTgt spid="75"/>
                                        </p:tgtEl>
                                        <p:attrNameLst>
                                          <p:attrName>ppt_h</p:attrName>
                                        </p:attrNameLst>
                                      </p:cBhvr>
                                      <p:tavLst>
                                        <p:tav tm="0">
                                          <p:val>
                                            <p:fltVal val="0"/>
                                          </p:val>
                                        </p:tav>
                                        <p:tav tm="100000">
                                          <p:val>
                                            <p:strVal val="#ppt_h"/>
                                          </p:val>
                                        </p:tav>
                                      </p:tavLst>
                                    </p:anim>
                                    <p:animEffect transition="in" filter="fade">
                                      <p:cBhvr>
                                        <p:cTn id="48" dur="500"/>
                                        <p:tgtEl>
                                          <p:spTgt spid="75"/>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 calcmode="lin" valueType="num">
                                      <p:cBhvr>
                                        <p:cTn id="72" dur="500" fill="hold"/>
                                        <p:tgtEl>
                                          <p:spTgt spid="74"/>
                                        </p:tgtEl>
                                        <p:attrNameLst>
                                          <p:attrName>ppt_w</p:attrName>
                                        </p:attrNameLst>
                                      </p:cBhvr>
                                      <p:tavLst>
                                        <p:tav tm="0">
                                          <p:val>
                                            <p:fltVal val="0"/>
                                          </p:val>
                                        </p:tav>
                                        <p:tav tm="100000">
                                          <p:val>
                                            <p:strVal val="#ppt_w"/>
                                          </p:val>
                                        </p:tav>
                                      </p:tavLst>
                                    </p:anim>
                                    <p:anim calcmode="lin" valueType="num">
                                      <p:cBhvr>
                                        <p:cTn id="73" dur="500" fill="hold"/>
                                        <p:tgtEl>
                                          <p:spTgt spid="74"/>
                                        </p:tgtEl>
                                        <p:attrNameLst>
                                          <p:attrName>ppt_h</p:attrName>
                                        </p:attrNameLst>
                                      </p:cBhvr>
                                      <p:tavLst>
                                        <p:tav tm="0">
                                          <p:val>
                                            <p:fltVal val="0"/>
                                          </p:val>
                                        </p:tav>
                                        <p:tav tm="100000">
                                          <p:val>
                                            <p:strVal val="#ppt_h"/>
                                          </p:val>
                                        </p:tav>
                                      </p:tavLst>
                                    </p:anim>
                                    <p:animEffect transition="in" filter="fade">
                                      <p:cBhvr>
                                        <p:cTn id="74" dur="500"/>
                                        <p:tgtEl>
                                          <p:spTgt spid="74"/>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 calcmode="lin" valueType="num">
                                      <p:cBhvr>
                                        <p:cTn id="85" dur="500" fill="hold"/>
                                        <p:tgtEl>
                                          <p:spTgt spid="77"/>
                                        </p:tgtEl>
                                        <p:attrNameLst>
                                          <p:attrName>ppt_w</p:attrName>
                                        </p:attrNameLst>
                                      </p:cBhvr>
                                      <p:tavLst>
                                        <p:tav tm="0">
                                          <p:val>
                                            <p:fltVal val="0"/>
                                          </p:val>
                                        </p:tav>
                                        <p:tav tm="100000">
                                          <p:val>
                                            <p:strVal val="#ppt_w"/>
                                          </p:val>
                                        </p:tav>
                                      </p:tavLst>
                                    </p:anim>
                                    <p:anim calcmode="lin" valueType="num">
                                      <p:cBhvr>
                                        <p:cTn id="86" dur="500" fill="hold"/>
                                        <p:tgtEl>
                                          <p:spTgt spid="77"/>
                                        </p:tgtEl>
                                        <p:attrNameLst>
                                          <p:attrName>ppt_h</p:attrName>
                                        </p:attrNameLst>
                                      </p:cBhvr>
                                      <p:tavLst>
                                        <p:tav tm="0">
                                          <p:val>
                                            <p:fltVal val="0"/>
                                          </p:val>
                                        </p:tav>
                                        <p:tav tm="100000">
                                          <p:val>
                                            <p:strVal val="#ppt_h"/>
                                          </p:val>
                                        </p:tav>
                                      </p:tavLst>
                                    </p:anim>
                                    <p:animEffect transition="in" filter="fade">
                                      <p:cBhvr>
                                        <p:cTn id="87" dur="500"/>
                                        <p:tgtEl>
                                          <p:spTgt spid="77"/>
                                        </p:tgtEl>
                                      </p:cBhvr>
                                    </p:animEffec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66" grpId="0"/>
      <p:bldP spid="67" grpId="0"/>
      <p:bldP spid="68" grpId="0"/>
      <p:bldP spid="69" grpId="0"/>
      <p:bldP spid="70" grpId="0"/>
      <p:bldP spid="71" grpId="0"/>
      <p:bldP spid="72" grpId="0"/>
      <p:bldP spid="73" grpId="0"/>
      <p:bldP spid="74" grpId="0" animBg="1"/>
      <p:bldP spid="75" grpId="0" animBg="1"/>
      <p:bldP spid="76" grpId="0" animBg="1"/>
      <p:bldP spid="77" grpId="0" animBg="1"/>
      <p:bldP spid="78" grpId="0" animBg="1"/>
      <p:bldP spid="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0" y="2139326"/>
            <a:ext cx="12192000" cy="2566649"/>
            <a:chOff x="0" y="2387600"/>
            <a:chExt cx="12192000" cy="2247900"/>
          </a:xfrm>
        </p:grpSpPr>
        <p:sp>
          <p:nvSpPr>
            <p:cNvPr id="627" name="矩形 626"/>
            <p:cNvSpPr/>
            <p:nvPr/>
          </p:nvSpPr>
          <p:spPr>
            <a:xfrm>
              <a:off x="0" y="2387600"/>
              <a:ext cx="12192000" cy="2247900"/>
            </a:xfrm>
            <a:prstGeom prst="rect">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425700"/>
              <a:ext cx="12192000" cy="217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41864" y="2495200"/>
            <a:ext cx="3877985" cy="830997"/>
          </a:xfrm>
          <a:prstGeom prst="rect">
            <a:avLst/>
          </a:prstGeom>
          <a:noFill/>
        </p:spPr>
        <p:txBody>
          <a:bodyPr wrap="none" rtlCol="0">
            <a:spAutoFit/>
          </a:bodyPr>
          <a:lstStyle/>
          <a:p>
            <a:r>
              <a:rPr lang="zh-CN" altLang="en-US" sz="4800" dirty="0">
                <a:solidFill>
                  <a:schemeClr val="tx1">
                    <a:lumMod val="85000"/>
                    <a:lumOff val="15000"/>
                  </a:schemeClr>
                </a:solidFill>
                <a:latin typeface="微软雅黑" panose="020B0503020204020204" pitchFamily="34" charset="-122"/>
                <a:ea typeface="微软雅黑" panose="020B0503020204020204" pitchFamily="34" charset="-122"/>
              </a:rPr>
              <a:t>章节</a:t>
            </a:r>
            <a:r>
              <a:rPr lang="zh-CN" altLang="en-US" sz="4800" dirty="0" smtClean="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4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Shape 285"/>
          <p:cNvSpPr txBox="1"/>
          <p:nvPr/>
        </p:nvSpPr>
        <p:spPr>
          <a:xfrm>
            <a:off x="6667264" y="3346468"/>
            <a:ext cx="387798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247558" y="2402867"/>
            <a:ext cx="1372492" cy="1015663"/>
          </a:xfrm>
          <a:prstGeom prst="rect">
            <a:avLst/>
          </a:prstGeom>
          <a:noFill/>
        </p:spPr>
        <p:txBody>
          <a:bodyPr wrap="none" rtlCol="0">
            <a:spAutoFit/>
          </a:bodyPr>
          <a:lstStyle/>
          <a:p>
            <a:r>
              <a:rPr lang="en-US" altLang="zh-CN" sz="6000" dirty="0" smtClean="0">
                <a:solidFill>
                  <a:schemeClr val="tx1">
                    <a:lumMod val="85000"/>
                    <a:lumOff val="15000"/>
                  </a:schemeClr>
                </a:solidFill>
                <a:latin typeface="锐字巅峰粗黑简1.0" panose="02000500000000000000" pitchFamily="2" charset="-122"/>
                <a:ea typeface="锐字巅峰粗黑简1.0" panose="02000500000000000000" pitchFamily="2" charset="-122"/>
              </a:rPr>
              <a:t>03</a:t>
            </a:r>
            <a:endParaRPr lang="zh-CN" altLang="en-US" sz="6000" dirty="0">
              <a:solidFill>
                <a:schemeClr val="tx1">
                  <a:lumMod val="85000"/>
                  <a:lumOff val="15000"/>
                </a:schemeClr>
              </a:solidFill>
              <a:latin typeface="锐字巅峰粗黑简1.0" panose="02000500000000000000" pitchFamily="2" charset="-122"/>
              <a:ea typeface="锐字巅峰粗黑简1.0" panose="02000500000000000000" pitchFamily="2" charset="-122"/>
            </a:endParaRPr>
          </a:p>
        </p:txBody>
      </p:sp>
      <p:sp>
        <p:nvSpPr>
          <p:cNvPr id="11" name="AutoShape 3"/>
          <p:cNvSpPr>
            <a:spLocks noChangeAspect="1" noChangeArrowheads="1" noTextEdit="1"/>
          </p:cNvSpPr>
          <p:nvPr/>
        </p:nvSpPr>
        <p:spPr bwMode="auto">
          <a:xfrm>
            <a:off x="-3486150" y="800100"/>
            <a:ext cx="12827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6511" y="1333172"/>
            <a:ext cx="4435647" cy="3896053"/>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6" name="Oval 4"/>
          <p:cNvSpPr/>
          <p:nvPr/>
        </p:nvSpPr>
        <p:spPr>
          <a:xfrm>
            <a:off x="1674915" y="1900681"/>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d-ID" sz="2400">
              <a:latin typeface="微软雅黑" panose="020B0503020204020204" pitchFamily="34" charset="-122"/>
              <a:ea typeface="微软雅黑" panose="020B0503020204020204" pitchFamily="34" charset="-122"/>
            </a:endParaRPr>
          </a:p>
        </p:txBody>
      </p:sp>
      <p:sp>
        <p:nvSpPr>
          <p:cNvPr id="7" name="Oval 5"/>
          <p:cNvSpPr/>
          <p:nvPr/>
        </p:nvSpPr>
        <p:spPr>
          <a:xfrm>
            <a:off x="1674915" y="3938389"/>
            <a:ext cx="923827" cy="9238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d-ID" sz="2400">
              <a:latin typeface="微软雅黑" panose="020B0503020204020204" pitchFamily="34" charset="-122"/>
              <a:ea typeface="微软雅黑" panose="020B0503020204020204" pitchFamily="34" charset="-122"/>
            </a:endParaRPr>
          </a:p>
        </p:txBody>
      </p:sp>
      <p:sp>
        <p:nvSpPr>
          <p:cNvPr id="8" name="Oval 6"/>
          <p:cNvSpPr/>
          <p:nvPr/>
        </p:nvSpPr>
        <p:spPr>
          <a:xfrm>
            <a:off x="4286861" y="1900681"/>
            <a:ext cx="923827" cy="923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d-ID" sz="2400">
              <a:latin typeface="微软雅黑" panose="020B0503020204020204" pitchFamily="34" charset="-122"/>
              <a:ea typeface="微软雅黑" panose="020B0503020204020204" pitchFamily="34" charset="-122"/>
            </a:endParaRPr>
          </a:p>
        </p:txBody>
      </p:sp>
      <p:sp>
        <p:nvSpPr>
          <p:cNvPr id="9" name="Oval 7"/>
          <p:cNvSpPr/>
          <p:nvPr/>
        </p:nvSpPr>
        <p:spPr>
          <a:xfrm>
            <a:off x="4286861" y="3938389"/>
            <a:ext cx="923827" cy="9238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d-ID" sz="2400">
              <a:latin typeface="微软雅黑" panose="020B0503020204020204" pitchFamily="34" charset="-122"/>
              <a:ea typeface="微软雅黑" panose="020B0503020204020204" pitchFamily="34" charset="-122"/>
            </a:endParaRPr>
          </a:p>
        </p:txBody>
      </p:sp>
      <p:sp>
        <p:nvSpPr>
          <p:cNvPr id="10" name="Oval 8"/>
          <p:cNvSpPr/>
          <p:nvPr/>
        </p:nvSpPr>
        <p:spPr>
          <a:xfrm>
            <a:off x="9286601" y="1900681"/>
            <a:ext cx="923827" cy="9238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d-ID" sz="2400">
              <a:latin typeface="微软雅黑" panose="020B0503020204020204" pitchFamily="34" charset="-122"/>
              <a:ea typeface="微软雅黑" panose="020B0503020204020204" pitchFamily="34" charset="-122"/>
            </a:endParaRPr>
          </a:p>
        </p:txBody>
      </p:sp>
      <p:sp>
        <p:nvSpPr>
          <p:cNvPr id="11" name="Oval 9"/>
          <p:cNvSpPr/>
          <p:nvPr/>
        </p:nvSpPr>
        <p:spPr>
          <a:xfrm>
            <a:off x="9286601" y="3938389"/>
            <a:ext cx="923827" cy="923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d-ID" sz="2400">
              <a:latin typeface="微软雅黑" panose="020B0503020204020204" pitchFamily="34" charset="-122"/>
              <a:ea typeface="微软雅黑" panose="020B0503020204020204" pitchFamily="34" charset="-122"/>
            </a:endParaRPr>
          </a:p>
        </p:txBody>
      </p:sp>
      <p:sp>
        <p:nvSpPr>
          <p:cNvPr id="12" name="Oval 10"/>
          <p:cNvSpPr/>
          <p:nvPr/>
        </p:nvSpPr>
        <p:spPr>
          <a:xfrm>
            <a:off x="6789471" y="1900681"/>
            <a:ext cx="923827" cy="9238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d-ID" sz="2400">
              <a:latin typeface="微软雅黑" panose="020B0503020204020204" pitchFamily="34" charset="-122"/>
              <a:ea typeface="微软雅黑" panose="020B0503020204020204" pitchFamily="34" charset="-122"/>
            </a:endParaRPr>
          </a:p>
        </p:txBody>
      </p:sp>
      <p:sp>
        <p:nvSpPr>
          <p:cNvPr id="13" name="Oval 11"/>
          <p:cNvSpPr/>
          <p:nvPr/>
        </p:nvSpPr>
        <p:spPr>
          <a:xfrm>
            <a:off x="6789471" y="3938389"/>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d-ID" sz="2400">
              <a:latin typeface="微软雅黑" panose="020B0503020204020204" pitchFamily="34" charset="-122"/>
              <a:ea typeface="微软雅黑" panose="020B0503020204020204" pitchFamily="34" charset="-122"/>
            </a:endParaRPr>
          </a:p>
        </p:txBody>
      </p:sp>
      <p:grpSp>
        <p:nvGrpSpPr>
          <p:cNvPr id="14" name="Group 12"/>
          <p:cNvGrpSpPr/>
          <p:nvPr/>
        </p:nvGrpSpPr>
        <p:grpSpPr>
          <a:xfrm>
            <a:off x="7076185" y="4175689"/>
            <a:ext cx="334647" cy="487816"/>
            <a:chOff x="3582988" y="3510757"/>
            <a:chExt cx="319088" cy="465138"/>
          </a:xfrm>
          <a:solidFill>
            <a:schemeClr val="bg1"/>
          </a:solidFill>
        </p:grpSpPr>
        <p:sp>
          <p:nvSpPr>
            <p:cNvPr id="1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1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sp>
        <p:nvSpPr>
          <p:cNvPr id="17" name="AutoShape 139"/>
          <p:cNvSpPr/>
          <p:nvPr/>
        </p:nvSpPr>
        <p:spPr bwMode="auto">
          <a:xfrm>
            <a:off x="4504505" y="4155149"/>
            <a:ext cx="481272" cy="46646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nvGrpSpPr>
          <p:cNvPr id="18" name="Group 16"/>
          <p:cNvGrpSpPr/>
          <p:nvPr/>
        </p:nvGrpSpPr>
        <p:grpSpPr>
          <a:xfrm>
            <a:off x="1890563" y="4243675"/>
            <a:ext cx="503643" cy="394563"/>
            <a:chOff x="6342848" y="3565543"/>
            <a:chExt cx="480228" cy="376220"/>
          </a:xfrm>
          <a:solidFill>
            <a:schemeClr val="bg1"/>
          </a:solidFill>
        </p:grpSpPr>
        <p:sp>
          <p:nvSpPr>
            <p:cNvPr id="19" name="AutoShape 43"/>
            <p:cNvSpPr/>
            <p:nvPr/>
          </p:nvSpPr>
          <p:spPr bwMode="auto">
            <a:xfrm>
              <a:off x="6342848" y="356554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0"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1"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sp>
        <p:nvSpPr>
          <p:cNvPr id="22" name="AutoShape 32"/>
          <p:cNvSpPr/>
          <p:nvPr/>
        </p:nvSpPr>
        <p:spPr bwMode="auto">
          <a:xfrm>
            <a:off x="7025025" y="2184659"/>
            <a:ext cx="481272" cy="421216"/>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nvGrpSpPr>
          <p:cNvPr id="23" name="Group 21"/>
          <p:cNvGrpSpPr/>
          <p:nvPr/>
        </p:nvGrpSpPr>
        <p:grpSpPr>
          <a:xfrm>
            <a:off x="4507723" y="2158611"/>
            <a:ext cx="482095" cy="451656"/>
            <a:chOff x="5368132" y="3540125"/>
            <a:chExt cx="465138" cy="435769"/>
          </a:xfrm>
          <a:solidFill>
            <a:schemeClr val="bg1"/>
          </a:solidFill>
        </p:grpSpPr>
        <p:sp>
          <p:nvSpPr>
            <p:cNvPr id="2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26" name="Group 24"/>
          <p:cNvGrpSpPr/>
          <p:nvPr/>
        </p:nvGrpSpPr>
        <p:grpSpPr>
          <a:xfrm>
            <a:off x="1890562" y="2183536"/>
            <a:ext cx="481615" cy="422339"/>
            <a:chOff x="1640798" y="2149003"/>
            <a:chExt cx="464344" cy="407194"/>
          </a:xfrm>
          <a:solidFill>
            <a:schemeClr val="bg1"/>
          </a:solidFill>
        </p:grpSpPr>
        <p:sp>
          <p:nvSpPr>
            <p:cNvPr id="27"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8"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29" name="Group 27"/>
          <p:cNvGrpSpPr/>
          <p:nvPr/>
        </p:nvGrpSpPr>
        <p:grpSpPr>
          <a:xfrm>
            <a:off x="9515721" y="4243675"/>
            <a:ext cx="503643" cy="394563"/>
            <a:chOff x="6342848" y="3565543"/>
            <a:chExt cx="480228" cy="376220"/>
          </a:xfrm>
          <a:solidFill>
            <a:schemeClr val="bg1"/>
          </a:solidFill>
        </p:grpSpPr>
        <p:sp>
          <p:nvSpPr>
            <p:cNvPr id="30" name="AutoShape 43"/>
            <p:cNvSpPr/>
            <p:nvPr/>
          </p:nvSpPr>
          <p:spPr bwMode="auto">
            <a:xfrm>
              <a:off x="6342848" y="356554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1"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2"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33" name="Group 31"/>
          <p:cNvGrpSpPr/>
          <p:nvPr/>
        </p:nvGrpSpPr>
        <p:grpSpPr>
          <a:xfrm>
            <a:off x="9515722" y="2183536"/>
            <a:ext cx="481615" cy="422339"/>
            <a:chOff x="1640798" y="2149003"/>
            <a:chExt cx="464344" cy="407194"/>
          </a:xfrm>
          <a:solidFill>
            <a:schemeClr val="bg1"/>
          </a:solidFill>
        </p:grpSpPr>
        <p:sp>
          <p:nvSpPr>
            <p:cNvPr id="34"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5"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sp>
        <p:nvSpPr>
          <p:cNvPr id="36" name="TextBox 34"/>
          <p:cNvSpPr txBox="1"/>
          <p:nvPr/>
        </p:nvSpPr>
        <p:spPr>
          <a:xfrm>
            <a:off x="1569363" y="2943882"/>
            <a:ext cx="1192954" cy="338554"/>
          </a:xfrm>
          <a:prstGeom prst="rect">
            <a:avLst/>
          </a:prstGeom>
          <a:noFill/>
        </p:spPr>
        <p:txBody>
          <a:bodyPr wrap="none" lIns="91440" tIns="45720" rIns="91440" bIns="45720" rtlCol="0">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标题内容 </a:t>
            </a:r>
            <a:r>
              <a:rPr lang="en-US" altLang="zh-CN" sz="1600" b="1" dirty="0">
                <a:solidFill>
                  <a:schemeClr val="accent1"/>
                </a:solidFill>
                <a:latin typeface="微软雅黑" panose="020B0503020204020204" pitchFamily="34" charset="-122"/>
                <a:ea typeface="微软雅黑" panose="020B0503020204020204" pitchFamily="34" charset="-122"/>
              </a:rPr>
              <a:t>1</a:t>
            </a:r>
            <a:endParaRPr lang="id-ID" sz="1600" b="1" dirty="0">
              <a:solidFill>
                <a:schemeClr val="accent1"/>
              </a:solidFill>
              <a:latin typeface="微软雅黑" panose="020B0503020204020204" pitchFamily="34" charset="-122"/>
              <a:ea typeface="微软雅黑" panose="020B0503020204020204" pitchFamily="34" charset="-122"/>
            </a:endParaRPr>
          </a:p>
        </p:txBody>
      </p:sp>
      <p:sp>
        <p:nvSpPr>
          <p:cNvPr id="37" name="Rectangle 35"/>
          <p:cNvSpPr/>
          <p:nvPr/>
        </p:nvSpPr>
        <p:spPr>
          <a:xfrm>
            <a:off x="1101612" y="3202089"/>
            <a:ext cx="2167379" cy="535531"/>
          </a:xfrm>
          <a:prstGeom prst="rect">
            <a:avLst/>
          </a:prstGeom>
        </p:spPr>
        <p:txBody>
          <a:bodyPr wrap="square" lIns="91440" tIns="45720" rIns="91440" bIns="45720">
            <a:spAutoFit/>
          </a:bodyPr>
          <a:lstStyle/>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a:t>
            </a:r>
            <a:endParaRPr lang="en-US" altLang="zh-CN" sz="1200" dirty="0">
              <a:solidFill>
                <a:schemeClr val="tx2"/>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添加文本单击此处添加文本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38" name="TextBox 36"/>
          <p:cNvSpPr txBox="1"/>
          <p:nvPr/>
        </p:nvSpPr>
        <p:spPr>
          <a:xfrm>
            <a:off x="4123818" y="2943882"/>
            <a:ext cx="1192954" cy="338554"/>
          </a:xfrm>
          <a:prstGeom prst="rect">
            <a:avLst/>
          </a:prstGeom>
          <a:noFill/>
        </p:spPr>
        <p:txBody>
          <a:bodyPr wrap="none" lIns="91440" tIns="45720" rIns="91440" bIns="45720" rtlCol="0">
            <a:spAutoFit/>
          </a:bodyPr>
          <a:lstStyle/>
          <a:p>
            <a:pPr algn="ctr"/>
            <a:r>
              <a:rPr lang="zh-CN" altLang="en-US" sz="1600" b="1" dirty="0">
                <a:solidFill>
                  <a:schemeClr val="accent2"/>
                </a:solidFill>
                <a:latin typeface="微软雅黑" panose="020B0503020204020204" pitchFamily="34" charset="-122"/>
                <a:ea typeface="微软雅黑" panose="020B0503020204020204" pitchFamily="34" charset="-122"/>
              </a:rPr>
              <a:t>标题内容 </a:t>
            </a:r>
            <a:r>
              <a:rPr lang="en-US" altLang="zh-CN" sz="1600" b="1" dirty="0">
                <a:solidFill>
                  <a:schemeClr val="accent2"/>
                </a:solidFill>
                <a:latin typeface="微软雅黑" panose="020B0503020204020204" pitchFamily="34" charset="-122"/>
                <a:ea typeface="微软雅黑" panose="020B0503020204020204" pitchFamily="34" charset="-122"/>
              </a:rPr>
              <a:t>2</a:t>
            </a:r>
            <a:endParaRPr lang="id-ID" sz="1600" b="1" dirty="0">
              <a:solidFill>
                <a:schemeClr val="accent2"/>
              </a:solidFill>
              <a:latin typeface="微软雅黑" panose="020B0503020204020204" pitchFamily="34" charset="-122"/>
              <a:ea typeface="微软雅黑" panose="020B0503020204020204" pitchFamily="34" charset="-122"/>
            </a:endParaRPr>
          </a:p>
        </p:txBody>
      </p:sp>
      <p:sp>
        <p:nvSpPr>
          <p:cNvPr id="39" name="Rectangle 37"/>
          <p:cNvSpPr/>
          <p:nvPr/>
        </p:nvSpPr>
        <p:spPr>
          <a:xfrm>
            <a:off x="3642617" y="3202089"/>
            <a:ext cx="2167379" cy="535531"/>
          </a:xfrm>
          <a:prstGeom prst="rect">
            <a:avLst/>
          </a:prstGeom>
        </p:spPr>
        <p:txBody>
          <a:bodyPr wrap="square" lIns="91440" tIns="45720" rIns="91440" bIns="45720">
            <a:spAutoFit/>
          </a:bodyPr>
          <a:lstStyle/>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a:t>
            </a:r>
            <a:endParaRPr lang="en-US" altLang="zh-CN" sz="1200" dirty="0">
              <a:solidFill>
                <a:schemeClr val="tx2"/>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添加文本单击此处添加文本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40" name="TextBox 38"/>
          <p:cNvSpPr txBox="1"/>
          <p:nvPr/>
        </p:nvSpPr>
        <p:spPr>
          <a:xfrm>
            <a:off x="6768702" y="2962747"/>
            <a:ext cx="1192954" cy="338554"/>
          </a:xfrm>
          <a:prstGeom prst="rect">
            <a:avLst/>
          </a:prstGeom>
          <a:noFill/>
        </p:spPr>
        <p:txBody>
          <a:bodyPr wrap="none" lIns="91440" tIns="45720" rIns="91440" bIns="45720" rtlCol="0">
            <a:spAutoFit/>
          </a:bodyPr>
          <a:lstStyle/>
          <a:p>
            <a:pPr algn="ctr"/>
            <a:r>
              <a:rPr lang="zh-CN" altLang="en-US" sz="1600" b="1" dirty="0">
                <a:solidFill>
                  <a:schemeClr val="accent4"/>
                </a:solidFill>
                <a:latin typeface="微软雅黑" panose="020B0503020204020204" pitchFamily="34" charset="-122"/>
                <a:ea typeface="微软雅黑" panose="020B0503020204020204" pitchFamily="34" charset="-122"/>
              </a:rPr>
              <a:t>标题内容 </a:t>
            </a:r>
            <a:r>
              <a:rPr lang="en-US" altLang="zh-CN" sz="1600" b="1" dirty="0">
                <a:solidFill>
                  <a:schemeClr val="accent4"/>
                </a:solidFill>
                <a:latin typeface="微软雅黑" panose="020B0503020204020204" pitchFamily="34" charset="-122"/>
                <a:ea typeface="微软雅黑" panose="020B0503020204020204" pitchFamily="34" charset="-122"/>
              </a:rPr>
              <a:t>3</a:t>
            </a:r>
            <a:endParaRPr lang="id-ID" sz="1600" b="1" dirty="0">
              <a:solidFill>
                <a:schemeClr val="accent4"/>
              </a:solidFill>
              <a:latin typeface="微软雅黑" panose="020B0503020204020204" pitchFamily="34" charset="-122"/>
              <a:ea typeface="微软雅黑" panose="020B0503020204020204" pitchFamily="34" charset="-122"/>
            </a:endParaRPr>
          </a:p>
        </p:txBody>
      </p:sp>
      <p:sp>
        <p:nvSpPr>
          <p:cNvPr id="41" name="Rectangle 39"/>
          <p:cNvSpPr/>
          <p:nvPr/>
        </p:nvSpPr>
        <p:spPr>
          <a:xfrm>
            <a:off x="6169193" y="3202089"/>
            <a:ext cx="2167379" cy="535531"/>
          </a:xfrm>
          <a:prstGeom prst="rect">
            <a:avLst/>
          </a:prstGeom>
        </p:spPr>
        <p:txBody>
          <a:bodyPr wrap="square" lIns="91440" tIns="45720" rIns="91440" bIns="45720">
            <a:spAutoFit/>
          </a:bodyPr>
          <a:lstStyle/>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a:t>
            </a:r>
            <a:endParaRPr lang="en-US" altLang="zh-CN" sz="1200" dirty="0">
              <a:solidFill>
                <a:schemeClr val="tx2"/>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添加文本单击此处添加文本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42" name="TextBox 40"/>
          <p:cNvSpPr txBox="1"/>
          <p:nvPr/>
        </p:nvSpPr>
        <p:spPr>
          <a:xfrm>
            <a:off x="1583638" y="5002347"/>
            <a:ext cx="1192954" cy="338554"/>
          </a:xfrm>
          <a:prstGeom prst="rect">
            <a:avLst/>
          </a:prstGeom>
          <a:noFill/>
        </p:spPr>
        <p:txBody>
          <a:bodyPr wrap="none" lIns="91440" tIns="45720" rIns="91440" bIns="45720" rtlCol="0">
            <a:spAutoFit/>
          </a:bodyPr>
          <a:lstStyle/>
          <a:p>
            <a:pPr algn="ctr"/>
            <a:r>
              <a:rPr lang="zh-CN" altLang="en-US" sz="1600" b="1" dirty="0">
                <a:solidFill>
                  <a:schemeClr val="accent4"/>
                </a:solidFill>
                <a:latin typeface="微软雅黑" panose="020B0503020204020204" pitchFamily="34" charset="-122"/>
                <a:ea typeface="微软雅黑" panose="020B0503020204020204" pitchFamily="34" charset="-122"/>
              </a:rPr>
              <a:t>标题内容 </a:t>
            </a:r>
            <a:r>
              <a:rPr lang="en-US" altLang="zh-CN" sz="1600" b="1" dirty="0">
                <a:solidFill>
                  <a:schemeClr val="accent4"/>
                </a:solidFill>
                <a:latin typeface="微软雅黑" panose="020B0503020204020204" pitchFamily="34" charset="-122"/>
                <a:ea typeface="微软雅黑" panose="020B0503020204020204" pitchFamily="34" charset="-122"/>
              </a:rPr>
              <a:t>5</a:t>
            </a:r>
            <a:endParaRPr lang="id-ID" sz="1600" b="1" dirty="0">
              <a:solidFill>
                <a:schemeClr val="accent4"/>
              </a:solidFill>
              <a:latin typeface="微软雅黑" panose="020B0503020204020204" pitchFamily="34" charset="-122"/>
              <a:ea typeface="微软雅黑" panose="020B0503020204020204" pitchFamily="34" charset="-122"/>
            </a:endParaRPr>
          </a:p>
        </p:txBody>
      </p:sp>
      <p:sp>
        <p:nvSpPr>
          <p:cNvPr id="43" name="Rectangle 41"/>
          <p:cNvSpPr/>
          <p:nvPr/>
        </p:nvSpPr>
        <p:spPr>
          <a:xfrm>
            <a:off x="1101612" y="5250507"/>
            <a:ext cx="2167379" cy="535531"/>
          </a:xfrm>
          <a:prstGeom prst="rect">
            <a:avLst/>
          </a:prstGeom>
        </p:spPr>
        <p:txBody>
          <a:bodyPr wrap="square" lIns="91440" tIns="45720" rIns="91440" bIns="45720">
            <a:spAutoFit/>
          </a:bodyPr>
          <a:lstStyle/>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a:t>
            </a:r>
            <a:endParaRPr lang="en-US" altLang="zh-CN" sz="1200" dirty="0">
              <a:solidFill>
                <a:schemeClr val="tx2"/>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添加文本单击此处添加文本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44" name="TextBox 42"/>
          <p:cNvSpPr txBox="1"/>
          <p:nvPr/>
        </p:nvSpPr>
        <p:spPr>
          <a:xfrm>
            <a:off x="4101456" y="5002347"/>
            <a:ext cx="1192954" cy="338554"/>
          </a:xfrm>
          <a:prstGeom prst="rect">
            <a:avLst/>
          </a:prstGeom>
          <a:noFill/>
        </p:spPr>
        <p:txBody>
          <a:bodyPr wrap="none" lIns="91440" tIns="45720" rIns="91440" bIns="45720" rtlCol="0">
            <a:spAutoFit/>
          </a:bodyPr>
          <a:lstStyle/>
          <a:p>
            <a:pPr algn="ctr"/>
            <a:r>
              <a:rPr lang="zh-CN" altLang="en-US" sz="1600" b="1" dirty="0">
                <a:solidFill>
                  <a:schemeClr val="accent3"/>
                </a:solidFill>
                <a:latin typeface="微软雅黑" panose="020B0503020204020204" pitchFamily="34" charset="-122"/>
                <a:ea typeface="微软雅黑" panose="020B0503020204020204" pitchFamily="34" charset="-122"/>
              </a:rPr>
              <a:t>标题内容 </a:t>
            </a:r>
            <a:r>
              <a:rPr lang="en-US" altLang="zh-CN" sz="1600" b="1" dirty="0">
                <a:solidFill>
                  <a:schemeClr val="accent3"/>
                </a:solidFill>
                <a:latin typeface="微软雅黑" panose="020B0503020204020204" pitchFamily="34" charset="-122"/>
                <a:ea typeface="微软雅黑" panose="020B0503020204020204" pitchFamily="34" charset="-122"/>
              </a:rPr>
              <a:t>6</a:t>
            </a:r>
            <a:endParaRPr lang="id-ID" sz="1600" b="1" dirty="0">
              <a:solidFill>
                <a:schemeClr val="accent3"/>
              </a:solidFill>
              <a:latin typeface="微软雅黑" panose="020B0503020204020204" pitchFamily="34" charset="-122"/>
              <a:ea typeface="微软雅黑" panose="020B0503020204020204" pitchFamily="34" charset="-122"/>
            </a:endParaRPr>
          </a:p>
        </p:txBody>
      </p:sp>
      <p:sp>
        <p:nvSpPr>
          <p:cNvPr id="45" name="Rectangle 43"/>
          <p:cNvSpPr/>
          <p:nvPr/>
        </p:nvSpPr>
        <p:spPr>
          <a:xfrm>
            <a:off x="3633705" y="5250507"/>
            <a:ext cx="2167379" cy="535531"/>
          </a:xfrm>
          <a:prstGeom prst="rect">
            <a:avLst/>
          </a:prstGeom>
        </p:spPr>
        <p:txBody>
          <a:bodyPr wrap="square" lIns="91440" tIns="45720" rIns="91440" bIns="45720">
            <a:spAutoFit/>
          </a:bodyPr>
          <a:lstStyle/>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a:t>
            </a:r>
            <a:endParaRPr lang="en-US" altLang="zh-CN" sz="1200" dirty="0">
              <a:solidFill>
                <a:schemeClr val="tx2"/>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添加文本单击此处添加文本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46" name="TextBox 44"/>
          <p:cNvSpPr txBox="1"/>
          <p:nvPr/>
        </p:nvSpPr>
        <p:spPr>
          <a:xfrm>
            <a:off x="6656407" y="5002347"/>
            <a:ext cx="1192954" cy="338554"/>
          </a:xfrm>
          <a:prstGeom prst="rect">
            <a:avLst/>
          </a:prstGeom>
          <a:noFill/>
        </p:spPr>
        <p:txBody>
          <a:bodyPr wrap="none" lIns="91440" tIns="45720" rIns="91440" bIns="45720" rtlCol="0">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标题内容 </a:t>
            </a:r>
            <a:r>
              <a:rPr lang="en-US" altLang="zh-CN" sz="1600" b="1" dirty="0">
                <a:solidFill>
                  <a:schemeClr val="accent1"/>
                </a:solidFill>
                <a:latin typeface="微软雅黑" panose="020B0503020204020204" pitchFamily="34" charset="-122"/>
                <a:ea typeface="微软雅黑" panose="020B0503020204020204" pitchFamily="34" charset="-122"/>
              </a:rPr>
              <a:t>7</a:t>
            </a:r>
            <a:endParaRPr lang="id-ID" sz="1600" b="1" dirty="0">
              <a:solidFill>
                <a:schemeClr val="accent1"/>
              </a:solidFill>
              <a:latin typeface="微软雅黑" panose="020B0503020204020204" pitchFamily="34" charset="-122"/>
              <a:ea typeface="微软雅黑" panose="020B0503020204020204" pitchFamily="34" charset="-122"/>
            </a:endParaRPr>
          </a:p>
        </p:txBody>
      </p:sp>
      <p:sp>
        <p:nvSpPr>
          <p:cNvPr id="47" name="Rectangle 45"/>
          <p:cNvSpPr/>
          <p:nvPr/>
        </p:nvSpPr>
        <p:spPr>
          <a:xfrm>
            <a:off x="6169193" y="5250507"/>
            <a:ext cx="2167379" cy="535531"/>
          </a:xfrm>
          <a:prstGeom prst="rect">
            <a:avLst/>
          </a:prstGeom>
        </p:spPr>
        <p:txBody>
          <a:bodyPr wrap="square" lIns="91440" tIns="45720" rIns="91440" bIns="45720">
            <a:spAutoFit/>
          </a:bodyPr>
          <a:lstStyle/>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a:t>
            </a:r>
            <a:endParaRPr lang="en-US" altLang="zh-CN" sz="1200" dirty="0">
              <a:solidFill>
                <a:schemeClr val="tx2"/>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添加文本单击此处添加文本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48" name="TextBox 46"/>
          <p:cNvSpPr txBox="1"/>
          <p:nvPr/>
        </p:nvSpPr>
        <p:spPr>
          <a:xfrm>
            <a:off x="9161322" y="2943882"/>
            <a:ext cx="1192954" cy="338554"/>
          </a:xfrm>
          <a:prstGeom prst="rect">
            <a:avLst/>
          </a:prstGeom>
          <a:noFill/>
        </p:spPr>
        <p:txBody>
          <a:bodyPr wrap="none" lIns="91440" tIns="45720" rIns="91440" bIns="45720" rtlCol="0">
            <a:spAutoFit/>
          </a:bodyPr>
          <a:lstStyle/>
          <a:p>
            <a:pPr algn="ctr"/>
            <a:r>
              <a:rPr lang="zh-CN" altLang="en-US" sz="1600" b="1" dirty="0">
                <a:solidFill>
                  <a:schemeClr val="accent5"/>
                </a:solidFill>
                <a:latin typeface="微软雅黑" panose="020B0503020204020204" pitchFamily="34" charset="-122"/>
                <a:ea typeface="微软雅黑" panose="020B0503020204020204" pitchFamily="34" charset="-122"/>
              </a:rPr>
              <a:t>标题内容 </a:t>
            </a:r>
            <a:r>
              <a:rPr lang="en-US" altLang="zh-CN" sz="1600" b="1" dirty="0">
                <a:solidFill>
                  <a:schemeClr val="accent5"/>
                </a:solidFill>
                <a:latin typeface="微软雅黑" panose="020B0503020204020204" pitchFamily="34" charset="-122"/>
                <a:ea typeface="微软雅黑" panose="020B0503020204020204" pitchFamily="34" charset="-122"/>
              </a:rPr>
              <a:t>4</a:t>
            </a:r>
            <a:endParaRPr lang="id-ID" sz="1600" b="1" dirty="0">
              <a:solidFill>
                <a:schemeClr val="accent5"/>
              </a:solidFill>
              <a:latin typeface="微软雅黑" panose="020B0503020204020204" pitchFamily="34" charset="-122"/>
              <a:ea typeface="微软雅黑" panose="020B0503020204020204" pitchFamily="34" charset="-122"/>
            </a:endParaRPr>
          </a:p>
        </p:txBody>
      </p:sp>
      <p:sp>
        <p:nvSpPr>
          <p:cNvPr id="49" name="Rectangle 47"/>
          <p:cNvSpPr/>
          <p:nvPr/>
        </p:nvSpPr>
        <p:spPr>
          <a:xfrm>
            <a:off x="8674103" y="3202089"/>
            <a:ext cx="2167379" cy="535531"/>
          </a:xfrm>
          <a:prstGeom prst="rect">
            <a:avLst/>
          </a:prstGeom>
        </p:spPr>
        <p:txBody>
          <a:bodyPr wrap="square" lIns="91440" tIns="45720" rIns="91440" bIns="45720">
            <a:spAutoFit/>
          </a:bodyPr>
          <a:lstStyle/>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a:t>
            </a:r>
            <a:endParaRPr lang="en-US" altLang="zh-CN" sz="1200" dirty="0">
              <a:solidFill>
                <a:schemeClr val="tx2"/>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添加文本单击此处添加文本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50" name="TextBox 48"/>
          <p:cNvSpPr txBox="1"/>
          <p:nvPr/>
        </p:nvSpPr>
        <p:spPr>
          <a:xfrm>
            <a:off x="9161318" y="5002347"/>
            <a:ext cx="1192954" cy="338554"/>
          </a:xfrm>
          <a:prstGeom prst="rect">
            <a:avLst/>
          </a:prstGeom>
          <a:noFill/>
        </p:spPr>
        <p:txBody>
          <a:bodyPr wrap="none" lIns="91440" tIns="45720" rIns="91440" bIns="45720" rtlCol="0">
            <a:spAutoFit/>
          </a:bodyPr>
          <a:lstStyle/>
          <a:p>
            <a:pPr algn="ctr"/>
            <a:r>
              <a:rPr lang="zh-CN" altLang="en-US" sz="1600" b="1" dirty="0">
                <a:solidFill>
                  <a:schemeClr val="accent2"/>
                </a:solidFill>
                <a:latin typeface="微软雅黑" panose="020B0503020204020204" pitchFamily="34" charset="-122"/>
                <a:ea typeface="微软雅黑" panose="020B0503020204020204" pitchFamily="34" charset="-122"/>
              </a:rPr>
              <a:t>标题内容 </a:t>
            </a:r>
            <a:r>
              <a:rPr lang="en-US" altLang="zh-CN" sz="1600" b="1" dirty="0">
                <a:solidFill>
                  <a:schemeClr val="accent2"/>
                </a:solidFill>
                <a:latin typeface="微软雅黑" panose="020B0503020204020204" pitchFamily="34" charset="-122"/>
                <a:ea typeface="微软雅黑" panose="020B0503020204020204" pitchFamily="34" charset="-122"/>
              </a:rPr>
              <a:t>8</a:t>
            </a:r>
            <a:endParaRPr lang="id-ID" sz="1600" b="1" dirty="0">
              <a:solidFill>
                <a:schemeClr val="accent2"/>
              </a:solidFill>
              <a:latin typeface="微软雅黑" panose="020B0503020204020204" pitchFamily="34" charset="-122"/>
              <a:ea typeface="微软雅黑" panose="020B0503020204020204" pitchFamily="34" charset="-122"/>
            </a:endParaRPr>
          </a:p>
        </p:txBody>
      </p:sp>
      <p:sp>
        <p:nvSpPr>
          <p:cNvPr id="51" name="Rectangle 49"/>
          <p:cNvSpPr/>
          <p:nvPr/>
        </p:nvSpPr>
        <p:spPr>
          <a:xfrm>
            <a:off x="8674103" y="5250507"/>
            <a:ext cx="2167379" cy="535531"/>
          </a:xfrm>
          <a:prstGeom prst="rect">
            <a:avLst/>
          </a:prstGeom>
        </p:spPr>
        <p:txBody>
          <a:bodyPr wrap="square" lIns="91440" tIns="45720" rIns="91440" bIns="45720">
            <a:spAutoFit/>
          </a:bodyPr>
          <a:lstStyle/>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a:t>
            </a:r>
            <a:endParaRPr lang="en-US" altLang="zh-CN" sz="1200" dirty="0">
              <a:solidFill>
                <a:schemeClr val="tx2"/>
              </a:solidFill>
              <a:latin typeface="微软雅黑" panose="020B0503020204020204" pitchFamily="34" charset="-122"/>
              <a:ea typeface="微软雅黑" panose="020B0503020204020204" pitchFamily="34" charset="-122"/>
            </a:endParaRPr>
          </a:p>
          <a:p>
            <a:pPr algn="ct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添加文本单击此处添加文本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left)">
                                      <p:cBhvr>
                                        <p:cTn id="68" dur="500"/>
                                        <p:tgtEl>
                                          <p:spTgt spid="48"/>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par>
                                <p:cTn id="77" presetID="10"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left)">
                                      <p:cBhvr>
                                        <p:cTn id="83" dur="500"/>
                                        <p:tgtEl>
                                          <p:spTgt spid="42"/>
                                        </p:tgtEl>
                                      </p:cBhvr>
                                    </p:animEffect>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500"/>
                                        <p:tgtEl>
                                          <p:spTgt spid="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childTnLst>
                          </p:cTn>
                        </p:par>
                        <p:par>
                          <p:cTn id="95" fill="hold">
                            <p:stCondLst>
                              <p:cond delay="8500"/>
                            </p:stCondLst>
                            <p:childTnLst>
                              <p:par>
                                <p:cTn id="96" presetID="22" presetClass="entr" presetSubtype="8"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childTnLst>
                          </p:cTn>
                        </p:par>
                        <p:par>
                          <p:cTn id="99" fill="hold">
                            <p:stCondLst>
                              <p:cond delay="9000"/>
                            </p:stCondLst>
                            <p:childTnLst>
                              <p:par>
                                <p:cTn id="100" presetID="10" presetClass="entr" presetSubtype="0"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childTnLst>
                          </p:cTn>
                        </p:par>
                        <p:par>
                          <p:cTn id="103" fill="hold">
                            <p:stCondLst>
                              <p:cond delay="9500"/>
                            </p:stCondLst>
                            <p:childTnLst>
                              <p:par>
                                <p:cTn id="104" presetID="10" presetClass="entr" presetSubtype="0" fill="hold" grpId="0" nodeType="after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500"/>
                                        <p:tgtEl>
                                          <p:spTgt spid="13"/>
                                        </p:tgtEl>
                                      </p:cBhvr>
                                    </p:animEffect>
                                  </p:childTnLst>
                                </p:cTn>
                              </p:par>
                              <p:par>
                                <p:cTn id="107" presetID="10" presetClass="entr" presetSubtype="0" fill="hold" nodeType="with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childTnLst>
                          </p:cTn>
                        </p:par>
                        <p:par>
                          <p:cTn id="110" fill="hold">
                            <p:stCondLst>
                              <p:cond delay="10000"/>
                            </p:stCondLst>
                            <p:childTnLst>
                              <p:par>
                                <p:cTn id="111" presetID="22" presetClass="entr" presetSubtype="8"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wipe(left)">
                                      <p:cBhvr>
                                        <p:cTn id="113" dur="500"/>
                                        <p:tgtEl>
                                          <p:spTgt spid="46"/>
                                        </p:tgtEl>
                                      </p:cBhvr>
                                    </p:animEffect>
                                  </p:childTnLst>
                                </p:cTn>
                              </p:par>
                            </p:childTnLst>
                          </p:cTn>
                        </p:par>
                        <p:par>
                          <p:cTn id="114" fill="hold">
                            <p:stCondLst>
                              <p:cond delay="10500"/>
                            </p:stCondLst>
                            <p:childTnLst>
                              <p:par>
                                <p:cTn id="115" presetID="10" presetClass="entr" presetSubtype="0"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500"/>
                                        <p:tgtEl>
                                          <p:spTgt spid="47"/>
                                        </p:tgtEl>
                                      </p:cBhvr>
                                    </p:animEffect>
                                  </p:childTnLst>
                                </p:cTn>
                              </p:par>
                            </p:childTnLst>
                          </p:cTn>
                        </p:par>
                        <p:par>
                          <p:cTn id="118" fill="hold">
                            <p:stCondLst>
                              <p:cond delay="11000"/>
                            </p:stCondLst>
                            <p:childTnLst>
                              <p:par>
                                <p:cTn id="119" presetID="10"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childTnLst>
                                </p:cTn>
                              </p:par>
                              <p:par>
                                <p:cTn id="122" presetID="10"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childTnLst>
                          </p:cTn>
                        </p:par>
                        <p:par>
                          <p:cTn id="125" fill="hold">
                            <p:stCondLst>
                              <p:cond delay="11500"/>
                            </p:stCondLst>
                            <p:childTnLst>
                              <p:par>
                                <p:cTn id="126" presetID="22" presetClass="entr" presetSubtype="8" fill="hold" grpId="0" nodeType="after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wipe(left)">
                                      <p:cBhvr>
                                        <p:cTn id="128" dur="500"/>
                                        <p:tgtEl>
                                          <p:spTgt spid="50"/>
                                        </p:tgtEl>
                                      </p:cBhvr>
                                    </p:animEffect>
                                  </p:childTnLst>
                                </p:cTn>
                              </p:par>
                            </p:childTnLst>
                          </p:cTn>
                        </p:par>
                        <p:par>
                          <p:cTn id="129" fill="hold">
                            <p:stCondLst>
                              <p:cond delay="12000"/>
                            </p:stCondLst>
                            <p:childTnLst>
                              <p:par>
                                <p:cTn id="130" presetID="10" presetClass="entr" presetSubtype="0" fill="hold" grpId="0" nodeType="after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P spid="12" grpId="0" animBg="1"/>
      <p:bldP spid="13" grpId="0" animBg="1"/>
      <p:bldP spid="17" grpId="0" animBg="1"/>
      <p:bldP spid="22" grpId="0" animBg="1"/>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6" name="Freeform 5"/>
          <p:cNvSpPr/>
          <p:nvPr/>
        </p:nvSpPr>
        <p:spPr bwMode="auto">
          <a:xfrm rot="3221378">
            <a:off x="5197034" y="2380006"/>
            <a:ext cx="2051599" cy="1208033"/>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2"/>
          </a:solidFill>
          <a:ln>
            <a:noFill/>
          </a:ln>
        </p:spPr>
        <p:txBody>
          <a:bodyPr vert="horz" wrap="square" lIns="91440" tIns="45720" rIns="91440" bIns="4572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7" name="Freeform 5"/>
          <p:cNvSpPr/>
          <p:nvPr/>
        </p:nvSpPr>
        <p:spPr bwMode="auto">
          <a:xfrm rot="8621378">
            <a:off x="5912124" y="3351197"/>
            <a:ext cx="2051597" cy="1208033"/>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3"/>
          </a:solidFill>
          <a:ln>
            <a:noFill/>
          </a:ln>
        </p:spPr>
        <p:txBody>
          <a:bodyPr vert="horz" wrap="square" lIns="91440" tIns="45720" rIns="91440" bIns="4572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8" name="Freeform 5"/>
          <p:cNvSpPr/>
          <p:nvPr/>
        </p:nvSpPr>
        <p:spPr bwMode="auto">
          <a:xfrm rot="3221378">
            <a:off x="4942791" y="4064869"/>
            <a:ext cx="2051599" cy="1208033"/>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4"/>
          </a:solidFill>
          <a:ln>
            <a:noFill/>
          </a:ln>
        </p:spPr>
        <p:txBody>
          <a:bodyPr vert="horz" wrap="square" lIns="91440" tIns="45720" rIns="91440" bIns="4572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9" name="Freeform 7"/>
          <p:cNvSpPr/>
          <p:nvPr/>
        </p:nvSpPr>
        <p:spPr bwMode="auto">
          <a:xfrm rot="8621378">
            <a:off x="4227632" y="3092373"/>
            <a:ext cx="2051597" cy="1208033"/>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1"/>
          </a:solidFill>
          <a:ln>
            <a:noFill/>
          </a:ln>
        </p:spPr>
        <p:txBody>
          <a:bodyPr vert="horz" wrap="square" lIns="91440" tIns="45720" rIns="91440" bIns="45720" numCol="1" anchor="t" anchorCtr="0" compatLnSpc="1"/>
          <a:lstStyle/>
          <a:p>
            <a:endParaRPr lang="en-US" sz="2400">
              <a:latin typeface="微软雅黑" panose="020B0503020204020204" pitchFamily="34" charset="-122"/>
              <a:ea typeface="微软雅黑" panose="020B0503020204020204" pitchFamily="34" charset="-122"/>
            </a:endParaRPr>
          </a:p>
        </p:txBody>
      </p:sp>
      <p:cxnSp>
        <p:nvCxnSpPr>
          <p:cNvPr id="10" name="Straight Connector 18"/>
          <p:cNvCxnSpPr/>
          <p:nvPr/>
        </p:nvCxnSpPr>
        <p:spPr>
          <a:xfrm>
            <a:off x="3872366" y="3101803"/>
            <a:ext cx="1442281"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22"/>
          <p:cNvCxnSpPr/>
          <p:nvPr/>
        </p:nvCxnSpPr>
        <p:spPr>
          <a:xfrm>
            <a:off x="6243045" y="2305304"/>
            <a:ext cx="1547643"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itle 20"/>
          <p:cNvSpPr txBox="1"/>
          <p:nvPr/>
        </p:nvSpPr>
        <p:spPr>
          <a:xfrm>
            <a:off x="9199654" y="4032518"/>
            <a:ext cx="2193492" cy="738664"/>
          </a:xfrm>
          <a:prstGeom prst="rect">
            <a:avLst/>
          </a:prstGeom>
        </p:spPr>
        <p:txBody>
          <a:bodyPr vert="horz" wrap="square" lIns="4572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20000"/>
              </a:lnSpc>
            </a:pPr>
            <a:r>
              <a:rPr lang="zh-CN" altLang="en-US" sz="1600" b="1" dirty="0">
                <a:solidFill>
                  <a:schemeClr val="accent3"/>
                </a:solidFill>
                <a:latin typeface="微软雅黑" panose="020B0503020204020204" pitchFamily="34" charset="-122"/>
                <a:ea typeface="微软雅黑" panose="020B0503020204020204" pitchFamily="34" charset="-122"/>
                <a:cs typeface="Lato Regular"/>
              </a:rPr>
              <a:t>标题内容 </a:t>
            </a:r>
            <a:r>
              <a:rPr lang="en-US" altLang="zh-CN" sz="1600" b="1" dirty="0">
                <a:solidFill>
                  <a:schemeClr val="accent3"/>
                </a:solidFill>
                <a:latin typeface="微软雅黑" panose="020B0503020204020204" pitchFamily="34" charset="-122"/>
                <a:ea typeface="微软雅黑" panose="020B0503020204020204" pitchFamily="34" charset="-122"/>
                <a:cs typeface="Lato Regular"/>
              </a:rPr>
              <a:t>4</a:t>
            </a:r>
            <a:endParaRPr lang="en-US" altLang="zh-CN" sz="1600" b="1" dirty="0">
              <a:solidFill>
                <a:schemeClr val="accent3"/>
              </a:solidFill>
              <a:latin typeface="微软雅黑" panose="020B0503020204020204" pitchFamily="34" charset="-122"/>
              <a:ea typeface="微软雅黑" panose="020B0503020204020204" pitchFamily="34" charset="-122"/>
              <a:cs typeface="Lato Regular"/>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13" name="Title 20"/>
          <p:cNvSpPr txBox="1"/>
          <p:nvPr/>
        </p:nvSpPr>
        <p:spPr>
          <a:xfrm>
            <a:off x="8558066" y="1935972"/>
            <a:ext cx="2193492" cy="738664"/>
          </a:xfrm>
          <a:prstGeom prst="rect">
            <a:avLst/>
          </a:prstGeom>
        </p:spPr>
        <p:txBody>
          <a:bodyPr vert="horz" wrap="square" lIns="4572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20000"/>
              </a:lnSpc>
            </a:pPr>
            <a:r>
              <a:rPr lang="zh-CN" altLang="en-US" sz="1600" b="1" dirty="0">
                <a:solidFill>
                  <a:schemeClr val="accent2"/>
                </a:solidFill>
                <a:latin typeface="微软雅黑" panose="020B0503020204020204" pitchFamily="34" charset="-122"/>
                <a:ea typeface="微软雅黑" panose="020B0503020204020204" pitchFamily="34" charset="-122"/>
                <a:cs typeface="Lato Regular"/>
              </a:rPr>
              <a:t>标题内容 </a:t>
            </a:r>
            <a:r>
              <a:rPr lang="en-US" altLang="zh-CN" sz="1600" b="1" dirty="0">
                <a:solidFill>
                  <a:schemeClr val="accent2"/>
                </a:solidFill>
                <a:latin typeface="微软雅黑" panose="020B0503020204020204" pitchFamily="34" charset="-122"/>
                <a:ea typeface="微软雅黑" panose="020B0503020204020204" pitchFamily="34" charset="-122"/>
                <a:cs typeface="Lato Regular"/>
              </a:rPr>
              <a:t>2</a:t>
            </a:r>
            <a:endParaRPr lang="en-US" altLang="zh-CN" sz="1600" b="1" dirty="0">
              <a:solidFill>
                <a:schemeClr val="accent2"/>
              </a:solidFill>
              <a:latin typeface="微软雅黑" panose="020B0503020204020204" pitchFamily="34" charset="-122"/>
              <a:ea typeface="微软雅黑" panose="020B0503020204020204" pitchFamily="34" charset="-122"/>
              <a:cs typeface="Lato Regular"/>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14" name="AutoShape 10"/>
          <p:cNvSpPr>
            <a:spLocks noChangeAspect="1"/>
          </p:cNvSpPr>
          <p:nvPr/>
        </p:nvSpPr>
        <p:spPr bwMode="auto">
          <a:xfrm>
            <a:off x="7962442" y="2073657"/>
            <a:ext cx="460993" cy="505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2"/>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to Regular"/>
              <a:sym typeface="Gill Sans" charset="0"/>
            </a:endParaRPr>
          </a:p>
        </p:txBody>
      </p:sp>
      <p:sp>
        <p:nvSpPr>
          <p:cNvPr id="15" name="Freeform 74"/>
          <p:cNvSpPr>
            <a:spLocks noChangeAspect="1" noChangeArrowheads="1"/>
          </p:cNvSpPr>
          <p:nvPr/>
        </p:nvSpPr>
        <p:spPr bwMode="auto">
          <a:xfrm>
            <a:off x="8558065" y="4168307"/>
            <a:ext cx="576419" cy="51054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3"/>
          </a:solidFill>
          <a:ln>
            <a:noFill/>
          </a:ln>
          <a:effectLst/>
        </p:spPr>
        <p:txBody>
          <a:bodyPr wrap="none" lIns="91440" tIns="45720" rIns="91440" bIns="45720" anchor="ctr"/>
          <a:lstStyle/>
          <a:p>
            <a:endParaRPr lang="en-US" sz="1065" dirty="0">
              <a:latin typeface="微软雅黑" panose="020B0503020204020204" pitchFamily="34" charset="-122"/>
              <a:ea typeface="微软雅黑" panose="020B0503020204020204" pitchFamily="34" charset="-122"/>
            </a:endParaRPr>
          </a:p>
        </p:txBody>
      </p:sp>
      <p:sp>
        <p:nvSpPr>
          <p:cNvPr id="16" name="Freeform 4"/>
          <p:cNvSpPr>
            <a:spLocks noChangeAspect="1" noChangeArrowheads="1"/>
          </p:cNvSpPr>
          <p:nvPr/>
        </p:nvSpPr>
        <p:spPr bwMode="auto">
          <a:xfrm>
            <a:off x="3270214" y="2866557"/>
            <a:ext cx="474631" cy="474755"/>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accent1"/>
          </a:solidFill>
          <a:ln>
            <a:noFill/>
          </a:ln>
          <a:effectLst/>
        </p:spPr>
        <p:txBody>
          <a:bodyPr wrap="none" lIns="243797" tIns="121899" rIns="243797" bIns="121899" anchor="ctr"/>
          <a:lstStyle/>
          <a:p>
            <a:endParaRPr lang="en-US" sz="2400">
              <a:latin typeface="微软雅黑" panose="020B0503020204020204" pitchFamily="34" charset="-122"/>
              <a:ea typeface="微软雅黑" panose="020B0503020204020204" pitchFamily="34" charset="-122"/>
            </a:endParaRPr>
          </a:p>
        </p:txBody>
      </p:sp>
      <p:sp>
        <p:nvSpPr>
          <p:cNvPr id="17" name="Freeform 29"/>
          <p:cNvSpPr>
            <a:spLocks noChangeAspect="1" noChangeArrowheads="1"/>
          </p:cNvSpPr>
          <p:nvPr/>
        </p:nvSpPr>
        <p:spPr bwMode="auto">
          <a:xfrm>
            <a:off x="3720320" y="5129189"/>
            <a:ext cx="512435" cy="453171"/>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18" name="Title 20"/>
          <p:cNvSpPr txBox="1"/>
          <p:nvPr/>
        </p:nvSpPr>
        <p:spPr>
          <a:xfrm>
            <a:off x="1328963" y="4973767"/>
            <a:ext cx="2193492" cy="738664"/>
          </a:xfrm>
          <a:prstGeom prst="rect">
            <a:avLst/>
          </a:prstGeom>
        </p:spPr>
        <p:txBody>
          <a:bodyPr vert="horz" wrap="square" lIns="4572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20000"/>
              </a:lnSpc>
            </a:pPr>
            <a:r>
              <a:rPr lang="zh-CN" altLang="en-US" sz="1600" b="1" dirty="0">
                <a:solidFill>
                  <a:schemeClr val="accent4"/>
                </a:solidFill>
                <a:latin typeface="微软雅黑" panose="020B0503020204020204" pitchFamily="34" charset="-122"/>
                <a:ea typeface="微软雅黑" panose="020B0503020204020204" pitchFamily="34" charset="-122"/>
                <a:cs typeface="Lato Regular"/>
              </a:rPr>
              <a:t>标题内容 </a:t>
            </a:r>
            <a:r>
              <a:rPr lang="en-US" altLang="zh-CN" sz="1600" b="1" dirty="0">
                <a:solidFill>
                  <a:schemeClr val="accent4"/>
                </a:solidFill>
                <a:latin typeface="微软雅黑" panose="020B0503020204020204" pitchFamily="34" charset="-122"/>
                <a:ea typeface="微软雅黑" panose="020B0503020204020204" pitchFamily="34" charset="-122"/>
                <a:cs typeface="Lato Regular"/>
              </a:rPr>
              <a:t>3</a:t>
            </a:r>
            <a:endParaRPr lang="en-US" altLang="zh-CN" sz="1600" b="1" dirty="0">
              <a:solidFill>
                <a:schemeClr val="accent4"/>
              </a:solidFill>
              <a:latin typeface="微软雅黑" panose="020B0503020204020204" pitchFamily="34" charset="-122"/>
              <a:ea typeface="微软雅黑" panose="020B0503020204020204" pitchFamily="34" charset="-122"/>
              <a:cs typeface="Lato Regular"/>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19" name="Title 20"/>
          <p:cNvSpPr txBox="1"/>
          <p:nvPr/>
        </p:nvSpPr>
        <p:spPr>
          <a:xfrm>
            <a:off x="873667" y="2699571"/>
            <a:ext cx="2193492" cy="738664"/>
          </a:xfrm>
          <a:prstGeom prst="rect">
            <a:avLst/>
          </a:prstGeom>
        </p:spPr>
        <p:txBody>
          <a:bodyPr vert="horz" wrap="square" lIns="4572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20000"/>
              </a:lnSpc>
            </a:pPr>
            <a:r>
              <a:rPr lang="zh-CN" altLang="en-US" sz="1600" b="1" dirty="0">
                <a:solidFill>
                  <a:schemeClr val="accent1"/>
                </a:solidFill>
                <a:latin typeface="微软雅黑" panose="020B0503020204020204" pitchFamily="34" charset="-122"/>
                <a:ea typeface="微软雅黑" panose="020B0503020204020204" pitchFamily="34" charset="-122"/>
                <a:cs typeface="Lato Regular"/>
              </a:rPr>
              <a:t>标题内容 </a:t>
            </a:r>
            <a:r>
              <a:rPr lang="en-US" altLang="zh-CN" sz="1600" b="1" dirty="0">
                <a:solidFill>
                  <a:schemeClr val="accent1"/>
                </a:solidFill>
                <a:latin typeface="微软雅黑" panose="020B0503020204020204" pitchFamily="34" charset="-122"/>
                <a:ea typeface="微软雅黑" panose="020B0503020204020204" pitchFamily="34" charset="-122"/>
                <a:cs typeface="Lato Regular"/>
              </a:rPr>
              <a:t>1</a:t>
            </a:r>
            <a:endParaRPr lang="en-US" altLang="zh-CN" sz="1600" b="1" dirty="0">
              <a:solidFill>
                <a:schemeClr val="accent1"/>
              </a:solidFill>
              <a:latin typeface="微软雅黑" panose="020B0503020204020204" pitchFamily="34" charset="-122"/>
              <a:ea typeface="微软雅黑" panose="020B0503020204020204" pitchFamily="34" charset="-122"/>
              <a:cs typeface="Lato Regular"/>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a:t>
            </a:r>
            <a:r>
              <a:rPr lang="pt-BR" sz="1200" dirty="0">
                <a:solidFill>
                  <a:schemeClr val="tx2"/>
                </a:solidFill>
                <a:latin typeface="微软雅黑" panose="020B0503020204020204" pitchFamily="34" charset="-122"/>
                <a:ea typeface="微软雅黑" panose="020B0503020204020204" pitchFamily="34" charset="-122"/>
                <a:cs typeface="Lato Light"/>
              </a:rPr>
              <a:t>. </a:t>
            </a:r>
            <a:endParaRPr lang="en-US" sz="1200" dirty="0">
              <a:solidFill>
                <a:schemeClr val="tx2"/>
              </a:solidFill>
              <a:latin typeface="微软雅黑" panose="020B0503020204020204" pitchFamily="34" charset="-122"/>
              <a:ea typeface="微软雅黑" panose="020B0503020204020204" pitchFamily="34" charset="-122"/>
              <a:cs typeface="Lato Light"/>
            </a:endParaRPr>
          </a:p>
        </p:txBody>
      </p:sp>
      <p:cxnSp>
        <p:nvCxnSpPr>
          <p:cNvPr id="20" name="Straight Connector 32"/>
          <p:cNvCxnSpPr/>
          <p:nvPr/>
        </p:nvCxnSpPr>
        <p:spPr>
          <a:xfrm>
            <a:off x="6939038" y="4423577"/>
            <a:ext cx="1442281"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34"/>
          <p:cNvCxnSpPr/>
          <p:nvPr/>
        </p:nvCxnSpPr>
        <p:spPr>
          <a:xfrm>
            <a:off x="4354845" y="5316728"/>
            <a:ext cx="1547643"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par>
                          <p:cTn id="71" fill="hold">
                            <p:stCondLst>
                              <p:cond delay="7000"/>
                            </p:stCondLst>
                            <p:childTnLst>
                              <p:par>
                                <p:cTn id="72" presetID="22" presetClass="entr" presetSubtype="2"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right)">
                                      <p:cBhvr>
                                        <p:cTn id="74" dur="500"/>
                                        <p:tgtEl>
                                          <p:spTgt spid="21"/>
                                        </p:tgtEl>
                                      </p:cBhvr>
                                    </p:animEffect>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2" grpId="0"/>
      <p:bldP spid="13" grpId="0"/>
      <p:bldP spid="14" grpId="0" animBg="1"/>
      <p:bldP spid="15" grpId="0" animBg="1"/>
      <p:bldP spid="16" grpId="0" animBg="1"/>
      <p:bldP spid="17"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grpSp>
        <p:nvGrpSpPr>
          <p:cNvPr id="6" name="Group 1"/>
          <p:cNvGrpSpPr/>
          <p:nvPr/>
        </p:nvGrpSpPr>
        <p:grpSpPr>
          <a:xfrm rot="1016215">
            <a:off x="4497313" y="2023281"/>
            <a:ext cx="3430315" cy="3432231"/>
            <a:chOff x="4676776" y="2278062"/>
            <a:chExt cx="2843213" cy="2844801"/>
          </a:xfrm>
        </p:grpSpPr>
        <p:sp>
          <p:nvSpPr>
            <p:cNvPr id="7" name="Freeform 20"/>
            <p:cNvSpPr/>
            <p:nvPr/>
          </p:nvSpPr>
          <p:spPr bwMode="auto">
            <a:xfrm>
              <a:off x="4902201" y="3098800"/>
              <a:ext cx="1370013" cy="1192213"/>
            </a:xfrm>
            <a:custGeom>
              <a:avLst/>
              <a:gdLst>
                <a:gd name="T0" fmla="*/ 648 w 863"/>
                <a:gd name="T1" fmla="*/ 751 h 751"/>
                <a:gd name="T2" fmla="*/ 216 w 863"/>
                <a:gd name="T3" fmla="*/ 751 h 751"/>
                <a:gd name="T4" fmla="*/ 0 w 863"/>
                <a:gd name="T5" fmla="*/ 376 h 751"/>
                <a:gd name="T6" fmla="*/ 216 w 863"/>
                <a:gd name="T7" fmla="*/ 0 h 751"/>
                <a:gd name="T8" fmla="*/ 648 w 863"/>
                <a:gd name="T9" fmla="*/ 0 h 751"/>
                <a:gd name="T10" fmla="*/ 863 w 863"/>
                <a:gd name="T11" fmla="*/ 376 h 751"/>
                <a:gd name="T12" fmla="*/ 648 w 863"/>
                <a:gd name="T13" fmla="*/ 751 h 751"/>
              </a:gdLst>
              <a:ahLst/>
              <a:cxnLst>
                <a:cxn ang="0">
                  <a:pos x="T0" y="T1"/>
                </a:cxn>
                <a:cxn ang="0">
                  <a:pos x="T2" y="T3"/>
                </a:cxn>
                <a:cxn ang="0">
                  <a:pos x="T4" y="T5"/>
                </a:cxn>
                <a:cxn ang="0">
                  <a:pos x="T6" y="T7"/>
                </a:cxn>
                <a:cxn ang="0">
                  <a:pos x="T8" y="T9"/>
                </a:cxn>
                <a:cxn ang="0">
                  <a:pos x="T10" y="T11"/>
                </a:cxn>
                <a:cxn ang="0">
                  <a:pos x="T12" y="T13"/>
                </a:cxn>
              </a:cxnLst>
              <a:rect l="0" t="0" r="r" b="b"/>
              <a:pathLst>
                <a:path w="863" h="751">
                  <a:moveTo>
                    <a:pt x="648" y="751"/>
                  </a:moveTo>
                  <a:lnTo>
                    <a:pt x="216" y="751"/>
                  </a:lnTo>
                  <a:lnTo>
                    <a:pt x="0" y="376"/>
                  </a:lnTo>
                  <a:lnTo>
                    <a:pt x="216" y="0"/>
                  </a:lnTo>
                  <a:lnTo>
                    <a:pt x="648" y="0"/>
                  </a:lnTo>
                  <a:lnTo>
                    <a:pt x="863" y="376"/>
                  </a:lnTo>
                  <a:lnTo>
                    <a:pt x="648" y="751"/>
                  </a:lnTo>
                  <a:close/>
                </a:path>
              </a:pathLst>
            </a:custGeom>
            <a:noFill/>
            <a:ln w="112713" cap="flat">
              <a:solidFill>
                <a:schemeClr val="bg1">
                  <a:lumMod val="8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8" name="Freeform 21"/>
            <p:cNvSpPr/>
            <p:nvPr/>
          </p:nvSpPr>
          <p:spPr bwMode="auto">
            <a:xfrm>
              <a:off x="5930901" y="3706812"/>
              <a:ext cx="1370013" cy="1190625"/>
            </a:xfrm>
            <a:custGeom>
              <a:avLst/>
              <a:gdLst>
                <a:gd name="T0" fmla="*/ 647 w 863"/>
                <a:gd name="T1" fmla="*/ 750 h 750"/>
                <a:gd name="T2" fmla="*/ 215 w 863"/>
                <a:gd name="T3" fmla="*/ 750 h 750"/>
                <a:gd name="T4" fmla="*/ 0 w 863"/>
                <a:gd name="T5" fmla="*/ 375 h 750"/>
                <a:gd name="T6" fmla="*/ 215 w 863"/>
                <a:gd name="T7" fmla="*/ 0 h 750"/>
                <a:gd name="T8" fmla="*/ 647 w 863"/>
                <a:gd name="T9" fmla="*/ 0 h 750"/>
                <a:gd name="T10" fmla="*/ 863 w 863"/>
                <a:gd name="T11" fmla="*/ 375 h 750"/>
                <a:gd name="T12" fmla="*/ 647 w 863"/>
                <a:gd name="T13" fmla="*/ 750 h 750"/>
              </a:gdLst>
              <a:ahLst/>
              <a:cxnLst>
                <a:cxn ang="0">
                  <a:pos x="T0" y="T1"/>
                </a:cxn>
                <a:cxn ang="0">
                  <a:pos x="T2" y="T3"/>
                </a:cxn>
                <a:cxn ang="0">
                  <a:pos x="T4" y="T5"/>
                </a:cxn>
                <a:cxn ang="0">
                  <a:pos x="T6" y="T7"/>
                </a:cxn>
                <a:cxn ang="0">
                  <a:pos x="T8" y="T9"/>
                </a:cxn>
                <a:cxn ang="0">
                  <a:pos x="T10" y="T11"/>
                </a:cxn>
                <a:cxn ang="0">
                  <a:pos x="T12" y="T13"/>
                </a:cxn>
              </a:cxnLst>
              <a:rect l="0" t="0" r="r" b="b"/>
              <a:pathLst>
                <a:path w="863" h="750">
                  <a:moveTo>
                    <a:pt x="647" y="750"/>
                  </a:moveTo>
                  <a:lnTo>
                    <a:pt x="215" y="750"/>
                  </a:lnTo>
                  <a:lnTo>
                    <a:pt x="0" y="375"/>
                  </a:lnTo>
                  <a:lnTo>
                    <a:pt x="215" y="0"/>
                  </a:lnTo>
                  <a:lnTo>
                    <a:pt x="647" y="0"/>
                  </a:lnTo>
                  <a:lnTo>
                    <a:pt x="863" y="375"/>
                  </a:lnTo>
                  <a:lnTo>
                    <a:pt x="647" y="750"/>
                  </a:lnTo>
                  <a:close/>
                </a:path>
              </a:pathLst>
            </a:custGeom>
            <a:noFill/>
            <a:ln w="112713" cap="flat">
              <a:solidFill>
                <a:schemeClr val="bg1">
                  <a:lumMod val="8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9" name="Line 22"/>
            <p:cNvSpPr>
              <a:spLocks noChangeShapeType="1"/>
            </p:cNvSpPr>
            <p:nvPr/>
          </p:nvSpPr>
          <p:spPr bwMode="auto">
            <a:xfrm flipV="1">
              <a:off x="5930901" y="2509837"/>
              <a:ext cx="330200" cy="588963"/>
            </a:xfrm>
            <a:prstGeom prst="line">
              <a:avLst/>
            </a:prstGeom>
            <a:noFill/>
            <a:ln w="112713"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0" name="Line 23"/>
            <p:cNvSpPr>
              <a:spLocks noChangeShapeType="1"/>
            </p:cNvSpPr>
            <p:nvPr/>
          </p:nvSpPr>
          <p:spPr bwMode="auto">
            <a:xfrm flipV="1">
              <a:off x="6964364" y="3098800"/>
              <a:ext cx="330200" cy="596900"/>
            </a:xfrm>
            <a:prstGeom prst="line">
              <a:avLst/>
            </a:prstGeom>
            <a:noFill/>
            <a:ln w="112713"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1" name="Line 24"/>
            <p:cNvSpPr>
              <a:spLocks noChangeShapeType="1"/>
            </p:cNvSpPr>
            <p:nvPr/>
          </p:nvSpPr>
          <p:spPr bwMode="auto">
            <a:xfrm flipV="1">
              <a:off x="4902201" y="4302125"/>
              <a:ext cx="331788" cy="595313"/>
            </a:xfrm>
            <a:prstGeom prst="line">
              <a:avLst/>
            </a:prstGeom>
            <a:noFill/>
            <a:ln w="112713"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2" name="Oval 25"/>
            <p:cNvSpPr>
              <a:spLocks noChangeArrowheads="1"/>
            </p:cNvSpPr>
            <p:nvPr/>
          </p:nvSpPr>
          <p:spPr bwMode="auto">
            <a:xfrm>
              <a:off x="6048376" y="3470275"/>
              <a:ext cx="449263" cy="449263"/>
            </a:xfrm>
            <a:prstGeom prst="ellipse">
              <a:avLst/>
            </a:prstGeom>
            <a:solidFill>
              <a:schemeClr val="accent1"/>
            </a:solidFill>
            <a:ln>
              <a:noFill/>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3" name="Oval 26"/>
            <p:cNvSpPr>
              <a:spLocks noChangeArrowheads="1"/>
            </p:cNvSpPr>
            <p:nvPr/>
          </p:nvSpPr>
          <p:spPr bwMode="auto">
            <a:xfrm>
              <a:off x="4756151" y="3536950"/>
              <a:ext cx="314325" cy="30956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 name="Oval 27"/>
            <p:cNvSpPr>
              <a:spLocks noChangeArrowheads="1"/>
            </p:cNvSpPr>
            <p:nvPr/>
          </p:nvSpPr>
          <p:spPr bwMode="auto">
            <a:xfrm>
              <a:off x="5772151" y="2947987"/>
              <a:ext cx="309563" cy="307975"/>
            </a:xfrm>
            <a:prstGeom prst="ellipse">
              <a:avLst/>
            </a:prstGeom>
            <a:solidFill>
              <a:schemeClr val="accent2"/>
            </a:solidFill>
            <a:ln>
              <a:noFill/>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5" name="Oval 28"/>
            <p:cNvSpPr>
              <a:spLocks noChangeArrowheads="1"/>
            </p:cNvSpPr>
            <p:nvPr/>
          </p:nvSpPr>
          <p:spPr bwMode="auto">
            <a:xfrm>
              <a:off x="6807201" y="3554412"/>
              <a:ext cx="307975" cy="309563"/>
            </a:xfrm>
            <a:prstGeom prst="ellipse">
              <a:avLst/>
            </a:prstGeom>
            <a:solidFill>
              <a:schemeClr val="accent6"/>
            </a:solidFill>
            <a:ln>
              <a:noFill/>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6" name="Oval 29"/>
            <p:cNvSpPr>
              <a:spLocks noChangeArrowheads="1"/>
            </p:cNvSpPr>
            <p:nvPr/>
          </p:nvSpPr>
          <p:spPr bwMode="auto">
            <a:xfrm>
              <a:off x="7115176" y="4116387"/>
              <a:ext cx="314325" cy="309563"/>
            </a:xfrm>
            <a:prstGeom prst="ellipse">
              <a:avLst/>
            </a:prstGeom>
            <a:solidFill>
              <a:schemeClr val="accent5"/>
            </a:solidFill>
            <a:ln>
              <a:noFill/>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7" name="Oval 30"/>
            <p:cNvSpPr>
              <a:spLocks noChangeArrowheads="1"/>
            </p:cNvSpPr>
            <p:nvPr/>
          </p:nvSpPr>
          <p:spPr bwMode="auto">
            <a:xfrm>
              <a:off x="6121401" y="4724400"/>
              <a:ext cx="309563" cy="30797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8" name="Oval 36"/>
            <p:cNvSpPr>
              <a:spLocks noChangeArrowheads="1"/>
            </p:cNvSpPr>
            <p:nvPr/>
          </p:nvSpPr>
          <p:spPr bwMode="auto">
            <a:xfrm>
              <a:off x="7070726" y="2874962"/>
              <a:ext cx="449263" cy="449263"/>
            </a:xfrm>
            <a:prstGeom prst="ellipse">
              <a:avLst/>
            </a:prstGeom>
            <a:solidFill>
              <a:schemeClr val="accent3"/>
            </a:solidFill>
            <a:ln>
              <a:noFill/>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9" name="Oval 37"/>
            <p:cNvSpPr>
              <a:spLocks noChangeArrowheads="1"/>
            </p:cNvSpPr>
            <p:nvPr/>
          </p:nvSpPr>
          <p:spPr bwMode="auto">
            <a:xfrm>
              <a:off x="4676776" y="4673600"/>
              <a:ext cx="450850" cy="449263"/>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6037264" y="2278062"/>
              <a:ext cx="449263" cy="4556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1" name="Oval 43"/>
            <p:cNvSpPr>
              <a:spLocks noChangeArrowheads="1"/>
            </p:cNvSpPr>
            <p:nvPr/>
          </p:nvSpPr>
          <p:spPr bwMode="auto">
            <a:xfrm>
              <a:off x="5138739" y="2981325"/>
              <a:ext cx="234950" cy="23653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2" name="Oval 44"/>
            <p:cNvSpPr>
              <a:spLocks noChangeArrowheads="1"/>
            </p:cNvSpPr>
            <p:nvPr/>
          </p:nvSpPr>
          <p:spPr bwMode="auto">
            <a:xfrm>
              <a:off x="5127626" y="4173537"/>
              <a:ext cx="234950" cy="23495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3" name="Oval 45"/>
            <p:cNvSpPr>
              <a:spLocks noChangeArrowheads="1"/>
            </p:cNvSpPr>
            <p:nvPr/>
          </p:nvSpPr>
          <p:spPr bwMode="auto">
            <a:xfrm>
              <a:off x="5795964" y="4156075"/>
              <a:ext cx="230188" cy="2301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4" name="Oval 46"/>
            <p:cNvSpPr>
              <a:spLocks noChangeArrowheads="1"/>
            </p:cNvSpPr>
            <p:nvPr/>
          </p:nvSpPr>
          <p:spPr bwMode="auto">
            <a:xfrm>
              <a:off x="6840539" y="4779962"/>
              <a:ext cx="234950" cy="236538"/>
            </a:xfrm>
            <a:prstGeom prst="ellipse">
              <a:avLst/>
            </a:prstGeom>
            <a:solidFill>
              <a:schemeClr val="accent4"/>
            </a:solidFill>
            <a:ln>
              <a:noFill/>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sp>
        <p:nvSpPr>
          <p:cNvPr id="25" name="TextBox 41"/>
          <p:cNvSpPr txBox="1"/>
          <p:nvPr/>
        </p:nvSpPr>
        <p:spPr>
          <a:xfrm>
            <a:off x="9256414" y="2023281"/>
            <a:ext cx="1005403" cy="338554"/>
          </a:xfrm>
          <a:prstGeom prst="rect">
            <a:avLst/>
          </a:prstGeom>
          <a:noFill/>
        </p:spPr>
        <p:txBody>
          <a:bodyPr wrap="none" lIns="91440" tIns="45720" rIns="91440" bIns="45720" rtlCol="0">
            <a:spAutoFit/>
          </a:bodyPr>
          <a:lstStyle/>
          <a:p>
            <a:r>
              <a:rPr lang="zh-CN" altLang="en-US" sz="1600" b="1" dirty="0">
                <a:solidFill>
                  <a:schemeClr val="accent2"/>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2"/>
              </a:solidFill>
              <a:latin typeface="微软雅黑" panose="020B0503020204020204" pitchFamily="34" charset="-122"/>
              <a:ea typeface="微软雅黑" panose="020B0503020204020204" pitchFamily="34" charset="-122"/>
              <a:cs typeface="Lato Regular"/>
            </a:endParaRPr>
          </a:p>
        </p:txBody>
      </p:sp>
      <p:sp>
        <p:nvSpPr>
          <p:cNvPr id="26" name="TextBox 42"/>
          <p:cNvSpPr txBox="1"/>
          <p:nvPr/>
        </p:nvSpPr>
        <p:spPr>
          <a:xfrm>
            <a:off x="9256414" y="2293472"/>
            <a:ext cx="2239687" cy="978729"/>
          </a:xfrm>
          <a:prstGeom prst="rect">
            <a:avLst/>
          </a:prstGeom>
          <a:noFill/>
        </p:spPr>
        <p:txBody>
          <a:bodyPr wrap="square" lIns="91440" tIns="45720" rIns="91440" bIns="45720"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p:txBody>
      </p:sp>
      <p:sp>
        <p:nvSpPr>
          <p:cNvPr id="27" name="TextBox 49"/>
          <p:cNvSpPr txBox="1"/>
          <p:nvPr/>
        </p:nvSpPr>
        <p:spPr>
          <a:xfrm>
            <a:off x="9264963" y="3370903"/>
            <a:ext cx="1005403" cy="338554"/>
          </a:xfrm>
          <a:prstGeom prst="rect">
            <a:avLst/>
          </a:prstGeom>
          <a:noFill/>
        </p:spPr>
        <p:txBody>
          <a:bodyPr wrap="none" lIns="91440" tIns="45720" rIns="91440" bIns="45720" rtlCol="0">
            <a:spAutoFit/>
          </a:bodyPr>
          <a:lstStyle/>
          <a:p>
            <a:r>
              <a:rPr lang="zh-CN" altLang="en-US" sz="1600" b="1" dirty="0">
                <a:solidFill>
                  <a:schemeClr val="accent4"/>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4"/>
              </a:solidFill>
              <a:latin typeface="微软雅黑" panose="020B0503020204020204" pitchFamily="34" charset="-122"/>
              <a:ea typeface="微软雅黑" panose="020B0503020204020204" pitchFamily="34" charset="-122"/>
              <a:cs typeface="Lato Regular"/>
            </a:endParaRPr>
          </a:p>
        </p:txBody>
      </p:sp>
      <p:sp>
        <p:nvSpPr>
          <p:cNvPr id="28" name="TextBox 50"/>
          <p:cNvSpPr txBox="1"/>
          <p:nvPr/>
        </p:nvSpPr>
        <p:spPr>
          <a:xfrm>
            <a:off x="9264962" y="3628216"/>
            <a:ext cx="2239687" cy="978729"/>
          </a:xfrm>
          <a:prstGeom prst="rect">
            <a:avLst/>
          </a:prstGeom>
          <a:noFill/>
        </p:spPr>
        <p:txBody>
          <a:bodyPr wrap="square" lIns="91440" tIns="45720" rIns="91440" bIns="45720"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p:txBody>
      </p:sp>
      <p:sp>
        <p:nvSpPr>
          <p:cNvPr id="29" name="TextBox 53"/>
          <p:cNvSpPr txBox="1"/>
          <p:nvPr/>
        </p:nvSpPr>
        <p:spPr>
          <a:xfrm>
            <a:off x="9264963" y="4739185"/>
            <a:ext cx="1005403" cy="338554"/>
          </a:xfrm>
          <a:prstGeom prst="rect">
            <a:avLst/>
          </a:prstGeom>
          <a:noFill/>
        </p:spPr>
        <p:txBody>
          <a:bodyPr wrap="none" lIns="91440" tIns="45720" rIns="91440" bIns="45720" rtlCol="0">
            <a:spAutoFit/>
          </a:bodyPr>
          <a:lstStyle/>
          <a:p>
            <a:r>
              <a:rPr lang="zh-CN" altLang="en-US" sz="1600" b="1" dirty="0">
                <a:solidFill>
                  <a:schemeClr val="accent6"/>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6"/>
              </a:solidFill>
              <a:latin typeface="微软雅黑" panose="020B0503020204020204" pitchFamily="34" charset="-122"/>
              <a:ea typeface="微软雅黑" panose="020B0503020204020204" pitchFamily="34" charset="-122"/>
              <a:cs typeface="Lato Regular"/>
            </a:endParaRPr>
          </a:p>
        </p:txBody>
      </p:sp>
      <p:sp>
        <p:nvSpPr>
          <p:cNvPr id="30" name="TextBox 54"/>
          <p:cNvSpPr txBox="1"/>
          <p:nvPr/>
        </p:nvSpPr>
        <p:spPr>
          <a:xfrm>
            <a:off x="9264962" y="5009376"/>
            <a:ext cx="2239687" cy="978729"/>
          </a:xfrm>
          <a:prstGeom prst="rect">
            <a:avLst/>
          </a:prstGeom>
          <a:noFill/>
        </p:spPr>
        <p:txBody>
          <a:bodyPr wrap="square" lIns="91440" tIns="45720" rIns="91440" bIns="45720"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p:txBody>
      </p:sp>
      <p:sp>
        <p:nvSpPr>
          <p:cNvPr id="31" name="AutoShape 19"/>
          <p:cNvSpPr>
            <a:spLocks noChangeAspect="1"/>
          </p:cNvSpPr>
          <p:nvPr/>
        </p:nvSpPr>
        <p:spPr bwMode="auto">
          <a:xfrm>
            <a:off x="8747249" y="4849238"/>
            <a:ext cx="390243" cy="39034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6"/>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32" name="Freeform 73"/>
          <p:cNvSpPr>
            <a:spLocks noChangeAspect="1" noChangeArrowheads="1"/>
          </p:cNvSpPr>
          <p:nvPr/>
        </p:nvSpPr>
        <p:spPr bwMode="auto">
          <a:xfrm>
            <a:off x="8789986" y="2115741"/>
            <a:ext cx="339567" cy="406411"/>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33" name="Freeform 328"/>
          <p:cNvSpPr>
            <a:spLocks noChangeAspect="1" noChangeArrowheads="1"/>
          </p:cNvSpPr>
          <p:nvPr/>
        </p:nvSpPr>
        <p:spPr bwMode="auto">
          <a:xfrm>
            <a:off x="8625345" y="3506120"/>
            <a:ext cx="512148" cy="285723"/>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accent4"/>
          </a:solidFill>
          <a:ln>
            <a:noFill/>
          </a:ln>
          <a:effectLst/>
        </p:spPr>
        <p:txBody>
          <a:bodyPr wrap="none" lIns="243785" tIns="121892" rIns="243785" bIns="121892"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34" name="TextBox 36"/>
          <p:cNvSpPr txBox="1"/>
          <p:nvPr/>
        </p:nvSpPr>
        <p:spPr>
          <a:xfrm flipH="1">
            <a:off x="1637947" y="1981639"/>
            <a:ext cx="1005403" cy="338554"/>
          </a:xfrm>
          <a:prstGeom prst="rect">
            <a:avLst/>
          </a:prstGeom>
          <a:noFill/>
        </p:spPr>
        <p:txBody>
          <a:bodyPr wrap="none" lIns="91440" tIns="45720" rIns="91440" bIns="45720" rtlCol="0">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1"/>
              </a:solidFill>
              <a:latin typeface="微软雅黑" panose="020B0503020204020204" pitchFamily="34" charset="-122"/>
              <a:ea typeface="微软雅黑" panose="020B0503020204020204" pitchFamily="34" charset="-122"/>
              <a:cs typeface="Lato Regular"/>
            </a:endParaRPr>
          </a:p>
        </p:txBody>
      </p:sp>
      <p:sp>
        <p:nvSpPr>
          <p:cNvPr id="35" name="TextBox 37"/>
          <p:cNvSpPr txBox="1"/>
          <p:nvPr/>
        </p:nvSpPr>
        <p:spPr>
          <a:xfrm flipH="1">
            <a:off x="1640098" y="2238952"/>
            <a:ext cx="2239687" cy="978729"/>
          </a:xfrm>
          <a:prstGeom prst="rect">
            <a:avLst/>
          </a:prstGeom>
          <a:noFill/>
        </p:spPr>
        <p:txBody>
          <a:bodyPr wrap="square" lIns="91440" tIns="45720" rIns="91440" bIns="45720"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p:txBody>
      </p:sp>
      <p:sp>
        <p:nvSpPr>
          <p:cNvPr id="36" name="TextBox 43"/>
          <p:cNvSpPr txBox="1"/>
          <p:nvPr/>
        </p:nvSpPr>
        <p:spPr>
          <a:xfrm flipH="1">
            <a:off x="1637949" y="3367166"/>
            <a:ext cx="1005403" cy="338554"/>
          </a:xfrm>
          <a:prstGeom prst="rect">
            <a:avLst/>
          </a:prstGeom>
          <a:noFill/>
        </p:spPr>
        <p:txBody>
          <a:bodyPr wrap="none" lIns="91440" tIns="45720" rIns="91440" bIns="45720" rtlCol="0">
            <a:spAutoFit/>
          </a:bodyPr>
          <a:lstStyle/>
          <a:p>
            <a:r>
              <a:rPr lang="zh-CN" altLang="en-US" sz="1600" b="1" dirty="0">
                <a:solidFill>
                  <a:schemeClr val="accent3"/>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3"/>
              </a:solidFill>
              <a:latin typeface="微软雅黑" panose="020B0503020204020204" pitchFamily="34" charset="-122"/>
              <a:ea typeface="微软雅黑" panose="020B0503020204020204" pitchFamily="34" charset="-122"/>
              <a:cs typeface="Lato Regular"/>
            </a:endParaRPr>
          </a:p>
        </p:txBody>
      </p:sp>
      <p:sp>
        <p:nvSpPr>
          <p:cNvPr id="37" name="TextBox 44"/>
          <p:cNvSpPr txBox="1"/>
          <p:nvPr/>
        </p:nvSpPr>
        <p:spPr>
          <a:xfrm flipH="1">
            <a:off x="1640099" y="3637359"/>
            <a:ext cx="2239687" cy="978729"/>
          </a:xfrm>
          <a:prstGeom prst="rect">
            <a:avLst/>
          </a:prstGeom>
          <a:noFill/>
        </p:spPr>
        <p:txBody>
          <a:bodyPr wrap="square" lIns="91440" tIns="45720" rIns="91440" bIns="45720"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p:txBody>
      </p:sp>
      <p:sp>
        <p:nvSpPr>
          <p:cNvPr id="38" name="TextBox 51"/>
          <p:cNvSpPr txBox="1"/>
          <p:nvPr/>
        </p:nvSpPr>
        <p:spPr>
          <a:xfrm flipH="1">
            <a:off x="1637947" y="4742878"/>
            <a:ext cx="1005403" cy="338554"/>
          </a:xfrm>
          <a:prstGeom prst="rect">
            <a:avLst/>
          </a:prstGeom>
          <a:noFill/>
        </p:spPr>
        <p:txBody>
          <a:bodyPr wrap="none" lIns="91440" tIns="45720" rIns="91440" bIns="45720" rtlCol="0">
            <a:spAutoFit/>
          </a:bodyPr>
          <a:lstStyle/>
          <a:p>
            <a:r>
              <a:rPr lang="zh-CN" altLang="en-US" sz="1600" b="1" dirty="0">
                <a:solidFill>
                  <a:schemeClr val="accent5"/>
                </a:solidFill>
                <a:latin typeface="微软雅黑" panose="020B0503020204020204" pitchFamily="34" charset="-122"/>
                <a:ea typeface="微软雅黑" panose="020B0503020204020204" pitchFamily="34" charset="-122"/>
                <a:cs typeface="Lato Regular"/>
              </a:rPr>
              <a:t>标题内容</a:t>
            </a:r>
            <a:endParaRPr lang="id-ID" sz="1600" b="1" dirty="0">
              <a:solidFill>
                <a:schemeClr val="accent5"/>
              </a:solidFill>
              <a:latin typeface="微软雅黑" panose="020B0503020204020204" pitchFamily="34" charset="-122"/>
              <a:ea typeface="微软雅黑" panose="020B0503020204020204" pitchFamily="34" charset="-122"/>
              <a:cs typeface="Lato Regular"/>
            </a:endParaRPr>
          </a:p>
        </p:txBody>
      </p:sp>
      <p:sp>
        <p:nvSpPr>
          <p:cNvPr id="39" name="TextBox 52"/>
          <p:cNvSpPr txBox="1"/>
          <p:nvPr/>
        </p:nvSpPr>
        <p:spPr>
          <a:xfrm flipH="1">
            <a:off x="1640099" y="5013070"/>
            <a:ext cx="2239687" cy="978729"/>
          </a:xfrm>
          <a:prstGeom prst="rect">
            <a:avLst/>
          </a:prstGeom>
          <a:noFill/>
        </p:spPr>
        <p:txBody>
          <a:bodyPr wrap="square" lIns="91440" tIns="45720" rIns="91440" bIns="45720"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p:txBody>
      </p:sp>
      <p:sp>
        <p:nvSpPr>
          <p:cNvPr id="40" name="AutoShape 84"/>
          <p:cNvSpPr>
            <a:spLocks noChangeAspect="1"/>
          </p:cNvSpPr>
          <p:nvPr/>
        </p:nvSpPr>
        <p:spPr bwMode="auto">
          <a:xfrm>
            <a:off x="1119514" y="4849238"/>
            <a:ext cx="418783" cy="420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5"/>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41" name="Freeform 72"/>
          <p:cNvSpPr>
            <a:spLocks noChangeAspect="1" noChangeArrowheads="1"/>
          </p:cNvSpPr>
          <p:nvPr/>
        </p:nvSpPr>
        <p:spPr bwMode="auto">
          <a:xfrm>
            <a:off x="1101332" y="2078004"/>
            <a:ext cx="443392" cy="392115"/>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42" name="AutoShape 87"/>
          <p:cNvSpPr>
            <a:spLocks noChangeAspect="1"/>
          </p:cNvSpPr>
          <p:nvPr/>
        </p:nvSpPr>
        <p:spPr bwMode="auto">
          <a:xfrm>
            <a:off x="1095574" y="3472712"/>
            <a:ext cx="452657" cy="383525"/>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3"/>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up)">
                                      <p:cBhvr>
                                        <p:cTn id="17" dur="500"/>
                                        <p:tgtEl>
                                          <p:spTgt spid="6"/>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5" grpId="0"/>
      <p:bldP spid="26" grpId="0"/>
      <p:bldP spid="27" grpId="0"/>
      <p:bldP spid="28" grpId="0"/>
      <p:bldP spid="29" grpId="0"/>
      <p:bldP spid="30" grpId="0"/>
      <p:bldP spid="31" grpId="0" animBg="1"/>
      <p:bldP spid="32" grpId="0" animBg="1"/>
      <p:bldP spid="33" grpId="0" animBg="1"/>
      <p:bldP spid="34" grpId="0"/>
      <p:bldP spid="35" grpId="0"/>
      <p:bldP spid="36" grpId="0"/>
      <p:bldP spid="37" grpId="0"/>
      <p:bldP spid="38" grpId="0"/>
      <p:bldP spid="39" grpId="0"/>
      <p:bldP spid="40"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0" y="2139326"/>
            <a:ext cx="12192000" cy="2566649"/>
            <a:chOff x="0" y="2387600"/>
            <a:chExt cx="12192000" cy="2247900"/>
          </a:xfrm>
        </p:grpSpPr>
        <p:sp>
          <p:nvSpPr>
            <p:cNvPr id="627" name="矩形 626"/>
            <p:cNvSpPr/>
            <p:nvPr/>
          </p:nvSpPr>
          <p:spPr>
            <a:xfrm>
              <a:off x="0" y="2387600"/>
              <a:ext cx="12192000" cy="2247900"/>
            </a:xfrm>
            <a:prstGeom prst="rect">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425700"/>
              <a:ext cx="12192000" cy="217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41864" y="2495200"/>
            <a:ext cx="3877985" cy="830997"/>
          </a:xfrm>
          <a:prstGeom prst="rect">
            <a:avLst/>
          </a:prstGeom>
          <a:noFill/>
        </p:spPr>
        <p:txBody>
          <a:bodyPr wrap="none" rtlCol="0">
            <a:spAutoFit/>
          </a:bodyPr>
          <a:lstStyle/>
          <a:p>
            <a:r>
              <a:rPr lang="zh-CN" altLang="en-US" sz="4800" dirty="0">
                <a:solidFill>
                  <a:schemeClr val="tx1">
                    <a:lumMod val="85000"/>
                    <a:lumOff val="15000"/>
                  </a:schemeClr>
                </a:solidFill>
                <a:latin typeface="微软雅黑" panose="020B0503020204020204" pitchFamily="34" charset="-122"/>
                <a:ea typeface="微软雅黑" panose="020B0503020204020204" pitchFamily="34" charset="-122"/>
              </a:rPr>
              <a:t>章节</a:t>
            </a:r>
            <a:r>
              <a:rPr lang="zh-CN" altLang="en-US" sz="4800" dirty="0" smtClean="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4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Shape 285"/>
          <p:cNvSpPr txBox="1"/>
          <p:nvPr/>
        </p:nvSpPr>
        <p:spPr>
          <a:xfrm>
            <a:off x="6667264" y="3346468"/>
            <a:ext cx="387798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247558" y="2402867"/>
            <a:ext cx="1364476" cy="1015663"/>
          </a:xfrm>
          <a:prstGeom prst="rect">
            <a:avLst/>
          </a:prstGeom>
          <a:noFill/>
        </p:spPr>
        <p:txBody>
          <a:bodyPr wrap="none" rtlCol="0">
            <a:spAutoFit/>
          </a:bodyPr>
          <a:lstStyle/>
          <a:p>
            <a:r>
              <a:rPr lang="en-US" altLang="zh-CN" sz="6000" dirty="0" smtClean="0">
                <a:solidFill>
                  <a:schemeClr val="tx1">
                    <a:lumMod val="85000"/>
                    <a:lumOff val="15000"/>
                  </a:schemeClr>
                </a:solidFill>
                <a:latin typeface="锐字巅峰粗黑简1.0" panose="02000500000000000000" pitchFamily="2" charset="-122"/>
                <a:ea typeface="锐字巅峰粗黑简1.0" panose="02000500000000000000" pitchFamily="2" charset="-122"/>
              </a:rPr>
              <a:t>04</a:t>
            </a:r>
            <a:endParaRPr lang="zh-CN" altLang="en-US" sz="6000" dirty="0">
              <a:solidFill>
                <a:schemeClr val="tx1">
                  <a:lumMod val="85000"/>
                  <a:lumOff val="15000"/>
                </a:schemeClr>
              </a:solidFill>
              <a:latin typeface="锐字巅峰粗黑简1.0" panose="02000500000000000000" pitchFamily="2" charset="-122"/>
              <a:ea typeface="锐字巅峰粗黑简1.0" panose="02000500000000000000" pitchFamily="2" charset="-122"/>
            </a:endParaRPr>
          </a:p>
        </p:txBody>
      </p:sp>
      <p:sp>
        <p:nvSpPr>
          <p:cNvPr id="11" name="AutoShape 3"/>
          <p:cNvSpPr>
            <a:spLocks noChangeAspect="1" noChangeArrowheads="1" noTextEdit="1"/>
          </p:cNvSpPr>
          <p:nvPr/>
        </p:nvSpPr>
        <p:spPr bwMode="auto">
          <a:xfrm>
            <a:off x="-3486150" y="800100"/>
            <a:ext cx="12827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83278" y="1628775"/>
            <a:ext cx="3681783" cy="3604933"/>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文本框 76"/>
          <p:cNvSpPr txBox="1"/>
          <p:nvPr/>
        </p:nvSpPr>
        <p:spPr>
          <a:xfrm>
            <a:off x="1366529" y="714514"/>
            <a:ext cx="3421386" cy="707886"/>
          </a:xfrm>
          <a:prstGeom prst="rect">
            <a:avLst/>
          </a:prstGeom>
          <a:noFill/>
        </p:spPr>
        <p:txBody>
          <a:bodyPr wrap="none" rtlCol="0">
            <a:spAutoFit/>
          </a:bodyPr>
          <a:lstStyle/>
          <a:p>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rPr>
              <a:t>目录</a:t>
            </a:r>
            <a:r>
              <a:rPr lang="zh-CN" altLang="en-US" sz="4000" dirty="0" smtClean="0">
                <a:solidFill>
                  <a:schemeClr val="tx1">
                    <a:lumMod val="85000"/>
                    <a:lumOff val="15000"/>
                  </a:schemeClr>
                </a:solidFill>
                <a:latin typeface="微软雅黑" panose="020B0503020204020204" pitchFamily="34" charset="-122"/>
                <a:ea typeface="微软雅黑" panose="020B0503020204020204" pitchFamily="34" charset="-122"/>
              </a:rPr>
              <a:t>页</a:t>
            </a: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2800" i="1" dirty="0">
                <a:solidFill>
                  <a:schemeClr val="tx1">
                    <a:lumMod val="85000"/>
                    <a:lumOff val="15000"/>
                  </a:schemeClr>
                </a:solidFill>
                <a:latin typeface="微软雅黑" panose="020B0503020204020204" pitchFamily="34" charset="-122"/>
                <a:ea typeface="微软雅黑" panose="020B0503020204020204" pitchFamily="34" charset="-122"/>
              </a:rPr>
              <a:t>Contents</a:t>
            </a:r>
            <a:endParaRPr lang="zh-CN" altLang="en-US" sz="2800" i="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2" name="平行四边形 81"/>
          <p:cNvSpPr/>
          <p:nvPr/>
        </p:nvSpPr>
        <p:spPr>
          <a:xfrm>
            <a:off x="1477057" y="2358232"/>
            <a:ext cx="1091728" cy="604156"/>
          </a:xfrm>
          <a:prstGeom prst="parallelogram">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lumMod val="75000"/>
                    <a:lumOff val="25000"/>
                  </a:schemeClr>
                </a:solidFill>
                <a:latin typeface="锐字巅峰粗黑简1.0" panose="02000500000000000000" pitchFamily="2" charset="-122"/>
                <a:ea typeface="锐字巅峰粗黑简1.0" panose="02000500000000000000" pitchFamily="2" charset="-122"/>
              </a:rPr>
              <a:t>01</a:t>
            </a:r>
            <a:endParaRPr lang="zh-CN" altLang="en-US" sz="3600" dirty="0">
              <a:solidFill>
                <a:schemeClr val="tx1">
                  <a:lumMod val="75000"/>
                  <a:lumOff val="25000"/>
                </a:schemeClr>
              </a:solidFill>
              <a:latin typeface="锐字巅峰粗黑简1.0" panose="02000500000000000000" pitchFamily="2" charset="-122"/>
              <a:ea typeface="锐字巅峰粗黑简1.0" panose="02000500000000000000" pitchFamily="2" charset="-122"/>
            </a:endParaRPr>
          </a:p>
        </p:txBody>
      </p:sp>
      <p:sp>
        <p:nvSpPr>
          <p:cNvPr id="83" name="文本框 82"/>
          <p:cNvSpPr txBox="1"/>
          <p:nvPr/>
        </p:nvSpPr>
        <p:spPr>
          <a:xfrm>
            <a:off x="2834540" y="2418723"/>
            <a:ext cx="3057247" cy="523220"/>
          </a:xfrm>
          <a:prstGeom prst="rect">
            <a:avLst/>
          </a:prstGeom>
          <a:noFill/>
        </p:spPr>
        <p:txBody>
          <a:bodyPr wrap="none" rtlCol="0">
            <a:spAutoFit/>
          </a:bodyPr>
          <a:lstStyle/>
          <a:p>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添加章节标题内容</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平行四边形 83"/>
          <p:cNvSpPr/>
          <p:nvPr/>
        </p:nvSpPr>
        <p:spPr>
          <a:xfrm>
            <a:off x="1477057" y="3294268"/>
            <a:ext cx="1091728" cy="604156"/>
          </a:xfrm>
          <a:prstGeom prst="parallelogram">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lumMod val="75000"/>
                    <a:lumOff val="25000"/>
                  </a:schemeClr>
                </a:solidFill>
                <a:latin typeface="锐字巅峰粗黑简1.0" panose="02000500000000000000" pitchFamily="2" charset="-122"/>
                <a:ea typeface="锐字巅峰粗黑简1.0" panose="02000500000000000000" pitchFamily="2" charset="-122"/>
              </a:rPr>
              <a:t>02</a:t>
            </a:r>
            <a:endParaRPr lang="zh-CN" altLang="en-US" sz="3600" dirty="0">
              <a:solidFill>
                <a:schemeClr val="tx1">
                  <a:lumMod val="75000"/>
                  <a:lumOff val="25000"/>
                </a:schemeClr>
              </a:solidFill>
              <a:latin typeface="锐字巅峰粗黑简1.0" panose="02000500000000000000" pitchFamily="2" charset="-122"/>
              <a:ea typeface="锐字巅峰粗黑简1.0" panose="02000500000000000000" pitchFamily="2" charset="-122"/>
            </a:endParaRPr>
          </a:p>
        </p:txBody>
      </p:sp>
      <p:sp>
        <p:nvSpPr>
          <p:cNvPr id="85" name="文本框 84"/>
          <p:cNvSpPr txBox="1"/>
          <p:nvPr/>
        </p:nvSpPr>
        <p:spPr>
          <a:xfrm>
            <a:off x="2834540" y="3354759"/>
            <a:ext cx="3057247" cy="523220"/>
          </a:xfrm>
          <a:prstGeom prst="rect">
            <a:avLst/>
          </a:prstGeom>
          <a:noFill/>
        </p:spPr>
        <p:txBody>
          <a:bodyPr wrap="none" rtlCol="0">
            <a:spAutoFit/>
          </a:bodyPr>
          <a:lstStyle/>
          <a:p>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添加章节标题内容</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平行四边形 85"/>
          <p:cNvSpPr/>
          <p:nvPr/>
        </p:nvSpPr>
        <p:spPr>
          <a:xfrm>
            <a:off x="1477057" y="4230304"/>
            <a:ext cx="1091728" cy="604156"/>
          </a:xfrm>
          <a:prstGeom prst="parallelogram">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lumMod val="75000"/>
                    <a:lumOff val="25000"/>
                  </a:schemeClr>
                </a:solidFill>
                <a:latin typeface="锐字巅峰粗黑简1.0" panose="02000500000000000000" pitchFamily="2" charset="-122"/>
                <a:ea typeface="锐字巅峰粗黑简1.0" panose="02000500000000000000" pitchFamily="2" charset="-122"/>
              </a:rPr>
              <a:t>03</a:t>
            </a:r>
            <a:endParaRPr lang="zh-CN" altLang="en-US" sz="3600" dirty="0">
              <a:solidFill>
                <a:schemeClr val="tx1">
                  <a:lumMod val="75000"/>
                  <a:lumOff val="25000"/>
                </a:schemeClr>
              </a:solidFill>
              <a:latin typeface="锐字巅峰粗黑简1.0" panose="02000500000000000000" pitchFamily="2" charset="-122"/>
              <a:ea typeface="锐字巅峰粗黑简1.0" panose="02000500000000000000" pitchFamily="2" charset="-122"/>
            </a:endParaRPr>
          </a:p>
        </p:txBody>
      </p:sp>
      <p:sp>
        <p:nvSpPr>
          <p:cNvPr id="87" name="文本框 86"/>
          <p:cNvSpPr txBox="1"/>
          <p:nvPr/>
        </p:nvSpPr>
        <p:spPr>
          <a:xfrm>
            <a:off x="2834540" y="4290795"/>
            <a:ext cx="3057247" cy="523220"/>
          </a:xfrm>
          <a:prstGeom prst="rect">
            <a:avLst/>
          </a:prstGeom>
          <a:noFill/>
        </p:spPr>
        <p:txBody>
          <a:bodyPr wrap="none" rtlCol="0">
            <a:spAutoFit/>
          </a:bodyPr>
          <a:lstStyle/>
          <a:p>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添加章节标题</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平行四边形 87"/>
          <p:cNvSpPr/>
          <p:nvPr/>
        </p:nvSpPr>
        <p:spPr>
          <a:xfrm>
            <a:off x="1477057" y="5166340"/>
            <a:ext cx="1091728" cy="604156"/>
          </a:xfrm>
          <a:prstGeom prst="parallelogram">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solidFill>
                  <a:schemeClr val="tx1">
                    <a:lumMod val="75000"/>
                    <a:lumOff val="25000"/>
                  </a:schemeClr>
                </a:solidFill>
                <a:latin typeface="锐字巅峰粗黑简1.0" panose="02000500000000000000" pitchFamily="2" charset="-122"/>
                <a:ea typeface="锐字巅峰粗黑简1.0" panose="02000500000000000000" pitchFamily="2" charset="-122"/>
              </a:rPr>
              <a:t>04</a:t>
            </a:r>
            <a:endParaRPr lang="zh-CN" altLang="en-US" sz="3600" dirty="0">
              <a:solidFill>
                <a:schemeClr val="tx1">
                  <a:lumMod val="75000"/>
                  <a:lumOff val="25000"/>
                </a:schemeClr>
              </a:solidFill>
              <a:latin typeface="锐字巅峰粗黑简1.0" panose="02000500000000000000" pitchFamily="2" charset="-122"/>
              <a:ea typeface="锐字巅峰粗黑简1.0" panose="02000500000000000000" pitchFamily="2" charset="-122"/>
            </a:endParaRPr>
          </a:p>
        </p:txBody>
      </p:sp>
      <p:sp>
        <p:nvSpPr>
          <p:cNvPr id="89" name="文本框 88"/>
          <p:cNvSpPr txBox="1"/>
          <p:nvPr/>
        </p:nvSpPr>
        <p:spPr>
          <a:xfrm>
            <a:off x="2834540" y="5226831"/>
            <a:ext cx="3057247" cy="523220"/>
          </a:xfrm>
          <a:prstGeom prst="rect">
            <a:avLst/>
          </a:prstGeom>
          <a:noFill/>
        </p:spPr>
        <p:txBody>
          <a:bodyPr wrap="none" rtlCol="0">
            <a:spAutoFit/>
          </a:bodyPr>
          <a:lstStyle/>
          <a:p>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添加章节标题</a:t>
            </a:r>
            <a:r>
              <a:rPr lang="zh-CN" altLang="en-US" sz="2800" dirty="0" smtClean="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81" name="图片 8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63287" y="-448269"/>
            <a:ext cx="7043929" cy="6826587"/>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1+#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500" fill="hold"/>
                                        <p:tgtEl>
                                          <p:spTgt spid="77"/>
                                        </p:tgtEl>
                                        <p:attrNameLst>
                                          <p:attrName>ppt_x</p:attrName>
                                        </p:attrNameLst>
                                      </p:cBhvr>
                                      <p:tavLst>
                                        <p:tav tm="0">
                                          <p:val>
                                            <p:strVal val="#ppt_x"/>
                                          </p:val>
                                        </p:tav>
                                        <p:tav tm="100000">
                                          <p:val>
                                            <p:strVal val="#ppt_x"/>
                                          </p:val>
                                        </p:tav>
                                      </p:tavLst>
                                    </p:anim>
                                    <p:anim calcmode="lin" valueType="num">
                                      <p:cBhvr additive="base">
                                        <p:cTn id="13" dur="500" fill="hold"/>
                                        <p:tgtEl>
                                          <p:spTgt spid="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500"/>
                                        <p:tgtEl>
                                          <p:spTgt spid="83"/>
                                        </p:tgtEl>
                                        <p:attrNameLst>
                                          <p:attrName>ppt_y</p:attrName>
                                        </p:attrNameLst>
                                      </p:cBhvr>
                                      <p:tavLst>
                                        <p:tav tm="0">
                                          <p:val>
                                            <p:strVal val="#ppt_y+#ppt_h*1.125000"/>
                                          </p:val>
                                        </p:tav>
                                        <p:tav tm="100000">
                                          <p:val>
                                            <p:strVal val="#ppt_y"/>
                                          </p:val>
                                        </p:tav>
                                      </p:tavLst>
                                    </p:anim>
                                    <p:animEffect transition="in" filter="wipe(up)">
                                      <p:cBhvr>
                                        <p:cTn id="23" dur="500"/>
                                        <p:tgtEl>
                                          <p:spTgt spid="83"/>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p:cTn id="27" dur="500" fill="hold"/>
                                        <p:tgtEl>
                                          <p:spTgt spid="84"/>
                                        </p:tgtEl>
                                        <p:attrNameLst>
                                          <p:attrName>ppt_w</p:attrName>
                                        </p:attrNameLst>
                                      </p:cBhvr>
                                      <p:tavLst>
                                        <p:tav tm="0">
                                          <p:val>
                                            <p:fltVal val="0"/>
                                          </p:val>
                                        </p:tav>
                                        <p:tav tm="100000">
                                          <p:val>
                                            <p:strVal val="#ppt_w"/>
                                          </p:val>
                                        </p:tav>
                                      </p:tavLst>
                                    </p:anim>
                                    <p:anim calcmode="lin" valueType="num">
                                      <p:cBhvr>
                                        <p:cTn id="28" dur="500" fill="hold"/>
                                        <p:tgtEl>
                                          <p:spTgt spid="84"/>
                                        </p:tgtEl>
                                        <p:attrNameLst>
                                          <p:attrName>ppt_h</p:attrName>
                                        </p:attrNameLst>
                                      </p:cBhvr>
                                      <p:tavLst>
                                        <p:tav tm="0">
                                          <p:val>
                                            <p:fltVal val="0"/>
                                          </p:val>
                                        </p:tav>
                                        <p:tav tm="100000">
                                          <p:val>
                                            <p:strVal val="#ppt_h"/>
                                          </p:val>
                                        </p:tav>
                                      </p:tavLst>
                                    </p:anim>
                                    <p:animEffect transition="in" filter="fade">
                                      <p:cBhvr>
                                        <p:cTn id="29" dur="500"/>
                                        <p:tgtEl>
                                          <p:spTgt spid="84"/>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500"/>
                                        <p:tgtEl>
                                          <p:spTgt spid="85"/>
                                        </p:tgtEl>
                                        <p:attrNameLst>
                                          <p:attrName>ppt_y</p:attrName>
                                        </p:attrNameLst>
                                      </p:cBhvr>
                                      <p:tavLst>
                                        <p:tav tm="0">
                                          <p:val>
                                            <p:strVal val="#ppt_y+#ppt_h*1.125000"/>
                                          </p:val>
                                        </p:tav>
                                        <p:tav tm="100000">
                                          <p:val>
                                            <p:strVal val="#ppt_y"/>
                                          </p:val>
                                        </p:tav>
                                      </p:tavLst>
                                    </p:anim>
                                    <p:animEffect transition="in" filter="wipe(up)">
                                      <p:cBhvr>
                                        <p:cTn id="33" dur="500"/>
                                        <p:tgtEl>
                                          <p:spTgt spid="85"/>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additive="base">
                                        <p:cTn id="42" dur="500"/>
                                        <p:tgtEl>
                                          <p:spTgt spid="87"/>
                                        </p:tgtEl>
                                        <p:attrNameLst>
                                          <p:attrName>ppt_y</p:attrName>
                                        </p:attrNameLst>
                                      </p:cBhvr>
                                      <p:tavLst>
                                        <p:tav tm="0">
                                          <p:val>
                                            <p:strVal val="#ppt_y+#ppt_h*1.125000"/>
                                          </p:val>
                                        </p:tav>
                                        <p:tav tm="100000">
                                          <p:val>
                                            <p:strVal val="#ppt_y"/>
                                          </p:val>
                                        </p:tav>
                                      </p:tavLst>
                                    </p:anim>
                                    <p:animEffect transition="in" filter="wipe(up)">
                                      <p:cBhvr>
                                        <p:cTn id="43" dur="500"/>
                                        <p:tgtEl>
                                          <p:spTgt spid="87"/>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fltVal val="0"/>
                                          </p:val>
                                        </p:tav>
                                        <p:tav tm="100000">
                                          <p:val>
                                            <p:strVal val="#ppt_w"/>
                                          </p:val>
                                        </p:tav>
                                      </p:tavLst>
                                    </p:anim>
                                    <p:anim calcmode="lin" valueType="num">
                                      <p:cBhvr>
                                        <p:cTn id="48" dur="500" fill="hold"/>
                                        <p:tgtEl>
                                          <p:spTgt spid="88"/>
                                        </p:tgtEl>
                                        <p:attrNameLst>
                                          <p:attrName>ppt_h</p:attrName>
                                        </p:attrNameLst>
                                      </p:cBhvr>
                                      <p:tavLst>
                                        <p:tav tm="0">
                                          <p:val>
                                            <p:fltVal val="0"/>
                                          </p:val>
                                        </p:tav>
                                        <p:tav tm="100000">
                                          <p:val>
                                            <p:strVal val="#ppt_h"/>
                                          </p:val>
                                        </p:tav>
                                      </p:tavLst>
                                    </p:anim>
                                    <p:animEffect transition="in" filter="fade">
                                      <p:cBhvr>
                                        <p:cTn id="49" dur="500"/>
                                        <p:tgtEl>
                                          <p:spTgt spid="88"/>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 calcmode="lin" valueType="num">
                                      <p:cBhvr additive="base">
                                        <p:cTn id="52" dur="500"/>
                                        <p:tgtEl>
                                          <p:spTgt spid="89"/>
                                        </p:tgtEl>
                                        <p:attrNameLst>
                                          <p:attrName>ppt_y</p:attrName>
                                        </p:attrNameLst>
                                      </p:cBhvr>
                                      <p:tavLst>
                                        <p:tav tm="0">
                                          <p:val>
                                            <p:strVal val="#ppt_y+#ppt_h*1.125000"/>
                                          </p:val>
                                        </p:tav>
                                        <p:tav tm="100000">
                                          <p:val>
                                            <p:strVal val="#ppt_y"/>
                                          </p:val>
                                        </p:tav>
                                      </p:tavLst>
                                    </p:anim>
                                    <p:animEffect transition="in" filter="wipe(up)">
                                      <p:cBhvr>
                                        <p:cTn id="5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2" grpId="0" animBg="1"/>
      <p:bldP spid="83" grpId="0"/>
      <p:bldP spid="84" grpId="0" animBg="1"/>
      <p:bldP spid="85" grpId="0"/>
      <p:bldP spid="86" grpId="0" animBg="1"/>
      <p:bldP spid="87" grpId="0"/>
      <p:bldP spid="88" grpId="0" animBg="1"/>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6" name="Freeform 85"/>
          <p:cNvSpPr/>
          <p:nvPr/>
        </p:nvSpPr>
        <p:spPr bwMode="auto">
          <a:xfrm rot="5400000">
            <a:off x="3629055" y="2980791"/>
            <a:ext cx="14284" cy="835619"/>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1920" tIns="60960" rIns="121920" bIns="60960" numCol="1" anchor="t" anchorCtr="0" compatLnSpc="1"/>
          <a:lstStyle/>
          <a:p>
            <a:endParaRPr lang="id-ID" sz="2400">
              <a:latin typeface="+mn-ea"/>
            </a:endParaRPr>
          </a:p>
        </p:txBody>
      </p:sp>
      <p:grpSp>
        <p:nvGrpSpPr>
          <p:cNvPr id="7" name="Group 67"/>
          <p:cNvGrpSpPr/>
          <p:nvPr/>
        </p:nvGrpSpPr>
        <p:grpSpPr>
          <a:xfrm>
            <a:off x="8349056" y="2931576"/>
            <a:ext cx="3459125" cy="1231107"/>
            <a:chOff x="606056" y="712381"/>
            <a:chExt cx="2594344" cy="923330"/>
          </a:xfrm>
        </p:grpSpPr>
        <p:sp>
          <p:nvSpPr>
            <p:cNvPr id="8" name="TextBox 68"/>
            <p:cNvSpPr txBox="1"/>
            <p:nvPr/>
          </p:nvSpPr>
          <p:spPr>
            <a:xfrm>
              <a:off x="606056" y="712381"/>
              <a:ext cx="2594344" cy="315423"/>
            </a:xfrm>
            <a:prstGeom prst="rect">
              <a:avLst/>
            </a:prstGeom>
            <a:noFill/>
          </p:spPr>
          <p:txBody>
            <a:bodyPr wrap="square" rtlCol="0">
              <a:spAutoFit/>
            </a:bodyPr>
            <a:lstStyle/>
            <a:p>
              <a:r>
                <a:rPr lang="zh-CN" altLang="en-US" sz="2135" b="1" dirty="0">
                  <a:solidFill>
                    <a:schemeClr val="accent3"/>
                  </a:solidFill>
                  <a:latin typeface="+mn-ea"/>
                </a:rPr>
                <a:t>添加标题</a:t>
              </a:r>
              <a:endParaRPr lang="en-US" sz="2135" b="1" dirty="0">
                <a:solidFill>
                  <a:schemeClr val="accent3"/>
                </a:solidFill>
                <a:latin typeface="+mn-ea"/>
              </a:endParaRPr>
            </a:p>
          </p:txBody>
        </p:sp>
        <p:sp>
          <p:nvSpPr>
            <p:cNvPr id="9" name="TextBox 70"/>
            <p:cNvSpPr txBox="1"/>
            <p:nvPr/>
          </p:nvSpPr>
          <p:spPr>
            <a:xfrm>
              <a:off x="606056" y="1012463"/>
              <a:ext cx="2594344" cy="623248"/>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此处添加详细文本描述，建议与标题相关并符合整体语言风格，语言描述尽量简洁生动。</a:t>
              </a:r>
              <a:endParaRPr lang="en-US" sz="1600" b="1" dirty="0">
                <a:solidFill>
                  <a:schemeClr val="tx2"/>
                </a:solidFill>
                <a:latin typeface="+mn-ea"/>
              </a:endParaRPr>
            </a:p>
          </p:txBody>
        </p:sp>
      </p:grpSp>
      <p:grpSp>
        <p:nvGrpSpPr>
          <p:cNvPr id="10" name="Group 71"/>
          <p:cNvGrpSpPr/>
          <p:nvPr/>
        </p:nvGrpSpPr>
        <p:grpSpPr>
          <a:xfrm>
            <a:off x="8349056" y="4583948"/>
            <a:ext cx="3459125" cy="1231107"/>
            <a:chOff x="606056" y="712381"/>
            <a:chExt cx="2594344" cy="923330"/>
          </a:xfrm>
        </p:grpSpPr>
        <p:sp>
          <p:nvSpPr>
            <p:cNvPr id="11" name="TextBox 72"/>
            <p:cNvSpPr txBox="1"/>
            <p:nvPr/>
          </p:nvSpPr>
          <p:spPr>
            <a:xfrm>
              <a:off x="606056" y="712381"/>
              <a:ext cx="2594344" cy="315423"/>
            </a:xfrm>
            <a:prstGeom prst="rect">
              <a:avLst/>
            </a:prstGeom>
            <a:noFill/>
          </p:spPr>
          <p:txBody>
            <a:bodyPr wrap="square" rtlCol="0">
              <a:spAutoFit/>
            </a:bodyPr>
            <a:lstStyle/>
            <a:p>
              <a:r>
                <a:rPr lang="zh-CN" altLang="en-US" sz="2135" b="1" dirty="0">
                  <a:solidFill>
                    <a:schemeClr val="accent5"/>
                  </a:solidFill>
                  <a:latin typeface="+mn-ea"/>
                </a:rPr>
                <a:t>添加标题</a:t>
              </a:r>
              <a:endParaRPr lang="en-US" sz="2135" b="1" dirty="0">
                <a:solidFill>
                  <a:schemeClr val="accent5"/>
                </a:solidFill>
                <a:latin typeface="+mn-ea"/>
              </a:endParaRPr>
            </a:p>
          </p:txBody>
        </p:sp>
        <p:sp>
          <p:nvSpPr>
            <p:cNvPr id="12" name="TextBox 73"/>
            <p:cNvSpPr txBox="1"/>
            <p:nvPr/>
          </p:nvSpPr>
          <p:spPr>
            <a:xfrm>
              <a:off x="606056" y="1012463"/>
              <a:ext cx="2594344" cy="623248"/>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此处添加详细文本描述，建议与标题相关并符合整体语言风格，语言描述尽量简洁生动。</a:t>
              </a:r>
              <a:endParaRPr lang="en-US" sz="1600" b="1" dirty="0">
                <a:solidFill>
                  <a:schemeClr val="tx2"/>
                </a:solidFill>
                <a:latin typeface="+mn-ea"/>
              </a:endParaRPr>
            </a:p>
          </p:txBody>
        </p:sp>
      </p:grpSp>
      <p:grpSp>
        <p:nvGrpSpPr>
          <p:cNvPr id="13" name="Group 43"/>
          <p:cNvGrpSpPr/>
          <p:nvPr/>
        </p:nvGrpSpPr>
        <p:grpSpPr>
          <a:xfrm>
            <a:off x="3928503" y="1466607"/>
            <a:ext cx="4334996" cy="4506005"/>
            <a:chOff x="3176848" y="864832"/>
            <a:chExt cx="3251247" cy="3379504"/>
          </a:xfrm>
        </p:grpSpPr>
        <p:sp>
          <p:nvSpPr>
            <p:cNvPr id="14" name="Freeform 44"/>
            <p:cNvSpPr/>
            <p:nvPr/>
          </p:nvSpPr>
          <p:spPr bwMode="auto">
            <a:xfrm>
              <a:off x="4578284" y="1910695"/>
              <a:ext cx="1374324" cy="1107384"/>
            </a:xfrm>
            <a:custGeom>
              <a:avLst/>
              <a:gdLst>
                <a:gd name="T0" fmla="*/ 638 w 913"/>
                <a:gd name="T1" fmla="*/ 0 h 735"/>
                <a:gd name="T2" fmla="*/ 277 w 913"/>
                <a:gd name="T3" fmla="*/ 0 h 735"/>
                <a:gd name="T4" fmla="*/ 276 w 913"/>
                <a:gd name="T5" fmla="*/ 0 h 735"/>
                <a:gd name="T6" fmla="*/ 275 w 913"/>
                <a:gd name="T7" fmla="*/ 0 h 735"/>
                <a:gd name="T8" fmla="*/ 2 w 913"/>
                <a:gd name="T9" fmla="*/ 273 h 735"/>
                <a:gd name="T10" fmla="*/ 0 w 913"/>
                <a:gd name="T11" fmla="*/ 735 h 735"/>
                <a:gd name="T12" fmla="*/ 237 w 913"/>
                <a:gd name="T13" fmla="*/ 557 h 735"/>
                <a:gd name="T14" fmla="*/ 638 w 913"/>
                <a:gd name="T15" fmla="*/ 550 h 735"/>
                <a:gd name="T16" fmla="*/ 913 w 913"/>
                <a:gd name="T17" fmla="*/ 275 h 735"/>
                <a:gd name="T18" fmla="*/ 638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638" y="0"/>
                  </a:moveTo>
                  <a:cubicBezTo>
                    <a:pt x="277" y="0"/>
                    <a:pt x="277" y="0"/>
                    <a:pt x="277" y="0"/>
                  </a:cubicBezTo>
                  <a:cubicBezTo>
                    <a:pt x="276" y="0"/>
                    <a:pt x="276" y="0"/>
                    <a:pt x="276" y="0"/>
                  </a:cubicBezTo>
                  <a:cubicBezTo>
                    <a:pt x="275" y="0"/>
                    <a:pt x="275" y="0"/>
                    <a:pt x="275" y="0"/>
                  </a:cubicBezTo>
                  <a:cubicBezTo>
                    <a:pt x="124" y="0"/>
                    <a:pt x="2" y="122"/>
                    <a:pt x="2" y="273"/>
                  </a:cubicBezTo>
                  <a:cubicBezTo>
                    <a:pt x="2" y="424"/>
                    <a:pt x="0" y="735"/>
                    <a:pt x="0" y="735"/>
                  </a:cubicBezTo>
                  <a:cubicBezTo>
                    <a:pt x="0" y="735"/>
                    <a:pt x="69" y="582"/>
                    <a:pt x="237" y="557"/>
                  </a:cubicBezTo>
                  <a:cubicBezTo>
                    <a:pt x="258" y="554"/>
                    <a:pt x="638" y="550"/>
                    <a:pt x="638" y="550"/>
                  </a:cubicBezTo>
                  <a:cubicBezTo>
                    <a:pt x="790" y="550"/>
                    <a:pt x="913" y="427"/>
                    <a:pt x="913" y="275"/>
                  </a:cubicBezTo>
                  <a:cubicBezTo>
                    <a:pt x="913" y="123"/>
                    <a:pt x="790" y="0"/>
                    <a:pt x="638" y="0"/>
                  </a:cubicBezTo>
                </a:path>
              </a:pathLst>
            </a:custGeom>
            <a:solidFill>
              <a:schemeClr val="accent3"/>
            </a:solidFill>
            <a:ln>
              <a:noFill/>
            </a:ln>
          </p:spPr>
          <p:txBody>
            <a:bodyPr vert="horz" wrap="square" lIns="121920" tIns="60960" rIns="121920" bIns="60960" numCol="1" anchor="t" anchorCtr="0" compatLnSpc="1"/>
            <a:lstStyle/>
            <a:p>
              <a:endParaRPr lang="en-US" sz="2400">
                <a:latin typeface="+mn-ea"/>
              </a:endParaRPr>
            </a:p>
          </p:txBody>
        </p:sp>
        <p:sp>
          <p:nvSpPr>
            <p:cNvPr id="15" name="Freeform 45"/>
            <p:cNvSpPr/>
            <p:nvPr/>
          </p:nvSpPr>
          <p:spPr bwMode="auto">
            <a:xfrm>
              <a:off x="4578284" y="1116131"/>
              <a:ext cx="1150137" cy="925949"/>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1" y="0"/>
                    <a:pt x="231" y="0"/>
                    <a:pt x="231" y="0"/>
                  </a:cubicBezTo>
                  <a:cubicBezTo>
                    <a:pt x="230" y="0"/>
                    <a:pt x="230"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accent2"/>
            </a:solidFill>
            <a:ln>
              <a:noFill/>
            </a:ln>
          </p:spPr>
          <p:txBody>
            <a:bodyPr vert="horz" wrap="square" lIns="121920" tIns="60960" rIns="121920" bIns="60960" numCol="1" anchor="t" anchorCtr="0" compatLnSpc="1"/>
            <a:lstStyle/>
            <a:p>
              <a:endParaRPr lang="en-US" sz="2400">
                <a:latin typeface="+mn-ea"/>
              </a:endParaRPr>
            </a:p>
          </p:txBody>
        </p:sp>
        <p:sp>
          <p:nvSpPr>
            <p:cNvPr id="16" name="Freeform 46"/>
            <p:cNvSpPr/>
            <p:nvPr/>
          </p:nvSpPr>
          <p:spPr bwMode="auto">
            <a:xfrm>
              <a:off x="3761822" y="1353875"/>
              <a:ext cx="789351" cy="637111"/>
            </a:xfrm>
            <a:custGeom>
              <a:avLst/>
              <a:gdLst>
                <a:gd name="T0" fmla="*/ 158 w 525"/>
                <a:gd name="T1" fmla="*/ 0 h 423"/>
                <a:gd name="T2" fmla="*/ 366 w 525"/>
                <a:gd name="T3" fmla="*/ 0 h 423"/>
                <a:gd name="T4" fmla="*/ 367 w 525"/>
                <a:gd name="T5" fmla="*/ 0 h 423"/>
                <a:gd name="T6" fmla="*/ 367 w 525"/>
                <a:gd name="T7" fmla="*/ 0 h 423"/>
                <a:gd name="T8" fmla="*/ 524 w 525"/>
                <a:gd name="T9" fmla="*/ 157 h 423"/>
                <a:gd name="T10" fmla="*/ 525 w 525"/>
                <a:gd name="T11" fmla="*/ 423 h 423"/>
                <a:gd name="T12" fmla="*/ 389 w 525"/>
                <a:gd name="T13" fmla="*/ 321 h 423"/>
                <a:gd name="T14" fmla="*/ 158 w 525"/>
                <a:gd name="T15" fmla="*/ 316 h 423"/>
                <a:gd name="T16" fmla="*/ 0 w 525"/>
                <a:gd name="T17" fmla="*/ 158 h 423"/>
                <a:gd name="T18" fmla="*/ 158 w 525"/>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 h="423">
                  <a:moveTo>
                    <a:pt x="158" y="0"/>
                  </a:moveTo>
                  <a:cubicBezTo>
                    <a:pt x="366" y="0"/>
                    <a:pt x="366" y="0"/>
                    <a:pt x="366" y="0"/>
                  </a:cubicBezTo>
                  <a:cubicBezTo>
                    <a:pt x="367" y="0"/>
                    <a:pt x="367" y="0"/>
                    <a:pt x="367" y="0"/>
                  </a:cubicBezTo>
                  <a:cubicBezTo>
                    <a:pt x="367" y="0"/>
                    <a:pt x="367" y="0"/>
                    <a:pt x="367" y="0"/>
                  </a:cubicBezTo>
                  <a:cubicBezTo>
                    <a:pt x="454" y="0"/>
                    <a:pt x="524" y="71"/>
                    <a:pt x="524" y="157"/>
                  </a:cubicBezTo>
                  <a:cubicBezTo>
                    <a:pt x="524" y="244"/>
                    <a:pt x="525" y="423"/>
                    <a:pt x="525" y="423"/>
                  </a:cubicBezTo>
                  <a:cubicBezTo>
                    <a:pt x="525" y="423"/>
                    <a:pt x="485" y="335"/>
                    <a:pt x="389" y="321"/>
                  </a:cubicBezTo>
                  <a:cubicBezTo>
                    <a:pt x="377" y="319"/>
                    <a:pt x="158" y="316"/>
                    <a:pt x="158" y="316"/>
                  </a:cubicBezTo>
                  <a:cubicBezTo>
                    <a:pt x="71" y="316"/>
                    <a:pt x="0" y="246"/>
                    <a:pt x="0" y="158"/>
                  </a:cubicBezTo>
                  <a:cubicBezTo>
                    <a:pt x="0" y="71"/>
                    <a:pt x="71" y="0"/>
                    <a:pt x="15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17" name="Freeform 80"/>
            <p:cNvSpPr/>
            <p:nvPr/>
          </p:nvSpPr>
          <p:spPr bwMode="auto">
            <a:xfrm>
              <a:off x="3176848" y="1910695"/>
              <a:ext cx="1374324" cy="1107384"/>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close/>
                </a:path>
              </a:pathLst>
            </a:custGeom>
            <a:solidFill>
              <a:schemeClr val="accent4"/>
            </a:solidFill>
            <a:ln>
              <a:noFill/>
            </a:ln>
          </p:spPr>
          <p:txBody>
            <a:bodyPr vert="horz" wrap="square" lIns="121920" tIns="60960" rIns="121920" bIns="60960" numCol="1" anchor="t" anchorCtr="0" compatLnSpc="1"/>
            <a:lstStyle/>
            <a:p>
              <a:endParaRPr lang="en-US" sz="2400">
                <a:latin typeface="+mn-ea"/>
              </a:endParaRPr>
            </a:p>
          </p:txBody>
        </p:sp>
        <p:sp>
          <p:nvSpPr>
            <p:cNvPr id="18" name="Freeform 81"/>
            <p:cNvSpPr/>
            <p:nvPr/>
          </p:nvSpPr>
          <p:spPr bwMode="auto">
            <a:xfrm>
              <a:off x="3176848" y="2849157"/>
              <a:ext cx="1374324" cy="110634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path>
              </a:pathLst>
            </a:custGeom>
            <a:solidFill>
              <a:schemeClr val="accent6"/>
            </a:solidFill>
            <a:ln>
              <a:noFill/>
            </a:ln>
          </p:spPr>
          <p:txBody>
            <a:bodyPr vert="horz" wrap="square" lIns="121920" tIns="60960" rIns="121920" bIns="60960" numCol="1" anchor="t" anchorCtr="0" compatLnSpc="1"/>
            <a:lstStyle/>
            <a:p>
              <a:endParaRPr lang="en-US" sz="2400">
                <a:latin typeface="+mn-ea"/>
              </a:endParaRPr>
            </a:p>
          </p:txBody>
        </p:sp>
        <p:sp>
          <p:nvSpPr>
            <p:cNvPr id="19" name="Freeform 82"/>
            <p:cNvSpPr/>
            <p:nvPr/>
          </p:nvSpPr>
          <p:spPr bwMode="auto">
            <a:xfrm>
              <a:off x="4578284" y="2850199"/>
              <a:ext cx="1733025" cy="1394137"/>
            </a:xfrm>
            <a:custGeom>
              <a:avLst/>
              <a:gdLst>
                <a:gd name="T0" fmla="*/ 804 w 1151"/>
                <a:gd name="T1" fmla="*/ 0 h 926"/>
                <a:gd name="T2" fmla="*/ 349 w 1151"/>
                <a:gd name="T3" fmla="*/ 0 h 926"/>
                <a:gd name="T4" fmla="*/ 348 w 1151"/>
                <a:gd name="T5" fmla="*/ 0 h 926"/>
                <a:gd name="T6" fmla="*/ 347 w 1151"/>
                <a:gd name="T7" fmla="*/ 0 h 926"/>
                <a:gd name="T8" fmla="*/ 3 w 1151"/>
                <a:gd name="T9" fmla="*/ 345 h 926"/>
                <a:gd name="T10" fmla="*/ 0 w 1151"/>
                <a:gd name="T11" fmla="*/ 926 h 926"/>
                <a:gd name="T12" fmla="*/ 298 w 1151"/>
                <a:gd name="T13" fmla="*/ 703 h 926"/>
                <a:gd name="T14" fmla="*/ 804 w 1151"/>
                <a:gd name="T15" fmla="*/ 693 h 926"/>
                <a:gd name="T16" fmla="*/ 1151 w 1151"/>
                <a:gd name="T17" fmla="*/ 347 h 926"/>
                <a:gd name="T18" fmla="*/ 804 w 1151"/>
                <a:gd name="T1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1" h="926">
                  <a:moveTo>
                    <a:pt x="804" y="0"/>
                  </a:moveTo>
                  <a:cubicBezTo>
                    <a:pt x="349" y="0"/>
                    <a:pt x="349" y="0"/>
                    <a:pt x="349" y="0"/>
                  </a:cubicBezTo>
                  <a:cubicBezTo>
                    <a:pt x="349" y="0"/>
                    <a:pt x="348" y="0"/>
                    <a:pt x="348" y="0"/>
                  </a:cubicBezTo>
                  <a:cubicBezTo>
                    <a:pt x="347" y="0"/>
                    <a:pt x="347" y="0"/>
                    <a:pt x="347" y="0"/>
                  </a:cubicBezTo>
                  <a:cubicBezTo>
                    <a:pt x="157" y="0"/>
                    <a:pt x="3" y="154"/>
                    <a:pt x="3" y="345"/>
                  </a:cubicBezTo>
                  <a:cubicBezTo>
                    <a:pt x="3" y="535"/>
                    <a:pt x="0" y="926"/>
                    <a:pt x="0" y="926"/>
                  </a:cubicBezTo>
                  <a:cubicBezTo>
                    <a:pt x="0" y="926"/>
                    <a:pt x="87"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5"/>
            </a:solidFill>
            <a:ln>
              <a:noFill/>
            </a:ln>
          </p:spPr>
          <p:txBody>
            <a:bodyPr vert="horz" wrap="square" lIns="121920" tIns="60960" rIns="121920" bIns="60960" numCol="1" anchor="t" anchorCtr="0" compatLnSpc="1"/>
            <a:lstStyle/>
            <a:p>
              <a:endParaRPr lang="en-US" sz="2400">
                <a:latin typeface="+mn-ea"/>
              </a:endParaRPr>
            </a:p>
          </p:txBody>
        </p:sp>
        <p:sp>
          <p:nvSpPr>
            <p:cNvPr id="20" name="Oval 83"/>
            <p:cNvSpPr>
              <a:spLocks noChangeArrowheads="1"/>
            </p:cNvSpPr>
            <p:nvPr/>
          </p:nvSpPr>
          <p:spPr bwMode="auto">
            <a:xfrm>
              <a:off x="5408300" y="864832"/>
              <a:ext cx="222103" cy="223145"/>
            </a:xfrm>
            <a:prstGeom prst="ellipse">
              <a:avLst/>
            </a:prstGeom>
            <a:solidFill>
              <a:schemeClr val="accent2"/>
            </a:solidFill>
            <a:ln>
              <a:noFill/>
            </a:ln>
          </p:spPr>
          <p:txBody>
            <a:bodyPr vert="horz" wrap="square" lIns="121920" tIns="60960" rIns="121920" bIns="60960" numCol="1" anchor="t" anchorCtr="0" compatLnSpc="1"/>
            <a:lstStyle/>
            <a:p>
              <a:endParaRPr lang="en-US" sz="2400">
                <a:latin typeface="+mn-ea"/>
              </a:endParaRPr>
            </a:p>
          </p:txBody>
        </p:sp>
        <p:sp>
          <p:nvSpPr>
            <p:cNvPr id="21" name="Freeform 84"/>
            <p:cNvSpPr/>
            <p:nvPr/>
          </p:nvSpPr>
          <p:spPr bwMode="auto">
            <a:xfrm>
              <a:off x="5293600" y="1071294"/>
              <a:ext cx="111573" cy="44838"/>
            </a:xfrm>
            <a:custGeom>
              <a:avLst/>
              <a:gdLst>
                <a:gd name="T0" fmla="*/ 37 w 74"/>
                <a:gd name="T1" fmla="*/ 0 h 30"/>
                <a:gd name="T2" fmla="*/ 0 w 74"/>
                <a:gd name="T3" fmla="*/ 30 h 30"/>
                <a:gd name="T4" fmla="*/ 59 w 74"/>
                <a:gd name="T5" fmla="*/ 30 h 30"/>
                <a:gd name="T6" fmla="*/ 74 w 74"/>
                <a:gd name="T7" fmla="*/ 30 h 30"/>
                <a:gd name="T8" fmla="*/ 37 w 74"/>
                <a:gd name="T9" fmla="*/ 0 h 30"/>
              </a:gdLst>
              <a:ahLst/>
              <a:cxnLst>
                <a:cxn ang="0">
                  <a:pos x="T0" y="T1"/>
                </a:cxn>
                <a:cxn ang="0">
                  <a:pos x="T2" y="T3"/>
                </a:cxn>
                <a:cxn ang="0">
                  <a:pos x="T4" y="T5"/>
                </a:cxn>
                <a:cxn ang="0">
                  <a:pos x="T6" y="T7"/>
                </a:cxn>
                <a:cxn ang="0">
                  <a:pos x="T8" y="T9"/>
                </a:cxn>
              </a:cxnLst>
              <a:rect l="0" t="0" r="r" b="b"/>
              <a:pathLst>
                <a:path w="74" h="30">
                  <a:moveTo>
                    <a:pt x="37" y="0"/>
                  </a:moveTo>
                  <a:cubicBezTo>
                    <a:pt x="19" y="0"/>
                    <a:pt x="4" y="13"/>
                    <a:pt x="0" y="30"/>
                  </a:cubicBezTo>
                  <a:cubicBezTo>
                    <a:pt x="59" y="30"/>
                    <a:pt x="59" y="30"/>
                    <a:pt x="59" y="30"/>
                  </a:cubicBezTo>
                  <a:cubicBezTo>
                    <a:pt x="64" y="30"/>
                    <a:pt x="69" y="30"/>
                    <a:pt x="74" y="30"/>
                  </a:cubicBezTo>
                  <a:cubicBezTo>
                    <a:pt x="70" y="13"/>
                    <a:pt x="55" y="0"/>
                    <a:pt x="37" y="0"/>
                  </a:cubicBezTo>
                </a:path>
              </a:pathLst>
            </a:custGeom>
            <a:solidFill>
              <a:schemeClr val="accent2"/>
            </a:solidFill>
            <a:ln>
              <a:noFill/>
            </a:ln>
          </p:spPr>
          <p:txBody>
            <a:bodyPr vert="horz" wrap="square" lIns="121920" tIns="60960" rIns="121920" bIns="60960" numCol="1" anchor="t" anchorCtr="0" compatLnSpc="1"/>
            <a:lstStyle/>
            <a:p>
              <a:endParaRPr lang="en-US" sz="2400">
                <a:latin typeface="+mn-ea"/>
              </a:endParaRPr>
            </a:p>
          </p:txBody>
        </p:sp>
        <p:sp>
          <p:nvSpPr>
            <p:cNvPr id="22" name="Freeform 85"/>
            <p:cNvSpPr/>
            <p:nvPr/>
          </p:nvSpPr>
          <p:spPr bwMode="auto">
            <a:xfrm>
              <a:off x="5292557" y="1116131"/>
              <a:ext cx="113658" cy="69864"/>
            </a:xfrm>
            <a:custGeom>
              <a:avLst/>
              <a:gdLst>
                <a:gd name="T0" fmla="*/ 60 w 76"/>
                <a:gd name="T1" fmla="*/ 0 h 46"/>
                <a:gd name="T2" fmla="*/ 1 w 76"/>
                <a:gd name="T3" fmla="*/ 0 h 46"/>
                <a:gd name="T4" fmla="*/ 0 w 76"/>
                <a:gd name="T5" fmla="*/ 8 h 46"/>
                <a:gd name="T6" fmla="*/ 38 w 76"/>
                <a:gd name="T7" fmla="*/ 46 h 46"/>
                <a:gd name="T8" fmla="*/ 76 w 76"/>
                <a:gd name="T9" fmla="*/ 8 h 46"/>
                <a:gd name="T10" fmla="*/ 75 w 76"/>
                <a:gd name="T11" fmla="*/ 0 h 46"/>
                <a:gd name="T12" fmla="*/ 60 w 7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76" h="46">
                  <a:moveTo>
                    <a:pt x="60" y="0"/>
                  </a:moveTo>
                  <a:cubicBezTo>
                    <a:pt x="1" y="0"/>
                    <a:pt x="1" y="0"/>
                    <a:pt x="1" y="0"/>
                  </a:cubicBezTo>
                  <a:cubicBezTo>
                    <a:pt x="0" y="3"/>
                    <a:pt x="0" y="5"/>
                    <a:pt x="0" y="8"/>
                  </a:cubicBezTo>
                  <a:cubicBezTo>
                    <a:pt x="0" y="29"/>
                    <a:pt x="17" y="46"/>
                    <a:pt x="38" y="46"/>
                  </a:cubicBezTo>
                  <a:cubicBezTo>
                    <a:pt x="59" y="46"/>
                    <a:pt x="76" y="29"/>
                    <a:pt x="76" y="8"/>
                  </a:cubicBezTo>
                  <a:cubicBezTo>
                    <a:pt x="76" y="6"/>
                    <a:pt x="76" y="3"/>
                    <a:pt x="75" y="0"/>
                  </a:cubicBezTo>
                  <a:cubicBezTo>
                    <a:pt x="70" y="0"/>
                    <a:pt x="65" y="0"/>
                    <a:pt x="60" y="0"/>
                  </a:cubicBezTo>
                </a:path>
              </a:pathLst>
            </a:custGeom>
            <a:solidFill>
              <a:schemeClr val="accent2">
                <a:lumMod val="50000"/>
              </a:schemeClr>
            </a:solidFill>
            <a:ln>
              <a:noFill/>
            </a:ln>
          </p:spPr>
          <p:txBody>
            <a:bodyPr vert="horz" wrap="square" lIns="121920" tIns="60960" rIns="121920" bIns="60960" numCol="1" anchor="t" anchorCtr="0" compatLnSpc="1"/>
            <a:lstStyle/>
            <a:p>
              <a:endParaRPr lang="en-US" sz="2400">
                <a:latin typeface="+mn-ea"/>
              </a:endParaRPr>
            </a:p>
          </p:txBody>
        </p:sp>
        <p:sp>
          <p:nvSpPr>
            <p:cNvPr id="23" name="Freeform 86"/>
            <p:cNvSpPr/>
            <p:nvPr/>
          </p:nvSpPr>
          <p:spPr bwMode="auto">
            <a:xfrm>
              <a:off x="5601206" y="1766798"/>
              <a:ext cx="270069" cy="247128"/>
            </a:xfrm>
            <a:custGeom>
              <a:avLst/>
              <a:gdLst>
                <a:gd name="T0" fmla="*/ 90 w 180"/>
                <a:gd name="T1" fmla="*/ 0 h 164"/>
                <a:gd name="T2" fmla="*/ 0 w 180"/>
                <a:gd name="T3" fmla="*/ 90 h 164"/>
                <a:gd name="T4" fmla="*/ 1 w 180"/>
                <a:gd name="T5" fmla="*/ 99 h 164"/>
                <a:gd name="T6" fmla="*/ 141 w 180"/>
                <a:gd name="T7" fmla="*/ 164 h 164"/>
                <a:gd name="T8" fmla="*/ 180 w 180"/>
                <a:gd name="T9" fmla="*/ 90 h 164"/>
                <a:gd name="T10" fmla="*/ 90 w 180"/>
                <a:gd name="T11" fmla="*/ 0 h 164"/>
              </a:gdLst>
              <a:ahLst/>
              <a:cxnLst>
                <a:cxn ang="0">
                  <a:pos x="T0" y="T1"/>
                </a:cxn>
                <a:cxn ang="0">
                  <a:pos x="T2" y="T3"/>
                </a:cxn>
                <a:cxn ang="0">
                  <a:pos x="T4" y="T5"/>
                </a:cxn>
                <a:cxn ang="0">
                  <a:pos x="T6" y="T7"/>
                </a:cxn>
                <a:cxn ang="0">
                  <a:pos x="T8" y="T9"/>
                </a:cxn>
                <a:cxn ang="0">
                  <a:pos x="T10" y="T11"/>
                </a:cxn>
              </a:cxnLst>
              <a:rect l="0" t="0" r="r" b="b"/>
              <a:pathLst>
                <a:path w="180" h="164">
                  <a:moveTo>
                    <a:pt x="90" y="0"/>
                  </a:moveTo>
                  <a:cubicBezTo>
                    <a:pt x="41" y="0"/>
                    <a:pt x="0" y="40"/>
                    <a:pt x="0" y="90"/>
                  </a:cubicBezTo>
                  <a:cubicBezTo>
                    <a:pt x="0" y="93"/>
                    <a:pt x="1" y="96"/>
                    <a:pt x="1" y="99"/>
                  </a:cubicBezTo>
                  <a:cubicBezTo>
                    <a:pt x="54" y="107"/>
                    <a:pt x="102" y="130"/>
                    <a:pt x="141" y="164"/>
                  </a:cubicBezTo>
                  <a:cubicBezTo>
                    <a:pt x="165" y="148"/>
                    <a:pt x="180" y="121"/>
                    <a:pt x="180" y="90"/>
                  </a:cubicBezTo>
                  <a:cubicBezTo>
                    <a:pt x="180" y="40"/>
                    <a:pt x="140" y="0"/>
                    <a:pt x="90" y="0"/>
                  </a:cubicBezTo>
                </a:path>
              </a:pathLst>
            </a:custGeom>
            <a:solidFill>
              <a:schemeClr val="accent3"/>
            </a:solidFill>
            <a:ln>
              <a:noFill/>
            </a:ln>
          </p:spPr>
          <p:txBody>
            <a:bodyPr vert="horz" wrap="square" lIns="121920" tIns="60960" rIns="121920" bIns="60960" numCol="1" anchor="t" anchorCtr="0" compatLnSpc="1"/>
            <a:lstStyle/>
            <a:p>
              <a:endParaRPr lang="en-US" sz="2400">
                <a:latin typeface="+mn-ea"/>
              </a:endParaRPr>
            </a:p>
          </p:txBody>
        </p:sp>
        <p:sp>
          <p:nvSpPr>
            <p:cNvPr id="24" name="Freeform 87"/>
            <p:cNvSpPr/>
            <p:nvPr/>
          </p:nvSpPr>
          <p:spPr bwMode="auto">
            <a:xfrm>
              <a:off x="5602249" y="1915909"/>
              <a:ext cx="210632" cy="122000"/>
            </a:xfrm>
            <a:custGeom>
              <a:avLst/>
              <a:gdLst>
                <a:gd name="T0" fmla="*/ 0 w 140"/>
                <a:gd name="T1" fmla="*/ 0 h 81"/>
                <a:gd name="T2" fmla="*/ 89 w 140"/>
                <a:gd name="T3" fmla="*/ 81 h 81"/>
                <a:gd name="T4" fmla="*/ 140 w 140"/>
                <a:gd name="T5" fmla="*/ 65 h 81"/>
                <a:gd name="T6" fmla="*/ 0 w 140"/>
                <a:gd name="T7" fmla="*/ 0 h 81"/>
              </a:gdLst>
              <a:ahLst/>
              <a:cxnLst>
                <a:cxn ang="0">
                  <a:pos x="T0" y="T1"/>
                </a:cxn>
                <a:cxn ang="0">
                  <a:pos x="T2" y="T3"/>
                </a:cxn>
                <a:cxn ang="0">
                  <a:pos x="T4" y="T5"/>
                </a:cxn>
                <a:cxn ang="0">
                  <a:pos x="T6" y="T7"/>
                </a:cxn>
              </a:cxnLst>
              <a:rect l="0" t="0" r="r" b="b"/>
              <a:pathLst>
                <a:path w="140" h="81">
                  <a:moveTo>
                    <a:pt x="0" y="0"/>
                  </a:moveTo>
                  <a:cubicBezTo>
                    <a:pt x="4" y="45"/>
                    <a:pt x="43" y="81"/>
                    <a:pt x="89" y="81"/>
                  </a:cubicBezTo>
                  <a:cubicBezTo>
                    <a:pt x="108" y="81"/>
                    <a:pt x="126" y="75"/>
                    <a:pt x="140" y="65"/>
                  </a:cubicBezTo>
                  <a:cubicBezTo>
                    <a:pt x="101" y="31"/>
                    <a:pt x="53" y="8"/>
                    <a:pt x="0" y="0"/>
                  </a:cubicBezTo>
                </a:path>
              </a:pathLst>
            </a:custGeom>
            <a:solidFill>
              <a:schemeClr val="accent3">
                <a:lumMod val="50000"/>
              </a:schemeClr>
            </a:solidFill>
            <a:ln>
              <a:noFill/>
            </a:ln>
          </p:spPr>
          <p:txBody>
            <a:bodyPr vert="horz" wrap="square" lIns="121920" tIns="60960" rIns="121920" bIns="60960" numCol="1" anchor="t" anchorCtr="0" compatLnSpc="1"/>
            <a:lstStyle/>
            <a:p>
              <a:endParaRPr lang="en-US" sz="2400">
                <a:latin typeface="+mn-ea"/>
              </a:endParaRPr>
            </a:p>
          </p:txBody>
        </p:sp>
        <p:sp>
          <p:nvSpPr>
            <p:cNvPr id="25" name="Oval 88"/>
            <p:cNvSpPr>
              <a:spLocks noChangeArrowheads="1"/>
            </p:cNvSpPr>
            <p:nvPr/>
          </p:nvSpPr>
          <p:spPr bwMode="auto">
            <a:xfrm>
              <a:off x="5917155" y="1733430"/>
              <a:ext cx="102188" cy="102188"/>
            </a:xfrm>
            <a:prstGeom prst="ellipse">
              <a:avLst/>
            </a:prstGeom>
            <a:solidFill>
              <a:schemeClr val="accent3"/>
            </a:solidFill>
            <a:ln>
              <a:noFill/>
            </a:ln>
          </p:spPr>
          <p:txBody>
            <a:bodyPr vert="horz" wrap="square" lIns="121920" tIns="60960" rIns="121920" bIns="60960" numCol="1" anchor="t" anchorCtr="0" compatLnSpc="1"/>
            <a:lstStyle/>
            <a:p>
              <a:endParaRPr lang="en-US" sz="2400">
                <a:latin typeface="+mn-ea"/>
              </a:endParaRPr>
            </a:p>
          </p:txBody>
        </p:sp>
        <p:sp>
          <p:nvSpPr>
            <p:cNvPr id="26" name="Oval 89"/>
            <p:cNvSpPr>
              <a:spLocks noChangeArrowheads="1"/>
            </p:cNvSpPr>
            <p:nvPr/>
          </p:nvSpPr>
          <p:spPr bwMode="auto">
            <a:xfrm>
              <a:off x="5866061" y="1573892"/>
              <a:ext cx="59436" cy="60479"/>
            </a:xfrm>
            <a:prstGeom prst="ellipse">
              <a:avLst/>
            </a:prstGeom>
            <a:solidFill>
              <a:schemeClr val="accent3"/>
            </a:solidFill>
            <a:ln>
              <a:noFill/>
            </a:ln>
          </p:spPr>
          <p:txBody>
            <a:bodyPr vert="horz" wrap="square" lIns="121920" tIns="60960" rIns="121920" bIns="60960" numCol="1" anchor="t" anchorCtr="0" compatLnSpc="1"/>
            <a:lstStyle/>
            <a:p>
              <a:endParaRPr lang="en-US" sz="2400">
                <a:latin typeface="+mn-ea"/>
              </a:endParaRPr>
            </a:p>
          </p:txBody>
        </p:sp>
        <p:sp>
          <p:nvSpPr>
            <p:cNvPr id="27" name="Oval 90"/>
            <p:cNvSpPr>
              <a:spLocks noChangeArrowheads="1"/>
            </p:cNvSpPr>
            <p:nvPr/>
          </p:nvSpPr>
          <p:spPr bwMode="auto">
            <a:xfrm>
              <a:off x="5470864" y="1968045"/>
              <a:ext cx="54222" cy="54222"/>
            </a:xfrm>
            <a:prstGeom prst="ellipse">
              <a:avLst/>
            </a:prstGeom>
            <a:solidFill>
              <a:schemeClr val="accent3">
                <a:lumMod val="50000"/>
              </a:schemeClr>
            </a:solidFill>
            <a:ln>
              <a:noFill/>
            </a:ln>
          </p:spPr>
          <p:txBody>
            <a:bodyPr vert="horz" wrap="square" lIns="121920" tIns="60960" rIns="121920" bIns="60960" numCol="1" anchor="t" anchorCtr="0" compatLnSpc="1"/>
            <a:lstStyle/>
            <a:p>
              <a:endParaRPr lang="en-US" sz="2400">
                <a:latin typeface="+mn-ea"/>
              </a:endParaRPr>
            </a:p>
          </p:txBody>
        </p:sp>
        <p:sp>
          <p:nvSpPr>
            <p:cNvPr id="28" name="Freeform 91"/>
            <p:cNvSpPr/>
            <p:nvPr/>
          </p:nvSpPr>
          <p:spPr bwMode="auto">
            <a:xfrm>
              <a:off x="3558489" y="3676045"/>
              <a:ext cx="218974" cy="94889"/>
            </a:xfrm>
            <a:custGeom>
              <a:avLst/>
              <a:gdLst>
                <a:gd name="T0" fmla="*/ 0 w 146"/>
                <a:gd name="T1" fmla="*/ 0 h 63"/>
                <a:gd name="T2" fmla="*/ 73 w 146"/>
                <a:gd name="T3" fmla="*/ 63 h 63"/>
                <a:gd name="T4" fmla="*/ 146 w 146"/>
                <a:gd name="T5" fmla="*/ 2 h 63"/>
                <a:gd name="T6" fmla="*/ 22 w 146"/>
                <a:gd name="T7" fmla="*/ 1 h 63"/>
                <a:gd name="T8" fmla="*/ 0 w 146"/>
                <a:gd name="T9" fmla="*/ 0 h 63"/>
              </a:gdLst>
              <a:ahLst/>
              <a:cxnLst>
                <a:cxn ang="0">
                  <a:pos x="T0" y="T1"/>
                </a:cxn>
                <a:cxn ang="0">
                  <a:pos x="T2" y="T3"/>
                </a:cxn>
                <a:cxn ang="0">
                  <a:pos x="T4" y="T5"/>
                </a:cxn>
                <a:cxn ang="0">
                  <a:pos x="T6" y="T7"/>
                </a:cxn>
                <a:cxn ang="0">
                  <a:pos x="T8" y="T9"/>
                </a:cxn>
              </a:cxnLst>
              <a:rect l="0" t="0" r="r" b="b"/>
              <a:pathLst>
                <a:path w="146" h="63">
                  <a:moveTo>
                    <a:pt x="0" y="0"/>
                  </a:moveTo>
                  <a:cubicBezTo>
                    <a:pt x="5" y="36"/>
                    <a:pt x="36" y="63"/>
                    <a:pt x="73" y="63"/>
                  </a:cubicBezTo>
                  <a:cubicBezTo>
                    <a:pt x="110" y="63"/>
                    <a:pt x="140" y="37"/>
                    <a:pt x="146" y="2"/>
                  </a:cubicBezTo>
                  <a:cubicBezTo>
                    <a:pt x="77" y="1"/>
                    <a:pt x="22" y="1"/>
                    <a:pt x="22" y="1"/>
                  </a:cubicBezTo>
                  <a:cubicBezTo>
                    <a:pt x="14" y="1"/>
                    <a:pt x="7" y="1"/>
                    <a:pt x="0" y="0"/>
                  </a:cubicBezTo>
                </a:path>
              </a:pathLst>
            </a:custGeom>
            <a:solidFill>
              <a:schemeClr val="accent6"/>
            </a:solidFill>
            <a:ln>
              <a:noFill/>
            </a:ln>
          </p:spPr>
          <p:txBody>
            <a:bodyPr vert="horz" wrap="square" lIns="121920" tIns="60960" rIns="121920" bIns="60960" numCol="1" anchor="t" anchorCtr="0" compatLnSpc="1"/>
            <a:lstStyle/>
            <a:p>
              <a:endParaRPr lang="en-US" sz="2400">
                <a:latin typeface="+mn-ea"/>
              </a:endParaRPr>
            </a:p>
          </p:txBody>
        </p:sp>
        <p:sp>
          <p:nvSpPr>
            <p:cNvPr id="29" name="Freeform 92"/>
            <p:cNvSpPr/>
            <p:nvPr/>
          </p:nvSpPr>
          <p:spPr bwMode="auto">
            <a:xfrm>
              <a:off x="3556403" y="3547789"/>
              <a:ext cx="223145" cy="131385"/>
            </a:xfrm>
            <a:custGeom>
              <a:avLst/>
              <a:gdLst>
                <a:gd name="T0" fmla="*/ 74 w 148"/>
                <a:gd name="T1" fmla="*/ 0 h 87"/>
                <a:gd name="T2" fmla="*/ 0 w 148"/>
                <a:gd name="T3" fmla="*/ 74 h 87"/>
                <a:gd name="T4" fmla="*/ 1 w 148"/>
                <a:gd name="T5" fmla="*/ 85 h 87"/>
                <a:gd name="T6" fmla="*/ 23 w 148"/>
                <a:gd name="T7" fmla="*/ 86 h 87"/>
                <a:gd name="T8" fmla="*/ 147 w 148"/>
                <a:gd name="T9" fmla="*/ 87 h 87"/>
                <a:gd name="T10" fmla="*/ 148 w 148"/>
                <a:gd name="T11" fmla="*/ 74 h 87"/>
                <a:gd name="T12" fmla="*/ 74 w 148"/>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148" h="87">
                  <a:moveTo>
                    <a:pt x="74" y="0"/>
                  </a:moveTo>
                  <a:cubicBezTo>
                    <a:pt x="33" y="0"/>
                    <a:pt x="0" y="33"/>
                    <a:pt x="0" y="74"/>
                  </a:cubicBezTo>
                  <a:cubicBezTo>
                    <a:pt x="0" y="78"/>
                    <a:pt x="1" y="81"/>
                    <a:pt x="1" y="85"/>
                  </a:cubicBezTo>
                  <a:cubicBezTo>
                    <a:pt x="8" y="86"/>
                    <a:pt x="15" y="86"/>
                    <a:pt x="23" y="86"/>
                  </a:cubicBezTo>
                  <a:cubicBezTo>
                    <a:pt x="23" y="86"/>
                    <a:pt x="78" y="86"/>
                    <a:pt x="147" y="87"/>
                  </a:cubicBezTo>
                  <a:cubicBezTo>
                    <a:pt x="148" y="83"/>
                    <a:pt x="148" y="79"/>
                    <a:pt x="148" y="74"/>
                  </a:cubicBezTo>
                  <a:cubicBezTo>
                    <a:pt x="148" y="33"/>
                    <a:pt x="115" y="0"/>
                    <a:pt x="74" y="0"/>
                  </a:cubicBezTo>
                </a:path>
              </a:pathLst>
            </a:custGeom>
            <a:solidFill>
              <a:schemeClr val="accent6">
                <a:lumMod val="50000"/>
              </a:schemeClr>
            </a:solidFill>
            <a:ln>
              <a:noFill/>
            </a:ln>
          </p:spPr>
          <p:txBody>
            <a:bodyPr vert="horz" wrap="square" lIns="121920" tIns="60960" rIns="121920" bIns="60960" numCol="1" anchor="t" anchorCtr="0" compatLnSpc="1"/>
            <a:lstStyle/>
            <a:p>
              <a:endParaRPr lang="en-US" sz="2400">
                <a:latin typeface="+mn-ea"/>
              </a:endParaRPr>
            </a:p>
          </p:txBody>
        </p:sp>
        <p:sp>
          <p:nvSpPr>
            <p:cNvPr id="30" name="Freeform 93"/>
            <p:cNvSpPr/>
            <p:nvPr/>
          </p:nvSpPr>
          <p:spPr bwMode="auto">
            <a:xfrm>
              <a:off x="3403121" y="3733396"/>
              <a:ext cx="78205" cy="78205"/>
            </a:xfrm>
            <a:custGeom>
              <a:avLst/>
              <a:gdLst>
                <a:gd name="T0" fmla="*/ 26 w 52"/>
                <a:gd name="T1" fmla="*/ 0 h 52"/>
                <a:gd name="T2" fmla="*/ 0 w 52"/>
                <a:gd name="T3" fmla="*/ 26 h 52"/>
                <a:gd name="T4" fmla="*/ 26 w 52"/>
                <a:gd name="T5" fmla="*/ 52 h 52"/>
                <a:gd name="T6" fmla="*/ 26 w 52"/>
                <a:gd name="T7" fmla="*/ 52 h 52"/>
                <a:gd name="T8" fmla="*/ 52 w 52"/>
                <a:gd name="T9" fmla="*/ 26 h 52"/>
                <a:gd name="T10" fmla="*/ 26 w 52"/>
                <a:gd name="T11" fmla="*/ 0 h 52"/>
                <a:gd name="T12" fmla="*/ 26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26" y="0"/>
                  </a:moveTo>
                  <a:cubicBezTo>
                    <a:pt x="12" y="0"/>
                    <a:pt x="0" y="12"/>
                    <a:pt x="0" y="26"/>
                  </a:cubicBezTo>
                  <a:cubicBezTo>
                    <a:pt x="0" y="40"/>
                    <a:pt x="11" y="52"/>
                    <a:pt x="26" y="52"/>
                  </a:cubicBezTo>
                  <a:cubicBezTo>
                    <a:pt x="26" y="52"/>
                    <a:pt x="26" y="52"/>
                    <a:pt x="26" y="52"/>
                  </a:cubicBezTo>
                  <a:cubicBezTo>
                    <a:pt x="40" y="52"/>
                    <a:pt x="52" y="41"/>
                    <a:pt x="52" y="26"/>
                  </a:cubicBezTo>
                  <a:cubicBezTo>
                    <a:pt x="52" y="12"/>
                    <a:pt x="41" y="0"/>
                    <a:pt x="26" y="0"/>
                  </a:cubicBezTo>
                  <a:cubicBezTo>
                    <a:pt x="26" y="0"/>
                    <a:pt x="26" y="0"/>
                    <a:pt x="26" y="0"/>
                  </a:cubicBezTo>
                </a:path>
              </a:pathLst>
            </a:custGeom>
            <a:solidFill>
              <a:schemeClr val="accent6"/>
            </a:solidFill>
            <a:ln>
              <a:noFill/>
            </a:ln>
          </p:spPr>
          <p:txBody>
            <a:bodyPr vert="horz" wrap="square" lIns="121920" tIns="60960" rIns="121920" bIns="60960" numCol="1" anchor="t" anchorCtr="0" compatLnSpc="1"/>
            <a:lstStyle/>
            <a:p>
              <a:endParaRPr lang="en-US" sz="2400">
                <a:latin typeface="+mn-ea"/>
              </a:endParaRPr>
            </a:p>
          </p:txBody>
        </p:sp>
        <p:sp>
          <p:nvSpPr>
            <p:cNvPr id="31" name="Freeform 94"/>
            <p:cNvSpPr/>
            <p:nvPr/>
          </p:nvSpPr>
          <p:spPr bwMode="auto">
            <a:xfrm>
              <a:off x="3553275" y="3860610"/>
              <a:ext cx="43795" cy="43795"/>
            </a:xfrm>
            <a:custGeom>
              <a:avLst/>
              <a:gdLst>
                <a:gd name="T0" fmla="*/ 15 w 29"/>
                <a:gd name="T1" fmla="*/ 0 h 29"/>
                <a:gd name="T2" fmla="*/ 15 w 29"/>
                <a:gd name="T3" fmla="*/ 0 h 29"/>
                <a:gd name="T4" fmla="*/ 0 w 29"/>
                <a:gd name="T5" fmla="*/ 14 h 29"/>
                <a:gd name="T6" fmla="*/ 15 w 29"/>
                <a:gd name="T7" fmla="*/ 29 h 29"/>
                <a:gd name="T8" fmla="*/ 15 w 29"/>
                <a:gd name="T9" fmla="*/ 29 h 29"/>
                <a:gd name="T10" fmla="*/ 29 w 29"/>
                <a:gd name="T11" fmla="*/ 14 h 29"/>
                <a:gd name="T12" fmla="*/ 15 w 29"/>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5" y="0"/>
                  </a:moveTo>
                  <a:cubicBezTo>
                    <a:pt x="15" y="0"/>
                    <a:pt x="15" y="0"/>
                    <a:pt x="15" y="0"/>
                  </a:cubicBezTo>
                  <a:cubicBezTo>
                    <a:pt x="7" y="0"/>
                    <a:pt x="0" y="6"/>
                    <a:pt x="0" y="14"/>
                  </a:cubicBezTo>
                  <a:cubicBezTo>
                    <a:pt x="0" y="22"/>
                    <a:pt x="7" y="29"/>
                    <a:pt x="15" y="29"/>
                  </a:cubicBezTo>
                  <a:cubicBezTo>
                    <a:pt x="15" y="29"/>
                    <a:pt x="15" y="29"/>
                    <a:pt x="15" y="29"/>
                  </a:cubicBezTo>
                  <a:cubicBezTo>
                    <a:pt x="23" y="29"/>
                    <a:pt x="29" y="22"/>
                    <a:pt x="29" y="14"/>
                  </a:cubicBezTo>
                  <a:cubicBezTo>
                    <a:pt x="29" y="6"/>
                    <a:pt x="23" y="0"/>
                    <a:pt x="15" y="0"/>
                  </a:cubicBezTo>
                </a:path>
              </a:pathLst>
            </a:custGeom>
            <a:solidFill>
              <a:schemeClr val="accent6"/>
            </a:solidFill>
            <a:ln>
              <a:noFill/>
            </a:ln>
          </p:spPr>
          <p:txBody>
            <a:bodyPr vert="horz" wrap="square" lIns="121920" tIns="60960" rIns="121920" bIns="60960" numCol="1" anchor="t" anchorCtr="0" compatLnSpc="1"/>
            <a:lstStyle/>
            <a:p>
              <a:endParaRPr lang="en-US" sz="2400">
                <a:latin typeface="+mn-ea"/>
              </a:endParaRPr>
            </a:p>
          </p:txBody>
        </p:sp>
        <p:sp>
          <p:nvSpPr>
            <p:cNvPr id="32" name="Freeform 95"/>
            <p:cNvSpPr/>
            <p:nvPr/>
          </p:nvSpPr>
          <p:spPr bwMode="auto">
            <a:xfrm>
              <a:off x="5934881" y="2784507"/>
              <a:ext cx="261727" cy="224188"/>
            </a:xfrm>
            <a:custGeom>
              <a:avLst/>
              <a:gdLst>
                <a:gd name="T0" fmla="*/ 84 w 174"/>
                <a:gd name="T1" fmla="*/ 0 h 149"/>
                <a:gd name="T2" fmla="*/ 0 w 174"/>
                <a:gd name="T3" fmla="*/ 58 h 149"/>
                <a:gd name="T4" fmla="*/ 152 w 174"/>
                <a:gd name="T5" fmla="*/ 149 h 149"/>
                <a:gd name="T6" fmla="*/ 174 w 174"/>
                <a:gd name="T7" fmla="*/ 90 h 149"/>
                <a:gd name="T8" fmla="*/ 84 w 174"/>
                <a:gd name="T9" fmla="*/ 0 h 149"/>
              </a:gdLst>
              <a:ahLst/>
              <a:cxnLst>
                <a:cxn ang="0">
                  <a:pos x="T0" y="T1"/>
                </a:cxn>
                <a:cxn ang="0">
                  <a:pos x="T2" y="T3"/>
                </a:cxn>
                <a:cxn ang="0">
                  <a:pos x="T4" y="T5"/>
                </a:cxn>
                <a:cxn ang="0">
                  <a:pos x="T6" y="T7"/>
                </a:cxn>
                <a:cxn ang="0">
                  <a:pos x="T8" y="T9"/>
                </a:cxn>
              </a:cxnLst>
              <a:rect l="0" t="0" r="r" b="b"/>
              <a:pathLst>
                <a:path w="174" h="149">
                  <a:moveTo>
                    <a:pt x="84" y="0"/>
                  </a:moveTo>
                  <a:cubicBezTo>
                    <a:pt x="45" y="0"/>
                    <a:pt x="13" y="24"/>
                    <a:pt x="0" y="58"/>
                  </a:cubicBezTo>
                  <a:cubicBezTo>
                    <a:pt x="58" y="75"/>
                    <a:pt x="110" y="107"/>
                    <a:pt x="152" y="149"/>
                  </a:cubicBezTo>
                  <a:cubicBezTo>
                    <a:pt x="165" y="134"/>
                    <a:pt x="174" y="113"/>
                    <a:pt x="174" y="90"/>
                  </a:cubicBezTo>
                  <a:cubicBezTo>
                    <a:pt x="174" y="41"/>
                    <a:pt x="133" y="0"/>
                    <a:pt x="84" y="0"/>
                  </a:cubicBezTo>
                </a:path>
              </a:pathLst>
            </a:custGeom>
            <a:solidFill>
              <a:schemeClr val="accent5"/>
            </a:solidFill>
            <a:ln>
              <a:noFill/>
            </a:ln>
          </p:spPr>
          <p:txBody>
            <a:bodyPr vert="horz" wrap="square" lIns="121920" tIns="60960" rIns="121920" bIns="60960" numCol="1" anchor="t" anchorCtr="0" compatLnSpc="1"/>
            <a:lstStyle/>
            <a:p>
              <a:endParaRPr lang="en-US" sz="2400">
                <a:latin typeface="+mn-ea"/>
              </a:endParaRPr>
            </a:p>
          </p:txBody>
        </p:sp>
        <p:sp>
          <p:nvSpPr>
            <p:cNvPr id="33" name="Freeform 96"/>
            <p:cNvSpPr/>
            <p:nvPr/>
          </p:nvSpPr>
          <p:spPr bwMode="auto">
            <a:xfrm>
              <a:off x="5925497" y="2872097"/>
              <a:ext cx="237744" cy="183521"/>
            </a:xfrm>
            <a:custGeom>
              <a:avLst/>
              <a:gdLst>
                <a:gd name="T0" fmla="*/ 6 w 158"/>
                <a:gd name="T1" fmla="*/ 0 h 122"/>
                <a:gd name="T2" fmla="*/ 0 w 158"/>
                <a:gd name="T3" fmla="*/ 32 h 122"/>
                <a:gd name="T4" fmla="*/ 90 w 158"/>
                <a:gd name="T5" fmla="*/ 122 h 122"/>
                <a:gd name="T6" fmla="*/ 158 w 158"/>
                <a:gd name="T7" fmla="*/ 91 h 122"/>
                <a:gd name="T8" fmla="*/ 6 w 158"/>
                <a:gd name="T9" fmla="*/ 0 h 122"/>
              </a:gdLst>
              <a:ahLst/>
              <a:cxnLst>
                <a:cxn ang="0">
                  <a:pos x="T0" y="T1"/>
                </a:cxn>
                <a:cxn ang="0">
                  <a:pos x="T2" y="T3"/>
                </a:cxn>
                <a:cxn ang="0">
                  <a:pos x="T4" y="T5"/>
                </a:cxn>
                <a:cxn ang="0">
                  <a:pos x="T6" y="T7"/>
                </a:cxn>
                <a:cxn ang="0">
                  <a:pos x="T8" y="T9"/>
                </a:cxn>
              </a:cxnLst>
              <a:rect l="0" t="0" r="r" b="b"/>
              <a:pathLst>
                <a:path w="158" h="122">
                  <a:moveTo>
                    <a:pt x="6" y="0"/>
                  </a:moveTo>
                  <a:cubicBezTo>
                    <a:pt x="2" y="10"/>
                    <a:pt x="0" y="21"/>
                    <a:pt x="0" y="32"/>
                  </a:cubicBezTo>
                  <a:cubicBezTo>
                    <a:pt x="0" y="82"/>
                    <a:pt x="40" y="122"/>
                    <a:pt x="90" y="122"/>
                  </a:cubicBezTo>
                  <a:cubicBezTo>
                    <a:pt x="117" y="122"/>
                    <a:pt x="141" y="110"/>
                    <a:pt x="158" y="91"/>
                  </a:cubicBezTo>
                  <a:cubicBezTo>
                    <a:pt x="116" y="49"/>
                    <a:pt x="64" y="17"/>
                    <a:pt x="6" y="0"/>
                  </a:cubicBezTo>
                </a:path>
              </a:pathLst>
            </a:custGeom>
            <a:solidFill>
              <a:schemeClr val="accent5">
                <a:lumMod val="50000"/>
              </a:schemeClr>
            </a:solidFill>
            <a:ln>
              <a:noFill/>
            </a:ln>
          </p:spPr>
          <p:txBody>
            <a:bodyPr vert="horz" wrap="square" lIns="121920" tIns="60960" rIns="121920" bIns="60960" numCol="1" anchor="t" anchorCtr="0" compatLnSpc="1"/>
            <a:lstStyle/>
            <a:p>
              <a:endParaRPr lang="en-US" sz="2400">
                <a:latin typeface="+mn-ea"/>
              </a:endParaRPr>
            </a:p>
          </p:txBody>
        </p:sp>
        <p:sp>
          <p:nvSpPr>
            <p:cNvPr id="34" name="Oval 97"/>
            <p:cNvSpPr>
              <a:spLocks noChangeArrowheads="1"/>
            </p:cNvSpPr>
            <p:nvPr/>
          </p:nvSpPr>
          <p:spPr bwMode="auto">
            <a:xfrm>
              <a:off x="6301924" y="2714644"/>
              <a:ext cx="126171" cy="127214"/>
            </a:xfrm>
            <a:prstGeom prst="ellipse">
              <a:avLst/>
            </a:prstGeom>
            <a:solidFill>
              <a:schemeClr val="accent5"/>
            </a:solidFill>
            <a:ln>
              <a:noFill/>
            </a:ln>
          </p:spPr>
          <p:txBody>
            <a:bodyPr vert="horz" wrap="square" lIns="121920" tIns="60960" rIns="121920" bIns="60960" numCol="1" anchor="t" anchorCtr="0" compatLnSpc="1"/>
            <a:lstStyle/>
            <a:p>
              <a:endParaRPr lang="en-US" sz="2400">
                <a:latin typeface="+mn-ea"/>
              </a:endParaRPr>
            </a:p>
          </p:txBody>
        </p:sp>
        <p:sp>
          <p:nvSpPr>
            <p:cNvPr id="35" name="Oval 98"/>
            <p:cNvSpPr>
              <a:spLocks noChangeArrowheads="1"/>
            </p:cNvSpPr>
            <p:nvPr/>
          </p:nvSpPr>
          <p:spPr bwMode="auto">
            <a:xfrm>
              <a:off x="6192437" y="2648952"/>
              <a:ext cx="64650" cy="65693"/>
            </a:xfrm>
            <a:prstGeom prst="ellipse">
              <a:avLst/>
            </a:prstGeom>
            <a:solidFill>
              <a:schemeClr val="accent5"/>
            </a:solidFill>
            <a:ln>
              <a:noFill/>
            </a:ln>
          </p:spPr>
          <p:txBody>
            <a:bodyPr vert="horz" wrap="square" lIns="121920" tIns="60960" rIns="121920" bIns="60960" numCol="1" anchor="t" anchorCtr="0" compatLnSpc="1"/>
            <a:lstStyle/>
            <a:p>
              <a:endParaRPr lang="en-US" sz="2400">
                <a:latin typeface="+mn-ea"/>
              </a:endParaRPr>
            </a:p>
          </p:txBody>
        </p:sp>
        <p:sp>
          <p:nvSpPr>
            <p:cNvPr id="36" name="Oval 99"/>
            <p:cNvSpPr>
              <a:spLocks noChangeArrowheads="1"/>
            </p:cNvSpPr>
            <p:nvPr/>
          </p:nvSpPr>
          <p:spPr bwMode="auto">
            <a:xfrm>
              <a:off x="6114232" y="3121310"/>
              <a:ext cx="45880" cy="49009"/>
            </a:xfrm>
            <a:prstGeom prst="ellipse">
              <a:avLst/>
            </a:prstGeom>
            <a:solidFill>
              <a:schemeClr val="accent5">
                <a:lumMod val="50000"/>
              </a:schemeClr>
            </a:solidFill>
            <a:ln>
              <a:noFill/>
            </a:ln>
          </p:spPr>
          <p:txBody>
            <a:bodyPr vert="horz" wrap="square" lIns="121920" tIns="60960" rIns="121920" bIns="60960" numCol="1" anchor="t" anchorCtr="0" compatLnSpc="1"/>
            <a:lstStyle/>
            <a:p>
              <a:endParaRPr lang="en-US" sz="2400">
                <a:latin typeface="+mn-ea"/>
              </a:endParaRPr>
            </a:p>
          </p:txBody>
        </p:sp>
        <p:sp>
          <p:nvSpPr>
            <p:cNvPr id="37" name="Freeform 100"/>
            <p:cNvSpPr/>
            <p:nvPr/>
          </p:nvSpPr>
          <p:spPr bwMode="auto">
            <a:xfrm>
              <a:off x="4142420" y="1185994"/>
              <a:ext cx="271111" cy="186650"/>
            </a:xfrm>
            <a:custGeom>
              <a:avLst/>
              <a:gdLst>
                <a:gd name="T0" fmla="*/ 90 w 180"/>
                <a:gd name="T1" fmla="*/ 0 h 124"/>
                <a:gd name="T2" fmla="*/ 0 w 180"/>
                <a:gd name="T3" fmla="*/ 90 h 124"/>
                <a:gd name="T4" fmla="*/ 3 w 180"/>
                <a:gd name="T5" fmla="*/ 112 h 124"/>
                <a:gd name="T6" fmla="*/ 113 w 180"/>
                <a:gd name="T7" fmla="*/ 112 h 124"/>
                <a:gd name="T8" fmla="*/ 114 w 180"/>
                <a:gd name="T9" fmla="*/ 112 h 124"/>
                <a:gd name="T10" fmla="*/ 114 w 180"/>
                <a:gd name="T11" fmla="*/ 112 h 124"/>
                <a:gd name="T12" fmla="*/ 174 w 180"/>
                <a:gd name="T13" fmla="*/ 124 h 124"/>
                <a:gd name="T14" fmla="*/ 180 w 180"/>
                <a:gd name="T15" fmla="*/ 90 h 124"/>
                <a:gd name="T16" fmla="*/ 90 w 180"/>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24">
                  <a:moveTo>
                    <a:pt x="90" y="0"/>
                  </a:moveTo>
                  <a:cubicBezTo>
                    <a:pt x="40" y="0"/>
                    <a:pt x="0" y="41"/>
                    <a:pt x="0" y="90"/>
                  </a:cubicBezTo>
                  <a:cubicBezTo>
                    <a:pt x="0" y="98"/>
                    <a:pt x="1" y="105"/>
                    <a:pt x="3" y="112"/>
                  </a:cubicBezTo>
                  <a:cubicBezTo>
                    <a:pt x="113" y="112"/>
                    <a:pt x="113" y="112"/>
                    <a:pt x="113" y="112"/>
                  </a:cubicBezTo>
                  <a:cubicBezTo>
                    <a:pt x="114" y="112"/>
                    <a:pt x="114" y="112"/>
                    <a:pt x="114" y="112"/>
                  </a:cubicBezTo>
                  <a:cubicBezTo>
                    <a:pt x="114" y="112"/>
                    <a:pt x="114" y="112"/>
                    <a:pt x="114" y="112"/>
                  </a:cubicBezTo>
                  <a:cubicBezTo>
                    <a:pt x="135" y="112"/>
                    <a:pt x="155" y="117"/>
                    <a:pt x="174" y="124"/>
                  </a:cubicBezTo>
                  <a:cubicBezTo>
                    <a:pt x="178" y="114"/>
                    <a:pt x="180" y="102"/>
                    <a:pt x="180" y="90"/>
                  </a:cubicBezTo>
                  <a:cubicBezTo>
                    <a:pt x="180" y="41"/>
                    <a:pt x="140" y="0"/>
                    <a:pt x="90"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mn-ea"/>
              </a:endParaRPr>
            </a:p>
          </p:txBody>
        </p:sp>
        <p:sp>
          <p:nvSpPr>
            <p:cNvPr id="38" name="Freeform 101"/>
            <p:cNvSpPr/>
            <p:nvPr/>
          </p:nvSpPr>
          <p:spPr bwMode="auto">
            <a:xfrm>
              <a:off x="4146591" y="1353875"/>
              <a:ext cx="257556" cy="102188"/>
            </a:xfrm>
            <a:custGeom>
              <a:avLst/>
              <a:gdLst>
                <a:gd name="T0" fmla="*/ 110 w 171"/>
                <a:gd name="T1" fmla="*/ 0 h 68"/>
                <a:gd name="T2" fmla="*/ 0 w 171"/>
                <a:gd name="T3" fmla="*/ 0 h 68"/>
                <a:gd name="T4" fmla="*/ 87 w 171"/>
                <a:gd name="T5" fmla="*/ 68 h 68"/>
                <a:gd name="T6" fmla="*/ 171 w 171"/>
                <a:gd name="T7" fmla="*/ 12 h 68"/>
                <a:gd name="T8" fmla="*/ 111 w 171"/>
                <a:gd name="T9" fmla="*/ 0 h 68"/>
                <a:gd name="T10" fmla="*/ 111 w 171"/>
                <a:gd name="T11" fmla="*/ 0 h 68"/>
                <a:gd name="T12" fmla="*/ 110 w 171"/>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71" h="68">
                  <a:moveTo>
                    <a:pt x="110" y="0"/>
                  </a:moveTo>
                  <a:cubicBezTo>
                    <a:pt x="0" y="0"/>
                    <a:pt x="0" y="0"/>
                    <a:pt x="0" y="0"/>
                  </a:cubicBezTo>
                  <a:cubicBezTo>
                    <a:pt x="10" y="39"/>
                    <a:pt x="45" y="68"/>
                    <a:pt x="87" y="68"/>
                  </a:cubicBezTo>
                  <a:cubicBezTo>
                    <a:pt x="125" y="68"/>
                    <a:pt x="157" y="45"/>
                    <a:pt x="171" y="12"/>
                  </a:cubicBezTo>
                  <a:cubicBezTo>
                    <a:pt x="152" y="5"/>
                    <a:pt x="132" y="0"/>
                    <a:pt x="111" y="0"/>
                  </a:cubicBezTo>
                  <a:cubicBezTo>
                    <a:pt x="111" y="0"/>
                    <a:pt x="111" y="0"/>
                    <a:pt x="111" y="0"/>
                  </a:cubicBezTo>
                  <a:cubicBezTo>
                    <a:pt x="110" y="0"/>
                    <a:pt x="110" y="0"/>
                    <a:pt x="110" y="0"/>
                  </a:cubicBezTo>
                </a:path>
              </a:pathLst>
            </a:custGeom>
            <a:solidFill>
              <a:schemeClr val="accent1">
                <a:lumMod val="50000"/>
              </a:schemeClr>
            </a:solidFill>
            <a:ln>
              <a:noFill/>
            </a:ln>
          </p:spPr>
          <p:txBody>
            <a:bodyPr vert="horz" wrap="square" lIns="121920" tIns="60960" rIns="121920" bIns="60960" numCol="1" anchor="t" anchorCtr="0" compatLnSpc="1"/>
            <a:lstStyle/>
            <a:p>
              <a:endParaRPr lang="en-US" sz="2400">
                <a:latin typeface="+mn-ea"/>
              </a:endParaRPr>
            </a:p>
          </p:txBody>
        </p:sp>
        <p:sp>
          <p:nvSpPr>
            <p:cNvPr id="39" name="Oval 102"/>
            <p:cNvSpPr>
              <a:spLocks noChangeArrowheads="1"/>
            </p:cNvSpPr>
            <p:nvPr/>
          </p:nvSpPr>
          <p:spPr bwMode="auto">
            <a:xfrm>
              <a:off x="4015207" y="1113003"/>
              <a:ext cx="90718" cy="90718"/>
            </a:xfrm>
            <a:prstGeom prst="ellipse">
              <a:avLst/>
            </a:prstGeom>
            <a:solidFill>
              <a:schemeClr val="accent1"/>
            </a:solidFill>
            <a:ln>
              <a:noFill/>
            </a:ln>
          </p:spPr>
          <p:txBody>
            <a:bodyPr vert="horz" wrap="square" lIns="121920" tIns="60960" rIns="121920" bIns="60960" numCol="1" anchor="t" anchorCtr="0" compatLnSpc="1"/>
            <a:lstStyle/>
            <a:p>
              <a:endParaRPr lang="en-US" sz="2400">
                <a:latin typeface="+mn-ea"/>
              </a:endParaRPr>
            </a:p>
          </p:txBody>
        </p:sp>
        <p:sp>
          <p:nvSpPr>
            <p:cNvPr id="40" name="Oval 103"/>
            <p:cNvSpPr>
              <a:spLocks noChangeArrowheads="1"/>
            </p:cNvSpPr>
            <p:nvPr/>
          </p:nvSpPr>
          <p:spPr bwMode="auto">
            <a:xfrm>
              <a:off x="4197685" y="896114"/>
              <a:ext cx="56308" cy="56308"/>
            </a:xfrm>
            <a:prstGeom prst="ellipse">
              <a:avLst/>
            </a:prstGeom>
            <a:solidFill>
              <a:schemeClr val="accent1"/>
            </a:solidFill>
            <a:ln>
              <a:noFill/>
            </a:ln>
          </p:spPr>
          <p:txBody>
            <a:bodyPr vert="horz" wrap="square" lIns="121920" tIns="60960" rIns="121920" bIns="60960" numCol="1" anchor="t" anchorCtr="0" compatLnSpc="1"/>
            <a:lstStyle/>
            <a:p>
              <a:endParaRPr lang="en-US" sz="2400">
                <a:latin typeface="+mn-ea"/>
              </a:endParaRPr>
            </a:p>
          </p:txBody>
        </p:sp>
      </p:grpSp>
      <p:grpSp>
        <p:nvGrpSpPr>
          <p:cNvPr id="41" name="Group 104"/>
          <p:cNvGrpSpPr/>
          <p:nvPr/>
        </p:nvGrpSpPr>
        <p:grpSpPr>
          <a:xfrm>
            <a:off x="8349056" y="1279204"/>
            <a:ext cx="3459125" cy="1231107"/>
            <a:chOff x="606056" y="712381"/>
            <a:chExt cx="2594344" cy="923330"/>
          </a:xfrm>
        </p:grpSpPr>
        <p:sp>
          <p:nvSpPr>
            <p:cNvPr id="42" name="TextBox 105"/>
            <p:cNvSpPr txBox="1"/>
            <p:nvPr/>
          </p:nvSpPr>
          <p:spPr>
            <a:xfrm>
              <a:off x="606056" y="712381"/>
              <a:ext cx="2594344" cy="315423"/>
            </a:xfrm>
            <a:prstGeom prst="rect">
              <a:avLst/>
            </a:prstGeom>
            <a:noFill/>
          </p:spPr>
          <p:txBody>
            <a:bodyPr wrap="square" rtlCol="0">
              <a:spAutoFit/>
            </a:bodyPr>
            <a:lstStyle/>
            <a:p>
              <a:r>
                <a:rPr lang="zh-CN" altLang="en-US" sz="2135" b="1" dirty="0">
                  <a:solidFill>
                    <a:schemeClr val="accent2"/>
                  </a:solidFill>
                  <a:latin typeface="+mn-ea"/>
                </a:rPr>
                <a:t>添加标题</a:t>
              </a:r>
              <a:endParaRPr lang="en-US" sz="2135" b="1" dirty="0">
                <a:solidFill>
                  <a:schemeClr val="accent2"/>
                </a:solidFill>
                <a:latin typeface="+mn-ea"/>
              </a:endParaRPr>
            </a:p>
          </p:txBody>
        </p:sp>
        <p:sp>
          <p:nvSpPr>
            <p:cNvPr id="43" name="TextBox 106"/>
            <p:cNvSpPr txBox="1"/>
            <p:nvPr/>
          </p:nvSpPr>
          <p:spPr>
            <a:xfrm>
              <a:off x="606056" y="1012463"/>
              <a:ext cx="2594344" cy="623248"/>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此处添加详细文本描述，建议与标题相关并符合整体语言风格，语言描述尽量简洁生动。</a:t>
              </a:r>
              <a:endParaRPr lang="en-US" sz="1600" b="1" dirty="0">
                <a:solidFill>
                  <a:schemeClr val="tx2"/>
                </a:solidFill>
                <a:latin typeface="+mn-ea"/>
              </a:endParaRPr>
            </a:p>
          </p:txBody>
        </p:sp>
      </p:grpSp>
      <p:grpSp>
        <p:nvGrpSpPr>
          <p:cNvPr id="44" name="Group 107"/>
          <p:cNvGrpSpPr/>
          <p:nvPr/>
        </p:nvGrpSpPr>
        <p:grpSpPr>
          <a:xfrm>
            <a:off x="559812" y="2916252"/>
            <a:ext cx="3459125" cy="1231107"/>
            <a:chOff x="606056" y="712381"/>
            <a:chExt cx="2594344" cy="923330"/>
          </a:xfrm>
        </p:grpSpPr>
        <p:sp>
          <p:nvSpPr>
            <p:cNvPr id="45" name="TextBox 108"/>
            <p:cNvSpPr txBox="1"/>
            <p:nvPr/>
          </p:nvSpPr>
          <p:spPr>
            <a:xfrm>
              <a:off x="606056" y="712381"/>
              <a:ext cx="2594344" cy="315423"/>
            </a:xfrm>
            <a:prstGeom prst="rect">
              <a:avLst/>
            </a:prstGeom>
            <a:noFill/>
          </p:spPr>
          <p:txBody>
            <a:bodyPr wrap="square" rtlCol="0">
              <a:spAutoFit/>
            </a:bodyPr>
            <a:lstStyle/>
            <a:p>
              <a:r>
                <a:rPr lang="zh-CN" altLang="en-US" sz="2135" b="1" dirty="0">
                  <a:solidFill>
                    <a:schemeClr val="accent4"/>
                  </a:solidFill>
                  <a:latin typeface="+mn-ea"/>
                </a:rPr>
                <a:t>添加标题</a:t>
              </a:r>
              <a:endParaRPr lang="en-US" sz="2135" b="1" dirty="0">
                <a:solidFill>
                  <a:schemeClr val="accent4"/>
                </a:solidFill>
                <a:latin typeface="+mn-ea"/>
              </a:endParaRPr>
            </a:p>
          </p:txBody>
        </p:sp>
        <p:sp>
          <p:nvSpPr>
            <p:cNvPr id="46" name="TextBox 109"/>
            <p:cNvSpPr txBox="1"/>
            <p:nvPr/>
          </p:nvSpPr>
          <p:spPr>
            <a:xfrm>
              <a:off x="606056" y="1012463"/>
              <a:ext cx="2594344" cy="623248"/>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此处添加详细文本描述，建议与标题相关并符合整体语言风格，语言描述尽量简洁生动。</a:t>
              </a:r>
              <a:endParaRPr lang="en-US" sz="1600" b="1" dirty="0">
                <a:solidFill>
                  <a:schemeClr val="tx2"/>
                </a:solidFill>
                <a:latin typeface="+mn-ea"/>
              </a:endParaRPr>
            </a:p>
          </p:txBody>
        </p:sp>
      </p:grpSp>
      <p:grpSp>
        <p:nvGrpSpPr>
          <p:cNvPr id="47" name="Group 110"/>
          <p:cNvGrpSpPr/>
          <p:nvPr/>
        </p:nvGrpSpPr>
        <p:grpSpPr>
          <a:xfrm>
            <a:off x="559812" y="4568624"/>
            <a:ext cx="3459125" cy="1231107"/>
            <a:chOff x="606056" y="712381"/>
            <a:chExt cx="2594344" cy="923330"/>
          </a:xfrm>
        </p:grpSpPr>
        <p:sp>
          <p:nvSpPr>
            <p:cNvPr id="48" name="TextBox 111"/>
            <p:cNvSpPr txBox="1"/>
            <p:nvPr/>
          </p:nvSpPr>
          <p:spPr>
            <a:xfrm>
              <a:off x="606056" y="712381"/>
              <a:ext cx="2594344" cy="315423"/>
            </a:xfrm>
            <a:prstGeom prst="rect">
              <a:avLst/>
            </a:prstGeom>
            <a:noFill/>
          </p:spPr>
          <p:txBody>
            <a:bodyPr wrap="square" rtlCol="0">
              <a:spAutoFit/>
            </a:bodyPr>
            <a:lstStyle/>
            <a:p>
              <a:r>
                <a:rPr lang="zh-CN" altLang="en-US" sz="2135" b="1" dirty="0">
                  <a:solidFill>
                    <a:schemeClr val="accent6"/>
                  </a:solidFill>
                  <a:latin typeface="+mn-ea"/>
                </a:rPr>
                <a:t>添加标题</a:t>
              </a:r>
              <a:endParaRPr lang="en-US" sz="2135" b="1" dirty="0">
                <a:solidFill>
                  <a:schemeClr val="accent6"/>
                </a:solidFill>
                <a:latin typeface="+mn-ea"/>
              </a:endParaRPr>
            </a:p>
          </p:txBody>
        </p:sp>
        <p:sp>
          <p:nvSpPr>
            <p:cNvPr id="49" name="TextBox 112"/>
            <p:cNvSpPr txBox="1"/>
            <p:nvPr/>
          </p:nvSpPr>
          <p:spPr>
            <a:xfrm>
              <a:off x="606056" y="1012463"/>
              <a:ext cx="2594344" cy="623248"/>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此处添加详细文本描述，建议与标题相关并符合整体语言风格，语言描述尽量简洁生动。</a:t>
              </a:r>
              <a:endParaRPr lang="en-US" sz="1600" b="1" dirty="0">
                <a:solidFill>
                  <a:schemeClr val="tx2"/>
                </a:solidFill>
                <a:latin typeface="+mn-ea"/>
              </a:endParaRPr>
            </a:p>
          </p:txBody>
        </p:sp>
      </p:grpSp>
      <p:grpSp>
        <p:nvGrpSpPr>
          <p:cNvPr id="50" name="Group 113"/>
          <p:cNvGrpSpPr/>
          <p:nvPr/>
        </p:nvGrpSpPr>
        <p:grpSpPr>
          <a:xfrm>
            <a:off x="559812" y="1263880"/>
            <a:ext cx="3459125" cy="1231107"/>
            <a:chOff x="606056" y="712381"/>
            <a:chExt cx="2594344" cy="923330"/>
          </a:xfrm>
        </p:grpSpPr>
        <p:sp>
          <p:nvSpPr>
            <p:cNvPr id="51" name="TextBox 114"/>
            <p:cNvSpPr txBox="1"/>
            <p:nvPr/>
          </p:nvSpPr>
          <p:spPr>
            <a:xfrm>
              <a:off x="606056" y="712381"/>
              <a:ext cx="2594344" cy="315423"/>
            </a:xfrm>
            <a:prstGeom prst="rect">
              <a:avLst/>
            </a:prstGeom>
            <a:noFill/>
          </p:spPr>
          <p:txBody>
            <a:bodyPr wrap="square" rtlCol="0">
              <a:spAutoFit/>
            </a:bodyPr>
            <a:lstStyle/>
            <a:p>
              <a:r>
                <a:rPr lang="zh-CN" altLang="en-US" sz="2135" b="1" dirty="0">
                  <a:solidFill>
                    <a:schemeClr val="accent1"/>
                  </a:solidFill>
                  <a:latin typeface="+mn-ea"/>
                </a:rPr>
                <a:t>添加标题</a:t>
              </a:r>
              <a:endParaRPr lang="en-US" sz="2135" b="1" dirty="0">
                <a:solidFill>
                  <a:schemeClr val="accent1"/>
                </a:solidFill>
                <a:latin typeface="+mn-ea"/>
              </a:endParaRPr>
            </a:p>
          </p:txBody>
        </p:sp>
        <p:sp>
          <p:nvSpPr>
            <p:cNvPr id="52" name="TextBox 115"/>
            <p:cNvSpPr txBox="1"/>
            <p:nvPr/>
          </p:nvSpPr>
          <p:spPr>
            <a:xfrm>
              <a:off x="606056" y="1012463"/>
              <a:ext cx="2594344" cy="623248"/>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此处添加详细文本描述，建议与标题相关并符合整体语言风格，语言描述尽量简洁生动。</a:t>
              </a:r>
              <a:endParaRPr lang="en-US" sz="1600" b="1" dirty="0">
                <a:solidFill>
                  <a:schemeClr val="tx2"/>
                </a:solidFill>
                <a:latin typeface="+mn-ea"/>
              </a:endParaRPr>
            </a:p>
          </p:txBody>
        </p:sp>
      </p:grpSp>
      <p:sp>
        <p:nvSpPr>
          <p:cNvPr id="53" name="Freeform 227"/>
          <p:cNvSpPr>
            <a:spLocks noEditPoints="1"/>
          </p:cNvSpPr>
          <p:nvPr/>
        </p:nvSpPr>
        <p:spPr bwMode="auto">
          <a:xfrm>
            <a:off x="6540901" y="4583841"/>
            <a:ext cx="637967" cy="420972"/>
          </a:xfrm>
          <a:custGeom>
            <a:avLst/>
            <a:gdLst>
              <a:gd name="T0" fmla="*/ 61 w 62"/>
              <a:gd name="T1" fmla="*/ 11 h 41"/>
              <a:gd name="T2" fmla="*/ 31 w 62"/>
              <a:gd name="T3" fmla="*/ 21 h 41"/>
              <a:gd name="T4" fmla="*/ 31 w 62"/>
              <a:gd name="T5" fmla="*/ 21 h 41"/>
              <a:gd name="T6" fmla="*/ 31 w 62"/>
              <a:gd name="T7" fmla="*/ 21 h 41"/>
              <a:gd name="T8" fmla="*/ 13 w 62"/>
              <a:gd name="T9" fmla="*/ 15 h 41"/>
              <a:gd name="T10" fmla="*/ 10 w 62"/>
              <a:gd name="T11" fmla="*/ 23 h 41"/>
              <a:gd name="T12" fmla="*/ 12 w 62"/>
              <a:gd name="T13" fmla="*/ 26 h 41"/>
              <a:gd name="T14" fmla="*/ 10 w 62"/>
              <a:gd name="T15" fmla="*/ 29 h 41"/>
              <a:gd name="T16" fmla="*/ 12 w 62"/>
              <a:gd name="T17" fmla="*/ 40 h 41"/>
              <a:gd name="T18" fmla="*/ 12 w 62"/>
              <a:gd name="T19" fmla="*/ 41 h 41"/>
              <a:gd name="T20" fmla="*/ 11 w 62"/>
              <a:gd name="T21" fmla="*/ 41 h 41"/>
              <a:gd name="T22" fmla="*/ 6 w 62"/>
              <a:gd name="T23" fmla="*/ 41 h 41"/>
              <a:gd name="T24" fmla="*/ 5 w 62"/>
              <a:gd name="T25" fmla="*/ 41 h 41"/>
              <a:gd name="T26" fmla="*/ 5 w 62"/>
              <a:gd name="T27" fmla="*/ 40 h 41"/>
              <a:gd name="T28" fmla="*/ 7 w 62"/>
              <a:gd name="T29" fmla="*/ 29 h 41"/>
              <a:gd name="T30" fmla="*/ 5 w 62"/>
              <a:gd name="T31" fmla="*/ 26 h 41"/>
              <a:gd name="T32" fmla="*/ 7 w 62"/>
              <a:gd name="T33" fmla="*/ 23 h 41"/>
              <a:gd name="T34" fmla="*/ 9 w 62"/>
              <a:gd name="T35" fmla="*/ 14 h 41"/>
              <a:gd name="T36" fmla="*/ 1 w 62"/>
              <a:gd name="T37" fmla="*/ 11 h 41"/>
              <a:gd name="T38" fmla="*/ 0 w 62"/>
              <a:gd name="T39" fmla="*/ 11 h 41"/>
              <a:gd name="T40" fmla="*/ 1 w 62"/>
              <a:gd name="T41" fmla="*/ 10 h 41"/>
              <a:gd name="T42" fmla="*/ 31 w 62"/>
              <a:gd name="T43" fmla="*/ 0 h 41"/>
              <a:gd name="T44" fmla="*/ 31 w 62"/>
              <a:gd name="T45" fmla="*/ 0 h 41"/>
              <a:gd name="T46" fmla="*/ 31 w 62"/>
              <a:gd name="T47" fmla="*/ 0 h 41"/>
              <a:gd name="T48" fmla="*/ 61 w 62"/>
              <a:gd name="T49" fmla="*/ 10 h 41"/>
              <a:gd name="T50" fmla="*/ 62 w 62"/>
              <a:gd name="T51" fmla="*/ 11 h 41"/>
              <a:gd name="T52" fmla="*/ 61 w 62"/>
              <a:gd name="T53" fmla="*/ 11 h 41"/>
              <a:gd name="T54" fmla="*/ 48 w 62"/>
              <a:gd name="T55" fmla="*/ 28 h 41"/>
              <a:gd name="T56" fmla="*/ 31 w 62"/>
              <a:gd name="T57" fmla="*/ 35 h 41"/>
              <a:gd name="T58" fmla="*/ 14 w 62"/>
              <a:gd name="T59" fmla="*/ 28 h 41"/>
              <a:gd name="T60" fmla="*/ 14 w 62"/>
              <a:gd name="T61" fmla="*/ 19 h 41"/>
              <a:gd name="T62" fmla="*/ 30 w 62"/>
              <a:gd name="T63" fmla="*/ 24 h 41"/>
              <a:gd name="T64" fmla="*/ 31 w 62"/>
              <a:gd name="T65" fmla="*/ 24 h 41"/>
              <a:gd name="T66" fmla="*/ 32 w 62"/>
              <a:gd name="T67" fmla="*/ 24 h 41"/>
              <a:gd name="T68" fmla="*/ 47 w 62"/>
              <a:gd name="T69" fmla="*/ 19 h 41"/>
              <a:gd name="T70" fmla="*/ 48 w 62"/>
              <a:gd name="T7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41">
                <a:moveTo>
                  <a:pt x="61" y="11"/>
                </a:moveTo>
                <a:cubicBezTo>
                  <a:pt x="31" y="21"/>
                  <a:pt x="31" y="21"/>
                  <a:pt x="31" y="21"/>
                </a:cubicBezTo>
                <a:cubicBezTo>
                  <a:pt x="31" y="21"/>
                  <a:pt x="31" y="21"/>
                  <a:pt x="31" y="21"/>
                </a:cubicBezTo>
                <a:cubicBezTo>
                  <a:pt x="31" y="21"/>
                  <a:pt x="31" y="21"/>
                  <a:pt x="31" y="21"/>
                </a:cubicBezTo>
                <a:cubicBezTo>
                  <a:pt x="13" y="15"/>
                  <a:pt x="13" y="15"/>
                  <a:pt x="13" y="15"/>
                </a:cubicBezTo>
                <a:cubicBezTo>
                  <a:pt x="12" y="17"/>
                  <a:pt x="10" y="19"/>
                  <a:pt x="10" y="23"/>
                </a:cubicBezTo>
                <a:cubicBezTo>
                  <a:pt x="11" y="24"/>
                  <a:pt x="12" y="25"/>
                  <a:pt x="12" y="26"/>
                </a:cubicBezTo>
                <a:cubicBezTo>
                  <a:pt x="12" y="27"/>
                  <a:pt x="11" y="28"/>
                  <a:pt x="10" y="29"/>
                </a:cubicBezTo>
                <a:cubicBezTo>
                  <a:pt x="12" y="40"/>
                  <a:pt x="12" y="40"/>
                  <a:pt x="12" y="40"/>
                </a:cubicBezTo>
                <a:cubicBezTo>
                  <a:pt x="12" y="41"/>
                  <a:pt x="12" y="41"/>
                  <a:pt x="12" y="41"/>
                </a:cubicBezTo>
                <a:cubicBezTo>
                  <a:pt x="12" y="41"/>
                  <a:pt x="11" y="41"/>
                  <a:pt x="11" y="41"/>
                </a:cubicBezTo>
                <a:cubicBezTo>
                  <a:pt x="6" y="41"/>
                  <a:pt x="6" y="41"/>
                  <a:pt x="6" y="41"/>
                </a:cubicBezTo>
                <a:cubicBezTo>
                  <a:pt x="6" y="41"/>
                  <a:pt x="5" y="41"/>
                  <a:pt x="5" y="41"/>
                </a:cubicBezTo>
                <a:cubicBezTo>
                  <a:pt x="5" y="41"/>
                  <a:pt x="5" y="41"/>
                  <a:pt x="5" y="40"/>
                </a:cubicBezTo>
                <a:cubicBezTo>
                  <a:pt x="7" y="29"/>
                  <a:pt x="7" y="29"/>
                  <a:pt x="7" y="29"/>
                </a:cubicBezTo>
                <a:cubicBezTo>
                  <a:pt x="6" y="28"/>
                  <a:pt x="5" y="27"/>
                  <a:pt x="5" y="26"/>
                </a:cubicBezTo>
                <a:cubicBezTo>
                  <a:pt x="5" y="25"/>
                  <a:pt x="6" y="24"/>
                  <a:pt x="7" y="23"/>
                </a:cubicBezTo>
                <a:cubicBezTo>
                  <a:pt x="7" y="20"/>
                  <a:pt x="8" y="17"/>
                  <a:pt x="9" y="14"/>
                </a:cubicBezTo>
                <a:cubicBezTo>
                  <a:pt x="1" y="11"/>
                  <a:pt x="1" y="11"/>
                  <a:pt x="1" y="11"/>
                </a:cubicBezTo>
                <a:cubicBezTo>
                  <a:pt x="0" y="11"/>
                  <a:pt x="0" y="11"/>
                  <a:pt x="0" y="11"/>
                </a:cubicBezTo>
                <a:cubicBezTo>
                  <a:pt x="0" y="10"/>
                  <a:pt x="0" y="10"/>
                  <a:pt x="1" y="10"/>
                </a:cubicBezTo>
                <a:cubicBezTo>
                  <a:pt x="31" y="0"/>
                  <a:pt x="31" y="0"/>
                  <a:pt x="31" y="0"/>
                </a:cubicBezTo>
                <a:cubicBezTo>
                  <a:pt x="31" y="0"/>
                  <a:pt x="31" y="0"/>
                  <a:pt x="31" y="0"/>
                </a:cubicBezTo>
                <a:cubicBezTo>
                  <a:pt x="31" y="0"/>
                  <a:pt x="31" y="0"/>
                  <a:pt x="31" y="0"/>
                </a:cubicBezTo>
                <a:cubicBezTo>
                  <a:pt x="61" y="10"/>
                  <a:pt x="61" y="10"/>
                  <a:pt x="61" y="10"/>
                </a:cubicBezTo>
                <a:cubicBezTo>
                  <a:pt x="61" y="10"/>
                  <a:pt x="62" y="10"/>
                  <a:pt x="62" y="11"/>
                </a:cubicBezTo>
                <a:cubicBezTo>
                  <a:pt x="62" y="11"/>
                  <a:pt x="61" y="11"/>
                  <a:pt x="61" y="11"/>
                </a:cubicBezTo>
                <a:close/>
                <a:moveTo>
                  <a:pt x="48" y="28"/>
                </a:moveTo>
                <a:cubicBezTo>
                  <a:pt x="48" y="31"/>
                  <a:pt x="40" y="35"/>
                  <a:pt x="31" y="35"/>
                </a:cubicBezTo>
                <a:cubicBezTo>
                  <a:pt x="21" y="35"/>
                  <a:pt x="13" y="31"/>
                  <a:pt x="14" y="28"/>
                </a:cubicBezTo>
                <a:cubicBezTo>
                  <a:pt x="14" y="19"/>
                  <a:pt x="14" y="19"/>
                  <a:pt x="14" y="19"/>
                </a:cubicBezTo>
                <a:cubicBezTo>
                  <a:pt x="30" y="24"/>
                  <a:pt x="30" y="24"/>
                  <a:pt x="30" y="24"/>
                </a:cubicBezTo>
                <a:cubicBezTo>
                  <a:pt x="30" y="24"/>
                  <a:pt x="30" y="24"/>
                  <a:pt x="31" y="24"/>
                </a:cubicBezTo>
                <a:cubicBezTo>
                  <a:pt x="31" y="24"/>
                  <a:pt x="32" y="24"/>
                  <a:pt x="32" y="24"/>
                </a:cubicBezTo>
                <a:cubicBezTo>
                  <a:pt x="47" y="19"/>
                  <a:pt x="47" y="19"/>
                  <a:pt x="47" y="19"/>
                </a:cubicBezTo>
                <a:lnTo>
                  <a:pt x="48" y="28"/>
                </a:ln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54" name="Freeform 240"/>
          <p:cNvSpPr>
            <a:spLocks noEditPoints="1"/>
          </p:cNvSpPr>
          <p:nvPr/>
        </p:nvSpPr>
        <p:spPr bwMode="auto">
          <a:xfrm>
            <a:off x="6523014" y="3200065"/>
            <a:ext cx="420972" cy="420972"/>
          </a:xfrm>
          <a:custGeom>
            <a:avLst/>
            <a:gdLst>
              <a:gd name="T0" fmla="*/ 20 w 41"/>
              <a:gd name="T1" fmla="*/ 41 h 41"/>
              <a:gd name="T2" fmla="*/ 5 w 41"/>
              <a:gd name="T3" fmla="*/ 33 h 41"/>
              <a:gd name="T4" fmla="*/ 5 w 41"/>
              <a:gd name="T5" fmla="*/ 32 h 41"/>
              <a:gd name="T6" fmla="*/ 8 w 41"/>
              <a:gd name="T7" fmla="*/ 29 h 41"/>
              <a:gd name="T8" fmla="*/ 9 w 41"/>
              <a:gd name="T9" fmla="*/ 28 h 41"/>
              <a:gd name="T10" fmla="*/ 10 w 41"/>
              <a:gd name="T11" fmla="*/ 29 h 41"/>
              <a:gd name="T12" fmla="*/ 20 w 41"/>
              <a:gd name="T13" fmla="*/ 34 h 41"/>
              <a:gd name="T14" fmla="*/ 34 w 41"/>
              <a:gd name="T15" fmla="*/ 20 h 41"/>
              <a:gd name="T16" fmla="*/ 20 w 41"/>
              <a:gd name="T17" fmla="*/ 7 h 41"/>
              <a:gd name="T18" fmla="*/ 11 w 41"/>
              <a:gd name="T19" fmla="*/ 10 h 41"/>
              <a:gd name="T20" fmla="*/ 15 w 41"/>
              <a:gd name="T21" fmla="*/ 14 h 41"/>
              <a:gd name="T22" fmla="*/ 15 w 41"/>
              <a:gd name="T23" fmla="*/ 16 h 41"/>
              <a:gd name="T24" fmla="*/ 14 w 41"/>
              <a:gd name="T25" fmla="*/ 17 h 41"/>
              <a:gd name="T26" fmla="*/ 2 w 41"/>
              <a:gd name="T27" fmla="*/ 17 h 41"/>
              <a:gd name="T28" fmla="*/ 0 w 41"/>
              <a:gd name="T29" fmla="*/ 15 h 41"/>
              <a:gd name="T30" fmla="*/ 0 w 41"/>
              <a:gd name="T31" fmla="*/ 3 h 41"/>
              <a:gd name="T32" fmla="*/ 1 w 41"/>
              <a:gd name="T33" fmla="*/ 2 h 41"/>
              <a:gd name="T34" fmla="*/ 3 w 41"/>
              <a:gd name="T35" fmla="*/ 2 h 41"/>
              <a:gd name="T36" fmla="*/ 6 w 41"/>
              <a:gd name="T37" fmla="*/ 5 h 41"/>
              <a:gd name="T38" fmla="*/ 20 w 41"/>
              <a:gd name="T39" fmla="*/ 0 h 41"/>
              <a:gd name="T40" fmla="*/ 41 w 41"/>
              <a:gd name="T41" fmla="*/ 20 h 41"/>
              <a:gd name="T42" fmla="*/ 20 w 41"/>
              <a:gd name="T43" fmla="*/ 41 h 41"/>
              <a:gd name="T44" fmla="*/ 24 w 41"/>
              <a:gd name="T45" fmla="*/ 25 h 41"/>
              <a:gd name="T46" fmla="*/ 23 w 41"/>
              <a:gd name="T47" fmla="*/ 25 h 41"/>
              <a:gd name="T48" fmla="*/ 14 w 41"/>
              <a:gd name="T49" fmla="*/ 25 h 41"/>
              <a:gd name="T50" fmla="*/ 14 w 41"/>
              <a:gd name="T51" fmla="*/ 25 h 41"/>
              <a:gd name="T52" fmla="*/ 14 w 41"/>
              <a:gd name="T53" fmla="*/ 23 h 41"/>
              <a:gd name="T54" fmla="*/ 14 w 41"/>
              <a:gd name="T55" fmla="*/ 22 h 41"/>
              <a:gd name="T56" fmla="*/ 20 w 41"/>
              <a:gd name="T57" fmla="*/ 22 h 41"/>
              <a:gd name="T58" fmla="*/ 20 w 41"/>
              <a:gd name="T59" fmla="*/ 13 h 41"/>
              <a:gd name="T60" fmla="*/ 21 w 41"/>
              <a:gd name="T61" fmla="*/ 12 h 41"/>
              <a:gd name="T62" fmla="*/ 23 w 41"/>
              <a:gd name="T63" fmla="*/ 12 h 41"/>
              <a:gd name="T64" fmla="*/ 24 w 41"/>
              <a:gd name="T65" fmla="*/ 13 h 41"/>
              <a:gd name="T66" fmla="*/ 24 w 41"/>
              <a:gd name="T6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1">
                <a:moveTo>
                  <a:pt x="20" y="41"/>
                </a:moveTo>
                <a:cubicBezTo>
                  <a:pt x="14" y="41"/>
                  <a:pt x="8" y="38"/>
                  <a:pt x="5" y="33"/>
                </a:cubicBezTo>
                <a:cubicBezTo>
                  <a:pt x="4" y="33"/>
                  <a:pt x="4" y="33"/>
                  <a:pt x="5" y="32"/>
                </a:cubicBezTo>
                <a:cubicBezTo>
                  <a:pt x="8" y="29"/>
                  <a:pt x="8" y="29"/>
                  <a:pt x="8" y="29"/>
                </a:cubicBezTo>
                <a:cubicBezTo>
                  <a:pt x="8" y="28"/>
                  <a:pt x="9" y="28"/>
                  <a:pt x="9" y="28"/>
                </a:cubicBezTo>
                <a:cubicBezTo>
                  <a:pt x="9" y="28"/>
                  <a:pt x="9" y="28"/>
                  <a:pt x="10" y="29"/>
                </a:cubicBezTo>
                <a:cubicBezTo>
                  <a:pt x="12" y="32"/>
                  <a:pt x="16" y="34"/>
                  <a:pt x="20" y="34"/>
                </a:cubicBezTo>
                <a:cubicBezTo>
                  <a:pt x="28" y="34"/>
                  <a:pt x="34" y="28"/>
                  <a:pt x="34" y="20"/>
                </a:cubicBezTo>
                <a:cubicBezTo>
                  <a:pt x="34" y="13"/>
                  <a:pt x="28" y="7"/>
                  <a:pt x="20" y="7"/>
                </a:cubicBezTo>
                <a:cubicBezTo>
                  <a:pt x="17" y="7"/>
                  <a:pt x="14" y="8"/>
                  <a:pt x="11" y="10"/>
                </a:cubicBezTo>
                <a:cubicBezTo>
                  <a:pt x="15" y="14"/>
                  <a:pt x="15" y="14"/>
                  <a:pt x="15" y="14"/>
                </a:cubicBezTo>
                <a:cubicBezTo>
                  <a:pt x="15" y="14"/>
                  <a:pt x="15" y="15"/>
                  <a:pt x="15" y="16"/>
                </a:cubicBezTo>
                <a:cubicBezTo>
                  <a:pt x="15" y="16"/>
                  <a:pt x="14" y="17"/>
                  <a:pt x="14" y="17"/>
                </a:cubicBezTo>
                <a:cubicBezTo>
                  <a:pt x="2" y="17"/>
                  <a:pt x="2" y="17"/>
                  <a:pt x="2" y="17"/>
                </a:cubicBezTo>
                <a:cubicBezTo>
                  <a:pt x="1" y="17"/>
                  <a:pt x="0" y="16"/>
                  <a:pt x="0" y="15"/>
                </a:cubicBezTo>
                <a:cubicBezTo>
                  <a:pt x="0" y="3"/>
                  <a:pt x="0" y="3"/>
                  <a:pt x="0" y="3"/>
                </a:cubicBezTo>
                <a:cubicBezTo>
                  <a:pt x="0" y="2"/>
                  <a:pt x="0" y="2"/>
                  <a:pt x="1" y="2"/>
                </a:cubicBezTo>
                <a:cubicBezTo>
                  <a:pt x="2" y="1"/>
                  <a:pt x="2" y="1"/>
                  <a:pt x="3" y="2"/>
                </a:cubicBezTo>
                <a:cubicBezTo>
                  <a:pt x="6" y="5"/>
                  <a:pt x="6" y="5"/>
                  <a:pt x="6" y="5"/>
                </a:cubicBezTo>
                <a:cubicBezTo>
                  <a:pt x="10" y="2"/>
                  <a:pt x="15" y="0"/>
                  <a:pt x="20" y="0"/>
                </a:cubicBezTo>
                <a:cubicBezTo>
                  <a:pt x="32" y="0"/>
                  <a:pt x="41" y="9"/>
                  <a:pt x="41" y="20"/>
                </a:cubicBezTo>
                <a:cubicBezTo>
                  <a:pt x="41" y="32"/>
                  <a:pt x="32" y="41"/>
                  <a:pt x="20" y="41"/>
                </a:cubicBezTo>
                <a:close/>
                <a:moveTo>
                  <a:pt x="24" y="25"/>
                </a:moveTo>
                <a:cubicBezTo>
                  <a:pt x="24" y="25"/>
                  <a:pt x="23" y="25"/>
                  <a:pt x="23" y="25"/>
                </a:cubicBezTo>
                <a:cubicBezTo>
                  <a:pt x="14" y="25"/>
                  <a:pt x="14" y="25"/>
                  <a:pt x="14" y="25"/>
                </a:cubicBezTo>
                <a:cubicBezTo>
                  <a:pt x="14" y="25"/>
                  <a:pt x="14" y="25"/>
                  <a:pt x="14" y="25"/>
                </a:cubicBezTo>
                <a:cubicBezTo>
                  <a:pt x="14" y="23"/>
                  <a:pt x="14" y="23"/>
                  <a:pt x="14" y="23"/>
                </a:cubicBezTo>
                <a:cubicBezTo>
                  <a:pt x="14" y="22"/>
                  <a:pt x="14" y="22"/>
                  <a:pt x="14" y="22"/>
                </a:cubicBezTo>
                <a:cubicBezTo>
                  <a:pt x="20" y="22"/>
                  <a:pt x="20" y="22"/>
                  <a:pt x="20" y="22"/>
                </a:cubicBezTo>
                <a:cubicBezTo>
                  <a:pt x="20" y="13"/>
                  <a:pt x="20" y="13"/>
                  <a:pt x="20" y="13"/>
                </a:cubicBezTo>
                <a:cubicBezTo>
                  <a:pt x="20" y="12"/>
                  <a:pt x="21" y="12"/>
                  <a:pt x="21" y="12"/>
                </a:cubicBezTo>
                <a:cubicBezTo>
                  <a:pt x="23" y="12"/>
                  <a:pt x="23" y="12"/>
                  <a:pt x="23" y="12"/>
                </a:cubicBezTo>
                <a:cubicBezTo>
                  <a:pt x="23" y="12"/>
                  <a:pt x="24" y="12"/>
                  <a:pt x="24" y="13"/>
                </a:cubicBezTo>
                <a:lnTo>
                  <a:pt x="24" y="25"/>
                </a:ln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55" name="Freeform 241"/>
          <p:cNvSpPr>
            <a:spLocks noEditPoints="1"/>
          </p:cNvSpPr>
          <p:nvPr/>
        </p:nvSpPr>
        <p:spPr bwMode="auto">
          <a:xfrm>
            <a:off x="4634875" y="3235623"/>
            <a:ext cx="442669" cy="360212"/>
          </a:xfrm>
          <a:custGeom>
            <a:avLst/>
            <a:gdLst>
              <a:gd name="T0" fmla="*/ 41 w 43"/>
              <a:gd name="T1" fmla="*/ 21 h 35"/>
              <a:gd name="T2" fmla="*/ 41 w 43"/>
              <a:gd name="T3" fmla="*/ 21 h 35"/>
              <a:gd name="T4" fmla="*/ 40 w 43"/>
              <a:gd name="T5" fmla="*/ 21 h 35"/>
              <a:gd name="T6" fmla="*/ 40 w 43"/>
              <a:gd name="T7" fmla="*/ 21 h 35"/>
              <a:gd name="T8" fmla="*/ 21 w 43"/>
              <a:gd name="T9" fmla="*/ 5 h 35"/>
              <a:gd name="T10" fmla="*/ 3 w 43"/>
              <a:gd name="T11" fmla="*/ 21 h 35"/>
              <a:gd name="T12" fmla="*/ 2 w 43"/>
              <a:gd name="T13" fmla="*/ 21 h 35"/>
              <a:gd name="T14" fmla="*/ 2 w 43"/>
              <a:gd name="T15" fmla="*/ 21 h 35"/>
              <a:gd name="T16" fmla="*/ 0 w 43"/>
              <a:gd name="T17" fmla="*/ 19 h 35"/>
              <a:gd name="T18" fmla="*/ 0 w 43"/>
              <a:gd name="T19" fmla="*/ 17 h 35"/>
              <a:gd name="T20" fmla="*/ 19 w 43"/>
              <a:gd name="T21" fmla="*/ 1 h 35"/>
              <a:gd name="T22" fmla="*/ 23 w 43"/>
              <a:gd name="T23" fmla="*/ 1 h 35"/>
              <a:gd name="T24" fmla="*/ 30 w 43"/>
              <a:gd name="T25" fmla="*/ 7 h 35"/>
              <a:gd name="T26" fmla="*/ 30 w 43"/>
              <a:gd name="T27" fmla="*/ 2 h 35"/>
              <a:gd name="T28" fmla="*/ 31 w 43"/>
              <a:gd name="T29" fmla="*/ 1 h 35"/>
              <a:gd name="T30" fmla="*/ 36 w 43"/>
              <a:gd name="T31" fmla="*/ 1 h 35"/>
              <a:gd name="T32" fmla="*/ 37 w 43"/>
              <a:gd name="T33" fmla="*/ 2 h 35"/>
              <a:gd name="T34" fmla="*/ 37 w 43"/>
              <a:gd name="T35" fmla="*/ 12 h 35"/>
              <a:gd name="T36" fmla="*/ 43 w 43"/>
              <a:gd name="T37" fmla="*/ 17 h 35"/>
              <a:gd name="T38" fmla="*/ 43 w 43"/>
              <a:gd name="T39" fmla="*/ 19 h 35"/>
              <a:gd name="T40" fmla="*/ 41 w 43"/>
              <a:gd name="T41" fmla="*/ 21 h 35"/>
              <a:gd name="T42" fmla="*/ 37 w 43"/>
              <a:gd name="T43" fmla="*/ 33 h 35"/>
              <a:gd name="T44" fmla="*/ 35 w 43"/>
              <a:gd name="T45" fmla="*/ 35 h 35"/>
              <a:gd name="T46" fmla="*/ 25 w 43"/>
              <a:gd name="T47" fmla="*/ 35 h 35"/>
              <a:gd name="T48" fmla="*/ 25 w 43"/>
              <a:gd name="T49" fmla="*/ 25 h 35"/>
              <a:gd name="T50" fmla="*/ 18 w 43"/>
              <a:gd name="T51" fmla="*/ 25 h 35"/>
              <a:gd name="T52" fmla="*/ 18 w 43"/>
              <a:gd name="T53" fmla="*/ 35 h 35"/>
              <a:gd name="T54" fmla="*/ 8 w 43"/>
              <a:gd name="T55" fmla="*/ 35 h 35"/>
              <a:gd name="T56" fmla="*/ 6 w 43"/>
              <a:gd name="T57" fmla="*/ 33 h 35"/>
              <a:gd name="T58" fmla="*/ 6 w 43"/>
              <a:gd name="T59" fmla="*/ 20 h 35"/>
              <a:gd name="T60" fmla="*/ 6 w 43"/>
              <a:gd name="T61" fmla="*/ 20 h 35"/>
              <a:gd name="T62" fmla="*/ 21 w 43"/>
              <a:gd name="T63" fmla="*/ 8 h 35"/>
              <a:gd name="T64" fmla="*/ 37 w 43"/>
              <a:gd name="T65" fmla="*/ 20 h 35"/>
              <a:gd name="T66" fmla="*/ 37 w 43"/>
              <a:gd name="T67" fmla="*/ 20 h 35"/>
              <a:gd name="T68" fmla="*/ 37 w 43"/>
              <a:gd name="T6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35">
                <a:moveTo>
                  <a:pt x="41" y="21"/>
                </a:moveTo>
                <a:cubicBezTo>
                  <a:pt x="41" y="21"/>
                  <a:pt x="41" y="21"/>
                  <a:pt x="41" y="21"/>
                </a:cubicBezTo>
                <a:cubicBezTo>
                  <a:pt x="41" y="21"/>
                  <a:pt x="41" y="21"/>
                  <a:pt x="40" y="21"/>
                </a:cubicBezTo>
                <a:cubicBezTo>
                  <a:pt x="40" y="21"/>
                  <a:pt x="40" y="21"/>
                  <a:pt x="40" y="21"/>
                </a:cubicBezTo>
                <a:cubicBezTo>
                  <a:pt x="21" y="5"/>
                  <a:pt x="21" y="5"/>
                  <a:pt x="21" y="5"/>
                </a:cubicBezTo>
                <a:cubicBezTo>
                  <a:pt x="3" y="21"/>
                  <a:pt x="3" y="21"/>
                  <a:pt x="3" y="21"/>
                </a:cubicBezTo>
                <a:cubicBezTo>
                  <a:pt x="3" y="21"/>
                  <a:pt x="2" y="21"/>
                  <a:pt x="2" y="21"/>
                </a:cubicBezTo>
                <a:cubicBezTo>
                  <a:pt x="2" y="21"/>
                  <a:pt x="2" y="21"/>
                  <a:pt x="2" y="21"/>
                </a:cubicBezTo>
                <a:cubicBezTo>
                  <a:pt x="0" y="19"/>
                  <a:pt x="0" y="19"/>
                  <a:pt x="0" y="19"/>
                </a:cubicBezTo>
                <a:cubicBezTo>
                  <a:pt x="0" y="18"/>
                  <a:pt x="0" y="18"/>
                  <a:pt x="0" y="17"/>
                </a:cubicBezTo>
                <a:cubicBezTo>
                  <a:pt x="19" y="1"/>
                  <a:pt x="19" y="1"/>
                  <a:pt x="19" y="1"/>
                </a:cubicBezTo>
                <a:cubicBezTo>
                  <a:pt x="20" y="0"/>
                  <a:pt x="22" y="0"/>
                  <a:pt x="23" y="1"/>
                </a:cubicBezTo>
                <a:cubicBezTo>
                  <a:pt x="30" y="7"/>
                  <a:pt x="30" y="7"/>
                  <a:pt x="30" y="7"/>
                </a:cubicBezTo>
                <a:cubicBezTo>
                  <a:pt x="30" y="2"/>
                  <a:pt x="30" y="2"/>
                  <a:pt x="30" y="2"/>
                </a:cubicBezTo>
                <a:cubicBezTo>
                  <a:pt x="30" y="1"/>
                  <a:pt x="30" y="1"/>
                  <a:pt x="31" y="1"/>
                </a:cubicBezTo>
                <a:cubicBezTo>
                  <a:pt x="36" y="1"/>
                  <a:pt x="36" y="1"/>
                  <a:pt x="36" y="1"/>
                </a:cubicBezTo>
                <a:cubicBezTo>
                  <a:pt x="36" y="1"/>
                  <a:pt x="37" y="1"/>
                  <a:pt x="37" y="2"/>
                </a:cubicBezTo>
                <a:cubicBezTo>
                  <a:pt x="37" y="12"/>
                  <a:pt x="37" y="12"/>
                  <a:pt x="37" y="12"/>
                </a:cubicBezTo>
                <a:cubicBezTo>
                  <a:pt x="43" y="17"/>
                  <a:pt x="43" y="17"/>
                  <a:pt x="43" y="17"/>
                </a:cubicBezTo>
                <a:cubicBezTo>
                  <a:pt x="43" y="18"/>
                  <a:pt x="43" y="18"/>
                  <a:pt x="43" y="19"/>
                </a:cubicBezTo>
                <a:lnTo>
                  <a:pt x="41" y="21"/>
                </a:lnTo>
                <a:close/>
                <a:moveTo>
                  <a:pt x="37" y="33"/>
                </a:moveTo>
                <a:cubicBezTo>
                  <a:pt x="37" y="34"/>
                  <a:pt x="36" y="35"/>
                  <a:pt x="35" y="35"/>
                </a:cubicBezTo>
                <a:cubicBezTo>
                  <a:pt x="25" y="35"/>
                  <a:pt x="25" y="35"/>
                  <a:pt x="25" y="35"/>
                </a:cubicBezTo>
                <a:cubicBezTo>
                  <a:pt x="25" y="25"/>
                  <a:pt x="25" y="25"/>
                  <a:pt x="25" y="25"/>
                </a:cubicBezTo>
                <a:cubicBezTo>
                  <a:pt x="18" y="25"/>
                  <a:pt x="18" y="25"/>
                  <a:pt x="18" y="25"/>
                </a:cubicBezTo>
                <a:cubicBezTo>
                  <a:pt x="18" y="35"/>
                  <a:pt x="18" y="35"/>
                  <a:pt x="18" y="35"/>
                </a:cubicBezTo>
                <a:cubicBezTo>
                  <a:pt x="8" y="35"/>
                  <a:pt x="8" y="35"/>
                  <a:pt x="8" y="35"/>
                </a:cubicBezTo>
                <a:cubicBezTo>
                  <a:pt x="7" y="35"/>
                  <a:pt x="6" y="34"/>
                  <a:pt x="6" y="33"/>
                </a:cubicBezTo>
                <a:cubicBezTo>
                  <a:pt x="6" y="20"/>
                  <a:pt x="6" y="20"/>
                  <a:pt x="6" y="20"/>
                </a:cubicBezTo>
                <a:cubicBezTo>
                  <a:pt x="6" y="20"/>
                  <a:pt x="6" y="20"/>
                  <a:pt x="6" y="20"/>
                </a:cubicBezTo>
                <a:cubicBezTo>
                  <a:pt x="21" y="8"/>
                  <a:pt x="21" y="8"/>
                  <a:pt x="21" y="8"/>
                </a:cubicBezTo>
                <a:cubicBezTo>
                  <a:pt x="37" y="20"/>
                  <a:pt x="37" y="20"/>
                  <a:pt x="37" y="20"/>
                </a:cubicBezTo>
                <a:cubicBezTo>
                  <a:pt x="37" y="20"/>
                  <a:pt x="37" y="20"/>
                  <a:pt x="37" y="20"/>
                </a:cubicBezTo>
                <a:lnTo>
                  <a:pt x="37" y="33"/>
                </a:ln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56" name="Freeform 268"/>
          <p:cNvSpPr>
            <a:spLocks noEditPoints="1"/>
          </p:cNvSpPr>
          <p:nvPr/>
        </p:nvSpPr>
        <p:spPr bwMode="auto">
          <a:xfrm>
            <a:off x="4708469" y="4421630"/>
            <a:ext cx="451348" cy="451348"/>
          </a:xfrm>
          <a:custGeom>
            <a:avLst/>
            <a:gdLst>
              <a:gd name="T0" fmla="*/ 42 w 44"/>
              <a:gd name="T1" fmla="*/ 38 h 44"/>
              <a:gd name="T2" fmla="*/ 38 w 44"/>
              <a:gd name="T3" fmla="*/ 42 h 44"/>
              <a:gd name="T4" fmla="*/ 32 w 44"/>
              <a:gd name="T5" fmla="*/ 44 h 44"/>
              <a:gd name="T6" fmla="*/ 27 w 44"/>
              <a:gd name="T7" fmla="*/ 42 h 44"/>
              <a:gd name="T8" fmla="*/ 21 w 44"/>
              <a:gd name="T9" fmla="*/ 36 h 44"/>
              <a:gd name="T10" fmla="*/ 19 w 44"/>
              <a:gd name="T11" fmla="*/ 31 h 44"/>
              <a:gd name="T12" fmla="*/ 21 w 44"/>
              <a:gd name="T13" fmla="*/ 25 h 44"/>
              <a:gd name="T14" fmla="*/ 19 w 44"/>
              <a:gd name="T15" fmla="*/ 23 h 44"/>
              <a:gd name="T16" fmla="*/ 13 w 44"/>
              <a:gd name="T17" fmla="*/ 25 h 44"/>
              <a:gd name="T18" fmla="*/ 8 w 44"/>
              <a:gd name="T19" fmla="*/ 23 h 44"/>
              <a:gd name="T20" fmla="*/ 2 w 44"/>
              <a:gd name="T21" fmla="*/ 17 h 44"/>
              <a:gd name="T22" fmla="*/ 0 w 44"/>
              <a:gd name="T23" fmla="*/ 12 h 44"/>
              <a:gd name="T24" fmla="*/ 2 w 44"/>
              <a:gd name="T25" fmla="*/ 6 h 44"/>
              <a:gd name="T26" fmla="*/ 6 w 44"/>
              <a:gd name="T27" fmla="*/ 2 h 44"/>
              <a:gd name="T28" fmla="*/ 12 w 44"/>
              <a:gd name="T29" fmla="*/ 0 h 44"/>
              <a:gd name="T30" fmla="*/ 17 w 44"/>
              <a:gd name="T31" fmla="*/ 2 h 44"/>
              <a:gd name="T32" fmla="*/ 23 w 44"/>
              <a:gd name="T33" fmla="*/ 8 h 44"/>
              <a:gd name="T34" fmla="*/ 25 w 44"/>
              <a:gd name="T35" fmla="*/ 13 h 44"/>
              <a:gd name="T36" fmla="*/ 23 w 44"/>
              <a:gd name="T37" fmla="*/ 19 h 44"/>
              <a:gd name="T38" fmla="*/ 25 w 44"/>
              <a:gd name="T39" fmla="*/ 21 h 44"/>
              <a:gd name="T40" fmla="*/ 31 w 44"/>
              <a:gd name="T41" fmla="*/ 19 h 44"/>
              <a:gd name="T42" fmla="*/ 36 w 44"/>
              <a:gd name="T43" fmla="*/ 21 h 44"/>
              <a:gd name="T44" fmla="*/ 42 w 44"/>
              <a:gd name="T45" fmla="*/ 27 h 44"/>
              <a:gd name="T46" fmla="*/ 44 w 44"/>
              <a:gd name="T47" fmla="*/ 32 h 44"/>
              <a:gd name="T48" fmla="*/ 42 w 44"/>
              <a:gd name="T49" fmla="*/ 38 h 44"/>
              <a:gd name="T50" fmla="*/ 19 w 44"/>
              <a:gd name="T51" fmla="*/ 12 h 44"/>
              <a:gd name="T52" fmla="*/ 14 w 44"/>
              <a:gd name="T53" fmla="*/ 6 h 44"/>
              <a:gd name="T54" fmla="*/ 12 w 44"/>
              <a:gd name="T55" fmla="*/ 5 h 44"/>
              <a:gd name="T56" fmla="*/ 10 w 44"/>
              <a:gd name="T57" fmla="*/ 6 h 44"/>
              <a:gd name="T58" fmla="*/ 6 w 44"/>
              <a:gd name="T59" fmla="*/ 10 h 44"/>
              <a:gd name="T60" fmla="*/ 5 w 44"/>
              <a:gd name="T61" fmla="*/ 12 h 44"/>
              <a:gd name="T62" fmla="*/ 6 w 44"/>
              <a:gd name="T63" fmla="*/ 13 h 44"/>
              <a:gd name="T64" fmla="*/ 12 w 44"/>
              <a:gd name="T65" fmla="*/ 19 h 44"/>
              <a:gd name="T66" fmla="*/ 13 w 44"/>
              <a:gd name="T67" fmla="*/ 20 h 44"/>
              <a:gd name="T68" fmla="*/ 15 w 44"/>
              <a:gd name="T69" fmla="*/ 19 h 44"/>
              <a:gd name="T70" fmla="*/ 13 w 44"/>
              <a:gd name="T71" fmla="*/ 16 h 44"/>
              <a:gd name="T72" fmla="*/ 16 w 44"/>
              <a:gd name="T73" fmla="*/ 13 h 44"/>
              <a:gd name="T74" fmla="*/ 19 w 44"/>
              <a:gd name="T75" fmla="*/ 15 h 44"/>
              <a:gd name="T76" fmla="*/ 20 w 44"/>
              <a:gd name="T77" fmla="*/ 13 h 44"/>
              <a:gd name="T78" fmla="*/ 19 w 44"/>
              <a:gd name="T79" fmla="*/ 12 h 44"/>
              <a:gd name="T80" fmla="*/ 38 w 44"/>
              <a:gd name="T81" fmla="*/ 30 h 44"/>
              <a:gd name="T82" fmla="*/ 32 w 44"/>
              <a:gd name="T83" fmla="*/ 25 h 44"/>
              <a:gd name="T84" fmla="*/ 31 w 44"/>
              <a:gd name="T85" fmla="*/ 24 h 44"/>
              <a:gd name="T86" fmla="*/ 29 w 44"/>
              <a:gd name="T87" fmla="*/ 25 h 44"/>
              <a:gd name="T88" fmla="*/ 31 w 44"/>
              <a:gd name="T89" fmla="*/ 28 h 44"/>
              <a:gd name="T90" fmla="*/ 28 w 44"/>
              <a:gd name="T91" fmla="*/ 31 h 44"/>
              <a:gd name="T92" fmla="*/ 25 w 44"/>
              <a:gd name="T93" fmla="*/ 29 h 44"/>
              <a:gd name="T94" fmla="*/ 24 w 44"/>
              <a:gd name="T95" fmla="*/ 31 h 44"/>
              <a:gd name="T96" fmla="*/ 25 w 44"/>
              <a:gd name="T97" fmla="*/ 32 h 44"/>
              <a:gd name="T98" fmla="*/ 30 w 44"/>
              <a:gd name="T99" fmla="*/ 38 h 44"/>
              <a:gd name="T100" fmla="*/ 32 w 44"/>
              <a:gd name="T101" fmla="*/ 39 h 44"/>
              <a:gd name="T102" fmla="*/ 34 w 44"/>
              <a:gd name="T103" fmla="*/ 38 h 44"/>
              <a:gd name="T104" fmla="*/ 38 w 44"/>
              <a:gd name="T105" fmla="*/ 34 h 44"/>
              <a:gd name="T106" fmla="*/ 39 w 44"/>
              <a:gd name="T107" fmla="*/ 32 h 44"/>
              <a:gd name="T108" fmla="*/ 38 w 44"/>
              <a:gd name="T10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44">
                <a:moveTo>
                  <a:pt x="42" y="38"/>
                </a:moveTo>
                <a:cubicBezTo>
                  <a:pt x="38" y="42"/>
                  <a:pt x="38" y="42"/>
                  <a:pt x="38" y="42"/>
                </a:cubicBezTo>
                <a:cubicBezTo>
                  <a:pt x="36" y="43"/>
                  <a:pt x="34" y="44"/>
                  <a:pt x="32" y="44"/>
                </a:cubicBezTo>
                <a:cubicBezTo>
                  <a:pt x="30" y="44"/>
                  <a:pt x="28" y="43"/>
                  <a:pt x="27" y="42"/>
                </a:cubicBezTo>
                <a:cubicBezTo>
                  <a:pt x="21" y="36"/>
                  <a:pt x="21" y="36"/>
                  <a:pt x="21" y="36"/>
                </a:cubicBezTo>
                <a:cubicBezTo>
                  <a:pt x="20" y="35"/>
                  <a:pt x="19" y="33"/>
                  <a:pt x="19" y="31"/>
                </a:cubicBezTo>
                <a:cubicBezTo>
                  <a:pt x="19" y="28"/>
                  <a:pt x="20" y="26"/>
                  <a:pt x="21" y="25"/>
                </a:cubicBezTo>
                <a:cubicBezTo>
                  <a:pt x="19" y="23"/>
                  <a:pt x="19" y="23"/>
                  <a:pt x="19" y="23"/>
                </a:cubicBezTo>
                <a:cubicBezTo>
                  <a:pt x="17" y="24"/>
                  <a:pt x="15" y="25"/>
                  <a:pt x="13" y="25"/>
                </a:cubicBezTo>
                <a:cubicBezTo>
                  <a:pt x="11" y="25"/>
                  <a:pt x="9" y="24"/>
                  <a:pt x="8" y="23"/>
                </a:cubicBezTo>
                <a:cubicBezTo>
                  <a:pt x="2" y="17"/>
                  <a:pt x="2" y="17"/>
                  <a:pt x="2" y="17"/>
                </a:cubicBezTo>
                <a:cubicBezTo>
                  <a:pt x="1" y="16"/>
                  <a:pt x="0" y="14"/>
                  <a:pt x="0" y="12"/>
                </a:cubicBezTo>
                <a:cubicBezTo>
                  <a:pt x="0" y="10"/>
                  <a:pt x="1" y="8"/>
                  <a:pt x="2" y="6"/>
                </a:cubicBezTo>
                <a:cubicBezTo>
                  <a:pt x="6" y="2"/>
                  <a:pt x="6" y="2"/>
                  <a:pt x="6" y="2"/>
                </a:cubicBezTo>
                <a:cubicBezTo>
                  <a:pt x="8" y="1"/>
                  <a:pt x="10" y="0"/>
                  <a:pt x="12" y="0"/>
                </a:cubicBezTo>
                <a:cubicBezTo>
                  <a:pt x="14" y="0"/>
                  <a:pt x="16" y="1"/>
                  <a:pt x="17" y="2"/>
                </a:cubicBezTo>
                <a:cubicBezTo>
                  <a:pt x="23" y="8"/>
                  <a:pt x="23" y="8"/>
                  <a:pt x="23" y="8"/>
                </a:cubicBezTo>
                <a:cubicBezTo>
                  <a:pt x="24" y="9"/>
                  <a:pt x="25" y="11"/>
                  <a:pt x="25" y="13"/>
                </a:cubicBezTo>
                <a:cubicBezTo>
                  <a:pt x="25" y="15"/>
                  <a:pt x="24" y="17"/>
                  <a:pt x="23" y="19"/>
                </a:cubicBezTo>
                <a:cubicBezTo>
                  <a:pt x="25" y="21"/>
                  <a:pt x="25" y="21"/>
                  <a:pt x="25" y="21"/>
                </a:cubicBezTo>
                <a:cubicBezTo>
                  <a:pt x="26" y="20"/>
                  <a:pt x="28" y="19"/>
                  <a:pt x="31" y="19"/>
                </a:cubicBezTo>
                <a:cubicBezTo>
                  <a:pt x="33" y="19"/>
                  <a:pt x="35" y="20"/>
                  <a:pt x="36" y="21"/>
                </a:cubicBezTo>
                <a:cubicBezTo>
                  <a:pt x="42" y="27"/>
                  <a:pt x="42" y="27"/>
                  <a:pt x="42" y="27"/>
                </a:cubicBezTo>
                <a:cubicBezTo>
                  <a:pt x="43" y="28"/>
                  <a:pt x="44" y="30"/>
                  <a:pt x="44" y="32"/>
                </a:cubicBezTo>
                <a:cubicBezTo>
                  <a:pt x="44" y="34"/>
                  <a:pt x="43" y="36"/>
                  <a:pt x="42" y="38"/>
                </a:cubicBezTo>
                <a:close/>
                <a:moveTo>
                  <a:pt x="19" y="12"/>
                </a:moveTo>
                <a:cubicBezTo>
                  <a:pt x="14" y="6"/>
                  <a:pt x="14" y="6"/>
                  <a:pt x="14" y="6"/>
                </a:cubicBezTo>
                <a:cubicBezTo>
                  <a:pt x="13" y="5"/>
                  <a:pt x="12" y="5"/>
                  <a:pt x="12" y="5"/>
                </a:cubicBezTo>
                <a:cubicBezTo>
                  <a:pt x="11" y="5"/>
                  <a:pt x="10" y="5"/>
                  <a:pt x="10" y="6"/>
                </a:cubicBezTo>
                <a:cubicBezTo>
                  <a:pt x="6" y="10"/>
                  <a:pt x="6" y="10"/>
                  <a:pt x="6" y="10"/>
                </a:cubicBezTo>
                <a:cubicBezTo>
                  <a:pt x="5" y="10"/>
                  <a:pt x="5" y="11"/>
                  <a:pt x="5" y="12"/>
                </a:cubicBezTo>
                <a:cubicBezTo>
                  <a:pt x="5" y="12"/>
                  <a:pt x="5" y="13"/>
                  <a:pt x="6" y="13"/>
                </a:cubicBezTo>
                <a:cubicBezTo>
                  <a:pt x="12" y="19"/>
                  <a:pt x="12" y="19"/>
                  <a:pt x="12" y="19"/>
                </a:cubicBezTo>
                <a:cubicBezTo>
                  <a:pt x="12" y="20"/>
                  <a:pt x="13" y="20"/>
                  <a:pt x="13" y="20"/>
                </a:cubicBezTo>
                <a:cubicBezTo>
                  <a:pt x="14" y="20"/>
                  <a:pt x="15" y="20"/>
                  <a:pt x="15" y="19"/>
                </a:cubicBezTo>
                <a:cubicBezTo>
                  <a:pt x="14" y="18"/>
                  <a:pt x="13" y="17"/>
                  <a:pt x="13" y="16"/>
                </a:cubicBezTo>
                <a:cubicBezTo>
                  <a:pt x="13" y="15"/>
                  <a:pt x="15" y="13"/>
                  <a:pt x="16" y="13"/>
                </a:cubicBezTo>
                <a:cubicBezTo>
                  <a:pt x="17" y="13"/>
                  <a:pt x="18" y="14"/>
                  <a:pt x="19" y="15"/>
                </a:cubicBezTo>
                <a:cubicBezTo>
                  <a:pt x="20" y="15"/>
                  <a:pt x="20" y="14"/>
                  <a:pt x="20" y="13"/>
                </a:cubicBezTo>
                <a:cubicBezTo>
                  <a:pt x="20" y="13"/>
                  <a:pt x="20" y="12"/>
                  <a:pt x="19" y="12"/>
                </a:cubicBezTo>
                <a:close/>
                <a:moveTo>
                  <a:pt x="38" y="30"/>
                </a:moveTo>
                <a:cubicBezTo>
                  <a:pt x="32" y="25"/>
                  <a:pt x="32" y="25"/>
                  <a:pt x="32" y="25"/>
                </a:cubicBezTo>
                <a:cubicBezTo>
                  <a:pt x="32" y="24"/>
                  <a:pt x="31" y="24"/>
                  <a:pt x="31" y="24"/>
                </a:cubicBezTo>
                <a:cubicBezTo>
                  <a:pt x="30" y="24"/>
                  <a:pt x="29" y="24"/>
                  <a:pt x="29" y="25"/>
                </a:cubicBezTo>
                <a:cubicBezTo>
                  <a:pt x="29" y="26"/>
                  <a:pt x="31" y="27"/>
                  <a:pt x="31" y="28"/>
                </a:cubicBezTo>
                <a:cubicBezTo>
                  <a:pt x="31" y="29"/>
                  <a:pt x="29" y="31"/>
                  <a:pt x="28" y="31"/>
                </a:cubicBezTo>
                <a:cubicBezTo>
                  <a:pt x="27" y="31"/>
                  <a:pt x="26" y="29"/>
                  <a:pt x="25" y="29"/>
                </a:cubicBezTo>
                <a:cubicBezTo>
                  <a:pt x="24" y="29"/>
                  <a:pt x="24" y="30"/>
                  <a:pt x="24" y="31"/>
                </a:cubicBezTo>
                <a:cubicBezTo>
                  <a:pt x="24" y="31"/>
                  <a:pt x="24" y="32"/>
                  <a:pt x="25" y="32"/>
                </a:cubicBezTo>
                <a:cubicBezTo>
                  <a:pt x="30" y="38"/>
                  <a:pt x="30" y="38"/>
                  <a:pt x="30" y="38"/>
                </a:cubicBezTo>
                <a:cubicBezTo>
                  <a:pt x="31" y="38"/>
                  <a:pt x="31" y="39"/>
                  <a:pt x="32" y="39"/>
                </a:cubicBezTo>
                <a:cubicBezTo>
                  <a:pt x="33" y="39"/>
                  <a:pt x="33" y="38"/>
                  <a:pt x="34" y="38"/>
                </a:cubicBezTo>
                <a:cubicBezTo>
                  <a:pt x="38" y="34"/>
                  <a:pt x="38" y="34"/>
                  <a:pt x="38" y="34"/>
                </a:cubicBezTo>
                <a:cubicBezTo>
                  <a:pt x="38" y="34"/>
                  <a:pt x="39" y="33"/>
                  <a:pt x="39" y="32"/>
                </a:cubicBezTo>
                <a:cubicBezTo>
                  <a:pt x="39" y="32"/>
                  <a:pt x="38" y="31"/>
                  <a:pt x="38" y="30"/>
                </a:cubicBez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57" name="Freeform 12"/>
          <p:cNvSpPr>
            <a:spLocks noEditPoints="1"/>
          </p:cNvSpPr>
          <p:nvPr/>
        </p:nvSpPr>
        <p:spPr bwMode="auto">
          <a:xfrm>
            <a:off x="6359153" y="2031397"/>
            <a:ext cx="430240" cy="430240"/>
          </a:xfrm>
          <a:custGeom>
            <a:avLst/>
            <a:gdLst>
              <a:gd name="T0" fmla="*/ 48 w 48"/>
              <a:gd name="T1" fmla="*/ 41 h 48"/>
              <a:gd name="T2" fmla="*/ 47 w 48"/>
              <a:gd name="T3" fmla="*/ 42 h 48"/>
              <a:gd name="T4" fmla="*/ 47 w 48"/>
              <a:gd name="T5" fmla="*/ 42 h 48"/>
              <a:gd name="T6" fmla="*/ 46 w 48"/>
              <a:gd name="T7" fmla="*/ 42 h 48"/>
              <a:gd name="T8" fmla="*/ 44 w 48"/>
              <a:gd name="T9" fmla="*/ 39 h 48"/>
              <a:gd name="T10" fmla="*/ 24 w 48"/>
              <a:gd name="T11" fmla="*/ 48 h 48"/>
              <a:gd name="T12" fmla="*/ 4 w 48"/>
              <a:gd name="T13" fmla="*/ 39 h 48"/>
              <a:gd name="T14" fmla="*/ 1 w 48"/>
              <a:gd name="T15" fmla="*/ 42 h 48"/>
              <a:gd name="T16" fmla="*/ 1 w 48"/>
              <a:gd name="T17" fmla="*/ 42 h 48"/>
              <a:gd name="T18" fmla="*/ 0 w 48"/>
              <a:gd name="T19" fmla="*/ 42 h 48"/>
              <a:gd name="T20" fmla="*/ 0 w 48"/>
              <a:gd name="T21" fmla="*/ 41 h 48"/>
              <a:gd name="T22" fmla="*/ 0 w 48"/>
              <a:gd name="T23" fmla="*/ 32 h 48"/>
              <a:gd name="T24" fmla="*/ 1 w 48"/>
              <a:gd name="T25" fmla="*/ 31 h 48"/>
              <a:gd name="T26" fmla="*/ 10 w 48"/>
              <a:gd name="T27" fmla="*/ 31 h 48"/>
              <a:gd name="T28" fmla="*/ 11 w 48"/>
              <a:gd name="T29" fmla="*/ 31 h 48"/>
              <a:gd name="T30" fmla="*/ 11 w 48"/>
              <a:gd name="T31" fmla="*/ 32 h 48"/>
              <a:gd name="T32" fmla="*/ 8 w 48"/>
              <a:gd name="T33" fmla="*/ 35 h 48"/>
              <a:gd name="T34" fmla="*/ 20 w 48"/>
              <a:gd name="T35" fmla="*/ 41 h 48"/>
              <a:gd name="T36" fmla="*/ 20 w 48"/>
              <a:gd name="T37" fmla="*/ 24 h 48"/>
              <a:gd name="T38" fmla="*/ 15 w 48"/>
              <a:gd name="T39" fmla="*/ 24 h 48"/>
              <a:gd name="T40" fmla="*/ 13 w 48"/>
              <a:gd name="T41" fmla="*/ 22 h 48"/>
              <a:gd name="T42" fmla="*/ 13 w 48"/>
              <a:gd name="T43" fmla="*/ 19 h 48"/>
              <a:gd name="T44" fmla="*/ 15 w 48"/>
              <a:gd name="T45" fmla="*/ 17 h 48"/>
              <a:gd name="T46" fmla="*/ 20 w 48"/>
              <a:gd name="T47" fmla="*/ 17 h 48"/>
              <a:gd name="T48" fmla="*/ 20 w 48"/>
              <a:gd name="T49" fmla="*/ 13 h 48"/>
              <a:gd name="T50" fmla="*/ 17 w 48"/>
              <a:gd name="T51" fmla="*/ 7 h 48"/>
              <a:gd name="T52" fmla="*/ 24 w 48"/>
              <a:gd name="T53" fmla="*/ 0 h 48"/>
              <a:gd name="T54" fmla="*/ 31 w 48"/>
              <a:gd name="T55" fmla="*/ 7 h 48"/>
              <a:gd name="T56" fmla="*/ 27 w 48"/>
              <a:gd name="T57" fmla="*/ 13 h 48"/>
              <a:gd name="T58" fmla="*/ 27 w 48"/>
              <a:gd name="T59" fmla="*/ 17 h 48"/>
              <a:gd name="T60" fmla="*/ 32 w 48"/>
              <a:gd name="T61" fmla="*/ 17 h 48"/>
              <a:gd name="T62" fmla="*/ 34 w 48"/>
              <a:gd name="T63" fmla="*/ 19 h 48"/>
              <a:gd name="T64" fmla="*/ 34 w 48"/>
              <a:gd name="T65" fmla="*/ 22 h 48"/>
              <a:gd name="T66" fmla="*/ 32 w 48"/>
              <a:gd name="T67" fmla="*/ 24 h 48"/>
              <a:gd name="T68" fmla="*/ 27 w 48"/>
              <a:gd name="T69" fmla="*/ 24 h 48"/>
              <a:gd name="T70" fmla="*/ 27 w 48"/>
              <a:gd name="T71" fmla="*/ 41 h 48"/>
              <a:gd name="T72" fmla="*/ 39 w 48"/>
              <a:gd name="T73" fmla="*/ 35 h 48"/>
              <a:gd name="T74" fmla="*/ 37 w 48"/>
              <a:gd name="T75" fmla="*/ 32 h 48"/>
              <a:gd name="T76" fmla="*/ 37 w 48"/>
              <a:gd name="T77" fmla="*/ 31 h 48"/>
              <a:gd name="T78" fmla="*/ 37 w 48"/>
              <a:gd name="T79" fmla="*/ 31 h 48"/>
              <a:gd name="T80" fmla="*/ 47 w 48"/>
              <a:gd name="T81" fmla="*/ 31 h 48"/>
              <a:gd name="T82" fmla="*/ 48 w 48"/>
              <a:gd name="T83" fmla="*/ 32 h 48"/>
              <a:gd name="T84" fmla="*/ 48 w 48"/>
              <a:gd name="T85" fmla="*/ 41 h 48"/>
              <a:gd name="T86" fmla="*/ 24 w 48"/>
              <a:gd name="T87" fmla="*/ 5 h 48"/>
              <a:gd name="T88" fmla="*/ 22 w 48"/>
              <a:gd name="T89" fmla="*/ 7 h 48"/>
              <a:gd name="T90" fmla="*/ 24 w 48"/>
              <a:gd name="T91" fmla="*/ 9 h 48"/>
              <a:gd name="T92" fmla="*/ 25 w 48"/>
              <a:gd name="T93" fmla="*/ 7 h 48"/>
              <a:gd name="T94" fmla="*/ 24 w 48"/>
              <a:gd name="T95"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41"/>
                </a:moveTo>
                <a:cubicBezTo>
                  <a:pt x="48" y="42"/>
                  <a:pt x="47" y="42"/>
                  <a:pt x="47" y="42"/>
                </a:cubicBezTo>
                <a:cubicBezTo>
                  <a:pt x="47" y="42"/>
                  <a:pt x="47" y="42"/>
                  <a:pt x="47" y="42"/>
                </a:cubicBezTo>
                <a:cubicBezTo>
                  <a:pt x="47" y="42"/>
                  <a:pt x="46" y="42"/>
                  <a:pt x="46" y="42"/>
                </a:cubicBezTo>
                <a:cubicBezTo>
                  <a:pt x="44" y="39"/>
                  <a:pt x="44" y="39"/>
                  <a:pt x="44" y="39"/>
                </a:cubicBezTo>
                <a:cubicBezTo>
                  <a:pt x="40" y="44"/>
                  <a:pt x="32" y="48"/>
                  <a:pt x="24" y="48"/>
                </a:cubicBezTo>
                <a:cubicBezTo>
                  <a:pt x="15" y="48"/>
                  <a:pt x="8" y="44"/>
                  <a:pt x="4" y="39"/>
                </a:cubicBezTo>
                <a:cubicBezTo>
                  <a:pt x="1" y="42"/>
                  <a:pt x="1" y="42"/>
                  <a:pt x="1" y="42"/>
                </a:cubicBezTo>
                <a:cubicBezTo>
                  <a:pt x="1" y="42"/>
                  <a:pt x="1" y="42"/>
                  <a:pt x="1" y="42"/>
                </a:cubicBezTo>
                <a:cubicBezTo>
                  <a:pt x="0" y="42"/>
                  <a:pt x="0" y="42"/>
                  <a:pt x="0" y="42"/>
                </a:cubicBezTo>
                <a:cubicBezTo>
                  <a:pt x="0" y="42"/>
                  <a:pt x="0" y="42"/>
                  <a:pt x="0" y="41"/>
                </a:cubicBezTo>
                <a:cubicBezTo>
                  <a:pt x="0" y="32"/>
                  <a:pt x="0" y="32"/>
                  <a:pt x="0" y="32"/>
                </a:cubicBezTo>
                <a:cubicBezTo>
                  <a:pt x="0" y="31"/>
                  <a:pt x="0" y="31"/>
                  <a:pt x="1" y="31"/>
                </a:cubicBezTo>
                <a:cubicBezTo>
                  <a:pt x="10" y="31"/>
                  <a:pt x="10" y="31"/>
                  <a:pt x="10" y="31"/>
                </a:cubicBezTo>
                <a:cubicBezTo>
                  <a:pt x="10" y="31"/>
                  <a:pt x="11" y="31"/>
                  <a:pt x="11" y="31"/>
                </a:cubicBezTo>
                <a:cubicBezTo>
                  <a:pt x="11" y="32"/>
                  <a:pt x="11" y="32"/>
                  <a:pt x="11" y="32"/>
                </a:cubicBezTo>
                <a:cubicBezTo>
                  <a:pt x="8" y="35"/>
                  <a:pt x="8" y="35"/>
                  <a:pt x="8" y="35"/>
                </a:cubicBezTo>
                <a:cubicBezTo>
                  <a:pt x="10" y="38"/>
                  <a:pt x="15" y="41"/>
                  <a:pt x="20" y="41"/>
                </a:cubicBezTo>
                <a:cubicBezTo>
                  <a:pt x="20" y="24"/>
                  <a:pt x="20" y="24"/>
                  <a:pt x="20" y="24"/>
                </a:cubicBezTo>
                <a:cubicBezTo>
                  <a:pt x="15" y="24"/>
                  <a:pt x="15" y="24"/>
                  <a:pt x="15" y="24"/>
                </a:cubicBezTo>
                <a:cubicBezTo>
                  <a:pt x="14" y="24"/>
                  <a:pt x="13" y="23"/>
                  <a:pt x="13" y="22"/>
                </a:cubicBezTo>
                <a:cubicBezTo>
                  <a:pt x="13" y="19"/>
                  <a:pt x="13" y="19"/>
                  <a:pt x="13" y="19"/>
                </a:cubicBezTo>
                <a:cubicBezTo>
                  <a:pt x="13" y="18"/>
                  <a:pt x="14" y="17"/>
                  <a:pt x="15" y="17"/>
                </a:cubicBezTo>
                <a:cubicBezTo>
                  <a:pt x="20" y="17"/>
                  <a:pt x="20" y="17"/>
                  <a:pt x="20" y="17"/>
                </a:cubicBezTo>
                <a:cubicBezTo>
                  <a:pt x="20" y="13"/>
                  <a:pt x="20" y="13"/>
                  <a:pt x="20" y="13"/>
                </a:cubicBezTo>
                <a:cubicBezTo>
                  <a:pt x="18" y="12"/>
                  <a:pt x="17" y="9"/>
                  <a:pt x="17" y="7"/>
                </a:cubicBezTo>
                <a:cubicBezTo>
                  <a:pt x="17" y="3"/>
                  <a:pt x="20" y="0"/>
                  <a:pt x="24" y="0"/>
                </a:cubicBezTo>
                <a:cubicBezTo>
                  <a:pt x="27" y="0"/>
                  <a:pt x="31" y="3"/>
                  <a:pt x="31" y="7"/>
                </a:cubicBezTo>
                <a:cubicBezTo>
                  <a:pt x="31" y="9"/>
                  <a:pt x="29" y="12"/>
                  <a:pt x="27" y="13"/>
                </a:cubicBezTo>
                <a:cubicBezTo>
                  <a:pt x="27" y="17"/>
                  <a:pt x="27" y="17"/>
                  <a:pt x="27" y="17"/>
                </a:cubicBezTo>
                <a:cubicBezTo>
                  <a:pt x="32" y="17"/>
                  <a:pt x="32" y="17"/>
                  <a:pt x="32" y="17"/>
                </a:cubicBezTo>
                <a:cubicBezTo>
                  <a:pt x="33" y="17"/>
                  <a:pt x="34" y="18"/>
                  <a:pt x="34" y="19"/>
                </a:cubicBezTo>
                <a:cubicBezTo>
                  <a:pt x="34" y="22"/>
                  <a:pt x="34" y="22"/>
                  <a:pt x="34" y="22"/>
                </a:cubicBezTo>
                <a:cubicBezTo>
                  <a:pt x="34" y="23"/>
                  <a:pt x="33" y="24"/>
                  <a:pt x="32" y="24"/>
                </a:cubicBezTo>
                <a:cubicBezTo>
                  <a:pt x="27" y="24"/>
                  <a:pt x="27" y="24"/>
                  <a:pt x="27" y="24"/>
                </a:cubicBezTo>
                <a:cubicBezTo>
                  <a:pt x="27" y="41"/>
                  <a:pt x="27" y="41"/>
                  <a:pt x="27" y="41"/>
                </a:cubicBezTo>
                <a:cubicBezTo>
                  <a:pt x="32" y="41"/>
                  <a:pt x="37" y="38"/>
                  <a:pt x="39" y="35"/>
                </a:cubicBezTo>
                <a:cubicBezTo>
                  <a:pt x="37" y="32"/>
                  <a:pt x="37" y="32"/>
                  <a:pt x="37" y="32"/>
                </a:cubicBezTo>
                <a:cubicBezTo>
                  <a:pt x="37" y="32"/>
                  <a:pt x="36" y="32"/>
                  <a:pt x="37" y="31"/>
                </a:cubicBezTo>
                <a:cubicBezTo>
                  <a:pt x="37" y="31"/>
                  <a:pt x="37" y="31"/>
                  <a:pt x="37" y="31"/>
                </a:cubicBezTo>
                <a:cubicBezTo>
                  <a:pt x="47" y="31"/>
                  <a:pt x="47" y="31"/>
                  <a:pt x="47" y="31"/>
                </a:cubicBezTo>
                <a:cubicBezTo>
                  <a:pt x="47" y="31"/>
                  <a:pt x="48" y="31"/>
                  <a:pt x="48" y="32"/>
                </a:cubicBezTo>
                <a:lnTo>
                  <a:pt x="48" y="41"/>
                </a:lnTo>
                <a:close/>
                <a:moveTo>
                  <a:pt x="24" y="5"/>
                </a:moveTo>
                <a:cubicBezTo>
                  <a:pt x="23" y="5"/>
                  <a:pt x="22" y="6"/>
                  <a:pt x="22" y="7"/>
                </a:cubicBezTo>
                <a:cubicBezTo>
                  <a:pt x="22" y="8"/>
                  <a:pt x="23" y="9"/>
                  <a:pt x="24" y="9"/>
                </a:cubicBezTo>
                <a:cubicBezTo>
                  <a:pt x="25" y="9"/>
                  <a:pt x="25" y="8"/>
                  <a:pt x="25" y="7"/>
                </a:cubicBezTo>
                <a:cubicBezTo>
                  <a:pt x="25" y="6"/>
                  <a:pt x="25" y="5"/>
                  <a:pt x="24" y="5"/>
                </a:cubicBez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58" name="Freeform 57"/>
          <p:cNvSpPr/>
          <p:nvPr/>
        </p:nvSpPr>
        <p:spPr bwMode="auto">
          <a:xfrm>
            <a:off x="5113933" y="2256981"/>
            <a:ext cx="215121" cy="396276"/>
          </a:xfrm>
          <a:custGeom>
            <a:avLst/>
            <a:gdLst>
              <a:gd name="T0" fmla="*/ 24 w 24"/>
              <a:gd name="T1" fmla="*/ 13 h 44"/>
              <a:gd name="T2" fmla="*/ 9 w 24"/>
              <a:gd name="T3" fmla="*/ 44 h 44"/>
              <a:gd name="T4" fmla="*/ 8 w 24"/>
              <a:gd name="T5" fmla="*/ 44 h 44"/>
              <a:gd name="T6" fmla="*/ 8 w 24"/>
              <a:gd name="T7" fmla="*/ 44 h 44"/>
              <a:gd name="T8" fmla="*/ 7 w 24"/>
              <a:gd name="T9" fmla="*/ 43 h 44"/>
              <a:gd name="T10" fmla="*/ 12 w 24"/>
              <a:gd name="T11" fmla="*/ 21 h 44"/>
              <a:gd name="T12" fmla="*/ 1 w 24"/>
              <a:gd name="T13" fmla="*/ 24 h 44"/>
              <a:gd name="T14" fmla="*/ 1 w 24"/>
              <a:gd name="T15" fmla="*/ 24 h 44"/>
              <a:gd name="T16" fmla="*/ 0 w 24"/>
              <a:gd name="T17" fmla="*/ 24 h 44"/>
              <a:gd name="T18" fmla="*/ 0 w 24"/>
              <a:gd name="T19" fmla="*/ 23 h 44"/>
              <a:gd name="T20" fmla="*/ 5 w 24"/>
              <a:gd name="T21" fmla="*/ 1 h 44"/>
              <a:gd name="T22" fmla="*/ 6 w 24"/>
              <a:gd name="T23" fmla="*/ 0 h 44"/>
              <a:gd name="T24" fmla="*/ 15 w 24"/>
              <a:gd name="T25" fmla="*/ 0 h 44"/>
              <a:gd name="T26" fmla="*/ 16 w 24"/>
              <a:gd name="T27" fmla="*/ 1 h 44"/>
              <a:gd name="T28" fmla="*/ 16 w 24"/>
              <a:gd name="T29" fmla="*/ 1 h 44"/>
              <a:gd name="T30" fmla="*/ 12 w 24"/>
              <a:gd name="T31" fmla="*/ 14 h 44"/>
              <a:gd name="T32" fmla="*/ 22 w 24"/>
              <a:gd name="T33" fmla="*/ 11 h 44"/>
              <a:gd name="T34" fmla="*/ 23 w 24"/>
              <a:gd name="T35" fmla="*/ 11 h 44"/>
              <a:gd name="T36" fmla="*/ 23 w 24"/>
              <a:gd name="T37" fmla="*/ 11 h 44"/>
              <a:gd name="T38" fmla="*/ 24 w 24"/>
              <a:gd name="T39"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4">
                <a:moveTo>
                  <a:pt x="24" y="13"/>
                </a:moveTo>
                <a:cubicBezTo>
                  <a:pt x="9" y="44"/>
                  <a:pt x="9" y="44"/>
                  <a:pt x="9" y="44"/>
                </a:cubicBezTo>
                <a:cubicBezTo>
                  <a:pt x="9" y="44"/>
                  <a:pt x="9" y="44"/>
                  <a:pt x="8" y="44"/>
                </a:cubicBezTo>
                <a:cubicBezTo>
                  <a:pt x="8" y="44"/>
                  <a:pt x="8" y="44"/>
                  <a:pt x="8" y="44"/>
                </a:cubicBezTo>
                <a:cubicBezTo>
                  <a:pt x="7" y="44"/>
                  <a:pt x="7" y="43"/>
                  <a:pt x="7" y="43"/>
                </a:cubicBezTo>
                <a:cubicBezTo>
                  <a:pt x="12" y="21"/>
                  <a:pt x="12" y="21"/>
                  <a:pt x="12" y="21"/>
                </a:cubicBezTo>
                <a:cubicBezTo>
                  <a:pt x="1" y="24"/>
                  <a:pt x="1" y="24"/>
                  <a:pt x="1" y="24"/>
                </a:cubicBezTo>
                <a:cubicBezTo>
                  <a:pt x="1" y="24"/>
                  <a:pt x="1" y="24"/>
                  <a:pt x="1" y="24"/>
                </a:cubicBezTo>
                <a:cubicBezTo>
                  <a:pt x="1" y="24"/>
                  <a:pt x="0" y="24"/>
                  <a:pt x="0" y="24"/>
                </a:cubicBezTo>
                <a:cubicBezTo>
                  <a:pt x="0" y="23"/>
                  <a:pt x="0" y="23"/>
                  <a:pt x="0" y="23"/>
                </a:cubicBezTo>
                <a:cubicBezTo>
                  <a:pt x="5" y="1"/>
                  <a:pt x="5" y="1"/>
                  <a:pt x="5" y="1"/>
                </a:cubicBezTo>
                <a:cubicBezTo>
                  <a:pt x="5" y="0"/>
                  <a:pt x="6" y="0"/>
                  <a:pt x="6" y="0"/>
                </a:cubicBezTo>
                <a:cubicBezTo>
                  <a:pt x="15" y="0"/>
                  <a:pt x="15" y="0"/>
                  <a:pt x="15" y="0"/>
                </a:cubicBezTo>
                <a:cubicBezTo>
                  <a:pt x="16" y="0"/>
                  <a:pt x="16" y="0"/>
                  <a:pt x="16" y="1"/>
                </a:cubicBezTo>
                <a:cubicBezTo>
                  <a:pt x="16" y="1"/>
                  <a:pt x="16" y="1"/>
                  <a:pt x="16" y="1"/>
                </a:cubicBezTo>
                <a:cubicBezTo>
                  <a:pt x="12" y="14"/>
                  <a:pt x="12" y="14"/>
                  <a:pt x="12" y="14"/>
                </a:cubicBezTo>
                <a:cubicBezTo>
                  <a:pt x="22" y="11"/>
                  <a:pt x="22" y="11"/>
                  <a:pt x="22" y="11"/>
                </a:cubicBezTo>
                <a:cubicBezTo>
                  <a:pt x="22" y="11"/>
                  <a:pt x="22" y="11"/>
                  <a:pt x="23" y="11"/>
                </a:cubicBezTo>
                <a:cubicBezTo>
                  <a:pt x="23" y="11"/>
                  <a:pt x="23" y="11"/>
                  <a:pt x="23" y="11"/>
                </a:cubicBezTo>
                <a:cubicBezTo>
                  <a:pt x="24" y="12"/>
                  <a:pt x="24" y="12"/>
                  <a:pt x="24" y="13"/>
                </a:cubicBez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par>
                          <p:cTn id="63" fill="hold">
                            <p:stCondLst>
                              <p:cond delay="6500"/>
                            </p:stCondLst>
                            <p:childTnLst>
                              <p:par>
                                <p:cTn id="64" presetID="10"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3" grpId="0" animBg="1"/>
      <p:bldP spid="54" grpId="0" animBg="1"/>
      <p:bldP spid="55" grpId="0" animBg="1"/>
      <p:bldP spid="56" grpId="0" animBg="1"/>
      <p:bldP spid="57" grpId="0" animBg="1"/>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6" name="Rectangle 3"/>
          <p:cNvSpPr/>
          <p:nvPr/>
        </p:nvSpPr>
        <p:spPr>
          <a:xfrm>
            <a:off x="2" y="4909425"/>
            <a:ext cx="12191999" cy="12172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latin typeface="微软雅黑" panose="020B0503020204020204" pitchFamily="34" charset="-122"/>
              <a:ea typeface="微软雅黑" panose="020B0503020204020204" pitchFamily="34" charset="-122"/>
            </a:endParaRPr>
          </a:p>
        </p:txBody>
      </p:sp>
      <p:sp>
        <p:nvSpPr>
          <p:cNvPr id="7" name="Text Placeholder 9"/>
          <p:cNvSpPr txBox="1"/>
          <p:nvPr/>
        </p:nvSpPr>
        <p:spPr>
          <a:xfrm>
            <a:off x="955369" y="2593707"/>
            <a:ext cx="2518051" cy="940069"/>
          </a:xfrm>
          <a:prstGeom prst="rect">
            <a:avLst/>
          </a:prstGeom>
        </p:spPr>
        <p:txBody>
          <a:bodyPr lIns="91440" tIns="45720" rIns="91440" bIns="45720">
            <a:norm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8" name="Content Placeholder 11"/>
          <p:cNvSpPr txBox="1"/>
          <p:nvPr/>
        </p:nvSpPr>
        <p:spPr>
          <a:xfrm>
            <a:off x="1389306" y="2288233"/>
            <a:ext cx="2947383" cy="292100"/>
          </a:xfrm>
          <a:prstGeom prst="rect">
            <a:avLst/>
          </a:prstGeom>
        </p:spPr>
        <p:txBody>
          <a:bodyPr lIns="91440" tIns="45720" rIns="91440" bIns="4572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accent1"/>
                </a:solidFill>
                <a:latin typeface="微软雅黑" panose="020B0503020204020204" pitchFamily="34" charset="-122"/>
                <a:ea typeface="微软雅黑" panose="020B0503020204020204" pitchFamily="34" charset="-122"/>
              </a:rPr>
              <a:t>标题内容  </a:t>
            </a:r>
            <a:r>
              <a:rPr lang="en-US" altLang="zh-CN" dirty="0">
                <a:solidFill>
                  <a:schemeClr val="accent1"/>
                </a:solidFill>
                <a:latin typeface="微软雅黑" panose="020B0503020204020204" pitchFamily="34" charset="-122"/>
                <a:ea typeface="微软雅黑" panose="020B0503020204020204" pitchFamily="34" charset="-122"/>
              </a:rPr>
              <a:t>1</a:t>
            </a:r>
            <a:endParaRPr lang="en-GB" dirty="0">
              <a:solidFill>
                <a:schemeClr val="accent1"/>
              </a:solidFill>
              <a:latin typeface="微软雅黑" panose="020B0503020204020204" pitchFamily="34" charset="-122"/>
              <a:ea typeface="微软雅黑" panose="020B0503020204020204" pitchFamily="34" charset="-122"/>
            </a:endParaRPr>
          </a:p>
        </p:txBody>
      </p:sp>
      <p:sp>
        <p:nvSpPr>
          <p:cNvPr id="9" name="Text Placeholder 9"/>
          <p:cNvSpPr txBox="1"/>
          <p:nvPr/>
        </p:nvSpPr>
        <p:spPr>
          <a:xfrm>
            <a:off x="955369" y="4515524"/>
            <a:ext cx="2518051" cy="940069"/>
          </a:xfrm>
          <a:prstGeom prst="rect">
            <a:avLst/>
          </a:prstGeom>
        </p:spPr>
        <p:txBody>
          <a:bodyPr lIns="91440" tIns="45720" rIns="91440" bIns="45720">
            <a:norm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10" name="Content Placeholder 11"/>
          <p:cNvSpPr txBox="1"/>
          <p:nvPr/>
        </p:nvSpPr>
        <p:spPr>
          <a:xfrm>
            <a:off x="1384542" y="4210051"/>
            <a:ext cx="2947383" cy="292100"/>
          </a:xfrm>
          <a:prstGeom prst="rect">
            <a:avLst/>
          </a:prstGeom>
        </p:spPr>
        <p:txBody>
          <a:bodyPr lIns="91440" tIns="45720" rIns="91440" bIns="45720">
            <a:normAutofit fontScale="92500" lnSpcReduction="10000"/>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accent2"/>
                </a:solidFill>
                <a:latin typeface="微软雅黑" panose="020B0503020204020204" pitchFamily="34" charset="-122"/>
                <a:ea typeface="微软雅黑" panose="020B0503020204020204" pitchFamily="34" charset="-122"/>
              </a:rPr>
              <a:t>标题内容 </a:t>
            </a:r>
            <a:r>
              <a:rPr lang="en-US" altLang="zh-CN" dirty="0">
                <a:solidFill>
                  <a:schemeClr val="accent2"/>
                </a:solidFill>
                <a:latin typeface="微软雅黑" panose="020B0503020204020204" pitchFamily="34" charset="-122"/>
                <a:ea typeface="微软雅黑" panose="020B0503020204020204" pitchFamily="34" charset="-122"/>
              </a:rPr>
              <a:t>3</a:t>
            </a:r>
            <a:endParaRPr lang="en-GB" dirty="0">
              <a:solidFill>
                <a:schemeClr val="accent2"/>
              </a:solidFill>
              <a:latin typeface="微软雅黑" panose="020B0503020204020204" pitchFamily="34" charset="-122"/>
              <a:ea typeface="微软雅黑" panose="020B0503020204020204" pitchFamily="34" charset="-122"/>
            </a:endParaRPr>
          </a:p>
        </p:txBody>
      </p:sp>
      <p:sp>
        <p:nvSpPr>
          <p:cNvPr id="11" name="Content Placeholder 11"/>
          <p:cNvSpPr txBox="1"/>
          <p:nvPr/>
        </p:nvSpPr>
        <p:spPr>
          <a:xfrm>
            <a:off x="7728101" y="2288233"/>
            <a:ext cx="2947383" cy="292100"/>
          </a:xfrm>
          <a:prstGeom prst="rect">
            <a:avLst/>
          </a:prstGeom>
        </p:spPr>
        <p:txBody>
          <a:bodyPr lIns="91440" tIns="45720" rIns="91440" bIns="45720">
            <a:normAutofit fontScale="92500" lnSpcReduction="10000"/>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dirty="0">
                <a:solidFill>
                  <a:schemeClr val="accent3"/>
                </a:solidFill>
                <a:latin typeface="微软雅黑" panose="020B0503020204020204" pitchFamily="34" charset="-122"/>
                <a:ea typeface="微软雅黑" panose="020B0503020204020204" pitchFamily="34" charset="-122"/>
              </a:rPr>
              <a:t>标题内容 </a:t>
            </a:r>
            <a:r>
              <a:rPr lang="en-US" altLang="zh-CN" dirty="0">
                <a:solidFill>
                  <a:schemeClr val="accent3"/>
                </a:solidFill>
                <a:latin typeface="微软雅黑" panose="020B0503020204020204" pitchFamily="34" charset="-122"/>
                <a:ea typeface="微软雅黑" panose="020B0503020204020204" pitchFamily="34" charset="-122"/>
              </a:rPr>
              <a:t>2</a:t>
            </a:r>
            <a:endParaRPr lang="en-GB" dirty="0">
              <a:solidFill>
                <a:schemeClr val="accent3"/>
              </a:solidFill>
              <a:latin typeface="微软雅黑" panose="020B0503020204020204" pitchFamily="34" charset="-122"/>
              <a:ea typeface="微软雅黑" panose="020B0503020204020204" pitchFamily="34" charset="-122"/>
            </a:endParaRPr>
          </a:p>
        </p:txBody>
      </p:sp>
      <p:sp>
        <p:nvSpPr>
          <p:cNvPr id="12" name="Text Placeholder 9"/>
          <p:cNvSpPr txBox="1"/>
          <p:nvPr/>
        </p:nvSpPr>
        <p:spPr>
          <a:xfrm>
            <a:off x="8704260" y="4515525"/>
            <a:ext cx="2518051" cy="1132241"/>
          </a:xfrm>
          <a:prstGeom prst="rect">
            <a:avLst/>
          </a:prstGeom>
        </p:spPr>
        <p:txBody>
          <a:bodyPr lIns="91440" tIns="45720" rIns="91440" bIns="45720">
            <a:norm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13" name="Content Placeholder 11"/>
          <p:cNvSpPr txBox="1"/>
          <p:nvPr/>
        </p:nvSpPr>
        <p:spPr>
          <a:xfrm>
            <a:off x="7743978" y="4210051"/>
            <a:ext cx="2947383" cy="292100"/>
          </a:xfrm>
          <a:prstGeom prst="rect">
            <a:avLst/>
          </a:prstGeom>
        </p:spPr>
        <p:txBody>
          <a:bodyPr lIns="91440" tIns="45720" rIns="91440" bIns="45720">
            <a:no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dirty="0">
                <a:solidFill>
                  <a:schemeClr val="accent4"/>
                </a:solidFill>
                <a:latin typeface="微软雅黑" panose="020B0503020204020204" pitchFamily="34" charset="-122"/>
                <a:ea typeface="微软雅黑" panose="020B0503020204020204" pitchFamily="34" charset="-122"/>
              </a:rPr>
              <a:t>标题内容  </a:t>
            </a:r>
            <a:r>
              <a:rPr lang="en-US" altLang="zh-CN" dirty="0">
                <a:solidFill>
                  <a:schemeClr val="accent4"/>
                </a:solidFill>
                <a:latin typeface="微软雅黑" panose="020B0503020204020204" pitchFamily="34" charset="-122"/>
                <a:ea typeface="微软雅黑" panose="020B0503020204020204" pitchFamily="34" charset="-122"/>
              </a:rPr>
              <a:t>4</a:t>
            </a:r>
            <a:endParaRPr lang="en-GB" dirty="0">
              <a:solidFill>
                <a:schemeClr val="accent4"/>
              </a:solidFill>
              <a:latin typeface="微软雅黑" panose="020B0503020204020204" pitchFamily="34" charset="-122"/>
              <a:ea typeface="微软雅黑" panose="020B0503020204020204" pitchFamily="34" charset="-122"/>
            </a:endParaRPr>
          </a:p>
        </p:txBody>
      </p:sp>
      <p:sp>
        <p:nvSpPr>
          <p:cNvPr id="14" name="Shape 214"/>
          <p:cNvSpPr/>
          <p:nvPr/>
        </p:nvSpPr>
        <p:spPr>
          <a:xfrm>
            <a:off x="970718" y="2238868"/>
            <a:ext cx="258391" cy="258363"/>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chemeClr val="accent1"/>
          </a:solidFill>
          <a:ln w="12700">
            <a:miter lim="400000"/>
          </a:ln>
        </p:spPr>
        <p:txBody>
          <a:bodyPr lIns="43656" tIns="43656" rIns="43656" bIns="43656" anchor="ctr"/>
          <a:lstStyle/>
          <a:p>
            <a:pPr algn="ctr">
              <a:defRPr sz="3200">
                <a:solidFill>
                  <a:srgbClr val="FFFFFF"/>
                </a:solidFill>
                <a:latin typeface="+mn-lt"/>
                <a:ea typeface="+mn-ea"/>
                <a:cs typeface="+mn-cs"/>
                <a:sym typeface="Helvetica Light"/>
              </a:defRPr>
            </a:pPr>
            <a:endParaRPr sz="4265">
              <a:latin typeface="微软雅黑" panose="020B0503020204020204" pitchFamily="34" charset="-122"/>
              <a:ea typeface="微软雅黑" panose="020B0503020204020204" pitchFamily="34" charset="-122"/>
            </a:endParaRPr>
          </a:p>
        </p:txBody>
      </p:sp>
      <p:sp>
        <p:nvSpPr>
          <p:cNvPr id="15" name="Shape 215"/>
          <p:cNvSpPr/>
          <p:nvPr/>
        </p:nvSpPr>
        <p:spPr>
          <a:xfrm>
            <a:off x="985007" y="4161132"/>
            <a:ext cx="225711" cy="236203"/>
          </a:xfrm>
          <a:custGeom>
            <a:avLst/>
            <a:gdLst/>
            <a:ahLst/>
            <a:cxnLst>
              <a:cxn ang="0">
                <a:pos x="wd2" y="hd2"/>
              </a:cxn>
              <a:cxn ang="5400000">
                <a:pos x="wd2" y="hd2"/>
              </a:cxn>
              <a:cxn ang="10800000">
                <a:pos x="wd2" y="hd2"/>
              </a:cxn>
              <a:cxn ang="16200000">
                <a:pos x="wd2" y="hd2"/>
              </a:cxn>
            </a:cxnLst>
            <a:rect l="0" t="0" r="r" b="b"/>
            <a:pathLst>
              <a:path w="21441" h="21600" extrusionOk="0">
                <a:moveTo>
                  <a:pt x="2206" y="3607"/>
                </a:moveTo>
                <a:lnTo>
                  <a:pt x="4487" y="1200"/>
                </a:lnTo>
                <a:lnTo>
                  <a:pt x="16953" y="1200"/>
                </a:lnTo>
                <a:lnTo>
                  <a:pt x="19234" y="3607"/>
                </a:lnTo>
                <a:cubicBezTo>
                  <a:pt x="19234" y="3607"/>
                  <a:pt x="2206" y="3607"/>
                  <a:pt x="2206" y="3607"/>
                </a:cubicBezTo>
                <a:close/>
                <a:moveTo>
                  <a:pt x="10720" y="13168"/>
                </a:moveTo>
                <a:cubicBezTo>
                  <a:pt x="6671" y="13168"/>
                  <a:pt x="5805" y="7652"/>
                  <a:pt x="5625" y="6516"/>
                </a:cubicBezTo>
                <a:lnTo>
                  <a:pt x="7915" y="6516"/>
                </a:lnTo>
                <a:cubicBezTo>
                  <a:pt x="8259" y="8173"/>
                  <a:pt x="9042" y="11009"/>
                  <a:pt x="10720" y="11009"/>
                </a:cubicBezTo>
                <a:cubicBezTo>
                  <a:pt x="12398" y="11009"/>
                  <a:pt x="13182" y="8173"/>
                  <a:pt x="13525" y="6516"/>
                </a:cubicBezTo>
                <a:lnTo>
                  <a:pt x="15816" y="6516"/>
                </a:lnTo>
                <a:cubicBezTo>
                  <a:pt x="15635" y="7652"/>
                  <a:pt x="14769" y="13168"/>
                  <a:pt x="10720" y="13168"/>
                </a:cubicBezTo>
                <a:close/>
                <a:moveTo>
                  <a:pt x="20843" y="2725"/>
                </a:moveTo>
                <a:cubicBezTo>
                  <a:pt x="20476" y="2418"/>
                  <a:pt x="18467" y="648"/>
                  <a:pt x="18092" y="336"/>
                </a:cubicBezTo>
                <a:cubicBezTo>
                  <a:pt x="17719" y="25"/>
                  <a:pt x="17150" y="0"/>
                  <a:pt x="16718" y="0"/>
                </a:cubicBezTo>
                <a:lnTo>
                  <a:pt x="4722" y="0"/>
                </a:lnTo>
                <a:cubicBezTo>
                  <a:pt x="4292" y="0"/>
                  <a:pt x="3722" y="25"/>
                  <a:pt x="3348" y="336"/>
                </a:cubicBezTo>
                <a:cubicBezTo>
                  <a:pt x="2973" y="648"/>
                  <a:pt x="964" y="2419"/>
                  <a:pt x="597" y="2725"/>
                </a:cubicBezTo>
                <a:cubicBezTo>
                  <a:pt x="227" y="3032"/>
                  <a:pt x="-80" y="3497"/>
                  <a:pt x="18" y="4155"/>
                </a:cubicBezTo>
                <a:cubicBezTo>
                  <a:pt x="117" y="4817"/>
                  <a:pt x="2374" y="20549"/>
                  <a:pt x="2433" y="20923"/>
                </a:cubicBezTo>
                <a:cubicBezTo>
                  <a:pt x="2490" y="21296"/>
                  <a:pt x="2829" y="21592"/>
                  <a:pt x="3241" y="21600"/>
                </a:cubicBezTo>
                <a:lnTo>
                  <a:pt x="18199" y="21600"/>
                </a:lnTo>
                <a:cubicBezTo>
                  <a:pt x="18611" y="21592"/>
                  <a:pt x="18950" y="21296"/>
                  <a:pt x="19007" y="20922"/>
                </a:cubicBezTo>
                <a:cubicBezTo>
                  <a:pt x="19066" y="20549"/>
                  <a:pt x="21323" y="4816"/>
                  <a:pt x="21423" y="4155"/>
                </a:cubicBezTo>
                <a:cubicBezTo>
                  <a:pt x="21520" y="3497"/>
                  <a:pt x="21213" y="3032"/>
                  <a:pt x="20843" y="2725"/>
                </a:cubicBezTo>
                <a:close/>
              </a:path>
            </a:pathLst>
          </a:custGeom>
          <a:solidFill>
            <a:schemeClr val="accent2"/>
          </a:solidFill>
          <a:ln w="12700">
            <a:miter lim="400000"/>
          </a:ln>
        </p:spPr>
        <p:txBody>
          <a:bodyPr lIns="43656" tIns="43656" rIns="43656" bIns="43656" anchor="ctr"/>
          <a:lstStyle/>
          <a:p>
            <a:pPr algn="ctr">
              <a:defRPr sz="3200">
                <a:solidFill>
                  <a:srgbClr val="FFFFFF"/>
                </a:solidFill>
                <a:latin typeface="+mn-lt"/>
                <a:ea typeface="+mn-ea"/>
                <a:cs typeface="+mn-cs"/>
                <a:sym typeface="Helvetica Light"/>
              </a:defRPr>
            </a:pPr>
            <a:endParaRPr sz="4265">
              <a:latin typeface="微软雅黑" panose="020B0503020204020204" pitchFamily="34" charset="-122"/>
              <a:ea typeface="微软雅黑" panose="020B0503020204020204" pitchFamily="34" charset="-122"/>
            </a:endParaRPr>
          </a:p>
        </p:txBody>
      </p:sp>
      <p:sp>
        <p:nvSpPr>
          <p:cNvPr id="16" name="Shape 216"/>
          <p:cNvSpPr/>
          <p:nvPr/>
        </p:nvSpPr>
        <p:spPr>
          <a:xfrm>
            <a:off x="10927413" y="2210621"/>
            <a:ext cx="261559" cy="261561"/>
          </a:xfrm>
          <a:custGeom>
            <a:avLst/>
            <a:gdLst/>
            <a:ahLst/>
            <a:cxnLst>
              <a:cxn ang="0">
                <a:pos x="wd2" y="hd2"/>
              </a:cxn>
              <a:cxn ang="5400000">
                <a:pos x="wd2" y="hd2"/>
              </a:cxn>
              <a:cxn ang="10800000">
                <a:pos x="wd2" y="hd2"/>
              </a:cxn>
              <a:cxn ang="16200000">
                <a:pos x="wd2" y="hd2"/>
              </a:cxn>
            </a:cxnLst>
            <a:rect l="0" t="0" r="r" b="b"/>
            <a:pathLst>
              <a:path w="21600" h="21600" extrusionOk="0">
                <a:moveTo>
                  <a:pt x="19200" y="13200"/>
                </a:moveTo>
                <a:lnTo>
                  <a:pt x="2400" y="13200"/>
                </a:lnTo>
                <a:lnTo>
                  <a:pt x="2400" y="10800"/>
                </a:lnTo>
                <a:lnTo>
                  <a:pt x="19200" y="10800"/>
                </a:lnTo>
                <a:cubicBezTo>
                  <a:pt x="19200" y="10800"/>
                  <a:pt x="19200" y="13200"/>
                  <a:pt x="19200" y="13200"/>
                </a:cubicBezTo>
                <a:close/>
                <a:moveTo>
                  <a:pt x="17400" y="19200"/>
                </a:moveTo>
                <a:cubicBezTo>
                  <a:pt x="16406" y="19200"/>
                  <a:pt x="15600" y="18393"/>
                  <a:pt x="15600" y="17400"/>
                </a:cubicBezTo>
                <a:cubicBezTo>
                  <a:pt x="15600" y="16406"/>
                  <a:pt x="16406" y="15600"/>
                  <a:pt x="17400" y="15600"/>
                </a:cubicBezTo>
                <a:cubicBezTo>
                  <a:pt x="18394" y="15600"/>
                  <a:pt x="19200" y="16406"/>
                  <a:pt x="19200" y="17400"/>
                </a:cubicBezTo>
                <a:cubicBezTo>
                  <a:pt x="19200" y="18393"/>
                  <a:pt x="18394" y="19200"/>
                  <a:pt x="17400" y="19200"/>
                </a:cubicBezTo>
                <a:close/>
                <a:moveTo>
                  <a:pt x="19200" y="8400"/>
                </a:moveTo>
                <a:lnTo>
                  <a:pt x="4825" y="8400"/>
                </a:lnTo>
                <a:lnTo>
                  <a:pt x="15594" y="2082"/>
                </a:lnTo>
                <a:lnTo>
                  <a:pt x="14400" y="0"/>
                </a:lnTo>
                <a:lnTo>
                  <a:pt x="883" y="7885"/>
                </a:lnTo>
                <a:cubicBezTo>
                  <a:pt x="336" y="8204"/>
                  <a:pt x="0" y="8789"/>
                  <a:pt x="0" y="9422"/>
                </a:cubicBezTo>
                <a:lnTo>
                  <a:pt x="0" y="19200"/>
                </a:lnTo>
                <a:cubicBezTo>
                  <a:pt x="0" y="20526"/>
                  <a:pt x="1074" y="21600"/>
                  <a:pt x="2400" y="21600"/>
                </a:cubicBezTo>
                <a:lnTo>
                  <a:pt x="19200" y="21600"/>
                </a:lnTo>
                <a:cubicBezTo>
                  <a:pt x="20526" y="21600"/>
                  <a:pt x="21600" y="20526"/>
                  <a:pt x="21600" y="19200"/>
                </a:cubicBezTo>
                <a:lnTo>
                  <a:pt x="21600" y="10800"/>
                </a:lnTo>
                <a:cubicBezTo>
                  <a:pt x="21600" y="9474"/>
                  <a:pt x="20526" y="8400"/>
                  <a:pt x="19200" y="8400"/>
                </a:cubicBezTo>
                <a:close/>
              </a:path>
            </a:pathLst>
          </a:custGeom>
          <a:solidFill>
            <a:schemeClr val="accent3"/>
          </a:solidFill>
          <a:ln w="12700">
            <a:miter lim="400000"/>
          </a:ln>
        </p:spPr>
        <p:txBody>
          <a:bodyPr lIns="43656" tIns="43656" rIns="43656" bIns="43656" anchor="ctr"/>
          <a:lstStyle/>
          <a:p>
            <a:pPr algn="ctr">
              <a:defRPr sz="3200">
                <a:solidFill>
                  <a:srgbClr val="FFFFFF"/>
                </a:solidFill>
                <a:latin typeface="+mn-lt"/>
                <a:ea typeface="+mn-ea"/>
                <a:cs typeface="+mn-cs"/>
                <a:sym typeface="Helvetica Light"/>
              </a:defRPr>
            </a:pPr>
            <a:endParaRPr sz="4265">
              <a:latin typeface="微软雅黑" panose="020B0503020204020204" pitchFamily="34" charset="-122"/>
              <a:ea typeface="微软雅黑" panose="020B0503020204020204" pitchFamily="34" charset="-122"/>
            </a:endParaRPr>
          </a:p>
        </p:txBody>
      </p:sp>
      <p:sp>
        <p:nvSpPr>
          <p:cNvPr id="17" name="Shape 217"/>
          <p:cNvSpPr/>
          <p:nvPr/>
        </p:nvSpPr>
        <p:spPr>
          <a:xfrm>
            <a:off x="10935321" y="4191001"/>
            <a:ext cx="286991" cy="191323"/>
          </a:xfrm>
          <a:custGeom>
            <a:avLst/>
            <a:gdLst/>
            <a:ahLst/>
            <a:cxnLst>
              <a:cxn ang="0">
                <a:pos x="wd2" y="hd2"/>
              </a:cxn>
              <a:cxn ang="5400000">
                <a:pos x="wd2" y="hd2"/>
              </a:cxn>
              <a:cxn ang="10800000">
                <a:pos x="wd2" y="hd2"/>
              </a:cxn>
              <a:cxn ang="16200000">
                <a:pos x="wd2" y="hd2"/>
              </a:cxn>
            </a:cxnLst>
            <a:rect l="0" t="0" r="r" b="b"/>
            <a:pathLst>
              <a:path w="20777" h="21600" extrusionOk="0">
                <a:moveTo>
                  <a:pt x="20330" y="6280"/>
                </a:moveTo>
                <a:cubicBezTo>
                  <a:pt x="19690" y="6801"/>
                  <a:pt x="11804" y="13208"/>
                  <a:pt x="11411" y="13529"/>
                </a:cubicBezTo>
                <a:cubicBezTo>
                  <a:pt x="11019" y="13849"/>
                  <a:pt x="10744" y="13887"/>
                  <a:pt x="10365" y="13887"/>
                </a:cubicBezTo>
                <a:cubicBezTo>
                  <a:pt x="9987" y="13887"/>
                  <a:pt x="9712" y="13849"/>
                  <a:pt x="9320" y="13529"/>
                </a:cubicBezTo>
                <a:cubicBezTo>
                  <a:pt x="8927" y="13208"/>
                  <a:pt x="1086" y="6798"/>
                  <a:pt x="446" y="6278"/>
                </a:cubicBezTo>
                <a:cubicBezTo>
                  <a:pt x="-5" y="5911"/>
                  <a:pt x="0" y="6341"/>
                  <a:pt x="0" y="6673"/>
                </a:cubicBezTo>
                <a:cubicBezTo>
                  <a:pt x="0" y="7004"/>
                  <a:pt x="0" y="19800"/>
                  <a:pt x="0" y="19800"/>
                </a:cubicBezTo>
                <a:cubicBezTo>
                  <a:pt x="0" y="20556"/>
                  <a:pt x="653" y="21600"/>
                  <a:pt x="1154" y="21600"/>
                </a:cubicBezTo>
                <a:lnTo>
                  <a:pt x="19623" y="21600"/>
                </a:lnTo>
                <a:cubicBezTo>
                  <a:pt x="20124" y="21600"/>
                  <a:pt x="20777" y="20556"/>
                  <a:pt x="20777" y="19800"/>
                </a:cubicBezTo>
                <a:cubicBezTo>
                  <a:pt x="20777" y="19800"/>
                  <a:pt x="20777" y="7006"/>
                  <a:pt x="20777" y="6674"/>
                </a:cubicBezTo>
                <a:cubicBezTo>
                  <a:pt x="20777" y="6343"/>
                  <a:pt x="20782" y="5913"/>
                  <a:pt x="20330" y="6280"/>
                </a:cubicBezTo>
                <a:close/>
                <a:moveTo>
                  <a:pt x="663" y="2315"/>
                </a:moveTo>
                <a:cubicBezTo>
                  <a:pt x="1226" y="2786"/>
                  <a:pt x="9029" y="9324"/>
                  <a:pt x="9320" y="9567"/>
                </a:cubicBezTo>
                <a:cubicBezTo>
                  <a:pt x="9610" y="9810"/>
                  <a:pt x="9987" y="9925"/>
                  <a:pt x="10365" y="9925"/>
                </a:cubicBezTo>
                <a:cubicBezTo>
                  <a:pt x="10744" y="9925"/>
                  <a:pt x="11120" y="9810"/>
                  <a:pt x="11411" y="9567"/>
                </a:cubicBezTo>
                <a:cubicBezTo>
                  <a:pt x="11702" y="9324"/>
                  <a:pt x="19505" y="2786"/>
                  <a:pt x="20068" y="2315"/>
                </a:cubicBezTo>
                <a:cubicBezTo>
                  <a:pt x="20633" y="1841"/>
                  <a:pt x="21166" y="0"/>
                  <a:pt x="20131" y="0"/>
                </a:cubicBezTo>
                <a:lnTo>
                  <a:pt x="602" y="0"/>
                </a:lnTo>
                <a:cubicBezTo>
                  <a:pt x="-434" y="0"/>
                  <a:pt x="99" y="1841"/>
                  <a:pt x="663" y="2315"/>
                </a:cubicBezTo>
                <a:close/>
              </a:path>
            </a:pathLst>
          </a:custGeom>
          <a:solidFill>
            <a:schemeClr val="accent4"/>
          </a:solidFill>
          <a:ln w="12700">
            <a:miter lim="400000"/>
          </a:ln>
        </p:spPr>
        <p:txBody>
          <a:bodyPr lIns="43656" tIns="43656" rIns="43656" bIns="43656" anchor="ctr"/>
          <a:lstStyle/>
          <a:p>
            <a:pPr algn="ctr">
              <a:defRPr sz="3200">
                <a:solidFill>
                  <a:srgbClr val="FFFFFF"/>
                </a:solidFill>
                <a:latin typeface="+mn-lt"/>
                <a:ea typeface="+mn-ea"/>
                <a:cs typeface="+mn-cs"/>
                <a:sym typeface="Helvetica Light"/>
              </a:defRPr>
            </a:pPr>
            <a:endParaRPr sz="4265">
              <a:latin typeface="微软雅黑" panose="020B0503020204020204" pitchFamily="34" charset="-122"/>
              <a:ea typeface="微软雅黑" panose="020B0503020204020204" pitchFamily="34" charset="-122"/>
            </a:endParaRPr>
          </a:p>
        </p:txBody>
      </p:sp>
      <p:sp>
        <p:nvSpPr>
          <p:cNvPr id="18" name="Text Placeholder 9"/>
          <p:cNvSpPr txBox="1"/>
          <p:nvPr/>
        </p:nvSpPr>
        <p:spPr>
          <a:xfrm>
            <a:off x="8707097" y="2580405"/>
            <a:ext cx="2518051" cy="1132241"/>
          </a:xfrm>
          <a:prstGeom prst="rect">
            <a:avLst/>
          </a:prstGeom>
        </p:spPr>
        <p:txBody>
          <a:bodyPr lIns="91440" tIns="45720" rIns="91440" bIns="45720">
            <a:norm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a:p>
            <a:pPr algn="r"/>
            <a:endParaRPr lang="en-AU"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9" name="Group 16"/>
          <p:cNvGrpSpPr/>
          <p:nvPr/>
        </p:nvGrpSpPr>
        <p:grpSpPr>
          <a:xfrm>
            <a:off x="4027641" y="1665674"/>
            <a:ext cx="4119560" cy="4093943"/>
            <a:chOff x="4036220" y="1625394"/>
            <a:chExt cx="4119560" cy="4093942"/>
          </a:xfrm>
        </p:grpSpPr>
        <p:sp>
          <p:nvSpPr>
            <p:cNvPr id="20" name="Freeform 17"/>
            <p:cNvSpPr/>
            <p:nvPr/>
          </p:nvSpPr>
          <p:spPr>
            <a:xfrm rot="18900000">
              <a:off x="4036220" y="2242508"/>
              <a:ext cx="1616905" cy="388383"/>
            </a:xfrm>
            <a:custGeom>
              <a:avLst/>
              <a:gdLst>
                <a:gd name="connsiteX0" fmla="*/ 0 w 1011022"/>
                <a:gd name="connsiteY0" fmla="*/ 0 h 242849"/>
                <a:gd name="connsiteX1" fmla="*/ 1011022 w 1011022"/>
                <a:gd name="connsiteY1" fmla="*/ 0 h 242849"/>
                <a:gd name="connsiteX2" fmla="*/ 1011022 w 1011022"/>
                <a:gd name="connsiteY2" fmla="*/ 242849 h 242849"/>
                <a:gd name="connsiteX3" fmla="*/ 0 w 1011022"/>
                <a:gd name="connsiteY3" fmla="*/ 242849 h 242849"/>
              </a:gdLst>
              <a:ahLst/>
              <a:cxnLst>
                <a:cxn ang="0">
                  <a:pos x="connsiteX0" y="connsiteY0"/>
                </a:cxn>
                <a:cxn ang="0">
                  <a:pos x="connsiteX1" y="connsiteY1"/>
                </a:cxn>
                <a:cxn ang="0">
                  <a:pos x="connsiteX2" y="connsiteY2"/>
                </a:cxn>
                <a:cxn ang="0">
                  <a:pos x="connsiteX3" y="connsiteY3"/>
                </a:cxn>
              </a:cxnLst>
              <a:rect l="l" t="t" r="r" b="b"/>
              <a:pathLst>
                <a:path w="1011022" h="242849">
                  <a:moveTo>
                    <a:pt x="0" y="0"/>
                  </a:moveTo>
                  <a:lnTo>
                    <a:pt x="1011022" y="0"/>
                  </a:lnTo>
                  <a:lnTo>
                    <a:pt x="1011022" y="242849"/>
                  </a:lnTo>
                  <a:lnTo>
                    <a:pt x="0" y="24284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400">
                <a:latin typeface="微软雅黑" panose="020B0503020204020204" pitchFamily="34" charset="-122"/>
                <a:ea typeface="微软雅黑" panose="020B0503020204020204" pitchFamily="34" charset="-122"/>
              </a:endParaRPr>
            </a:p>
          </p:txBody>
        </p:sp>
        <p:sp>
          <p:nvSpPr>
            <p:cNvPr id="21" name="Freeform 18"/>
            <p:cNvSpPr/>
            <p:nvPr/>
          </p:nvSpPr>
          <p:spPr>
            <a:xfrm rot="21590568">
              <a:off x="4133199" y="2869885"/>
              <a:ext cx="1537190" cy="388383"/>
            </a:xfrm>
            <a:custGeom>
              <a:avLst/>
              <a:gdLst>
                <a:gd name="connsiteX0" fmla="*/ 0 w 961178"/>
                <a:gd name="connsiteY0" fmla="*/ 0 h 242849"/>
                <a:gd name="connsiteX1" fmla="*/ 961178 w 961178"/>
                <a:gd name="connsiteY1" fmla="*/ 0 h 242849"/>
                <a:gd name="connsiteX2" fmla="*/ 961178 w 961178"/>
                <a:gd name="connsiteY2" fmla="*/ 242849 h 242849"/>
                <a:gd name="connsiteX3" fmla="*/ 241521 w 961178"/>
                <a:gd name="connsiteY3" fmla="*/ 242849 h 242849"/>
              </a:gdLst>
              <a:ahLst/>
              <a:cxnLst>
                <a:cxn ang="0">
                  <a:pos x="connsiteX0" y="connsiteY0"/>
                </a:cxn>
                <a:cxn ang="0">
                  <a:pos x="connsiteX1" y="connsiteY1"/>
                </a:cxn>
                <a:cxn ang="0">
                  <a:pos x="connsiteX2" y="connsiteY2"/>
                </a:cxn>
                <a:cxn ang="0">
                  <a:pos x="connsiteX3" y="connsiteY3"/>
                </a:cxn>
              </a:cxnLst>
              <a:rect l="l" t="t" r="r" b="b"/>
              <a:pathLst>
                <a:path w="961178" h="242849">
                  <a:moveTo>
                    <a:pt x="0" y="0"/>
                  </a:moveTo>
                  <a:lnTo>
                    <a:pt x="961178" y="0"/>
                  </a:lnTo>
                  <a:lnTo>
                    <a:pt x="961178" y="242849"/>
                  </a:lnTo>
                  <a:lnTo>
                    <a:pt x="241521" y="242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400">
                <a:latin typeface="微软雅黑" panose="020B0503020204020204" pitchFamily="34" charset="-122"/>
                <a:ea typeface="微软雅黑" panose="020B0503020204020204" pitchFamily="34" charset="-122"/>
              </a:endParaRPr>
            </a:p>
          </p:txBody>
        </p:sp>
        <p:sp>
          <p:nvSpPr>
            <p:cNvPr id="22" name="Freeform 19"/>
            <p:cNvSpPr/>
            <p:nvPr/>
          </p:nvSpPr>
          <p:spPr>
            <a:xfrm rot="2700000" flipH="1">
              <a:off x="6538875" y="2239655"/>
              <a:ext cx="1616905" cy="388383"/>
            </a:xfrm>
            <a:custGeom>
              <a:avLst/>
              <a:gdLst>
                <a:gd name="connsiteX0" fmla="*/ 0 w 1011022"/>
                <a:gd name="connsiteY0" fmla="*/ 0 h 242849"/>
                <a:gd name="connsiteX1" fmla="*/ 1011022 w 1011022"/>
                <a:gd name="connsiteY1" fmla="*/ 0 h 242849"/>
                <a:gd name="connsiteX2" fmla="*/ 1011022 w 1011022"/>
                <a:gd name="connsiteY2" fmla="*/ 242849 h 242849"/>
                <a:gd name="connsiteX3" fmla="*/ 0 w 1011022"/>
                <a:gd name="connsiteY3" fmla="*/ 242849 h 242849"/>
              </a:gdLst>
              <a:ahLst/>
              <a:cxnLst>
                <a:cxn ang="0">
                  <a:pos x="connsiteX0" y="connsiteY0"/>
                </a:cxn>
                <a:cxn ang="0">
                  <a:pos x="connsiteX1" y="connsiteY1"/>
                </a:cxn>
                <a:cxn ang="0">
                  <a:pos x="connsiteX2" y="connsiteY2"/>
                </a:cxn>
                <a:cxn ang="0">
                  <a:pos x="connsiteX3" y="connsiteY3"/>
                </a:cxn>
              </a:cxnLst>
              <a:rect l="l" t="t" r="r" b="b"/>
              <a:pathLst>
                <a:path w="1011022" h="242849">
                  <a:moveTo>
                    <a:pt x="0" y="0"/>
                  </a:moveTo>
                  <a:lnTo>
                    <a:pt x="1011022" y="0"/>
                  </a:lnTo>
                  <a:lnTo>
                    <a:pt x="1011022" y="242849"/>
                  </a:lnTo>
                  <a:lnTo>
                    <a:pt x="0" y="24284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400">
                <a:latin typeface="微软雅黑" panose="020B0503020204020204" pitchFamily="34" charset="-122"/>
                <a:ea typeface="微软雅黑" panose="020B0503020204020204" pitchFamily="34" charset="-122"/>
              </a:endParaRPr>
            </a:p>
          </p:txBody>
        </p:sp>
        <p:sp>
          <p:nvSpPr>
            <p:cNvPr id="23" name="Freeform 20"/>
            <p:cNvSpPr/>
            <p:nvPr/>
          </p:nvSpPr>
          <p:spPr>
            <a:xfrm rot="9432" flipH="1">
              <a:off x="6076489" y="2866421"/>
              <a:ext cx="1982313" cy="388383"/>
            </a:xfrm>
            <a:custGeom>
              <a:avLst/>
              <a:gdLst>
                <a:gd name="connsiteX0" fmla="*/ 961178 w 1239505"/>
                <a:gd name="connsiteY0" fmla="*/ 0 h 242849"/>
                <a:gd name="connsiteX1" fmla="*/ 0 w 1239505"/>
                <a:gd name="connsiteY1" fmla="*/ 0 h 242849"/>
                <a:gd name="connsiteX2" fmla="*/ 241521 w 1239505"/>
                <a:gd name="connsiteY2" fmla="*/ 242849 h 242849"/>
                <a:gd name="connsiteX3" fmla="*/ 961178 w 1239505"/>
                <a:gd name="connsiteY3" fmla="*/ 242849 h 242849"/>
                <a:gd name="connsiteX4" fmla="*/ 961178 w 1239505"/>
                <a:gd name="connsiteY4" fmla="*/ 240299 h 242849"/>
                <a:gd name="connsiteX5" fmla="*/ 1238850 w 1239505"/>
                <a:gd name="connsiteY5" fmla="*/ 241061 h 242849"/>
                <a:gd name="connsiteX6" fmla="*/ 1239505 w 1239505"/>
                <a:gd name="connsiteY6" fmla="*/ 2342 h 242849"/>
                <a:gd name="connsiteX7" fmla="*/ 961178 w 1239505"/>
                <a:gd name="connsiteY7" fmla="*/ 1578 h 24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9505" h="242849">
                  <a:moveTo>
                    <a:pt x="961178" y="0"/>
                  </a:moveTo>
                  <a:lnTo>
                    <a:pt x="0" y="0"/>
                  </a:lnTo>
                  <a:lnTo>
                    <a:pt x="241521" y="242849"/>
                  </a:lnTo>
                  <a:lnTo>
                    <a:pt x="961178" y="242849"/>
                  </a:lnTo>
                  <a:lnTo>
                    <a:pt x="961178" y="240299"/>
                  </a:lnTo>
                  <a:lnTo>
                    <a:pt x="1238850" y="241061"/>
                  </a:lnTo>
                  <a:lnTo>
                    <a:pt x="1239505" y="2342"/>
                  </a:lnTo>
                  <a:lnTo>
                    <a:pt x="961178" y="157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400">
                <a:latin typeface="微软雅黑" panose="020B0503020204020204" pitchFamily="34" charset="-122"/>
                <a:ea typeface="微软雅黑" panose="020B0503020204020204" pitchFamily="34" charset="-122"/>
              </a:endParaRPr>
            </a:p>
          </p:txBody>
        </p:sp>
        <p:sp>
          <p:nvSpPr>
            <p:cNvPr id="24" name="Freeform 21"/>
            <p:cNvSpPr/>
            <p:nvPr/>
          </p:nvSpPr>
          <p:spPr>
            <a:xfrm rot="18900000" flipH="1" flipV="1">
              <a:off x="6538875" y="4716459"/>
              <a:ext cx="1616905" cy="388383"/>
            </a:xfrm>
            <a:custGeom>
              <a:avLst/>
              <a:gdLst>
                <a:gd name="connsiteX0" fmla="*/ 0 w 1011022"/>
                <a:gd name="connsiteY0" fmla="*/ 0 h 242849"/>
                <a:gd name="connsiteX1" fmla="*/ 1011022 w 1011022"/>
                <a:gd name="connsiteY1" fmla="*/ 0 h 242849"/>
                <a:gd name="connsiteX2" fmla="*/ 1011022 w 1011022"/>
                <a:gd name="connsiteY2" fmla="*/ 242849 h 242849"/>
                <a:gd name="connsiteX3" fmla="*/ 0 w 1011022"/>
                <a:gd name="connsiteY3" fmla="*/ 242849 h 242849"/>
              </a:gdLst>
              <a:ahLst/>
              <a:cxnLst>
                <a:cxn ang="0">
                  <a:pos x="connsiteX0" y="connsiteY0"/>
                </a:cxn>
                <a:cxn ang="0">
                  <a:pos x="connsiteX1" y="connsiteY1"/>
                </a:cxn>
                <a:cxn ang="0">
                  <a:pos x="connsiteX2" y="connsiteY2"/>
                </a:cxn>
                <a:cxn ang="0">
                  <a:pos x="connsiteX3" y="connsiteY3"/>
                </a:cxn>
              </a:cxnLst>
              <a:rect l="l" t="t" r="r" b="b"/>
              <a:pathLst>
                <a:path w="1011022" h="242849">
                  <a:moveTo>
                    <a:pt x="0" y="0"/>
                  </a:moveTo>
                  <a:lnTo>
                    <a:pt x="1011022" y="0"/>
                  </a:lnTo>
                  <a:lnTo>
                    <a:pt x="1011022" y="242849"/>
                  </a:lnTo>
                  <a:lnTo>
                    <a:pt x="0" y="242849"/>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400">
                <a:latin typeface="微软雅黑" panose="020B0503020204020204" pitchFamily="34" charset="-122"/>
                <a:ea typeface="微软雅黑" panose="020B0503020204020204" pitchFamily="34" charset="-122"/>
              </a:endParaRPr>
            </a:p>
          </p:txBody>
        </p:sp>
        <p:sp>
          <p:nvSpPr>
            <p:cNvPr id="25" name="Freeform 22"/>
            <p:cNvSpPr/>
            <p:nvPr/>
          </p:nvSpPr>
          <p:spPr>
            <a:xfrm rot="5390568" flipH="1" flipV="1">
              <a:off x="5741906" y="4464368"/>
              <a:ext cx="1945033" cy="391095"/>
            </a:xfrm>
            <a:custGeom>
              <a:avLst/>
              <a:gdLst>
                <a:gd name="connsiteX0" fmla="*/ 1216195 w 1216195"/>
                <a:gd name="connsiteY0" fmla="*/ 5826 h 244545"/>
                <a:gd name="connsiteX1" fmla="*/ 1215541 w 1216195"/>
                <a:gd name="connsiteY1" fmla="*/ 244545 h 244545"/>
                <a:gd name="connsiteX2" fmla="*/ 597386 w 1216195"/>
                <a:gd name="connsiteY2" fmla="*/ 242849 h 244545"/>
                <a:gd name="connsiteX3" fmla="*/ 0 w 1216195"/>
                <a:gd name="connsiteY3" fmla="*/ 242849 h 244545"/>
                <a:gd name="connsiteX4" fmla="*/ 0 w 1216195"/>
                <a:gd name="connsiteY4" fmla="*/ 240814 h 244545"/>
                <a:gd name="connsiteX5" fmla="*/ 242139 w 1216195"/>
                <a:gd name="connsiteY5" fmla="*/ 0 h 244545"/>
                <a:gd name="connsiteX6" fmla="*/ 964420 w 1216195"/>
                <a:gd name="connsiteY6" fmla="*/ 0 h 244545"/>
                <a:gd name="connsiteX7" fmla="*/ 964420 w 1216195"/>
                <a:gd name="connsiteY7" fmla="*/ 5135 h 24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195" h="244545">
                  <a:moveTo>
                    <a:pt x="1216195" y="5826"/>
                  </a:moveTo>
                  <a:lnTo>
                    <a:pt x="1215541" y="244545"/>
                  </a:lnTo>
                  <a:lnTo>
                    <a:pt x="597386" y="242849"/>
                  </a:lnTo>
                  <a:lnTo>
                    <a:pt x="0" y="242849"/>
                  </a:lnTo>
                  <a:lnTo>
                    <a:pt x="0" y="240814"/>
                  </a:lnTo>
                  <a:lnTo>
                    <a:pt x="242139" y="0"/>
                  </a:lnTo>
                  <a:lnTo>
                    <a:pt x="964420" y="0"/>
                  </a:lnTo>
                  <a:lnTo>
                    <a:pt x="964420" y="51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400">
                <a:latin typeface="微软雅黑" panose="020B0503020204020204" pitchFamily="34" charset="-122"/>
                <a:ea typeface="微软雅黑" panose="020B0503020204020204" pitchFamily="34" charset="-122"/>
              </a:endParaRPr>
            </a:p>
          </p:txBody>
        </p:sp>
        <p:sp>
          <p:nvSpPr>
            <p:cNvPr id="26" name="Freeform 23"/>
            <p:cNvSpPr/>
            <p:nvPr/>
          </p:nvSpPr>
          <p:spPr>
            <a:xfrm rot="2700000" flipV="1">
              <a:off x="4033241" y="4716692"/>
              <a:ext cx="1616905" cy="388383"/>
            </a:xfrm>
            <a:custGeom>
              <a:avLst/>
              <a:gdLst>
                <a:gd name="connsiteX0" fmla="*/ 0 w 1011022"/>
                <a:gd name="connsiteY0" fmla="*/ 0 h 242849"/>
                <a:gd name="connsiteX1" fmla="*/ 1011022 w 1011022"/>
                <a:gd name="connsiteY1" fmla="*/ 0 h 242849"/>
                <a:gd name="connsiteX2" fmla="*/ 1011022 w 1011022"/>
                <a:gd name="connsiteY2" fmla="*/ 242849 h 242849"/>
                <a:gd name="connsiteX3" fmla="*/ 0 w 1011022"/>
                <a:gd name="connsiteY3" fmla="*/ 242849 h 242849"/>
              </a:gdLst>
              <a:ahLst/>
              <a:cxnLst>
                <a:cxn ang="0">
                  <a:pos x="connsiteX0" y="connsiteY0"/>
                </a:cxn>
                <a:cxn ang="0">
                  <a:pos x="connsiteX1" y="connsiteY1"/>
                </a:cxn>
                <a:cxn ang="0">
                  <a:pos x="connsiteX2" y="connsiteY2"/>
                </a:cxn>
                <a:cxn ang="0">
                  <a:pos x="connsiteX3" y="connsiteY3"/>
                </a:cxn>
              </a:cxnLst>
              <a:rect l="l" t="t" r="r" b="b"/>
              <a:pathLst>
                <a:path w="1011022" h="242849">
                  <a:moveTo>
                    <a:pt x="0" y="0"/>
                  </a:moveTo>
                  <a:lnTo>
                    <a:pt x="1011022" y="0"/>
                  </a:lnTo>
                  <a:lnTo>
                    <a:pt x="1011022" y="242849"/>
                  </a:lnTo>
                  <a:lnTo>
                    <a:pt x="0" y="24284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400">
                <a:latin typeface="微软雅黑" panose="020B0503020204020204" pitchFamily="34" charset="-122"/>
                <a:ea typeface="微软雅黑" panose="020B0503020204020204" pitchFamily="34" charset="-122"/>
              </a:endParaRPr>
            </a:p>
          </p:txBody>
        </p:sp>
        <p:sp>
          <p:nvSpPr>
            <p:cNvPr id="27" name="Freeform 24"/>
            <p:cNvSpPr/>
            <p:nvPr/>
          </p:nvSpPr>
          <p:spPr>
            <a:xfrm>
              <a:off x="5282075" y="1715441"/>
              <a:ext cx="392613" cy="1989072"/>
            </a:xfrm>
            <a:custGeom>
              <a:avLst/>
              <a:gdLst>
                <a:gd name="connsiteX0" fmla="*/ 2035 w 245494"/>
                <a:gd name="connsiteY0" fmla="*/ 0 h 1243732"/>
                <a:gd name="connsiteX1" fmla="*/ 243512 w 245494"/>
                <a:gd name="connsiteY1" fmla="*/ 241477 h 1243732"/>
                <a:gd name="connsiteX2" fmla="*/ 245494 w 245494"/>
                <a:gd name="connsiteY2" fmla="*/ 963756 h 1243732"/>
                <a:gd name="connsiteX3" fmla="*/ 241621 w 245494"/>
                <a:gd name="connsiteY3" fmla="*/ 963766 h 1243732"/>
                <a:gd name="connsiteX4" fmla="*/ 241621 w 245494"/>
                <a:gd name="connsiteY4" fmla="*/ 1243732 h 1243732"/>
                <a:gd name="connsiteX5" fmla="*/ 2901 w 245494"/>
                <a:gd name="connsiteY5" fmla="*/ 1243732 h 1243732"/>
                <a:gd name="connsiteX6" fmla="*/ 2901 w 245494"/>
                <a:gd name="connsiteY6" fmla="*/ 964422 h 1243732"/>
                <a:gd name="connsiteX7" fmla="*/ 2646 w 245494"/>
                <a:gd name="connsiteY7" fmla="*/ 964422 h 1243732"/>
                <a:gd name="connsiteX8" fmla="*/ 0 w 245494"/>
                <a:gd name="connsiteY8" fmla="*/ 5 h 12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94" h="1243732">
                  <a:moveTo>
                    <a:pt x="2035" y="0"/>
                  </a:moveTo>
                  <a:lnTo>
                    <a:pt x="243512" y="241477"/>
                  </a:lnTo>
                  <a:lnTo>
                    <a:pt x="245494" y="963756"/>
                  </a:lnTo>
                  <a:lnTo>
                    <a:pt x="241621" y="963766"/>
                  </a:lnTo>
                  <a:lnTo>
                    <a:pt x="241621" y="1243732"/>
                  </a:lnTo>
                  <a:lnTo>
                    <a:pt x="2901" y="1243732"/>
                  </a:lnTo>
                  <a:lnTo>
                    <a:pt x="2901" y="964422"/>
                  </a:lnTo>
                  <a:lnTo>
                    <a:pt x="2646" y="964422"/>
                  </a:lnTo>
                  <a:lnTo>
                    <a:pt x="0" y="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28" name="Freeform 25"/>
            <p:cNvSpPr/>
            <p:nvPr/>
          </p:nvSpPr>
          <p:spPr>
            <a:xfrm>
              <a:off x="5279095" y="3704107"/>
              <a:ext cx="392613" cy="1928036"/>
            </a:xfrm>
            <a:custGeom>
              <a:avLst/>
              <a:gdLst>
                <a:gd name="connsiteX0" fmla="*/ 4764 w 245494"/>
                <a:gd name="connsiteY0" fmla="*/ 0 h 1205567"/>
                <a:gd name="connsiteX1" fmla="*/ 243484 w 245494"/>
                <a:gd name="connsiteY1" fmla="*/ 0 h 1205567"/>
                <a:gd name="connsiteX2" fmla="*/ 243484 w 245494"/>
                <a:gd name="connsiteY2" fmla="*/ 241806 h 1205567"/>
                <a:gd name="connsiteX3" fmla="*/ 245494 w 245494"/>
                <a:gd name="connsiteY3" fmla="*/ 241812 h 1205567"/>
                <a:gd name="connsiteX4" fmla="*/ 243512 w 245494"/>
                <a:gd name="connsiteY4" fmla="*/ 964090 h 1205567"/>
                <a:gd name="connsiteX5" fmla="*/ 2035 w 245494"/>
                <a:gd name="connsiteY5" fmla="*/ 1205567 h 1205567"/>
                <a:gd name="connsiteX6" fmla="*/ 0 w 245494"/>
                <a:gd name="connsiteY6" fmla="*/ 1205562 h 1205567"/>
                <a:gd name="connsiteX7" fmla="*/ 2646 w 245494"/>
                <a:gd name="connsiteY7" fmla="*/ 241145 h 1205567"/>
                <a:gd name="connsiteX8" fmla="*/ 4764 w 245494"/>
                <a:gd name="connsiteY8" fmla="*/ 241151 h 12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94" h="1205567">
                  <a:moveTo>
                    <a:pt x="4764" y="0"/>
                  </a:moveTo>
                  <a:lnTo>
                    <a:pt x="243484" y="0"/>
                  </a:lnTo>
                  <a:lnTo>
                    <a:pt x="243484" y="241806"/>
                  </a:lnTo>
                  <a:lnTo>
                    <a:pt x="245494" y="241812"/>
                  </a:lnTo>
                  <a:lnTo>
                    <a:pt x="243512" y="964090"/>
                  </a:lnTo>
                  <a:lnTo>
                    <a:pt x="2035" y="1205567"/>
                  </a:lnTo>
                  <a:lnTo>
                    <a:pt x="0" y="1205562"/>
                  </a:lnTo>
                  <a:lnTo>
                    <a:pt x="2646" y="241145"/>
                  </a:lnTo>
                  <a:lnTo>
                    <a:pt x="4764" y="2411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29" name="Rectangle 26"/>
            <p:cNvSpPr/>
            <p:nvPr/>
          </p:nvSpPr>
          <p:spPr>
            <a:xfrm rot="16200000">
              <a:off x="5300892" y="2463573"/>
              <a:ext cx="381779" cy="1189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30" name="Freeform 27"/>
            <p:cNvSpPr/>
            <p:nvPr/>
          </p:nvSpPr>
          <p:spPr>
            <a:xfrm rot="16200000">
              <a:off x="6880870" y="3301111"/>
              <a:ext cx="391540" cy="1965384"/>
            </a:xfrm>
            <a:custGeom>
              <a:avLst/>
              <a:gdLst>
                <a:gd name="connsiteX0" fmla="*/ 244823 w 244823"/>
                <a:gd name="connsiteY0" fmla="*/ 986734 h 1228920"/>
                <a:gd name="connsiteX1" fmla="*/ 2637 w 244823"/>
                <a:gd name="connsiteY1" fmla="*/ 1228920 h 1228920"/>
                <a:gd name="connsiteX2" fmla="*/ 0 w 244823"/>
                <a:gd name="connsiteY2" fmla="*/ 267746 h 1228920"/>
                <a:gd name="connsiteX3" fmla="*/ 2077 w 244823"/>
                <a:gd name="connsiteY3" fmla="*/ 267740 h 1228920"/>
                <a:gd name="connsiteX4" fmla="*/ 2077 w 244823"/>
                <a:gd name="connsiteY4" fmla="*/ 0 h 1228920"/>
                <a:gd name="connsiteX5" fmla="*/ 240797 w 244823"/>
                <a:gd name="connsiteY5" fmla="*/ 0 h 1228920"/>
                <a:gd name="connsiteX6" fmla="*/ 240797 w 244823"/>
                <a:gd name="connsiteY6" fmla="*/ 267086 h 1228920"/>
                <a:gd name="connsiteX7" fmla="*/ 242848 w 244823"/>
                <a:gd name="connsiteY7" fmla="*/ 267080 h 122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823" h="1228920">
                  <a:moveTo>
                    <a:pt x="244823" y="986734"/>
                  </a:moveTo>
                  <a:lnTo>
                    <a:pt x="2637" y="1228920"/>
                  </a:lnTo>
                  <a:lnTo>
                    <a:pt x="0" y="267746"/>
                  </a:lnTo>
                  <a:lnTo>
                    <a:pt x="2077" y="267740"/>
                  </a:lnTo>
                  <a:lnTo>
                    <a:pt x="2077" y="0"/>
                  </a:lnTo>
                  <a:lnTo>
                    <a:pt x="240797" y="0"/>
                  </a:lnTo>
                  <a:lnTo>
                    <a:pt x="240797" y="267086"/>
                  </a:lnTo>
                  <a:lnTo>
                    <a:pt x="242848" y="267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31" name="Freeform 28"/>
            <p:cNvSpPr/>
            <p:nvPr/>
          </p:nvSpPr>
          <p:spPr>
            <a:xfrm rot="5400000">
              <a:off x="4917568" y="3300388"/>
              <a:ext cx="391540" cy="1967294"/>
            </a:xfrm>
            <a:custGeom>
              <a:avLst/>
              <a:gdLst>
                <a:gd name="connsiteX0" fmla="*/ 0 w 244823"/>
                <a:gd name="connsiteY0" fmla="*/ 987928 h 1230114"/>
                <a:gd name="connsiteX1" fmla="*/ 1975 w 244823"/>
                <a:gd name="connsiteY1" fmla="*/ 268274 h 1230114"/>
                <a:gd name="connsiteX2" fmla="*/ 5761 w 244823"/>
                <a:gd name="connsiteY2" fmla="*/ 268284 h 1230114"/>
                <a:gd name="connsiteX3" fmla="*/ 5761 w 244823"/>
                <a:gd name="connsiteY3" fmla="*/ 0 h 1230114"/>
                <a:gd name="connsiteX4" fmla="*/ 244481 w 244823"/>
                <a:gd name="connsiteY4" fmla="*/ 0 h 1230114"/>
                <a:gd name="connsiteX5" fmla="*/ 244481 w 244823"/>
                <a:gd name="connsiteY5" fmla="*/ 268939 h 1230114"/>
                <a:gd name="connsiteX6" fmla="*/ 244823 w 244823"/>
                <a:gd name="connsiteY6" fmla="*/ 268940 h 1230114"/>
                <a:gd name="connsiteX7" fmla="*/ 244481 w 244823"/>
                <a:gd name="connsiteY7" fmla="*/ 393597 h 1230114"/>
                <a:gd name="connsiteX8" fmla="*/ 244481 w 244823"/>
                <a:gd name="connsiteY8" fmla="*/ 744038 h 1230114"/>
                <a:gd name="connsiteX9" fmla="*/ 243520 w 244823"/>
                <a:gd name="connsiteY9" fmla="*/ 744038 h 1230114"/>
                <a:gd name="connsiteX10" fmla="*/ 242186 w 244823"/>
                <a:gd name="connsiteY10" fmla="*/ 1230114 h 123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823" h="1230114">
                  <a:moveTo>
                    <a:pt x="0" y="987928"/>
                  </a:moveTo>
                  <a:lnTo>
                    <a:pt x="1975" y="268274"/>
                  </a:lnTo>
                  <a:lnTo>
                    <a:pt x="5761" y="268284"/>
                  </a:lnTo>
                  <a:lnTo>
                    <a:pt x="5761" y="0"/>
                  </a:lnTo>
                  <a:lnTo>
                    <a:pt x="244481" y="0"/>
                  </a:lnTo>
                  <a:lnTo>
                    <a:pt x="244481" y="268939"/>
                  </a:lnTo>
                  <a:lnTo>
                    <a:pt x="244823" y="268940"/>
                  </a:lnTo>
                  <a:lnTo>
                    <a:pt x="244481" y="393597"/>
                  </a:lnTo>
                  <a:lnTo>
                    <a:pt x="244481" y="744038"/>
                  </a:lnTo>
                  <a:lnTo>
                    <a:pt x="243520" y="744038"/>
                  </a:lnTo>
                  <a:lnTo>
                    <a:pt x="242186" y="12301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32" name="Freeform 29"/>
            <p:cNvSpPr/>
            <p:nvPr/>
          </p:nvSpPr>
          <p:spPr>
            <a:xfrm>
              <a:off x="6517312" y="1712588"/>
              <a:ext cx="392613" cy="1982707"/>
            </a:xfrm>
            <a:custGeom>
              <a:avLst/>
              <a:gdLst>
                <a:gd name="connsiteX0" fmla="*/ 243459 w 245494"/>
                <a:gd name="connsiteY0" fmla="*/ 0 h 1239752"/>
                <a:gd name="connsiteX1" fmla="*/ 245494 w 245494"/>
                <a:gd name="connsiteY1" fmla="*/ 5 h 1239752"/>
                <a:gd name="connsiteX2" fmla="*/ 244134 w 245494"/>
                <a:gd name="connsiteY2" fmla="*/ 495714 h 1239752"/>
                <a:gd name="connsiteX3" fmla="*/ 244161 w 245494"/>
                <a:gd name="connsiteY3" fmla="*/ 495714 h 1239752"/>
                <a:gd name="connsiteX4" fmla="*/ 244161 w 245494"/>
                <a:gd name="connsiteY4" fmla="*/ 1239752 h 1239752"/>
                <a:gd name="connsiteX5" fmla="*/ 5441 w 245494"/>
                <a:gd name="connsiteY5" fmla="*/ 1239752 h 1239752"/>
                <a:gd name="connsiteX6" fmla="*/ 5441 w 245494"/>
                <a:gd name="connsiteY6" fmla="*/ 963771 h 1239752"/>
                <a:gd name="connsiteX7" fmla="*/ 0 w 245494"/>
                <a:gd name="connsiteY7" fmla="*/ 963756 h 1239752"/>
                <a:gd name="connsiteX8" fmla="*/ 1982 w 245494"/>
                <a:gd name="connsiteY8" fmla="*/ 241477 h 123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94" h="1239752">
                  <a:moveTo>
                    <a:pt x="243459" y="0"/>
                  </a:moveTo>
                  <a:lnTo>
                    <a:pt x="245494" y="5"/>
                  </a:lnTo>
                  <a:lnTo>
                    <a:pt x="244134" y="495714"/>
                  </a:lnTo>
                  <a:lnTo>
                    <a:pt x="244161" y="495714"/>
                  </a:lnTo>
                  <a:lnTo>
                    <a:pt x="244161" y="1239752"/>
                  </a:lnTo>
                  <a:lnTo>
                    <a:pt x="5441" y="1239752"/>
                  </a:lnTo>
                  <a:lnTo>
                    <a:pt x="5441" y="963771"/>
                  </a:lnTo>
                  <a:lnTo>
                    <a:pt x="0" y="963756"/>
                  </a:lnTo>
                  <a:lnTo>
                    <a:pt x="1982" y="24147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33" name="Freeform 30"/>
            <p:cNvSpPr/>
            <p:nvPr/>
          </p:nvSpPr>
          <p:spPr>
            <a:xfrm>
              <a:off x="5866459" y="2831525"/>
              <a:ext cx="229300" cy="458600"/>
            </a:xfrm>
            <a:custGeom>
              <a:avLst/>
              <a:gdLst>
                <a:gd name="connsiteX0" fmla="*/ 229300 w 229300"/>
                <a:gd name="connsiteY0" fmla="*/ 0 h 458600"/>
                <a:gd name="connsiteX1" fmla="*/ 229300 w 229300"/>
                <a:gd name="connsiteY1" fmla="*/ 458600 h 458600"/>
                <a:gd name="connsiteX2" fmla="*/ 0 w 229300"/>
                <a:gd name="connsiteY2" fmla="*/ 229300 h 458600"/>
                <a:gd name="connsiteX3" fmla="*/ 229300 w 229300"/>
                <a:gd name="connsiteY3" fmla="*/ 0 h 458600"/>
              </a:gdLst>
              <a:ahLst/>
              <a:cxnLst>
                <a:cxn ang="0">
                  <a:pos x="connsiteX0" y="connsiteY0"/>
                </a:cxn>
                <a:cxn ang="0">
                  <a:pos x="connsiteX1" y="connsiteY1"/>
                </a:cxn>
                <a:cxn ang="0">
                  <a:pos x="connsiteX2" y="connsiteY2"/>
                </a:cxn>
                <a:cxn ang="0">
                  <a:pos x="connsiteX3" y="connsiteY3"/>
                </a:cxn>
              </a:cxnLst>
              <a:rect l="l" t="t" r="r" b="b"/>
              <a:pathLst>
                <a:path w="229300" h="458600">
                  <a:moveTo>
                    <a:pt x="229300" y="0"/>
                  </a:moveTo>
                  <a:lnTo>
                    <a:pt x="229300" y="458600"/>
                  </a:lnTo>
                  <a:cubicBezTo>
                    <a:pt x="102661" y="458600"/>
                    <a:pt x="0" y="355939"/>
                    <a:pt x="0" y="229300"/>
                  </a:cubicBezTo>
                  <a:cubicBezTo>
                    <a:pt x="0" y="102661"/>
                    <a:pt x="102661" y="0"/>
                    <a:pt x="2293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34" name="Freeform 31"/>
            <p:cNvSpPr/>
            <p:nvPr/>
          </p:nvSpPr>
          <p:spPr>
            <a:xfrm>
              <a:off x="6093132" y="2831641"/>
              <a:ext cx="229300" cy="458600"/>
            </a:xfrm>
            <a:custGeom>
              <a:avLst/>
              <a:gdLst>
                <a:gd name="connsiteX0" fmla="*/ 0 w 229300"/>
                <a:gd name="connsiteY0" fmla="*/ 0 h 458600"/>
                <a:gd name="connsiteX1" fmla="*/ 229300 w 229300"/>
                <a:gd name="connsiteY1" fmla="*/ 229300 h 458600"/>
                <a:gd name="connsiteX2" fmla="*/ 0 w 229300"/>
                <a:gd name="connsiteY2" fmla="*/ 458600 h 458600"/>
              </a:gdLst>
              <a:ahLst/>
              <a:cxnLst>
                <a:cxn ang="0">
                  <a:pos x="connsiteX0" y="connsiteY0"/>
                </a:cxn>
                <a:cxn ang="0">
                  <a:pos x="connsiteX1" y="connsiteY1"/>
                </a:cxn>
                <a:cxn ang="0">
                  <a:pos x="connsiteX2" y="connsiteY2"/>
                </a:cxn>
              </a:cxnLst>
              <a:rect l="l" t="t" r="r" b="b"/>
              <a:pathLst>
                <a:path w="229300" h="458600">
                  <a:moveTo>
                    <a:pt x="0" y="0"/>
                  </a:moveTo>
                  <a:cubicBezTo>
                    <a:pt x="126639" y="0"/>
                    <a:pt x="229300" y="102661"/>
                    <a:pt x="229300" y="229300"/>
                  </a:cubicBezTo>
                  <a:cubicBezTo>
                    <a:pt x="229300" y="355939"/>
                    <a:pt x="126639" y="458600"/>
                    <a:pt x="0" y="4586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35" name="Freeform 32"/>
            <p:cNvSpPr/>
            <p:nvPr/>
          </p:nvSpPr>
          <p:spPr>
            <a:xfrm rot="5400000">
              <a:off x="5360809" y="3373068"/>
              <a:ext cx="229300" cy="458600"/>
            </a:xfrm>
            <a:custGeom>
              <a:avLst/>
              <a:gdLst>
                <a:gd name="connsiteX0" fmla="*/ 229300 w 229300"/>
                <a:gd name="connsiteY0" fmla="*/ 0 h 458600"/>
                <a:gd name="connsiteX1" fmla="*/ 229300 w 229300"/>
                <a:gd name="connsiteY1" fmla="*/ 458600 h 458600"/>
                <a:gd name="connsiteX2" fmla="*/ 0 w 229300"/>
                <a:gd name="connsiteY2" fmla="*/ 229300 h 458600"/>
                <a:gd name="connsiteX3" fmla="*/ 229300 w 229300"/>
                <a:gd name="connsiteY3" fmla="*/ 0 h 458600"/>
              </a:gdLst>
              <a:ahLst/>
              <a:cxnLst>
                <a:cxn ang="0">
                  <a:pos x="connsiteX0" y="connsiteY0"/>
                </a:cxn>
                <a:cxn ang="0">
                  <a:pos x="connsiteX1" y="connsiteY1"/>
                </a:cxn>
                <a:cxn ang="0">
                  <a:pos x="connsiteX2" y="connsiteY2"/>
                </a:cxn>
                <a:cxn ang="0">
                  <a:pos x="connsiteX3" y="connsiteY3"/>
                </a:cxn>
              </a:cxnLst>
              <a:rect l="l" t="t" r="r" b="b"/>
              <a:pathLst>
                <a:path w="229300" h="458600">
                  <a:moveTo>
                    <a:pt x="229300" y="0"/>
                  </a:moveTo>
                  <a:lnTo>
                    <a:pt x="229300" y="458600"/>
                  </a:lnTo>
                  <a:cubicBezTo>
                    <a:pt x="102661" y="458600"/>
                    <a:pt x="0" y="355939"/>
                    <a:pt x="0" y="229300"/>
                  </a:cubicBezTo>
                  <a:cubicBezTo>
                    <a:pt x="0" y="102661"/>
                    <a:pt x="102661" y="0"/>
                    <a:pt x="2293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36" name="Freeform 33"/>
            <p:cNvSpPr/>
            <p:nvPr/>
          </p:nvSpPr>
          <p:spPr>
            <a:xfrm rot="5400000">
              <a:off x="5360693" y="3599741"/>
              <a:ext cx="229300" cy="458600"/>
            </a:xfrm>
            <a:custGeom>
              <a:avLst/>
              <a:gdLst>
                <a:gd name="connsiteX0" fmla="*/ 0 w 229300"/>
                <a:gd name="connsiteY0" fmla="*/ 0 h 458600"/>
                <a:gd name="connsiteX1" fmla="*/ 229300 w 229300"/>
                <a:gd name="connsiteY1" fmla="*/ 229300 h 458600"/>
                <a:gd name="connsiteX2" fmla="*/ 0 w 229300"/>
                <a:gd name="connsiteY2" fmla="*/ 458600 h 458600"/>
              </a:gdLst>
              <a:ahLst/>
              <a:cxnLst>
                <a:cxn ang="0">
                  <a:pos x="connsiteX0" y="connsiteY0"/>
                </a:cxn>
                <a:cxn ang="0">
                  <a:pos x="connsiteX1" y="connsiteY1"/>
                </a:cxn>
                <a:cxn ang="0">
                  <a:pos x="connsiteX2" y="connsiteY2"/>
                </a:cxn>
              </a:cxnLst>
              <a:rect l="l" t="t" r="r" b="b"/>
              <a:pathLst>
                <a:path w="229300" h="458600">
                  <a:moveTo>
                    <a:pt x="0" y="0"/>
                  </a:moveTo>
                  <a:cubicBezTo>
                    <a:pt x="126639" y="0"/>
                    <a:pt x="229300" y="102661"/>
                    <a:pt x="229300" y="229300"/>
                  </a:cubicBezTo>
                  <a:cubicBezTo>
                    <a:pt x="229300" y="355939"/>
                    <a:pt x="126639" y="458600"/>
                    <a:pt x="0" y="4586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37" name="Freeform 34"/>
            <p:cNvSpPr/>
            <p:nvPr/>
          </p:nvSpPr>
          <p:spPr>
            <a:xfrm rot="5400000">
              <a:off x="6608632" y="3360157"/>
              <a:ext cx="229300" cy="458600"/>
            </a:xfrm>
            <a:custGeom>
              <a:avLst/>
              <a:gdLst>
                <a:gd name="connsiteX0" fmla="*/ 229300 w 229300"/>
                <a:gd name="connsiteY0" fmla="*/ 0 h 458600"/>
                <a:gd name="connsiteX1" fmla="*/ 229300 w 229300"/>
                <a:gd name="connsiteY1" fmla="*/ 458600 h 458600"/>
                <a:gd name="connsiteX2" fmla="*/ 0 w 229300"/>
                <a:gd name="connsiteY2" fmla="*/ 229300 h 458600"/>
                <a:gd name="connsiteX3" fmla="*/ 229300 w 229300"/>
                <a:gd name="connsiteY3" fmla="*/ 0 h 458600"/>
              </a:gdLst>
              <a:ahLst/>
              <a:cxnLst>
                <a:cxn ang="0">
                  <a:pos x="connsiteX0" y="connsiteY0"/>
                </a:cxn>
                <a:cxn ang="0">
                  <a:pos x="connsiteX1" y="connsiteY1"/>
                </a:cxn>
                <a:cxn ang="0">
                  <a:pos x="connsiteX2" y="connsiteY2"/>
                </a:cxn>
                <a:cxn ang="0">
                  <a:pos x="connsiteX3" y="connsiteY3"/>
                </a:cxn>
              </a:cxnLst>
              <a:rect l="l" t="t" r="r" b="b"/>
              <a:pathLst>
                <a:path w="229300" h="458600">
                  <a:moveTo>
                    <a:pt x="229300" y="0"/>
                  </a:moveTo>
                  <a:lnTo>
                    <a:pt x="229300" y="458600"/>
                  </a:lnTo>
                  <a:cubicBezTo>
                    <a:pt x="102661" y="458600"/>
                    <a:pt x="0" y="355939"/>
                    <a:pt x="0" y="229300"/>
                  </a:cubicBezTo>
                  <a:cubicBezTo>
                    <a:pt x="0" y="102661"/>
                    <a:pt x="102661" y="0"/>
                    <a:pt x="2293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38" name="Freeform 35"/>
            <p:cNvSpPr/>
            <p:nvPr/>
          </p:nvSpPr>
          <p:spPr>
            <a:xfrm rot="5400000">
              <a:off x="6608516" y="3586830"/>
              <a:ext cx="229300" cy="458600"/>
            </a:xfrm>
            <a:custGeom>
              <a:avLst/>
              <a:gdLst>
                <a:gd name="connsiteX0" fmla="*/ 0 w 229300"/>
                <a:gd name="connsiteY0" fmla="*/ 0 h 458600"/>
                <a:gd name="connsiteX1" fmla="*/ 229300 w 229300"/>
                <a:gd name="connsiteY1" fmla="*/ 229300 h 458600"/>
                <a:gd name="connsiteX2" fmla="*/ 0 w 229300"/>
                <a:gd name="connsiteY2" fmla="*/ 458600 h 458600"/>
              </a:gdLst>
              <a:ahLst/>
              <a:cxnLst>
                <a:cxn ang="0">
                  <a:pos x="connsiteX0" y="connsiteY0"/>
                </a:cxn>
                <a:cxn ang="0">
                  <a:pos x="connsiteX1" y="connsiteY1"/>
                </a:cxn>
                <a:cxn ang="0">
                  <a:pos x="connsiteX2" y="connsiteY2"/>
                </a:cxn>
              </a:cxnLst>
              <a:rect l="l" t="t" r="r" b="b"/>
              <a:pathLst>
                <a:path w="229300" h="458600">
                  <a:moveTo>
                    <a:pt x="0" y="0"/>
                  </a:moveTo>
                  <a:cubicBezTo>
                    <a:pt x="126639" y="0"/>
                    <a:pt x="229300" y="102661"/>
                    <a:pt x="229300" y="229300"/>
                  </a:cubicBezTo>
                  <a:cubicBezTo>
                    <a:pt x="229300" y="355939"/>
                    <a:pt x="126639" y="458600"/>
                    <a:pt x="0" y="4586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39" name="Freeform 36"/>
            <p:cNvSpPr/>
            <p:nvPr/>
          </p:nvSpPr>
          <p:spPr>
            <a:xfrm>
              <a:off x="5869327" y="4051813"/>
              <a:ext cx="229300" cy="458600"/>
            </a:xfrm>
            <a:custGeom>
              <a:avLst/>
              <a:gdLst>
                <a:gd name="connsiteX0" fmla="*/ 229300 w 229300"/>
                <a:gd name="connsiteY0" fmla="*/ 0 h 458600"/>
                <a:gd name="connsiteX1" fmla="*/ 229300 w 229300"/>
                <a:gd name="connsiteY1" fmla="*/ 458600 h 458600"/>
                <a:gd name="connsiteX2" fmla="*/ 0 w 229300"/>
                <a:gd name="connsiteY2" fmla="*/ 229300 h 458600"/>
                <a:gd name="connsiteX3" fmla="*/ 229300 w 229300"/>
                <a:gd name="connsiteY3" fmla="*/ 0 h 458600"/>
              </a:gdLst>
              <a:ahLst/>
              <a:cxnLst>
                <a:cxn ang="0">
                  <a:pos x="connsiteX0" y="connsiteY0"/>
                </a:cxn>
                <a:cxn ang="0">
                  <a:pos x="connsiteX1" y="connsiteY1"/>
                </a:cxn>
                <a:cxn ang="0">
                  <a:pos x="connsiteX2" y="connsiteY2"/>
                </a:cxn>
                <a:cxn ang="0">
                  <a:pos x="connsiteX3" y="connsiteY3"/>
                </a:cxn>
              </a:cxnLst>
              <a:rect l="l" t="t" r="r" b="b"/>
              <a:pathLst>
                <a:path w="229300" h="458600">
                  <a:moveTo>
                    <a:pt x="229300" y="0"/>
                  </a:moveTo>
                  <a:lnTo>
                    <a:pt x="229300" y="458600"/>
                  </a:lnTo>
                  <a:cubicBezTo>
                    <a:pt x="102661" y="458600"/>
                    <a:pt x="0" y="355939"/>
                    <a:pt x="0" y="229300"/>
                  </a:cubicBezTo>
                  <a:cubicBezTo>
                    <a:pt x="0" y="102661"/>
                    <a:pt x="102661" y="0"/>
                    <a:pt x="229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sp>
          <p:nvSpPr>
            <p:cNvPr id="40" name="Freeform 37"/>
            <p:cNvSpPr/>
            <p:nvPr/>
          </p:nvSpPr>
          <p:spPr>
            <a:xfrm>
              <a:off x="6096000" y="4051929"/>
              <a:ext cx="229300" cy="458600"/>
            </a:xfrm>
            <a:custGeom>
              <a:avLst/>
              <a:gdLst>
                <a:gd name="connsiteX0" fmla="*/ 0 w 229300"/>
                <a:gd name="connsiteY0" fmla="*/ 0 h 458600"/>
                <a:gd name="connsiteX1" fmla="*/ 229300 w 229300"/>
                <a:gd name="connsiteY1" fmla="*/ 229300 h 458600"/>
                <a:gd name="connsiteX2" fmla="*/ 0 w 229300"/>
                <a:gd name="connsiteY2" fmla="*/ 458600 h 458600"/>
              </a:gdLst>
              <a:ahLst/>
              <a:cxnLst>
                <a:cxn ang="0">
                  <a:pos x="connsiteX0" y="connsiteY0"/>
                </a:cxn>
                <a:cxn ang="0">
                  <a:pos x="connsiteX1" y="connsiteY1"/>
                </a:cxn>
                <a:cxn ang="0">
                  <a:pos x="connsiteX2" y="connsiteY2"/>
                </a:cxn>
              </a:cxnLst>
              <a:rect l="l" t="t" r="r" b="b"/>
              <a:pathLst>
                <a:path w="229300" h="458600">
                  <a:moveTo>
                    <a:pt x="0" y="0"/>
                  </a:moveTo>
                  <a:cubicBezTo>
                    <a:pt x="126639" y="0"/>
                    <a:pt x="229300" y="102661"/>
                    <a:pt x="229300" y="229300"/>
                  </a:cubicBezTo>
                  <a:cubicBezTo>
                    <a:pt x="229300" y="355939"/>
                    <a:pt x="126639" y="458600"/>
                    <a:pt x="0" y="4586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微软雅黑" panose="020B0503020204020204" pitchFamily="34" charset="-122"/>
                <a:ea typeface="微软雅黑" panose="020B0503020204020204" pitchFamily="34" charset="-122"/>
              </a:endParaRPr>
            </a:p>
          </p:txBody>
        </p:sp>
      </p:grpSp>
      <p:sp>
        <p:nvSpPr>
          <p:cNvPr id="41" name="Oval 38"/>
          <p:cNvSpPr/>
          <p:nvPr/>
        </p:nvSpPr>
        <p:spPr>
          <a:xfrm>
            <a:off x="7332483" y="1938783"/>
            <a:ext cx="591048" cy="591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3200" dirty="0">
              <a:latin typeface="微软雅黑" panose="020B0503020204020204" pitchFamily="34" charset="-122"/>
              <a:ea typeface="微软雅黑" panose="020B0503020204020204" pitchFamily="34" charset="-122"/>
            </a:endParaRPr>
          </a:p>
        </p:txBody>
      </p:sp>
      <p:sp>
        <p:nvSpPr>
          <p:cNvPr id="42" name="Oval 39"/>
          <p:cNvSpPr/>
          <p:nvPr/>
        </p:nvSpPr>
        <p:spPr>
          <a:xfrm>
            <a:off x="7332483" y="4903777"/>
            <a:ext cx="591048" cy="591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3200" dirty="0">
              <a:latin typeface="微软雅黑" panose="020B0503020204020204" pitchFamily="34" charset="-122"/>
              <a:ea typeface="微软雅黑" panose="020B0503020204020204" pitchFamily="34" charset="-122"/>
            </a:endParaRPr>
          </a:p>
        </p:txBody>
      </p:sp>
      <p:sp>
        <p:nvSpPr>
          <p:cNvPr id="43" name="Oval 40"/>
          <p:cNvSpPr/>
          <p:nvPr/>
        </p:nvSpPr>
        <p:spPr>
          <a:xfrm>
            <a:off x="4242067" y="4903777"/>
            <a:ext cx="591048" cy="591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3200" dirty="0">
              <a:latin typeface="微软雅黑" panose="020B0503020204020204" pitchFamily="34" charset="-122"/>
              <a:ea typeface="微软雅黑" panose="020B0503020204020204" pitchFamily="34" charset="-122"/>
            </a:endParaRPr>
          </a:p>
        </p:txBody>
      </p:sp>
      <p:sp>
        <p:nvSpPr>
          <p:cNvPr id="44" name="Oval 41"/>
          <p:cNvSpPr/>
          <p:nvPr/>
        </p:nvSpPr>
        <p:spPr>
          <a:xfrm>
            <a:off x="4242067" y="1938783"/>
            <a:ext cx="591048" cy="591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3200" dirty="0">
              <a:latin typeface="微软雅黑" panose="020B0503020204020204" pitchFamily="34" charset="-122"/>
              <a:ea typeface="微软雅黑" panose="020B0503020204020204" pitchFamily="34" charset="-122"/>
            </a:endParaRPr>
          </a:p>
        </p:txBody>
      </p:sp>
      <p:sp>
        <p:nvSpPr>
          <p:cNvPr id="45" name="AutoShape 66"/>
          <p:cNvSpPr>
            <a:spLocks noChangeAspect="1"/>
          </p:cNvSpPr>
          <p:nvPr/>
        </p:nvSpPr>
        <p:spPr bwMode="auto">
          <a:xfrm>
            <a:off x="5849602" y="3484579"/>
            <a:ext cx="501860" cy="501991"/>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2">
              <a:lumMod val="25000"/>
            </a:schemeClr>
          </a:solidFill>
          <a:ln>
            <a:noFill/>
          </a:ln>
          <a:effectLst/>
        </p:spPr>
        <p:txBody>
          <a:bodyPr lIns="50789" tIns="50789" rIns="50789" bIns="50789" anchor="ctr"/>
          <a:lstStyle/>
          <a:p>
            <a:pPr defTabSz="456565">
              <a:defRPr/>
            </a:pPr>
            <a:endParaRPr lang="es-ES" sz="3600"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fade">
                                      <p:cBhvr>
                                        <p:cTn id="54" dur="500"/>
                                        <p:tgtEl>
                                          <p:spTgt spid="8">
                                            <p:txEl>
                                              <p:pRg st="0" end="0"/>
                                            </p:txEl>
                                          </p:spTgt>
                                        </p:tgtEl>
                                      </p:cBhvr>
                                    </p:animEffect>
                                  </p:childTnLst>
                                </p:cTn>
                              </p:par>
                            </p:childTnLst>
                          </p:cTn>
                        </p:par>
                        <p:par>
                          <p:cTn id="55" fill="hold">
                            <p:stCondLst>
                              <p:cond delay="5000"/>
                            </p:stCondLst>
                            <p:childTnLst>
                              <p:par>
                                <p:cTn id="56" presetID="9" presetClass="entr" presetSubtype="0" fill="hold" grpId="0" nodeType="after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Effect transition="in" filter="dissolve">
                                      <p:cBhvr>
                                        <p:cTn id="58" dur="500"/>
                                        <p:tgtEl>
                                          <p:spTgt spid="7">
                                            <p:txEl>
                                              <p:pRg st="0" end="0"/>
                                            </p:txEl>
                                          </p:spTgt>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Effect transition="in" filter="fade">
                                      <p:cBhvr>
                                        <p:cTn id="68" dur="500"/>
                                        <p:tgtEl>
                                          <p:spTgt spid="10">
                                            <p:txEl>
                                              <p:pRg st="0" end="0"/>
                                            </p:txEl>
                                          </p:spTgt>
                                        </p:tgtEl>
                                      </p:cBhvr>
                                    </p:animEffect>
                                  </p:childTnLst>
                                </p:cTn>
                              </p:par>
                            </p:childTnLst>
                          </p:cTn>
                        </p:par>
                        <p:par>
                          <p:cTn id="69" fill="hold">
                            <p:stCondLst>
                              <p:cond delay="6500"/>
                            </p:stCondLst>
                            <p:childTnLst>
                              <p:par>
                                <p:cTn id="70" presetID="9" presetClass="entr" presetSubtype="0" fill="hold" grpId="0" nodeType="after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dissolve">
                                      <p:cBhvr>
                                        <p:cTn id="72" dur="500"/>
                                        <p:tgtEl>
                                          <p:spTgt spid="9">
                                            <p:txEl>
                                              <p:pRg st="0" end="0"/>
                                            </p:txEl>
                                          </p:spTgt>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11">
                                            <p:txEl>
                                              <p:pRg st="0" end="0"/>
                                            </p:txEl>
                                          </p:spTgt>
                                        </p:tgtEl>
                                        <p:attrNameLst>
                                          <p:attrName>style.visibility</p:attrName>
                                        </p:attrNameLst>
                                      </p:cBhvr>
                                      <p:to>
                                        <p:strVal val="visible"/>
                                      </p:to>
                                    </p:set>
                                    <p:animEffect transition="in" filter="fade">
                                      <p:cBhvr>
                                        <p:cTn id="82" dur="500"/>
                                        <p:tgtEl>
                                          <p:spTgt spid="11">
                                            <p:txEl>
                                              <p:pRg st="0" end="0"/>
                                            </p:txEl>
                                          </p:spTgt>
                                        </p:tgtEl>
                                      </p:cBhvr>
                                    </p:animEffect>
                                  </p:childTnLst>
                                </p:cTn>
                              </p:par>
                            </p:childTnLst>
                          </p:cTn>
                        </p:par>
                        <p:par>
                          <p:cTn id="83" fill="hold">
                            <p:stCondLst>
                              <p:cond delay="8000"/>
                            </p:stCondLst>
                            <p:childTnLst>
                              <p:par>
                                <p:cTn id="84" presetID="9" presetClass="entr" presetSubtype="0" fill="hold" grpId="0" nodeType="afterEffect">
                                  <p:stCondLst>
                                    <p:cond delay="0"/>
                                  </p:stCondLst>
                                  <p:childTnLst>
                                    <p:set>
                                      <p:cBhvr>
                                        <p:cTn id="85" dur="1" fill="hold">
                                          <p:stCondLst>
                                            <p:cond delay="0"/>
                                          </p:stCondLst>
                                        </p:cTn>
                                        <p:tgtEl>
                                          <p:spTgt spid="18">
                                            <p:txEl>
                                              <p:pRg st="0" end="0"/>
                                            </p:txEl>
                                          </p:spTgt>
                                        </p:tgtEl>
                                        <p:attrNameLst>
                                          <p:attrName>style.visibility</p:attrName>
                                        </p:attrNameLst>
                                      </p:cBhvr>
                                      <p:to>
                                        <p:strVal val="visible"/>
                                      </p:to>
                                    </p:set>
                                    <p:animEffect transition="in" filter="dissolve">
                                      <p:cBhvr>
                                        <p:cTn id="86" dur="500"/>
                                        <p:tgtEl>
                                          <p:spTgt spid="18">
                                            <p:txEl>
                                              <p:pRg st="0" end="0"/>
                                            </p:txEl>
                                          </p:spTgt>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13">
                                            <p:txEl>
                                              <p:pRg st="0" end="0"/>
                                            </p:txEl>
                                          </p:spTgt>
                                        </p:tgtEl>
                                        <p:attrNameLst>
                                          <p:attrName>style.visibility</p:attrName>
                                        </p:attrNameLst>
                                      </p:cBhvr>
                                      <p:to>
                                        <p:strVal val="visible"/>
                                      </p:to>
                                    </p:set>
                                    <p:animEffect transition="in" filter="fade">
                                      <p:cBhvr>
                                        <p:cTn id="96" dur="500"/>
                                        <p:tgtEl>
                                          <p:spTgt spid="13">
                                            <p:txEl>
                                              <p:pRg st="0" end="0"/>
                                            </p:txEl>
                                          </p:spTgt>
                                        </p:tgtEl>
                                      </p:cBhvr>
                                    </p:animEffect>
                                  </p:childTnLst>
                                </p:cTn>
                              </p:par>
                            </p:childTnLst>
                          </p:cTn>
                        </p:par>
                        <p:par>
                          <p:cTn id="97" fill="hold">
                            <p:stCondLst>
                              <p:cond delay="9500"/>
                            </p:stCondLst>
                            <p:childTnLst>
                              <p:par>
                                <p:cTn id="98" presetID="9" presetClass="entr" presetSubtype="0" fill="hold" grpId="0" nodeType="afterEffect">
                                  <p:stCondLst>
                                    <p:cond delay="0"/>
                                  </p:stCondLst>
                                  <p:childTnLst>
                                    <p:set>
                                      <p:cBhvr>
                                        <p:cTn id="99" dur="1" fill="hold">
                                          <p:stCondLst>
                                            <p:cond delay="0"/>
                                          </p:stCondLst>
                                        </p:cTn>
                                        <p:tgtEl>
                                          <p:spTgt spid="12">
                                            <p:txEl>
                                              <p:pRg st="0" end="0"/>
                                            </p:txEl>
                                          </p:spTgt>
                                        </p:tgtEl>
                                        <p:attrNameLst>
                                          <p:attrName>style.visibility</p:attrName>
                                        </p:attrNameLst>
                                      </p:cBhvr>
                                      <p:to>
                                        <p:strVal val="visible"/>
                                      </p:to>
                                    </p:set>
                                    <p:animEffect transition="in" filter="dissolve">
                                      <p:cBhvr>
                                        <p:cTn id="10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8" grpId="0" build="p"/>
      <p:bldP spid="9" grpId="0" build="p"/>
      <p:bldP spid="10" grpId="0" build="p"/>
      <p:bldP spid="11" grpId="0" build="p"/>
      <p:bldP spid="12" grpId="0" build="p"/>
      <p:bldP spid="13" grpId="0" build="p"/>
      <p:bldP spid="14" grpId="0" animBg="1"/>
      <p:bldP spid="15" grpId="0" animBg="1"/>
      <p:bldP spid="16" grpId="0" animBg="1"/>
      <p:bldP spid="17" grpId="0" animBg="1"/>
      <p:bldP spid="18" grpId="0" build="p"/>
      <p:bldP spid="41" grpId="0" animBg="1"/>
      <p:bldP spid="42" grpId="0" animBg="1"/>
      <p:bldP spid="43"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71" name="Freeform 5"/>
          <p:cNvSpPr/>
          <p:nvPr/>
        </p:nvSpPr>
        <p:spPr bwMode="auto">
          <a:xfrm>
            <a:off x="6111263" y="1408761"/>
            <a:ext cx="2003588" cy="2480896"/>
          </a:xfrm>
          <a:custGeom>
            <a:avLst/>
            <a:gdLst/>
            <a:ahLst/>
            <a:cxnLst>
              <a:cxn ang="0">
                <a:pos x="315" y="317"/>
              </a:cxn>
              <a:cxn ang="0">
                <a:pos x="239" y="317"/>
              </a:cxn>
              <a:cxn ang="0">
                <a:pos x="244" y="320"/>
              </a:cxn>
              <a:cxn ang="0">
                <a:pos x="255" y="349"/>
              </a:cxn>
              <a:cxn ang="0">
                <a:pos x="244" y="378"/>
              </a:cxn>
              <a:cxn ang="0">
                <a:pos x="226" y="389"/>
              </a:cxn>
              <a:cxn ang="0">
                <a:pos x="215" y="390"/>
              </a:cxn>
              <a:cxn ang="0">
                <a:pos x="204" y="389"/>
              </a:cxn>
              <a:cxn ang="0">
                <a:pos x="186" y="378"/>
              </a:cxn>
              <a:cxn ang="0">
                <a:pos x="174" y="349"/>
              </a:cxn>
              <a:cxn ang="0">
                <a:pos x="186" y="320"/>
              </a:cxn>
              <a:cxn ang="0">
                <a:pos x="190" y="317"/>
              </a:cxn>
              <a:cxn ang="0">
                <a:pos x="144" y="317"/>
              </a:cxn>
              <a:cxn ang="0">
                <a:pos x="101" y="214"/>
              </a:cxn>
              <a:cxn ang="0">
                <a:pos x="0" y="171"/>
              </a:cxn>
              <a:cxn ang="0">
                <a:pos x="0" y="128"/>
              </a:cxn>
              <a:cxn ang="0">
                <a:pos x="29" y="140"/>
              </a:cxn>
              <a:cxn ang="0">
                <a:pos x="58" y="128"/>
              </a:cxn>
              <a:cxn ang="0">
                <a:pos x="70" y="99"/>
              </a:cxn>
              <a:cxn ang="0">
                <a:pos x="58" y="70"/>
              </a:cxn>
              <a:cxn ang="0">
                <a:pos x="29" y="58"/>
              </a:cxn>
              <a:cxn ang="0">
                <a:pos x="0" y="70"/>
              </a:cxn>
              <a:cxn ang="0">
                <a:pos x="0" y="0"/>
              </a:cxn>
              <a:cxn ang="0">
                <a:pos x="202" y="74"/>
              </a:cxn>
              <a:cxn ang="0">
                <a:pos x="171" y="87"/>
              </a:cxn>
              <a:cxn ang="0">
                <a:pos x="158" y="119"/>
              </a:cxn>
              <a:cxn ang="0">
                <a:pos x="171" y="151"/>
              </a:cxn>
              <a:cxn ang="0">
                <a:pos x="203" y="164"/>
              </a:cxn>
              <a:cxn ang="0">
                <a:pos x="235" y="151"/>
              </a:cxn>
              <a:cxn ang="0">
                <a:pos x="247" y="121"/>
              </a:cxn>
              <a:cxn ang="0">
                <a:pos x="315" y="317"/>
              </a:cxn>
            </a:cxnLst>
            <a:rect l="0" t="0" r="r" b="b"/>
            <a:pathLst>
              <a:path w="315" h="390">
                <a:moveTo>
                  <a:pt x="315" y="317"/>
                </a:moveTo>
                <a:cubicBezTo>
                  <a:pt x="239" y="317"/>
                  <a:pt x="239" y="317"/>
                  <a:pt x="239" y="317"/>
                </a:cubicBezTo>
                <a:cubicBezTo>
                  <a:pt x="241" y="318"/>
                  <a:pt x="242" y="319"/>
                  <a:pt x="244" y="320"/>
                </a:cubicBezTo>
                <a:cubicBezTo>
                  <a:pt x="251" y="328"/>
                  <a:pt x="255" y="338"/>
                  <a:pt x="255" y="349"/>
                </a:cubicBezTo>
                <a:cubicBezTo>
                  <a:pt x="255" y="361"/>
                  <a:pt x="251" y="370"/>
                  <a:pt x="244" y="378"/>
                </a:cubicBezTo>
                <a:cubicBezTo>
                  <a:pt x="238" y="384"/>
                  <a:pt x="232" y="387"/>
                  <a:pt x="226" y="389"/>
                </a:cubicBezTo>
                <a:cubicBezTo>
                  <a:pt x="222" y="390"/>
                  <a:pt x="218" y="390"/>
                  <a:pt x="215" y="390"/>
                </a:cubicBezTo>
                <a:cubicBezTo>
                  <a:pt x="211" y="390"/>
                  <a:pt x="207" y="390"/>
                  <a:pt x="204" y="389"/>
                </a:cubicBezTo>
                <a:cubicBezTo>
                  <a:pt x="197" y="387"/>
                  <a:pt x="191" y="384"/>
                  <a:pt x="186" y="378"/>
                </a:cubicBezTo>
                <a:cubicBezTo>
                  <a:pt x="178" y="370"/>
                  <a:pt x="174" y="361"/>
                  <a:pt x="174" y="349"/>
                </a:cubicBezTo>
                <a:cubicBezTo>
                  <a:pt x="174" y="338"/>
                  <a:pt x="178" y="328"/>
                  <a:pt x="186" y="320"/>
                </a:cubicBezTo>
                <a:cubicBezTo>
                  <a:pt x="187" y="319"/>
                  <a:pt x="189" y="318"/>
                  <a:pt x="190" y="317"/>
                </a:cubicBezTo>
                <a:cubicBezTo>
                  <a:pt x="144" y="317"/>
                  <a:pt x="144" y="317"/>
                  <a:pt x="144" y="317"/>
                </a:cubicBezTo>
                <a:cubicBezTo>
                  <a:pt x="144" y="277"/>
                  <a:pt x="129" y="242"/>
                  <a:pt x="101" y="214"/>
                </a:cubicBezTo>
                <a:cubicBezTo>
                  <a:pt x="73" y="186"/>
                  <a:pt x="40" y="172"/>
                  <a:pt x="0" y="171"/>
                </a:cubicBezTo>
                <a:cubicBezTo>
                  <a:pt x="0" y="128"/>
                  <a:pt x="0" y="128"/>
                  <a:pt x="0" y="128"/>
                </a:cubicBezTo>
                <a:cubicBezTo>
                  <a:pt x="8" y="136"/>
                  <a:pt x="18" y="140"/>
                  <a:pt x="29" y="140"/>
                </a:cubicBezTo>
                <a:cubicBezTo>
                  <a:pt x="41" y="140"/>
                  <a:pt x="50" y="136"/>
                  <a:pt x="58" y="128"/>
                </a:cubicBezTo>
                <a:cubicBezTo>
                  <a:pt x="66" y="120"/>
                  <a:pt x="70" y="110"/>
                  <a:pt x="70" y="99"/>
                </a:cubicBezTo>
                <a:cubicBezTo>
                  <a:pt x="70" y="88"/>
                  <a:pt x="66" y="78"/>
                  <a:pt x="58" y="70"/>
                </a:cubicBezTo>
                <a:cubicBezTo>
                  <a:pt x="50" y="62"/>
                  <a:pt x="41" y="58"/>
                  <a:pt x="29" y="58"/>
                </a:cubicBezTo>
                <a:cubicBezTo>
                  <a:pt x="18" y="58"/>
                  <a:pt x="8" y="62"/>
                  <a:pt x="0" y="70"/>
                </a:cubicBezTo>
                <a:cubicBezTo>
                  <a:pt x="0" y="0"/>
                  <a:pt x="0" y="0"/>
                  <a:pt x="0" y="0"/>
                </a:cubicBezTo>
                <a:cubicBezTo>
                  <a:pt x="77" y="1"/>
                  <a:pt x="145" y="25"/>
                  <a:pt x="202" y="74"/>
                </a:cubicBezTo>
                <a:cubicBezTo>
                  <a:pt x="190" y="74"/>
                  <a:pt x="180" y="79"/>
                  <a:pt x="171" y="87"/>
                </a:cubicBezTo>
                <a:cubicBezTo>
                  <a:pt x="162" y="96"/>
                  <a:pt x="158" y="107"/>
                  <a:pt x="158" y="119"/>
                </a:cubicBezTo>
                <a:cubicBezTo>
                  <a:pt x="158" y="131"/>
                  <a:pt x="162" y="142"/>
                  <a:pt x="171" y="151"/>
                </a:cubicBezTo>
                <a:cubicBezTo>
                  <a:pt x="180" y="159"/>
                  <a:pt x="190" y="164"/>
                  <a:pt x="203" y="164"/>
                </a:cubicBezTo>
                <a:cubicBezTo>
                  <a:pt x="215" y="164"/>
                  <a:pt x="226" y="159"/>
                  <a:pt x="235" y="151"/>
                </a:cubicBezTo>
                <a:cubicBezTo>
                  <a:pt x="243" y="142"/>
                  <a:pt x="247" y="133"/>
                  <a:pt x="247" y="121"/>
                </a:cubicBezTo>
                <a:cubicBezTo>
                  <a:pt x="292" y="177"/>
                  <a:pt x="315" y="242"/>
                  <a:pt x="315" y="317"/>
                </a:cubicBezTo>
                <a:close/>
              </a:path>
            </a:pathLst>
          </a:custGeom>
          <a:solidFill>
            <a:schemeClr val="accent3"/>
          </a:solidFill>
          <a:ln w="19050">
            <a:noFill/>
            <a:round/>
          </a:ln>
        </p:spPr>
        <p:txBody>
          <a:bodyPr vert="horz" wrap="square" lIns="121920" tIns="60960" rIns="121920" bIns="60960" numCol="1" anchor="t" anchorCtr="0" compatLnSpc="1"/>
          <a:lstStyle>
            <a:defPPr>
              <a:defRPr lang="en-US"/>
            </a:defPPr>
            <a:lvl1pPr marL="0" algn="l" defTabSz="1031240" rtl="0" eaLnBrk="1" latinLnBrk="0" hangingPunct="1">
              <a:defRPr sz="2000" kern="1200">
                <a:solidFill>
                  <a:schemeClr val="tx1"/>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endParaRPr lang="en-US" sz="2665">
              <a:latin typeface="+mn-ea"/>
            </a:endParaRPr>
          </a:p>
        </p:txBody>
      </p:sp>
      <p:sp>
        <p:nvSpPr>
          <p:cNvPr id="72" name="Freeform 7"/>
          <p:cNvSpPr/>
          <p:nvPr/>
        </p:nvSpPr>
        <p:spPr bwMode="auto">
          <a:xfrm>
            <a:off x="4077150" y="2968340"/>
            <a:ext cx="2034113" cy="2480896"/>
          </a:xfrm>
          <a:custGeom>
            <a:avLst/>
            <a:gdLst/>
            <a:ahLst/>
            <a:cxnLst>
              <a:cxn ang="0">
                <a:pos x="172" y="72"/>
              </a:cxn>
              <a:cxn ang="0">
                <a:pos x="172" y="73"/>
              </a:cxn>
              <a:cxn ang="0">
                <a:pos x="214" y="176"/>
              </a:cxn>
              <a:cxn ang="0">
                <a:pos x="318" y="219"/>
              </a:cxn>
              <a:cxn ang="0">
                <a:pos x="320" y="219"/>
              </a:cxn>
              <a:cxn ang="0">
                <a:pos x="320" y="264"/>
              </a:cxn>
              <a:cxn ang="0">
                <a:pos x="317" y="261"/>
              </a:cxn>
              <a:cxn ang="0">
                <a:pos x="288" y="249"/>
              </a:cxn>
              <a:cxn ang="0">
                <a:pos x="259" y="261"/>
              </a:cxn>
              <a:cxn ang="0">
                <a:pos x="247" y="290"/>
              </a:cxn>
              <a:cxn ang="0">
                <a:pos x="259" y="319"/>
              </a:cxn>
              <a:cxn ang="0">
                <a:pos x="288" y="331"/>
              </a:cxn>
              <a:cxn ang="0">
                <a:pos x="317" y="319"/>
              </a:cxn>
              <a:cxn ang="0">
                <a:pos x="320" y="315"/>
              </a:cxn>
              <a:cxn ang="0">
                <a:pos x="320" y="390"/>
              </a:cxn>
              <a:cxn ang="0">
                <a:pos x="318" y="390"/>
              </a:cxn>
              <a:cxn ang="0">
                <a:pos x="117" y="319"/>
              </a:cxn>
              <a:cxn ang="0">
                <a:pos x="119" y="317"/>
              </a:cxn>
              <a:cxn ang="0">
                <a:pos x="151" y="303"/>
              </a:cxn>
              <a:cxn ang="0">
                <a:pos x="164" y="272"/>
              </a:cxn>
              <a:cxn ang="0">
                <a:pos x="151" y="240"/>
              </a:cxn>
              <a:cxn ang="0">
                <a:pos x="119" y="227"/>
              </a:cxn>
              <a:cxn ang="0">
                <a:pos x="87" y="240"/>
              </a:cxn>
              <a:cxn ang="0">
                <a:pos x="74" y="272"/>
              </a:cxn>
              <a:cxn ang="0">
                <a:pos x="72" y="274"/>
              </a:cxn>
              <a:cxn ang="0">
                <a:pos x="0" y="72"/>
              </a:cxn>
              <a:cxn ang="0">
                <a:pos x="0" y="72"/>
              </a:cxn>
              <a:cxn ang="0">
                <a:pos x="74" y="72"/>
              </a:cxn>
              <a:cxn ang="0">
                <a:pos x="71" y="69"/>
              </a:cxn>
              <a:cxn ang="0">
                <a:pos x="59" y="40"/>
              </a:cxn>
              <a:cxn ang="0">
                <a:pos x="71" y="11"/>
              </a:cxn>
              <a:cxn ang="0">
                <a:pos x="100" y="0"/>
              </a:cxn>
              <a:cxn ang="0">
                <a:pos x="129" y="11"/>
              </a:cxn>
              <a:cxn ang="0">
                <a:pos x="141" y="40"/>
              </a:cxn>
              <a:cxn ang="0">
                <a:pos x="129" y="69"/>
              </a:cxn>
              <a:cxn ang="0">
                <a:pos x="126" y="72"/>
              </a:cxn>
              <a:cxn ang="0">
                <a:pos x="172" y="72"/>
              </a:cxn>
            </a:cxnLst>
            <a:rect l="0" t="0" r="r" b="b"/>
            <a:pathLst>
              <a:path w="320" h="390">
                <a:moveTo>
                  <a:pt x="172" y="72"/>
                </a:moveTo>
                <a:cubicBezTo>
                  <a:pt x="172" y="72"/>
                  <a:pt x="172" y="72"/>
                  <a:pt x="172" y="73"/>
                </a:cubicBezTo>
                <a:cubicBezTo>
                  <a:pt x="172" y="113"/>
                  <a:pt x="186" y="147"/>
                  <a:pt x="214" y="176"/>
                </a:cubicBezTo>
                <a:cubicBezTo>
                  <a:pt x="243" y="205"/>
                  <a:pt x="277" y="219"/>
                  <a:pt x="318" y="219"/>
                </a:cubicBezTo>
                <a:cubicBezTo>
                  <a:pt x="319" y="219"/>
                  <a:pt x="320" y="219"/>
                  <a:pt x="320" y="219"/>
                </a:cubicBezTo>
                <a:cubicBezTo>
                  <a:pt x="320" y="264"/>
                  <a:pt x="320" y="264"/>
                  <a:pt x="320" y="264"/>
                </a:cubicBezTo>
                <a:cubicBezTo>
                  <a:pt x="319" y="263"/>
                  <a:pt x="318" y="262"/>
                  <a:pt x="317" y="261"/>
                </a:cubicBezTo>
                <a:cubicBezTo>
                  <a:pt x="309" y="253"/>
                  <a:pt x="300" y="249"/>
                  <a:pt x="288" y="249"/>
                </a:cubicBezTo>
                <a:cubicBezTo>
                  <a:pt x="277" y="249"/>
                  <a:pt x="267" y="253"/>
                  <a:pt x="259" y="261"/>
                </a:cubicBezTo>
                <a:cubicBezTo>
                  <a:pt x="251" y="269"/>
                  <a:pt x="247" y="278"/>
                  <a:pt x="247" y="290"/>
                </a:cubicBezTo>
                <a:cubicBezTo>
                  <a:pt x="247" y="301"/>
                  <a:pt x="251" y="311"/>
                  <a:pt x="259" y="319"/>
                </a:cubicBezTo>
                <a:cubicBezTo>
                  <a:pt x="267" y="327"/>
                  <a:pt x="277" y="331"/>
                  <a:pt x="288" y="331"/>
                </a:cubicBezTo>
                <a:cubicBezTo>
                  <a:pt x="300" y="331"/>
                  <a:pt x="309" y="327"/>
                  <a:pt x="317" y="319"/>
                </a:cubicBezTo>
                <a:cubicBezTo>
                  <a:pt x="318" y="317"/>
                  <a:pt x="319" y="316"/>
                  <a:pt x="320" y="315"/>
                </a:cubicBezTo>
                <a:cubicBezTo>
                  <a:pt x="320" y="390"/>
                  <a:pt x="320" y="390"/>
                  <a:pt x="320" y="390"/>
                </a:cubicBezTo>
                <a:cubicBezTo>
                  <a:pt x="319" y="390"/>
                  <a:pt x="319" y="390"/>
                  <a:pt x="318" y="390"/>
                </a:cubicBezTo>
                <a:cubicBezTo>
                  <a:pt x="241" y="390"/>
                  <a:pt x="174" y="366"/>
                  <a:pt x="117" y="319"/>
                </a:cubicBezTo>
                <a:cubicBezTo>
                  <a:pt x="119" y="317"/>
                  <a:pt x="119" y="317"/>
                  <a:pt x="119" y="317"/>
                </a:cubicBezTo>
                <a:cubicBezTo>
                  <a:pt x="132" y="317"/>
                  <a:pt x="142" y="312"/>
                  <a:pt x="151" y="303"/>
                </a:cubicBezTo>
                <a:cubicBezTo>
                  <a:pt x="160" y="295"/>
                  <a:pt x="164" y="284"/>
                  <a:pt x="164" y="272"/>
                </a:cubicBezTo>
                <a:cubicBezTo>
                  <a:pt x="164" y="259"/>
                  <a:pt x="160" y="249"/>
                  <a:pt x="151" y="240"/>
                </a:cubicBezTo>
                <a:cubicBezTo>
                  <a:pt x="142" y="231"/>
                  <a:pt x="132" y="227"/>
                  <a:pt x="119" y="227"/>
                </a:cubicBezTo>
                <a:cubicBezTo>
                  <a:pt x="107" y="227"/>
                  <a:pt x="96" y="231"/>
                  <a:pt x="87" y="240"/>
                </a:cubicBezTo>
                <a:cubicBezTo>
                  <a:pt x="79" y="249"/>
                  <a:pt x="74" y="259"/>
                  <a:pt x="74" y="272"/>
                </a:cubicBezTo>
                <a:cubicBezTo>
                  <a:pt x="72" y="274"/>
                  <a:pt x="72" y="274"/>
                  <a:pt x="72" y="274"/>
                </a:cubicBezTo>
                <a:cubicBezTo>
                  <a:pt x="24" y="217"/>
                  <a:pt x="0" y="149"/>
                  <a:pt x="0" y="72"/>
                </a:cubicBezTo>
                <a:cubicBezTo>
                  <a:pt x="0" y="72"/>
                  <a:pt x="0" y="72"/>
                  <a:pt x="0" y="72"/>
                </a:cubicBezTo>
                <a:cubicBezTo>
                  <a:pt x="74" y="72"/>
                  <a:pt x="74" y="72"/>
                  <a:pt x="74" y="72"/>
                </a:cubicBezTo>
                <a:cubicBezTo>
                  <a:pt x="73" y="71"/>
                  <a:pt x="72" y="70"/>
                  <a:pt x="71" y="69"/>
                </a:cubicBezTo>
                <a:cubicBezTo>
                  <a:pt x="63" y="61"/>
                  <a:pt x="59" y="52"/>
                  <a:pt x="59" y="40"/>
                </a:cubicBezTo>
                <a:cubicBezTo>
                  <a:pt x="59" y="29"/>
                  <a:pt x="63" y="19"/>
                  <a:pt x="71" y="11"/>
                </a:cubicBezTo>
                <a:cubicBezTo>
                  <a:pt x="79" y="4"/>
                  <a:pt x="89" y="0"/>
                  <a:pt x="100" y="0"/>
                </a:cubicBezTo>
                <a:cubicBezTo>
                  <a:pt x="111" y="0"/>
                  <a:pt x="121" y="4"/>
                  <a:pt x="129" y="11"/>
                </a:cubicBezTo>
                <a:cubicBezTo>
                  <a:pt x="137" y="19"/>
                  <a:pt x="141" y="29"/>
                  <a:pt x="141" y="40"/>
                </a:cubicBezTo>
                <a:cubicBezTo>
                  <a:pt x="141" y="52"/>
                  <a:pt x="137" y="61"/>
                  <a:pt x="129" y="69"/>
                </a:cubicBezTo>
                <a:cubicBezTo>
                  <a:pt x="128" y="70"/>
                  <a:pt x="127" y="71"/>
                  <a:pt x="126" y="72"/>
                </a:cubicBezTo>
                <a:lnTo>
                  <a:pt x="172" y="72"/>
                </a:lnTo>
                <a:close/>
              </a:path>
            </a:pathLst>
          </a:custGeom>
          <a:solidFill>
            <a:schemeClr val="accent1"/>
          </a:solidFill>
          <a:ln w="19050">
            <a:noFill/>
            <a:round/>
          </a:ln>
        </p:spPr>
        <p:txBody>
          <a:bodyPr vert="horz" wrap="square" lIns="121920" tIns="60960" rIns="121920" bIns="60960" numCol="1" anchor="t" anchorCtr="0" compatLnSpc="1"/>
          <a:lstStyle>
            <a:defPPr>
              <a:defRPr lang="en-US"/>
            </a:defPPr>
            <a:lvl1pPr marL="0" algn="l" defTabSz="1031240" rtl="0" eaLnBrk="1" latinLnBrk="0" hangingPunct="1">
              <a:defRPr sz="2000" kern="1200">
                <a:solidFill>
                  <a:schemeClr val="tx1"/>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endParaRPr lang="en-US" sz="2665">
              <a:latin typeface="+mn-ea"/>
            </a:endParaRPr>
          </a:p>
        </p:txBody>
      </p:sp>
      <p:sp>
        <p:nvSpPr>
          <p:cNvPr id="73" name="Freeform 8"/>
          <p:cNvSpPr/>
          <p:nvPr/>
        </p:nvSpPr>
        <p:spPr bwMode="auto">
          <a:xfrm>
            <a:off x="4077149" y="1408761"/>
            <a:ext cx="2480896" cy="2017464"/>
          </a:xfrm>
          <a:custGeom>
            <a:avLst/>
            <a:gdLst/>
            <a:ahLst/>
            <a:cxnLst>
              <a:cxn ang="0">
                <a:pos x="172" y="317"/>
              </a:cxn>
              <a:cxn ang="0">
                <a:pos x="126" y="317"/>
              </a:cxn>
              <a:cxn ang="0">
                <a:pos x="129" y="314"/>
              </a:cxn>
              <a:cxn ang="0">
                <a:pos x="141" y="285"/>
              </a:cxn>
              <a:cxn ang="0">
                <a:pos x="129" y="256"/>
              </a:cxn>
              <a:cxn ang="0">
                <a:pos x="100" y="245"/>
              </a:cxn>
              <a:cxn ang="0">
                <a:pos x="71" y="256"/>
              </a:cxn>
              <a:cxn ang="0">
                <a:pos x="59" y="285"/>
              </a:cxn>
              <a:cxn ang="0">
                <a:pos x="71" y="314"/>
              </a:cxn>
              <a:cxn ang="0">
                <a:pos x="74" y="317"/>
              </a:cxn>
              <a:cxn ang="0">
                <a:pos x="0" y="317"/>
              </a:cxn>
              <a:cxn ang="0">
                <a:pos x="74" y="114"/>
              </a:cxn>
              <a:cxn ang="0">
                <a:pos x="72" y="114"/>
              </a:cxn>
              <a:cxn ang="0">
                <a:pos x="43" y="102"/>
              </a:cxn>
              <a:cxn ang="0">
                <a:pos x="31" y="73"/>
              </a:cxn>
              <a:cxn ang="0">
                <a:pos x="43" y="44"/>
              </a:cxn>
              <a:cxn ang="0">
                <a:pos x="72" y="32"/>
              </a:cxn>
              <a:cxn ang="0">
                <a:pos x="101" y="44"/>
              </a:cxn>
              <a:cxn ang="0">
                <a:pos x="113" y="73"/>
              </a:cxn>
              <a:cxn ang="0">
                <a:pos x="113" y="75"/>
              </a:cxn>
              <a:cxn ang="0">
                <a:pos x="318" y="0"/>
              </a:cxn>
              <a:cxn ang="0">
                <a:pos x="320" y="0"/>
              </a:cxn>
              <a:cxn ang="0">
                <a:pos x="320" y="70"/>
              </a:cxn>
              <a:cxn ang="0">
                <a:pos x="349" y="58"/>
              </a:cxn>
              <a:cxn ang="0">
                <a:pos x="378" y="70"/>
              </a:cxn>
              <a:cxn ang="0">
                <a:pos x="390" y="99"/>
              </a:cxn>
              <a:cxn ang="0">
                <a:pos x="378" y="128"/>
              </a:cxn>
              <a:cxn ang="0">
                <a:pos x="349" y="140"/>
              </a:cxn>
              <a:cxn ang="0">
                <a:pos x="320" y="128"/>
              </a:cxn>
              <a:cxn ang="0">
                <a:pos x="320" y="171"/>
              </a:cxn>
              <a:cxn ang="0">
                <a:pos x="318" y="171"/>
              </a:cxn>
              <a:cxn ang="0">
                <a:pos x="214" y="214"/>
              </a:cxn>
              <a:cxn ang="0">
                <a:pos x="172" y="317"/>
              </a:cxn>
            </a:cxnLst>
            <a:rect l="0" t="0" r="r" b="b"/>
            <a:pathLst>
              <a:path w="390" h="317">
                <a:moveTo>
                  <a:pt x="172" y="317"/>
                </a:moveTo>
                <a:cubicBezTo>
                  <a:pt x="126" y="317"/>
                  <a:pt x="126" y="317"/>
                  <a:pt x="126" y="317"/>
                </a:cubicBezTo>
                <a:cubicBezTo>
                  <a:pt x="127" y="316"/>
                  <a:pt x="128" y="315"/>
                  <a:pt x="129" y="314"/>
                </a:cubicBezTo>
                <a:cubicBezTo>
                  <a:pt x="137" y="306"/>
                  <a:pt x="141" y="297"/>
                  <a:pt x="141" y="285"/>
                </a:cubicBezTo>
                <a:cubicBezTo>
                  <a:pt x="141" y="274"/>
                  <a:pt x="137" y="264"/>
                  <a:pt x="129" y="256"/>
                </a:cubicBezTo>
                <a:cubicBezTo>
                  <a:pt x="121" y="249"/>
                  <a:pt x="111" y="245"/>
                  <a:pt x="100" y="245"/>
                </a:cubicBezTo>
                <a:cubicBezTo>
                  <a:pt x="89" y="245"/>
                  <a:pt x="79" y="249"/>
                  <a:pt x="71" y="256"/>
                </a:cubicBezTo>
                <a:cubicBezTo>
                  <a:pt x="63" y="264"/>
                  <a:pt x="59" y="274"/>
                  <a:pt x="59" y="285"/>
                </a:cubicBezTo>
                <a:cubicBezTo>
                  <a:pt x="59" y="297"/>
                  <a:pt x="63" y="306"/>
                  <a:pt x="71" y="314"/>
                </a:cubicBezTo>
                <a:cubicBezTo>
                  <a:pt x="72" y="315"/>
                  <a:pt x="73" y="316"/>
                  <a:pt x="74" y="317"/>
                </a:cubicBezTo>
                <a:cubicBezTo>
                  <a:pt x="0" y="317"/>
                  <a:pt x="0" y="317"/>
                  <a:pt x="0" y="317"/>
                </a:cubicBezTo>
                <a:cubicBezTo>
                  <a:pt x="0" y="239"/>
                  <a:pt x="25" y="171"/>
                  <a:pt x="74" y="114"/>
                </a:cubicBezTo>
                <a:cubicBezTo>
                  <a:pt x="73" y="114"/>
                  <a:pt x="73" y="114"/>
                  <a:pt x="72" y="114"/>
                </a:cubicBezTo>
                <a:cubicBezTo>
                  <a:pt x="61" y="114"/>
                  <a:pt x="51" y="110"/>
                  <a:pt x="43" y="102"/>
                </a:cubicBezTo>
                <a:cubicBezTo>
                  <a:pt x="35" y="94"/>
                  <a:pt x="31" y="84"/>
                  <a:pt x="31" y="73"/>
                </a:cubicBezTo>
                <a:cubicBezTo>
                  <a:pt x="31" y="62"/>
                  <a:pt x="35" y="52"/>
                  <a:pt x="43" y="44"/>
                </a:cubicBezTo>
                <a:cubicBezTo>
                  <a:pt x="51" y="36"/>
                  <a:pt x="61" y="32"/>
                  <a:pt x="72" y="32"/>
                </a:cubicBezTo>
                <a:cubicBezTo>
                  <a:pt x="83" y="32"/>
                  <a:pt x="93" y="36"/>
                  <a:pt x="101" y="44"/>
                </a:cubicBezTo>
                <a:cubicBezTo>
                  <a:pt x="109" y="52"/>
                  <a:pt x="113" y="62"/>
                  <a:pt x="113" y="73"/>
                </a:cubicBezTo>
                <a:cubicBezTo>
                  <a:pt x="113" y="74"/>
                  <a:pt x="113" y="74"/>
                  <a:pt x="113" y="75"/>
                </a:cubicBezTo>
                <a:cubicBezTo>
                  <a:pt x="170" y="25"/>
                  <a:pt x="239" y="0"/>
                  <a:pt x="318" y="0"/>
                </a:cubicBezTo>
                <a:cubicBezTo>
                  <a:pt x="319" y="0"/>
                  <a:pt x="319" y="0"/>
                  <a:pt x="320" y="0"/>
                </a:cubicBezTo>
                <a:cubicBezTo>
                  <a:pt x="320" y="70"/>
                  <a:pt x="320" y="70"/>
                  <a:pt x="320" y="70"/>
                </a:cubicBezTo>
                <a:cubicBezTo>
                  <a:pt x="328" y="62"/>
                  <a:pt x="338" y="58"/>
                  <a:pt x="349" y="58"/>
                </a:cubicBezTo>
                <a:cubicBezTo>
                  <a:pt x="361" y="58"/>
                  <a:pt x="370" y="62"/>
                  <a:pt x="378" y="70"/>
                </a:cubicBezTo>
                <a:cubicBezTo>
                  <a:pt x="386" y="78"/>
                  <a:pt x="390" y="88"/>
                  <a:pt x="390" y="99"/>
                </a:cubicBezTo>
                <a:cubicBezTo>
                  <a:pt x="390" y="110"/>
                  <a:pt x="386" y="120"/>
                  <a:pt x="378" y="128"/>
                </a:cubicBezTo>
                <a:cubicBezTo>
                  <a:pt x="370" y="136"/>
                  <a:pt x="361" y="140"/>
                  <a:pt x="349" y="140"/>
                </a:cubicBezTo>
                <a:cubicBezTo>
                  <a:pt x="338" y="140"/>
                  <a:pt x="328" y="136"/>
                  <a:pt x="320" y="128"/>
                </a:cubicBezTo>
                <a:cubicBezTo>
                  <a:pt x="320" y="171"/>
                  <a:pt x="320" y="171"/>
                  <a:pt x="320" y="171"/>
                </a:cubicBezTo>
                <a:cubicBezTo>
                  <a:pt x="320" y="171"/>
                  <a:pt x="319" y="171"/>
                  <a:pt x="318" y="171"/>
                </a:cubicBezTo>
                <a:cubicBezTo>
                  <a:pt x="277" y="171"/>
                  <a:pt x="243" y="186"/>
                  <a:pt x="214" y="214"/>
                </a:cubicBezTo>
                <a:cubicBezTo>
                  <a:pt x="186" y="242"/>
                  <a:pt x="172" y="277"/>
                  <a:pt x="172" y="317"/>
                </a:cubicBezTo>
                <a:close/>
              </a:path>
            </a:pathLst>
          </a:custGeom>
          <a:solidFill>
            <a:schemeClr val="accent2"/>
          </a:solidFill>
          <a:ln w="19050">
            <a:noFill/>
            <a:round/>
          </a:ln>
        </p:spPr>
        <p:txBody>
          <a:bodyPr vert="horz" wrap="square" lIns="121920" tIns="60960" rIns="121920" bIns="60960" numCol="1" anchor="t" anchorCtr="0" compatLnSpc="1"/>
          <a:lstStyle>
            <a:defPPr>
              <a:defRPr lang="en-US"/>
            </a:defPPr>
            <a:lvl1pPr marL="0" algn="l" defTabSz="1031240" rtl="0" eaLnBrk="1" latinLnBrk="0" hangingPunct="1">
              <a:defRPr sz="2000" kern="1200">
                <a:solidFill>
                  <a:schemeClr val="tx1"/>
                </a:solidFill>
                <a:latin typeface="+mn-lt"/>
                <a:ea typeface="+mn-ea"/>
                <a:cs typeface="+mn-cs"/>
              </a:defRPr>
            </a:lvl1pPr>
            <a:lvl2pPr marL="515620" algn="l" defTabSz="1031240" rtl="0" eaLnBrk="1" latinLnBrk="0" hangingPunct="1">
              <a:defRPr sz="2000" kern="1200">
                <a:solidFill>
                  <a:schemeClr val="tx1"/>
                </a:solidFill>
                <a:latin typeface="+mn-lt"/>
                <a:ea typeface="+mn-ea"/>
                <a:cs typeface="+mn-cs"/>
              </a:defRPr>
            </a:lvl2pPr>
            <a:lvl3pPr marL="1031875" algn="l" defTabSz="1031240" rtl="0" eaLnBrk="1" latinLnBrk="0" hangingPunct="1">
              <a:defRPr sz="2000" kern="1200">
                <a:solidFill>
                  <a:schemeClr val="tx1"/>
                </a:solidFill>
                <a:latin typeface="+mn-lt"/>
                <a:ea typeface="+mn-ea"/>
                <a:cs typeface="+mn-cs"/>
              </a:defRPr>
            </a:lvl3pPr>
            <a:lvl4pPr marL="1547495" algn="l" defTabSz="1031240" rtl="0" eaLnBrk="1" latinLnBrk="0" hangingPunct="1">
              <a:defRPr sz="2000" kern="1200">
                <a:solidFill>
                  <a:schemeClr val="tx1"/>
                </a:solidFill>
                <a:latin typeface="+mn-lt"/>
                <a:ea typeface="+mn-ea"/>
                <a:cs typeface="+mn-cs"/>
              </a:defRPr>
            </a:lvl4pPr>
            <a:lvl5pPr marL="2063115" algn="l" defTabSz="1031240" rtl="0" eaLnBrk="1" latinLnBrk="0" hangingPunct="1">
              <a:defRPr sz="2000" kern="1200">
                <a:solidFill>
                  <a:schemeClr val="tx1"/>
                </a:solidFill>
                <a:latin typeface="+mn-lt"/>
                <a:ea typeface="+mn-ea"/>
                <a:cs typeface="+mn-cs"/>
              </a:defRPr>
            </a:lvl5pPr>
            <a:lvl6pPr marL="2579370" algn="l" defTabSz="1031240" rtl="0" eaLnBrk="1" latinLnBrk="0" hangingPunct="1">
              <a:defRPr sz="2000" kern="1200">
                <a:solidFill>
                  <a:schemeClr val="tx1"/>
                </a:solidFill>
                <a:latin typeface="+mn-lt"/>
                <a:ea typeface="+mn-ea"/>
                <a:cs typeface="+mn-cs"/>
              </a:defRPr>
            </a:lvl6pPr>
            <a:lvl7pPr marL="3094990" algn="l" defTabSz="1031240" rtl="0" eaLnBrk="1" latinLnBrk="0" hangingPunct="1">
              <a:defRPr sz="2000" kern="1200">
                <a:solidFill>
                  <a:schemeClr val="tx1"/>
                </a:solidFill>
                <a:latin typeface="+mn-lt"/>
                <a:ea typeface="+mn-ea"/>
                <a:cs typeface="+mn-cs"/>
              </a:defRPr>
            </a:lvl7pPr>
            <a:lvl8pPr marL="3610610" algn="l" defTabSz="1031240" rtl="0" eaLnBrk="1" latinLnBrk="0" hangingPunct="1">
              <a:defRPr sz="2000" kern="1200">
                <a:solidFill>
                  <a:schemeClr val="tx1"/>
                </a:solidFill>
                <a:latin typeface="+mn-lt"/>
                <a:ea typeface="+mn-ea"/>
                <a:cs typeface="+mn-cs"/>
              </a:defRPr>
            </a:lvl8pPr>
            <a:lvl9pPr marL="4126230" algn="l" defTabSz="1031240" rtl="0" eaLnBrk="1" latinLnBrk="0" hangingPunct="1">
              <a:defRPr sz="2000" kern="1200">
                <a:solidFill>
                  <a:schemeClr val="tx1"/>
                </a:solidFill>
                <a:latin typeface="+mn-lt"/>
                <a:ea typeface="+mn-ea"/>
                <a:cs typeface="+mn-cs"/>
              </a:defRPr>
            </a:lvl9pPr>
          </a:lstStyle>
          <a:p>
            <a:endParaRPr lang="en-US" sz="2665">
              <a:latin typeface="+mn-ea"/>
            </a:endParaRPr>
          </a:p>
        </p:txBody>
      </p:sp>
      <p:grpSp>
        <p:nvGrpSpPr>
          <p:cNvPr id="74" name="Group 10"/>
          <p:cNvGrpSpPr/>
          <p:nvPr/>
        </p:nvGrpSpPr>
        <p:grpSpPr>
          <a:xfrm>
            <a:off x="920223" y="4114412"/>
            <a:ext cx="3459125" cy="1231107"/>
            <a:chOff x="606056" y="712381"/>
            <a:chExt cx="2594344" cy="923330"/>
          </a:xfrm>
        </p:grpSpPr>
        <p:sp>
          <p:nvSpPr>
            <p:cNvPr id="75" name="TextBox 11"/>
            <p:cNvSpPr txBox="1"/>
            <p:nvPr/>
          </p:nvSpPr>
          <p:spPr>
            <a:xfrm>
              <a:off x="606056" y="712381"/>
              <a:ext cx="2594344" cy="315423"/>
            </a:xfrm>
            <a:prstGeom prst="rect">
              <a:avLst/>
            </a:prstGeom>
            <a:noFill/>
          </p:spPr>
          <p:txBody>
            <a:bodyPr wrap="square" rtlCol="0">
              <a:spAutoFit/>
            </a:bodyPr>
            <a:lstStyle/>
            <a:p>
              <a:r>
                <a:rPr lang="zh-CN" altLang="en-US" sz="2135" dirty="0">
                  <a:solidFill>
                    <a:schemeClr val="accent1"/>
                  </a:solidFill>
                  <a:latin typeface="+mn-ea"/>
                </a:rPr>
                <a:t>添加标题</a:t>
              </a:r>
              <a:endParaRPr lang="en-US" sz="2135" dirty="0">
                <a:solidFill>
                  <a:schemeClr val="accent1"/>
                </a:solidFill>
                <a:latin typeface="+mn-ea"/>
              </a:endParaRPr>
            </a:p>
          </p:txBody>
        </p:sp>
        <p:sp>
          <p:nvSpPr>
            <p:cNvPr id="76" name="TextBox 12"/>
            <p:cNvSpPr txBox="1"/>
            <p:nvPr/>
          </p:nvSpPr>
          <p:spPr>
            <a:xfrm>
              <a:off x="606056" y="1012463"/>
              <a:ext cx="2594344" cy="623248"/>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此处添加详细文本描述，建议与标题相关并符合整体语言风格，语言描述尽量简洁生动。</a:t>
              </a:r>
              <a:endParaRPr lang="en-US" sz="1600" b="1" dirty="0">
                <a:solidFill>
                  <a:schemeClr val="tx2"/>
                </a:solidFill>
                <a:latin typeface="+mn-ea"/>
              </a:endParaRPr>
            </a:p>
          </p:txBody>
        </p:sp>
      </p:grpSp>
      <p:grpSp>
        <p:nvGrpSpPr>
          <p:cNvPr id="77" name="Group 13"/>
          <p:cNvGrpSpPr/>
          <p:nvPr/>
        </p:nvGrpSpPr>
        <p:grpSpPr>
          <a:xfrm>
            <a:off x="920223" y="1319760"/>
            <a:ext cx="3459125" cy="1231107"/>
            <a:chOff x="606056" y="712381"/>
            <a:chExt cx="2594344" cy="923330"/>
          </a:xfrm>
        </p:grpSpPr>
        <p:sp>
          <p:nvSpPr>
            <p:cNvPr id="78" name="TextBox 14"/>
            <p:cNvSpPr txBox="1"/>
            <p:nvPr/>
          </p:nvSpPr>
          <p:spPr>
            <a:xfrm>
              <a:off x="606056" y="712381"/>
              <a:ext cx="2594344" cy="315423"/>
            </a:xfrm>
            <a:prstGeom prst="rect">
              <a:avLst/>
            </a:prstGeom>
            <a:noFill/>
          </p:spPr>
          <p:txBody>
            <a:bodyPr wrap="square" rtlCol="0">
              <a:spAutoFit/>
            </a:bodyPr>
            <a:lstStyle/>
            <a:p>
              <a:r>
                <a:rPr lang="zh-CN" altLang="en-US" sz="2135" dirty="0">
                  <a:solidFill>
                    <a:schemeClr val="accent2"/>
                  </a:solidFill>
                  <a:latin typeface="+mn-ea"/>
                </a:rPr>
                <a:t>添加标题</a:t>
              </a:r>
              <a:endParaRPr lang="en-US" sz="2135" dirty="0">
                <a:solidFill>
                  <a:schemeClr val="accent2"/>
                </a:solidFill>
                <a:latin typeface="+mn-ea"/>
              </a:endParaRPr>
            </a:p>
          </p:txBody>
        </p:sp>
        <p:sp>
          <p:nvSpPr>
            <p:cNvPr id="79" name="TextBox 15"/>
            <p:cNvSpPr txBox="1"/>
            <p:nvPr/>
          </p:nvSpPr>
          <p:spPr>
            <a:xfrm>
              <a:off x="606056" y="1012463"/>
              <a:ext cx="2594344" cy="623248"/>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此处添加详细文本描述，建议与标题相关并符合整体语言风格，语言描述尽量简洁生动。</a:t>
              </a:r>
              <a:endParaRPr lang="en-US" sz="1600" b="1" dirty="0">
                <a:solidFill>
                  <a:schemeClr val="tx2"/>
                </a:solidFill>
                <a:latin typeface="+mn-ea"/>
              </a:endParaRPr>
            </a:p>
          </p:txBody>
        </p:sp>
      </p:grpSp>
      <p:grpSp>
        <p:nvGrpSpPr>
          <p:cNvPr id="80" name="Group 16"/>
          <p:cNvGrpSpPr/>
          <p:nvPr/>
        </p:nvGrpSpPr>
        <p:grpSpPr>
          <a:xfrm>
            <a:off x="6713415" y="4209208"/>
            <a:ext cx="3459125" cy="1231107"/>
            <a:chOff x="606056" y="712381"/>
            <a:chExt cx="2594344" cy="923330"/>
          </a:xfrm>
        </p:grpSpPr>
        <p:sp>
          <p:nvSpPr>
            <p:cNvPr id="81" name="TextBox 17"/>
            <p:cNvSpPr txBox="1"/>
            <p:nvPr/>
          </p:nvSpPr>
          <p:spPr>
            <a:xfrm>
              <a:off x="606056" y="712381"/>
              <a:ext cx="2594344" cy="315423"/>
            </a:xfrm>
            <a:prstGeom prst="rect">
              <a:avLst/>
            </a:prstGeom>
            <a:noFill/>
          </p:spPr>
          <p:txBody>
            <a:bodyPr wrap="square" rtlCol="0">
              <a:spAutoFit/>
            </a:bodyPr>
            <a:lstStyle/>
            <a:p>
              <a:r>
                <a:rPr lang="zh-CN" altLang="en-US" sz="2135" dirty="0">
                  <a:solidFill>
                    <a:schemeClr val="accent4"/>
                  </a:solidFill>
                  <a:latin typeface="+mn-ea"/>
                </a:rPr>
                <a:t>添加标题</a:t>
              </a:r>
              <a:endParaRPr lang="en-US" sz="2135" dirty="0">
                <a:solidFill>
                  <a:schemeClr val="accent4"/>
                </a:solidFill>
                <a:latin typeface="+mn-ea"/>
              </a:endParaRPr>
            </a:p>
          </p:txBody>
        </p:sp>
        <p:sp>
          <p:nvSpPr>
            <p:cNvPr id="82" name="TextBox 18"/>
            <p:cNvSpPr txBox="1"/>
            <p:nvPr/>
          </p:nvSpPr>
          <p:spPr>
            <a:xfrm>
              <a:off x="606056" y="1012463"/>
              <a:ext cx="2594344" cy="623248"/>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此处添加详细文本描述，建议与标题相关并符合整体语言风格，语言描述尽量简洁生动。</a:t>
              </a:r>
              <a:endParaRPr lang="en-US" sz="1600" b="1" dirty="0">
                <a:solidFill>
                  <a:schemeClr val="tx2"/>
                </a:solidFill>
                <a:latin typeface="+mn-ea"/>
              </a:endParaRPr>
            </a:p>
          </p:txBody>
        </p:sp>
      </p:grpSp>
      <p:grpSp>
        <p:nvGrpSpPr>
          <p:cNvPr id="83" name="Group 19"/>
          <p:cNvGrpSpPr/>
          <p:nvPr/>
        </p:nvGrpSpPr>
        <p:grpSpPr>
          <a:xfrm>
            <a:off x="8583002" y="1319760"/>
            <a:ext cx="3459125" cy="1231107"/>
            <a:chOff x="606056" y="712381"/>
            <a:chExt cx="2594344" cy="923330"/>
          </a:xfrm>
        </p:grpSpPr>
        <p:sp>
          <p:nvSpPr>
            <p:cNvPr id="84" name="TextBox 20"/>
            <p:cNvSpPr txBox="1"/>
            <p:nvPr/>
          </p:nvSpPr>
          <p:spPr>
            <a:xfrm>
              <a:off x="606056" y="712381"/>
              <a:ext cx="2594344" cy="315423"/>
            </a:xfrm>
            <a:prstGeom prst="rect">
              <a:avLst/>
            </a:prstGeom>
            <a:noFill/>
          </p:spPr>
          <p:txBody>
            <a:bodyPr wrap="square" rtlCol="0">
              <a:spAutoFit/>
            </a:bodyPr>
            <a:lstStyle/>
            <a:p>
              <a:r>
                <a:rPr lang="zh-CN" altLang="en-US" sz="2135" dirty="0">
                  <a:solidFill>
                    <a:schemeClr val="accent3"/>
                  </a:solidFill>
                  <a:latin typeface="+mn-ea"/>
                </a:rPr>
                <a:t>添加标题</a:t>
              </a:r>
              <a:endParaRPr lang="en-US" sz="2135" dirty="0">
                <a:solidFill>
                  <a:schemeClr val="accent3"/>
                </a:solidFill>
                <a:latin typeface="+mn-ea"/>
              </a:endParaRPr>
            </a:p>
          </p:txBody>
        </p:sp>
        <p:sp>
          <p:nvSpPr>
            <p:cNvPr id="85" name="TextBox 21"/>
            <p:cNvSpPr txBox="1"/>
            <p:nvPr/>
          </p:nvSpPr>
          <p:spPr>
            <a:xfrm>
              <a:off x="606056" y="1012463"/>
              <a:ext cx="2594344" cy="623248"/>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此处添加详细文本描述，建议与标题相关并符合整体语言风格，语言描述尽量简洁生动。</a:t>
              </a:r>
              <a:endParaRPr lang="en-US" sz="1600" b="1" dirty="0">
                <a:solidFill>
                  <a:schemeClr val="tx2"/>
                </a:solidFill>
                <a:latin typeface="+mn-ea"/>
              </a:endParaRPr>
            </a:p>
          </p:txBody>
        </p:sp>
      </p:grpSp>
      <p:sp>
        <p:nvSpPr>
          <p:cNvPr id="86" name="Freeform 115"/>
          <p:cNvSpPr>
            <a:spLocks noEditPoints="1"/>
          </p:cNvSpPr>
          <p:nvPr/>
        </p:nvSpPr>
        <p:spPr bwMode="auto">
          <a:xfrm>
            <a:off x="4438415" y="3695858"/>
            <a:ext cx="550115" cy="420956"/>
          </a:xfrm>
          <a:custGeom>
            <a:avLst/>
            <a:gdLst>
              <a:gd name="T0" fmla="*/ 48 w 49"/>
              <a:gd name="T1" fmla="*/ 30 h 37"/>
              <a:gd name="T2" fmla="*/ 41 w 49"/>
              <a:gd name="T3" fmla="*/ 37 h 37"/>
              <a:gd name="T4" fmla="*/ 7 w 49"/>
              <a:gd name="T5" fmla="*/ 37 h 37"/>
              <a:gd name="T6" fmla="*/ 0 w 49"/>
              <a:gd name="T7" fmla="*/ 30 h 37"/>
              <a:gd name="T8" fmla="*/ 48 w 49"/>
              <a:gd name="T9" fmla="*/ 30 h 37"/>
              <a:gd name="T10" fmla="*/ 39 w 49"/>
              <a:gd name="T11" fmla="*/ 20 h 37"/>
              <a:gd name="T12" fmla="*/ 37 w 49"/>
              <a:gd name="T13" fmla="*/ 20 h 37"/>
              <a:gd name="T14" fmla="*/ 37 w 49"/>
              <a:gd name="T15" fmla="*/ 21 h 37"/>
              <a:gd name="T16" fmla="*/ 31 w 49"/>
              <a:gd name="T17" fmla="*/ 27 h 37"/>
              <a:gd name="T18" fmla="*/ 13 w 49"/>
              <a:gd name="T19" fmla="*/ 27 h 37"/>
              <a:gd name="T20" fmla="*/ 7 w 49"/>
              <a:gd name="T21" fmla="*/ 21 h 37"/>
              <a:gd name="T22" fmla="*/ 7 w 49"/>
              <a:gd name="T23" fmla="*/ 1 h 37"/>
              <a:gd name="T24" fmla="*/ 8 w 49"/>
              <a:gd name="T25" fmla="*/ 0 h 37"/>
              <a:gd name="T26" fmla="*/ 39 w 49"/>
              <a:gd name="T27" fmla="*/ 0 h 37"/>
              <a:gd name="T28" fmla="*/ 49 w 49"/>
              <a:gd name="T29" fmla="*/ 10 h 37"/>
              <a:gd name="T30" fmla="*/ 39 w 49"/>
              <a:gd name="T31" fmla="*/ 20 h 37"/>
              <a:gd name="T32" fmla="*/ 39 w 49"/>
              <a:gd name="T33" fmla="*/ 5 h 37"/>
              <a:gd name="T34" fmla="*/ 37 w 49"/>
              <a:gd name="T35" fmla="*/ 5 h 37"/>
              <a:gd name="T36" fmla="*/ 37 w 49"/>
              <a:gd name="T37" fmla="*/ 15 h 37"/>
              <a:gd name="T38" fmla="*/ 39 w 49"/>
              <a:gd name="T39" fmla="*/ 15 h 37"/>
              <a:gd name="T40" fmla="*/ 44 w 49"/>
              <a:gd name="T41" fmla="*/ 10 h 37"/>
              <a:gd name="T42" fmla="*/ 39 w 49"/>
              <a:gd name="T43"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7">
                <a:moveTo>
                  <a:pt x="48" y="30"/>
                </a:moveTo>
                <a:cubicBezTo>
                  <a:pt x="48" y="34"/>
                  <a:pt x="45" y="37"/>
                  <a:pt x="41" y="37"/>
                </a:cubicBezTo>
                <a:cubicBezTo>
                  <a:pt x="7" y="37"/>
                  <a:pt x="7" y="37"/>
                  <a:pt x="7" y="37"/>
                </a:cubicBezTo>
                <a:cubicBezTo>
                  <a:pt x="3" y="37"/>
                  <a:pt x="0" y="34"/>
                  <a:pt x="0" y="30"/>
                </a:cubicBezTo>
                <a:lnTo>
                  <a:pt x="48" y="30"/>
                </a:lnTo>
                <a:close/>
                <a:moveTo>
                  <a:pt x="39" y="20"/>
                </a:moveTo>
                <a:cubicBezTo>
                  <a:pt x="37" y="20"/>
                  <a:pt x="37" y="20"/>
                  <a:pt x="37" y="20"/>
                </a:cubicBezTo>
                <a:cubicBezTo>
                  <a:pt x="37" y="21"/>
                  <a:pt x="37" y="21"/>
                  <a:pt x="37" y="21"/>
                </a:cubicBezTo>
                <a:cubicBezTo>
                  <a:pt x="37" y="24"/>
                  <a:pt x="35" y="27"/>
                  <a:pt x="31" y="27"/>
                </a:cubicBezTo>
                <a:cubicBezTo>
                  <a:pt x="13" y="27"/>
                  <a:pt x="13" y="27"/>
                  <a:pt x="13" y="27"/>
                </a:cubicBezTo>
                <a:cubicBezTo>
                  <a:pt x="9" y="27"/>
                  <a:pt x="7" y="24"/>
                  <a:pt x="7" y="21"/>
                </a:cubicBezTo>
                <a:cubicBezTo>
                  <a:pt x="7" y="1"/>
                  <a:pt x="7" y="1"/>
                  <a:pt x="7" y="1"/>
                </a:cubicBezTo>
                <a:cubicBezTo>
                  <a:pt x="7" y="0"/>
                  <a:pt x="7" y="0"/>
                  <a:pt x="8" y="0"/>
                </a:cubicBezTo>
                <a:cubicBezTo>
                  <a:pt x="39" y="0"/>
                  <a:pt x="39" y="0"/>
                  <a:pt x="39" y="0"/>
                </a:cubicBezTo>
                <a:cubicBezTo>
                  <a:pt x="45" y="0"/>
                  <a:pt x="49" y="4"/>
                  <a:pt x="49" y="10"/>
                </a:cubicBezTo>
                <a:cubicBezTo>
                  <a:pt x="49" y="15"/>
                  <a:pt x="45" y="20"/>
                  <a:pt x="39" y="20"/>
                </a:cubicBezTo>
                <a:close/>
                <a:moveTo>
                  <a:pt x="39" y="5"/>
                </a:moveTo>
                <a:cubicBezTo>
                  <a:pt x="37" y="5"/>
                  <a:pt x="37" y="5"/>
                  <a:pt x="37" y="5"/>
                </a:cubicBezTo>
                <a:cubicBezTo>
                  <a:pt x="37" y="15"/>
                  <a:pt x="37" y="15"/>
                  <a:pt x="37" y="15"/>
                </a:cubicBezTo>
                <a:cubicBezTo>
                  <a:pt x="39" y="15"/>
                  <a:pt x="39" y="15"/>
                  <a:pt x="39" y="15"/>
                </a:cubicBezTo>
                <a:cubicBezTo>
                  <a:pt x="42" y="15"/>
                  <a:pt x="44" y="13"/>
                  <a:pt x="44" y="10"/>
                </a:cubicBezTo>
                <a:cubicBezTo>
                  <a:pt x="44" y="7"/>
                  <a:pt x="42" y="5"/>
                  <a:pt x="39" y="5"/>
                </a:cubicBez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87" name="Freeform 117"/>
          <p:cNvSpPr>
            <a:spLocks noEditPoints="1"/>
          </p:cNvSpPr>
          <p:nvPr/>
        </p:nvSpPr>
        <p:spPr bwMode="auto">
          <a:xfrm>
            <a:off x="4753312" y="2113449"/>
            <a:ext cx="574029" cy="535760"/>
          </a:xfrm>
          <a:custGeom>
            <a:avLst/>
            <a:gdLst>
              <a:gd name="T0" fmla="*/ 29 w 51"/>
              <a:gd name="T1" fmla="*/ 28 h 47"/>
              <a:gd name="T2" fmla="*/ 31 w 51"/>
              <a:gd name="T3" fmla="*/ 33 h 47"/>
              <a:gd name="T4" fmla="*/ 26 w 51"/>
              <a:gd name="T5" fmla="*/ 38 h 47"/>
              <a:gd name="T6" fmla="*/ 20 w 51"/>
              <a:gd name="T7" fmla="*/ 40 h 47"/>
              <a:gd name="T8" fmla="*/ 14 w 51"/>
              <a:gd name="T9" fmla="*/ 40 h 47"/>
              <a:gd name="T10" fmla="*/ 8 w 51"/>
              <a:gd name="T11" fmla="*/ 38 h 47"/>
              <a:gd name="T12" fmla="*/ 3 w 51"/>
              <a:gd name="T13" fmla="*/ 33 h 47"/>
              <a:gd name="T14" fmla="*/ 4 w 51"/>
              <a:gd name="T15" fmla="*/ 28 h 47"/>
              <a:gd name="T16" fmla="*/ 0 w 51"/>
              <a:gd name="T17" fmla="*/ 21 h 47"/>
              <a:gd name="T18" fmla="*/ 5 w 51"/>
              <a:gd name="T19" fmla="*/ 18 h 47"/>
              <a:gd name="T20" fmla="*/ 3 w 51"/>
              <a:gd name="T21" fmla="*/ 14 h 47"/>
              <a:gd name="T22" fmla="*/ 11 w 51"/>
              <a:gd name="T23" fmla="*/ 12 h 47"/>
              <a:gd name="T24" fmla="*/ 14 w 51"/>
              <a:gd name="T25" fmla="*/ 7 h 47"/>
              <a:gd name="T26" fmla="*/ 21 w 51"/>
              <a:gd name="T27" fmla="*/ 11 h 47"/>
              <a:gd name="T28" fmla="*/ 27 w 51"/>
              <a:gd name="T29" fmla="*/ 10 h 47"/>
              <a:gd name="T30" fmla="*/ 31 w 51"/>
              <a:gd name="T31" fmla="*/ 15 h 47"/>
              <a:gd name="T32" fmla="*/ 33 w 51"/>
              <a:gd name="T33" fmla="*/ 21 h 47"/>
              <a:gd name="T34" fmla="*/ 17 w 51"/>
              <a:gd name="T35" fmla="*/ 17 h 47"/>
              <a:gd name="T36" fmla="*/ 24 w 51"/>
              <a:gd name="T37" fmla="*/ 24 h 47"/>
              <a:gd name="T38" fmla="*/ 47 w 51"/>
              <a:gd name="T39" fmla="*/ 13 h 47"/>
              <a:gd name="T40" fmla="*/ 48 w 51"/>
              <a:gd name="T41" fmla="*/ 18 h 47"/>
              <a:gd name="T42" fmla="*/ 41 w 51"/>
              <a:gd name="T43" fmla="*/ 17 h 47"/>
              <a:gd name="T44" fmla="*/ 34 w 51"/>
              <a:gd name="T45" fmla="*/ 18 h 47"/>
              <a:gd name="T46" fmla="*/ 35 w 51"/>
              <a:gd name="T47" fmla="*/ 13 h 47"/>
              <a:gd name="T48" fmla="*/ 35 w 51"/>
              <a:gd name="T49" fmla="*/ 7 h 47"/>
              <a:gd name="T50" fmla="*/ 34 w 51"/>
              <a:gd name="T51" fmla="*/ 2 h 47"/>
              <a:gd name="T52" fmla="*/ 41 w 51"/>
              <a:gd name="T53" fmla="*/ 3 h 47"/>
              <a:gd name="T54" fmla="*/ 44 w 51"/>
              <a:gd name="T55" fmla="*/ 0 h 47"/>
              <a:gd name="T56" fmla="*/ 46 w 51"/>
              <a:gd name="T57" fmla="*/ 6 h 47"/>
              <a:gd name="T58" fmla="*/ 51 w 51"/>
              <a:gd name="T59" fmla="*/ 12 h 47"/>
              <a:gd name="T60" fmla="*/ 46 w 51"/>
              <a:gd name="T61" fmla="*/ 42 h 47"/>
              <a:gd name="T62" fmla="*/ 44 w 51"/>
              <a:gd name="T63" fmla="*/ 47 h 47"/>
              <a:gd name="T64" fmla="*/ 40 w 51"/>
              <a:gd name="T65" fmla="*/ 44 h 47"/>
              <a:gd name="T66" fmla="*/ 34 w 51"/>
              <a:gd name="T67" fmla="*/ 45 h 47"/>
              <a:gd name="T68" fmla="*/ 31 w 51"/>
              <a:gd name="T69" fmla="*/ 39 h 47"/>
              <a:gd name="T70" fmla="*/ 35 w 51"/>
              <a:gd name="T71" fmla="*/ 33 h 47"/>
              <a:gd name="T72" fmla="*/ 37 w 51"/>
              <a:gd name="T73" fmla="*/ 28 h 47"/>
              <a:gd name="T74" fmla="*/ 42 w 51"/>
              <a:gd name="T75" fmla="*/ 31 h 47"/>
              <a:gd name="T76" fmla="*/ 48 w 51"/>
              <a:gd name="T77" fmla="*/ 30 h 47"/>
              <a:gd name="T78" fmla="*/ 47 w 51"/>
              <a:gd name="T79" fmla="*/ 35 h 47"/>
              <a:gd name="T80" fmla="*/ 41 w 51"/>
              <a:gd name="T81" fmla="*/ 7 h 47"/>
              <a:gd name="T82" fmla="*/ 44 w 51"/>
              <a:gd name="T83" fmla="*/ 10 h 47"/>
              <a:gd name="T84" fmla="*/ 37 w 51"/>
              <a:gd name="T85" fmla="*/ 38 h 47"/>
              <a:gd name="T86" fmla="*/ 41 w 51"/>
              <a:gd name="T8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47">
                <a:moveTo>
                  <a:pt x="34" y="26"/>
                </a:moveTo>
                <a:cubicBezTo>
                  <a:pt x="34" y="27"/>
                  <a:pt x="34" y="27"/>
                  <a:pt x="33" y="27"/>
                </a:cubicBezTo>
                <a:cubicBezTo>
                  <a:pt x="29" y="28"/>
                  <a:pt x="29" y="28"/>
                  <a:pt x="29" y="28"/>
                </a:cubicBezTo>
                <a:cubicBezTo>
                  <a:pt x="29" y="29"/>
                  <a:pt x="29" y="29"/>
                  <a:pt x="28" y="30"/>
                </a:cubicBezTo>
                <a:cubicBezTo>
                  <a:pt x="29" y="31"/>
                  <a:pt x="30" y="32"/>
                  <a:pt x="31" y="33"/>
                </a:cubicBezTo>
                <a:cubicBezTo>
                  <a:pt x="31" y="33"/>
                  <a:pt x="31" y="33"/>
                  <a:pt x="31" y="33"/>
                </a:cubicBezTo>
                <a:cubicBezTo>
                  <a:pt x="31" y="34"/>
                  <a:pt x="31" y="34"/>
                  <a:pt x="31" y="34"/>
                </a:cubicBezTo>
                <a:cubicBezTo>
                  <a:pt x="30" y="35"/>
                  <a:pt x="27" y="38"/>
                  <a:pt x="27" y="38"/>
                </a:cubicBezTo>
                <a:cubicBezTo>
                  <a:pt x="26" y="38"/>
                  <a:pt x="26" y="38"/>
                  <a:pt x="26" y="38"/>
                </a:cubicBezTo>
                <a:cubicBezTo>
                  <a:pt x="23" y="35"/>
                  <a:pt x="23" y="35"/>
                  <a:pt x="23" y="35"/>
                </a:cubicBezTo>
                <a:cubicBezTo>
                  <a:pt x="22" y="36"/>
                  <a:pt x="22" y="36"/>
                  <a:pt x="21" y="36"/>
                </a:cubicBezTo>
                <a:cubicBezTo>
                  <a:pt x="21" y="38"/>
                  <a:pt x="21" y="39"/>
                  <a:pt x="20" y="40"/>
                </a:cubicBezTo>
                <a:cubicBezTo>
                  <a:pt x="20" y="41"/>
                  <a:pt x="20" y="41"/>
                  <a:pt x="19" y="41"/>
                </a:cubicBezTo>
                <a:cubicBezTo>
                  <a:pt x="14" y="41"/>
                  <a:pt x="14" y="41"/>
                  <a:pt x="14" y="41"/>
                </a:cubicBezTo>
                <a:cubicBezTo>
                  <a:pt x="14" y="41"/>
                  <a:pt x="14" y="41"/>
                  <a:pt x="14" y="40"/>
                </a:cubicBezTo>
                <a:cubicBezTo>
                  <a:pt x="13" y="36"/>
                  <a:pt x="13" y="36"/>
                  <a:pt x="13" y="36"/>
                </a:cubicBezTo>
                <a:cubicBezTo>
                  <a:pt x="12" y="36"/>
                  <a:pt x="12" y="36"/>
                  <a:pt x="11" y="35"/>
                </a:cubicBezTo>
                <a:cubicBezTo>
                  <a:pt x="8" y="38"/>
                  <a:pt x="8" y="38"/>
                  <a:pt x="8" y="38"/>
                </a:cubicBezTo>
                <a:cubicBezTo>
                  <a:pt x="8" y="38"/>
                  <a:pt x="7" y="38"/>
                  <a:pt x="7" y="38"/>
                </a:cubicBezTo>
                <a:cubicBezTo>
                  <a:pt x="7" y="38"/>
                  <a:pt x="7" y="38"/>
                  <a:pt x="7" y="38"/>
                </a:cubicBezTo>
                <a:cubicBezTo>
                  <a:pt x="6" y="37"/>
                  <a:pt x="3" y="34"/>
                  <a:pt x="3" y="33"/>
                </a:cubicBezTo>
                <a:cubicBezTo>
                  <a:pt x="3" y="33"/>
                  <a:pt x="3" y="33"/>
                  <a:pt x="3" y="33"/>
                </a:cubicBezTo>
                <a:cubicBezTo>
                  <a:pt x="4" y="32"/>
                  <a:pt x="5" y="31"/>
                  <a:pt x="5" y="30"/>
                </a:cubicBezTo>
                <a:cubicBezTo>
                  <a:pt x="5" y="29"/>
                  <a:pt x="5" y="28"/>
                  <a:pt x="4" y="28"/>
                </a:cubicBezTo>
                <a:cubicBezTo>
                  <a:pt x="0" y="27"/>
                  <a:pt x="0" y="27"/>
                  <a:pt x="0" y="27"/>
                </a:cubicBezTo>
                <a:cubicBezTo>
                  <a:pt x="0" y="27"/>
                  <a:pt x="0" y="27"/>
                  <a:pt x="0" y="26"/>
                </a:cubicBezTo>
                <a:cubicBezTo>
                  <a:pt x="0" y="21"/>
                  <a:pt x="0" y="21"/>
                  <a:pt x="0" y="21"/>
                </a:cubicBezTo>
                <a:cubicBezTo>
                  <a:pt x="0" y="21"/>
                  <a:pt x="0" y="21"/>
                  <a:pt x="0" y="21"/>
                </a:cubicBezTo>
                <a:cubicBezTo>
                  <a:pt x="5" y="20"/>
                  <a:pt x="5" y="20"/>
                  <a:pt x="5" y="20"/>
                </a:cubicBezTo>
                <a:cubicBezTo>
                  <a:pt x="5" y="19"/>
                  <a:pt x="5" y="19"/>
                  <a:pt x="5" y="18"/>
                </a:cubicBezTo>
                <a:cubicBezTo>
                  <a:pt x="5" y="17"/>
                  <a:pt x="4" y="16"/>
                  <a:pt x="3" y="15"/>
                </a:cubicBezTo>
                <a:cubicBezTo>
                  <a:pt x="3" y="15"/>
                  <a:pt x="3" y="14"/>
                  <a:pt x="3" y="14"/>
                </a:cubicBezTo>
                <a:cubicBezTo>
                  <a:pt x="3" y="14"/>
                  <a:pt x="3" y="14"/>
                  <a:pt x="3" y="14"/>
                </a:cubicBezTo>
                <a:cubicBezTo>
                  <a:pt x="4" y="13"/>
                  <a:pt x="7" y="10"/>
                  <a:pt x="7" y="10"/>
                </a:cubicBezTo>
                <a:cubicBezTo>
                  <a:pt x="7" y="10"/>
                  <a:pt x="8" y="10"/>
                  <a:pt x="8" y="10"/>
                </a:cubicBezTo>
                <a:cubicBezTo>
                  <a:pt x="11" y="12"/>
                  <a:pt x="11" y="12"/>
                  <a:pt x="11" y="12"/>
                </a:cubicBezTo>
                <a:cubicBezTo>
                  <a:pt x="12" y="12"/>
                  <a:pt x="12" y="12"/>
                  <a:pt x="13" y="11"/>
                </a:cubicBezTo>
                <a:cubicBezTo>
                  <a:pt x="13" y="10"/>
                  <a:pt x="13" y="9"/>
                  <a:pt x="14" y="7"/>
                </a:cubicBezTo>
                <a:cubicBezTo>
                  <a:pt x="14" y="7"/>
                  <a:pt x="14" y="7"/>
                  <a:pt x="14" y="7"/>
                </a:cubicBezTo>
                <a:cubicBezTo>
                  <a:pt x="19" y="7"/>
                  <a:pt x="19" y="7"/>
                  <a:pt x="19" y="7"/>
                </a:cubicBezTo>
                <a:cubicBezTo>
                  <a:pt x="20" y="7"/>
                  <a:pt x="20" y="7"/>
                  <a:pt x="20" y="7"/>
                </a:cubicBezTo>
                <a:cubicBezTo>
                  <a:pt x="21" y="11"/>
                  <a:pt x="21" y="11"/>
                  <a:pt x="21" y="11"/>
                </a:cubicBezTo>
                <a:cubicBezTo>
                  <a:pt x="22" y="12"/>
                  <a:pt x="22" y="12"/>
                  <a:pt x="23" y="12"/>
                </a:cubicBezTo>
                <a:cubicBezTo>
                  <a:pt x="26" y="10"/>
                  <a:pt x="26" y="10"/>
                  <a:pt x="26" y="10"/>
                </a:cubicBezTo>
                <a:cubicBezTo>
                  <a:pt x="26" y="10"/>
                  <a:pt x="26" y="10"/>
                  <a:pt x="27" y="10"/>
                </a:cubicBezTo>
                <a:cubicBezTo>
                  <a:pt x="27" y="10"/>
                  <a:pt x="27" y="10"/>
                  <a:pt x="27" y="10"/>
                </a:cubicBezTo>
                <a:cubicBezTo>
                  <a:pt x="28" y="11"/>
                  <a:pt x="31" y="13"/>
                  <a:pt x="31" y="14"/>
                </a:cubicBezTo>
                <a:cubicBezTo>
                  <a:pt x="31" y="14"/>
                  <a:pt x="31" y="15"/>
                  <a:pt x="31" y="15"/>
                </a:cubicBezTo>
                <a:cubicBezTo>
                  <a:pt x="30" y="16"/>
                  <a:pt x="29" y="17"/>
                  <a:pt x="28" y="18"/>
                </a:cubicBezTo>
                <a:cubicBezTo>
                  <a:pt x="29" y="19"/>
                  <a:pt x="29" y="19"/>
                  <a:pt x="29" y="20"/>
                </a:cubicBezTo>
                <a:cubicBezTo>
                  <a:pt x="33" y="21"/>
                  <a:pt x="33" y="21"/>
                  <a:pt x="33" y="21"/>
                </a:cubicBezTo>
                <a:cubicBezTo>
                  <a:pt x="34" y="21"/>
                  <a:pt x="34" y="21"/>
                  <a:pt x="34" y="21"/>
                </a:cubicBezTo>
                <a:lnTo>
                  <a:pt x="34" y="26"/>
                </a:lnTo>
                <a:close/>
                <a:moveTo>
                  <a:pt x="17" y="17"/>
                </a:moveTo>
                <a:cubicBezTo>
                  <a:pt x="13" y="17"/>
                  <a:pt x="10" y="20"/>
                  <a:pt x="10" y="24"/>
                </a:cubicBezTo>
                <a:cubicBezTo>
                  <a:pt x="10" y="28"/>
                  <a:pt x="13" y="31"/>
                  <a:pt x="17" y="31"/>
                </a:cubicBezTo>
                <a:cubicBezTo>
                  <a:pt x="21" y="31"/>
                  <a:pt x="24" y="28"/>
                  <a:pt x="24" y="24"/>
                </a:cubicBezTo>
                <a:cubicBezTo>
                  <a:pt x="24" y="20"/>
                  <a:pt x="21" y="17"/>
                  <a:pt x="17" y="17"/>
                </a:cubicBezTo>
                <a:close/>
                <a:moveTo>
                  <a:pt x="51" y="12"/>
                </a:moveTo>
                <a:cubicBezTo>
                  <a:pt x="51" y="12"/>
                  <a:pt x="48" y="13"/>
                  <a:pt x="47" y="13"/>
                </a:cubicBezTo>
                <a:cubicBezTo>
                  <a:pt x="47" y="13"/>
                  <a:pt x="47" y="14"/>
                  <a:pt x="46" y="14"/>
                </a:cubicBezTo>
                <a:cubicBezTo>
                  <a:pt x="47" y="15"/>
                  <a:pt x="48" y="17"/>
                  <a:pt x="48" y="18"/>
                </a:cubicBezTo>
                <a:cubicBezTo>
                  <a:pt x="48" y="18"/>
                  <a:pt x="48" y="18"/>
                  <a:pt x="48" y="18"/>
                </a:cubicBezTo>
                <a:cubicBezTo>
                  <a:pt x="47" y="18"/>
                  <a:pt x="44" y="20"/>
                  <a:pt x="44" y="20"/>
                </a:cubicBezTo>
                <a:cubicBezTo>
                  <a:pt x="44" y="20"/>
                  <a:pt x="42" y="17"/>
                  <a:pt x="42" y="17"/>
                </a:cubicBezTo>
                <a:cubicBezTo>
                  <a:pt x="41" y="17"/>
                  <a:pt x="41" y="17"/>
                  <a:pt x="41" y="17"/>
                </a:cubicBezTo>
                <a:cubicBezTo>
                  <a:pt x="41" y="17"/>
                  <a:pt x="40" y="17"/>
                  <a:pt x="40" y="17"/>
                </a:cubicBezTo>
                <a:cubicBezTo>
                  <a:pt x="40" y="17"/>
                  <a:pt x="38" y="20"/>
                  <a:pt x="37" y="20"/>
                </a:cubicBezTo>
                <a:cubicBezTo>
                  <a:pt x="37" y="20"/>
                  <a:pt x="34" y="18"/>
                  <a:pt x="34" y="18"/>
                </a:cubicBezTo>
                <a:cubicBezTo>
                  <a:pt x="34" y="18"/>
                  <a:pt x="34" y="18"/>
                  <a:pt x="34" y="18"/>
                </a:cubicBezTo>
                <a:cubicBezTo>
                  <a:pt x="34" y="17"/>
                  <a:pt x="35" y="15"/>
                  <a:pt x="35" y="14"/>
                </a:cubicBezTo>
                <a:cubicBezTo>
                  <a:pt x="35" y="14"/>
                  <a:pt x="35" y="13"/>
                  <a:pt x="35" y="13"/>
                </a:cubicBezTo>
                <a:cubicBezTo>
                  <a:pt x="34" y="13"/>
                  <a:pt x="31" y="12"/>
                  <a:pt x="31" y="12"/>
                </a:cubicBezTo>
                <a:cubicBezTo>
                  <a:pt x="31" y="8"/>
                  <a:pt x="31" y="8"/>
                  <a:pt x="31" y="8"/>
                </a:cubicBezTo>
                <a:cubicBezTo>
                  <a:pt x="31" y="8"/>
                  <a:pt x="34" y="7"/>
                  <a:pt x="35" y="7"/>
                </a:cubicBezTo>
                <a:cubicBezTo>
                  <a:pt x="35" y="7"/>
                  <a:pt x="35" y="6"/>
                  <a:pt x="35" y="6"/>
                </a:cubicBezTo>
                <a:cubicBezTo>
                  <a:pt x="35" y="5"/>
                  <a:pt x="34" y="3"/>
                  <a:pt x="34" y="2"/>
                </a:cubicBezTo>
                <a:cubicBezTo>
                  <a:pt x="34" y="2"/>
                  <a:pt x="34" y="2"/>
                  <a:pt x="34" y="2"/>
                </a:cubicBezTo>
                <a:cubicBezTo>
                  <a:pt x="34" y="2"/>
                  <a:pt x="37" y="0"/>
                  <a:pt x="37" y="0"/>
                </a:cubicBezTo>
                <a:cubicBezTo>
                  <a:pt x="38" y="0"/>
                  <a:pt x="40" y="3"/>
                  <a:pt x="40" y="3"/>
                </a:cubicBezTo>
                <a:cubicBezTo>
                  <a:pt x="40" y="3"/>
                  <a:pt x="41" y="3"/>
                  <a:pt x="41" y="3"/>
                </a:cubicBezTo>
                <a:cubicBezTo>
                  <a:pt x="41" y="3"/>
                  <a:pt x="41" y="3"/>
                  <a:pt x="42" y="3"/>
                </a:cubicBezTo>
                <a:cubicBezTo>
                  <a:pt x="42" y="2"/>
                  <a:pt x="43" y="1"/>
                  <a:pt x="44" y="0"/>
                </a:cubicBezTo>
                <a:cubicBezTo>
                  <a:pt x="44" y="0"/>
                  <a:pt x="44" y="0"/>
                  <a:pt x="44" y="0"/>
                </a:cubicBezTo>
                <a:cubicBezTo>
                  <a:pt x="44" y="0"/>
                  <a:pt x="47" y="2"/>
                  <a:pt x="48" y="2"/>
                </a:cubicBezTo>
                <a:cubicBezTo>
                  <a:pt x="48" y="2"/>
                  <a:pt x="48" y="2"/>
                  <a:pt x="48" y="2"/>
                </a:cubicBezTo>
                <a:cubicBezTo>
                  <a:pt x="48" y="3"/>
                  <a:pt x="47" y="5"/>
                  <a:pt x="46" y="6"/>
                </a:cubicBezTo>
                <a:cubicBezTo>
                  <a:pt x="47" y="6"/>
                  <a:pt x="47" y="7"/>
                  <a:pt x="47" y="7"/>
                </a:cubicBezTo>
                <a:cubicBezTo>
                  <a:pt x="48" y="7"/>
                  <a:pt x="51" y="8"/>
                  <a:pt x="51" y="8"/>
                </a:cubicBezTo>
                <a:lnTo>
                  <a:pt x="51" y="12"/>
                </a:lnTo>
                <a:close/>
                <a:moveTo>
                  <a:pt x="51" y="39"/>
                </a:moveTo>
                <a:cubicBezTo>
                  <a:pt x="51" y="40"/>
                  <a:pt x="48" y="40"/>
                  <a:pt x="47" y="40"/>
                </a:cubicBezTo>
                <a:cubicBezTo>
                  <a:pt x="47" y="41"/>
                  <a:pt x="47" y="41"/>
                  <a:pt x="46" y="42"/>
                </a:cubicBezTo>
                <a:cubicBezTo>
                  <a:pt x="47" y="42"/>
                  <a:pt x="48" y="45"/>
                  <a:pt x="48" y="45"/>
                </a:cubicBezTo>
                <a:cubicBezTo>
                  <a:pt x="48" y="45"/>
                  <a:pt x="48" y="46"/>
                  <a:pt x="48" y="46"/>
                </a:cubicBezTo>
                <a:cubicBezTo>
                  <a:pt x="47" y="46"/>
                  <a:pt x="44" y="47"/>
                  <a:pt x="44" y="47"/>
                </a:cubicBezTo>
                <a:cubicBezTo>
                  <a:pt x="44" y="47"/>
                  <a:pt x="42" y="45"/>
                  <a:pt x="42" y="44"/>
                </a:cubicBezTo>
                <a:cubicBezTo>
                  <a:pt x="41" y="44"/>
                  <a:pt x="41" y="44"/>
                  <a:pt x="41" y="44"/>
                </a:cubicBezTo>
                <a:cubicBezTo>
                  <a:pt x="41" y="44"/>
                  <a:pt x="40" y="44"/>
                  <a:pt x="40" y="44"/>
                </a:cubicBezTo>
                <a:cubicBezTo>
                  <a:pt x="40" y="45"/>
                  <a:pt x="38" y="47"/>
                  <a:pt x="37" y="47"/>
                </a:cubicBezTo>
                <a:cubicBezTo>
                  <a:pt x="37" y="47"/>
                  <a:pt x="34" y="46"/>
                  <a:pt x="34" y="46"/>
                </a:cubicBezTo>
                <a:cubicBezTo>
                  <a:pt x="34" y="46"/>
                  <a:pt x="34" y="45"/>
                  <a:pt x="34" y="45"/>
                </a:cubicBezTo>
                <a:cubicBezTo>
                  <a:pt x="34" y="45"/>
                  <a:pt x="35" y="42"/>
                  <a:pt x="35" y="42"/>
                </a:cubicBezTo>
                <a:cubicBezTo>
                  <a:pt x="35" y="41"/>
                  <a:pt x="35" y="41"/>
                  <a:pt x="35" y="40"/>
                </a:cubicBezTo>
                <a:cubicBezTo>
                  <a:pt x="34" y="40"/>
                  <a:pt x="31" y="40"/>
                  <a:pt x="31" y="39"/>
                </a:cubicBezTo>
                <a:cubicBezTo>
                  <a:pt x="31" y="36"/>
                  <a:pt x="31" y="36"/>
                  <a:pt x="31" y="36"/>
                </a:cubicBezTo>
                <a:cubicBezTo>
                  <a:pt x="31" y="35"/>
                  <a:pt x="34" y="35"/>
                  <a:pt x="35" y="35"/>
                </a:cubicBezTo>
                <a:cubicBezTo>
                  <a:pt x="35" y="34"/>
                  <a:pt x="35" y="34"/>
                  <a:pt x="35" y="33"/>
                </a:cubicBezTo>
                <a:cubicBezTo>
                  <a:pt x="35" y="33"/>
                  <a:pt x="34" y="30"/>
                  <a:pt x="34" y="30"/>
                </a:cubicBezTo>
                <a:cubicBezTo>
                  <a:pt x="34" y="30"/>
                  <a:pt x="34" y="30"/>
                  <a:pt x="34" y="30"/>
                </a:cubicBezTo>
                <a:cubicBezTo>
                  <a:pt x="34" y="29"/>
                  <a:pt x="37" y="28"/>
                  <a:pt x="37" y="28"/>
                </a:cubicBezTo>
                <a:cubicBezTo>
                  <a:pt x="38" y="28"/>
                  <a:pt x="40" y="30"/>
                  <a:pt x="40" y="31"/>
                </a:cubicBezTo>
                <a:cubicBezTo>
                  <a:pt x="40" y="31"/>
                  <a:pt x="41" y="31"/>
                  <a:pt x="41" y="31"/>
                </a:cubicBezTo>
                <a:cubicBezTo>
                  <a:pt x="41" y="31"/>
                  <a:pt x="41" y="31"/>
                  <a:pt x="42" y="31"/>
                </a:cubicBezTo>
                <a:cubicBezTo>
                  <a:pt x="42" y="30"/>
                  <a:pt x="43" y="29"/>
                  <a:pt x="44" y="28"/>
                </a:cubicBezTo>
                <a:cubicBezTo>
                  <a:pt x="44" y="28"/>
                  <a:pt x="44" y="28"/>
                  <a:pt x="44" y="28"/>
                </a:cubicBezTo>
                <a:cubicBezTo>
                  <a:pt x="44" y="28"/>
                  <a:pt x="47" y="29"/>
                  <a:pt x="48" y="30"/>
                </a:cubicBezTo>
                <a:cubicBezTo>
                  <a:pt x="48" y="30"/>
                  <a:pt x="48" y="30"/>
                  <a:pt x="48" y="30"/>
                </a:cubicBezTo>
                <a:cubicBezTo>
                  <a:pt x="48" y="30"/>
                  <a:pt x="47" y="33"/>
                  <a:pt x="46" y="33"/>
                </a:cubicBezTo>
                <a:cubicBezTo>
                  <a:pt x="47" y="34"/>
                  <a:pt x="47" y="34"/>
                  <a:pt x="47" y="35"/>
                </a:cubicBezTo>
                <a:cubicBezTo>
                  <a:pt x="48" y="35"/>
                  <a:pt x="51" y="35"/>
                  <a:pt x="51" y="36"/>
                </a:cubicBezTo>
                <a:lnTo>
                  <a:pt x="51" y="39"/>
                </a:lnTo>
                <a:close/>
                <a:moveTo>
                  <a:pt x="41" y="7"/>
                </a:moveTo>
                <a:cubicBezTo>
                  <a:pt x="39" y="7"/>
                  <a:pt x="37" y="8"/>
                  <a:pt x="37" y="10"/>
                </a:cubicBezTo>
                <a:cubicBezTo>
                  <a:pt x="37" y="12"/>
                  <a:pt x="39" y="14"/>
                  <a:pt x="41" y="14"/>
                </a:cubicBezTo>
                <a:cubicBezTo>
                  <a:pt x="43" y="14"/>
                  <a:pt x="44" y="12"/>
                  <a:pt x="44" y="10"/>
                </a:cubicBezTo>
                <a:cubicBezTo>
                  <a:pt x="44" y="8"/>
                  <a:pt x="43" y="7"/>
                  <a:pt x="41" y="7"/>
                </a:cubicBezTo>
                <a:close/>
                <a:moveTo>
                  <a:pt x="41" y="34"/>
                </a:moveTo>
                <a:cubicBezTo>
                  <a:pt x="39" y="34"/>
                  <a:pt x="37" y="36"/>
                  <a:pt x="37" y="38"/>
                </a:cubicBezTo>
                <a:cubicBezTo>
                  <a:pt x="37" y="39"/>
                  <a:pt x="39" y="41"/>
                  <a:pt x="41" y="41"/>
                </a:cubicBezTo>
                <a:cubicBezTo>
                  <a:pt x="43" y="41"/>
                  <a:pt x="44" y="39"/>
                  <a:pt x="44" y="38"/>
                </a:cubicBezTo>
                <a:cubicBezTo>
                  <a:pt x="44" y="36"/>
                  <a:pt x="43" y="34"/>
                  <a:pt x="41" y="34"/>
                </a:cubicBez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88" name="Freeform 136"/>
          <p:cNvSpPr>
            <a:spLocks noEditPoints="1"/>
          </p:cNvSpPr>
          <p:nvPr/>
        </p:nvSpPr>
        <p:spPr bwMode="auto">
          <a:xfrm>
            <a:off x="7158610" y="2699792"/>
            <a:ext cx="588380" cy="497491"/>
          </a:xfrm>
          <a:custGeom>
            <a:avLst/>
            <a:gdLst>
              <a:gd name="T0" fmla="*/ 52 w 52"/>
              <a:gd name="T1" fmla="*/ 33 h 44"/>
              <a:gd name="T2" fmla="*/ 47 w 52"/>
              <a:gd name="T3" fmla="*/ 38 h 44"/>
              <a:gd name="T4" fmla="*/ 33 w 52"/>
              <a:gd name="T5" fmla="*/ 38 h 44"/>
              <a:gd name="T6" fmla="*/ 35 w 52"/>
              <a:gd name="T7" fmla="*/ 43 h 44"/>
              <a:gd name="T8" fmla="*/ 33 w 52"/>
              <a:gd name="T9" fmla="*/ 44 h 44"/>
              <a:gd name="T10" fmla="*/ 19 w 52"/>
              <a:gd name="T11" fmla="*/ 44 h 44"/>
              <a:gd name="T12" fmla="*/ 17 w 52"/>
              <a:gd name="T13" fmla="*/ 43 h 44"/>
              <a:gd name="T14" fmla="*/ 19 w 52"/>
              <a:gd name="T15" fmla="*/ 38 h 44"/>
              <a:gd name="T16" fmla="*/ 5 w 52"/>
              <a:gd name="T17" fmla="*/ 38 h 44"/>
              <a:gd name="T18" fmla="*/ 0 w 52"/>
              <a:gd name="T19" fmla="*/ 33 h 44"/>
              <a:gd name="T20" fmla="*/ 0 w 52"/>
              <a:gd name="T21" fmla="*/ 4 h 44"/>
              <a:gd name="T22" fmla="*/ 5 w 52"/>
              <a:gd name="T23" fmla="*/ 0 h 44"/>
              <a:gd name="T24" fmla="*/ 47 w 52"/>
              <a:gd name="T25" fmla="*/ 0 h 44"/>
              <a:gd name="T26" fmla="*/ 52 w 52"/>
              <a:gd name="T27" fmla="*/ 4 h 44"/>
              <a:gd name="T28" fmla="*/ 52 w 52"/>
              <a:gd name="T29" fmla="*/ 33 h 44"/>
              <a:gd name="T30" fmla="*/ 48 w 52"/>
              <a:gd name="T31" fmla="*/ 4 h 44"/>
              <a:gd name="T32" fmla="*/ 47 w 52"/>
              <a:gd name="T33" fmla="*/ 3 h 44"/>
              <a:gd name="T34" fmla="*/ 5 w 52"/>
              <a:gd name="T35" fmla="*/ 3 h 44"/>
              <a:gd name="T36" fmla="*/ 4 w 52"/>
              <a:gd name="T37" fmla="*/ 4 h 44"/>
              <a:gd name="T38" fmla="*/ 4 w 52"/>
              <a:gd name="T39" fmla="*/ 26 h 44"/>
              <a:gd name="T40" fmla="*/ 5 w 52"/>
              <a:gd name="T41" fmla="*/ 27 h 44"/>
              <a:gd name="T42" fmla="*/ 47 w 52"/>
              <a:gd name="T43" fmla="*/ 27 h 44"/>
              <a:gd name="T44" fmla="*/ 48 w 52"/>
              <a:gd name="T45" fmla="*/ 26 h 44"/>
              <a:gd name="T46" fmla="*/ 48 w 52"/>
              <a:gd name="T4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4">
                <a:moveTo>
                  <a:pt x="52" y="33"/>
                </a:moveTo>
                <a:cubicBezTo>
                  <a:pt x="52" y="36"/>
                  <a:pt x="50" y="38"/>
                  <a:pt x="47" y="38"/>
                </a:cubicBezTo>
                <a:cubicBezTo>
                  <a:pt x="33" y="38"/>
                  <a:pt x="33" y="38"/>
                  <a:pt x="33" y="38"/>
                </a:cubicBezTo>
                <a:cubicBezTo>
                  <a:pt x="33" y="40"/>
                  <a:pt x="35" y="42"/>
                  <a:pt x="35" y="43"/>
                </a:cubicBezTo>
                <a:cubicBezTo>
                  <a:pt x="35" y="44"/>
                  <a:pt x="34" y="44"/>
                  <a:pt x="33" y="44"/>
                </a:cubicBezTo>
                <a:cubicBezTo>
                  <a:pt x="19" y="44"/>
                  <a:pt x="19" y="44"/>
                  <a:pt x="19" y="44"/>
                </a:cubicBezTo>
                <a:cubicBezTo>
                  <a:pt x="18" y="44"/>
                  <a:pt x="17" y="44"/>
                  <a:pt x="17" y="43"/>
                </a:cubicBezTo>
                <a:cubicBezTo>
                  <a:pt x="17" y="42"/>
                  <a:pt x="19" y="40"/>
                  <a:pt x="19" y="38"/>
                </a:cubicBezTo>
                <a:cubicBezTo>
                  <a:pt x="5" y="38"/>
                  <a:pt x="5" y="38"/>
                  <a:pt x="5" y="38"/>
                </a:cubicBezTo>
                <a:cubicBezTo>
                  <a:pt x="2" y="38"/>
                  <a:pt x="0" y="36"/>
                  <a:pt x="0" y="33"/>
                </a:cubicBezTo>
                <a:cubicBezTo>
                  <a:pt x="0" y="4"/>
                  <a:pt x="0" y="4"/>
                  <a:pt x="0" y="4"/>
                </a:cubicBezTo>
                <a:cubicBezTo>
                  <a:pt x="0" y="2"/>
                  <a:pt x="2" y="0"/>
                  <a:pt x="5" y="0"/>
                </a:cubicBezTo>
                <a:cubicBezTo>
                  <a:pt x="47" y="0"/>
                  <a:pt x="47" y="0"/>
                  <a:pt x="47" y="0"/>
                </a:cubicBezTo>
                <a:cubicBezTo>
                  <a:pt x="50" y="0"/>
                  <a:pt x="52" y="2"/>
                  <a:pt x="52" y="4"/>
                </a:cubicBezTo>
                <a:lnTo>
                  <a:pt x="52" y="33"/>
                </a:lnTo>
                <a:close/>
                <a:moveTo>
                  <a:pt x="48" y="4"/>
                </a:moveTo>
                <a:cubicBezTo>
                  <a:pt x="48" y="4"/>
                  <a:pt x="48" y="3"/>
                  <a:pt x="47" y="3"/>
                </a:cubicBezTo>
                <a:cubicBezTo>
                  <a:pt x="5" y="3"/>
                  <a:pt x="5" y="3"/>
                  <a:pt x="5" y="3"/>
                </a:cubicBezTo>
                <a:cubicBezTo>
                  <a:pt x="4" y="3"/>
                  <a:pt x="4" y="4"/>
                  <a:pt x="4" y="4"/>
                </a:cubicBezTo>
                <a:cubicBezTo>
                  <a:pt x="4" y="26"/>
                  <a:pt x="4" y="26"/>
                  <a:pt x="4" y="26"/>
                </a:cubicBezTo>
                <a:cubicBezTo>
                  <a:pt x="4" y="27"/>
                  <a:pt x="4" y="27"/>
                  <a:pt x="5" y="27"/>
                </a:cubicBezTo>
                <a:cubicBezTo>
                  <a:pt x="47" y="27"/>
                  <a:pt x="47" y="27"/>
                  <a:pt x="47" y="27"/>
                </a:cubicBezTo>
                <a:cubicBezTo>
                  <a:pt x="48" y="27"/>
                  <a:pt x="48" y="27"/>
                  <a:pt x="48" y="26"/>
                </a:cubicBezTo>
                <a:lnTo>
                  <a:pt x="48" y="4"/>
                </a:ln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1" grpId="0" animBg="1"/>
      <p:bldP spid="72" grpId="0" animBg="1"/>
      <p:bldP spid="73" grpId="0" animBg="1"/>
      <p:bldP spid="86" grpId="0" animBg="1"/>
      <p:bldP spid="87"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41" name="Freeform 2"/>
          <p:cNvSpPr/>
          <p:nvPr/>
        </p:nvSpPr>
        <p:spPr>
          <a:xfrm rot="2539609">
            <a:off x="6846715" y="4104170"/>
            <a:ext cx="641231" cy="106841"/>
          </a:xfrm>
          <a:custGeom>
            <a:avLst/>
            <a:gdLst/>
            <a:ahLst/>
            <a:cxnLst/>
            <a:rect l="0" t="0" r="0" b="0"/>
            <a:pathLst>
              <a:path>
                <a:moveTo>
                  <a:pt x="0" y="32211"/>
                </a:moveTo>
                <a:lnTo>
                  <a:pt x="386650" y="32211"/>
                </a:lnTo>
              </a:path>
            </a:pathLst>
          </a:custGeom>
          <a:noFill/>
          <a:ln>
            <a:solidFill>
              <a:schemeClr val="tx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Freeform 3"/>
          <p:cNvSpPr/>
          <p:nvPr/>
        </p:nvSpPr>
        <p:spPr>
          <a:xfrm>
            <a:off x="7010507" y="3305550"/>
            <a:ext cx="701893" cy="106841"/>
          </a:xfrm>
          <a:custGeom>
            <a:avLst/>
            <a:gdLst/>
            <a:ahLst/>
            <a:cxnLst/>
            <a:rect l="0" t="0" r="0" b="0"/>
            <a:pathLst>
              <a:path>
                <a:moveTo>
                  <a:pt x="0" y="32211"/>
                </a:moveTo>
                <a:lnTo>
                  <a:pt x="423229" y="32211"/>
                </a:lnTo>
              </a:path>
            </a:pathLst>
          </a:custGeom>
          <a:noFill/>
          <a:ln>
            <a:solidFill>
              <a:schemeClr val="tx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Freeform 4"/>
          <p:cNvSpPr/>
          <p:nvPr/>
        </p:nvSpPr>
        <p:spPr>
          <a:xfrm rot="19060391">
            <a:off x="6846715" y="2506930"/>
            <a:ext cx="641231" cy="106841"/>
          </a:xfrm>
          <a:custGeom>
            <a:avLst/>
            <a:gdLst/>
            <a:ahLst/>
            <a:cxnLst/>
            <a:rect l="0" t="0" r="0" b="0"/>
            <a:pathLst>
              <a:path>
                <a:moveTo>
                  <a:pt x="0" y="32211"/>
                </a:moveTo>
                <a:lnTo>
                  <a:pt x="386650" y="32211"/>
                </a:lnTo>
              </a:path>
            </a:pathLst>
          </a:custGeom>
          <a:noFill/>
          <a:ln>
            <a:solidFill>
              <a:schemeClr val="tx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reeform 5"/>
          <p:cNvSpPr/>
          <p:nvPr/>
        </p:nvSpPr>
        <p:spPr>
          <a:xfrm>
            <a:off x="7209432" y="1426777"/>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8365">
              <a:lnSpc>
                <a:spcPct val="90000"/>
              </a:lnSpc>
              <a:spcBef>
                <a:spcPct val="0"/>
              </a:spcBef>
              <a:spcAft>
                <a:spcPct val="35000"/>
              </a:spcAft>
            </a:pPr>
            <a:r>
              <a:rPr lang="en-US" sz="4265" dirty="0">
                <a:latin typeface="+mn-ea"/>
              </a:rPr>
              <a:t></a:t>
            </a:r>
            <a:endParaRPr lang="en-US" sz="4265" dirty="0">
              <a:latin typeface="+mn-ea"/>
            </a:endParaRPr>
          </a:p>
        </p:txBody>
      </p:sp>
      <p:sp>
        <p:nvSpPr>
          <p:cNvPr id="45" name="Freeform 6"/>
          <p:cNvSpPr/>
          <p:nvPr/>
        </p:nvSpPr>
        <p:spPr>
          <a:xfrm>
            <a:off x="7670288" y="2810562"/>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8365">
              <a:lnSpc>
                <a:spcPct val="90000"/>
              </a:lnSpc>
              <a:spcBef>
                <a:spcPct val="0"/>
              </a:spcBef>
              <a:spcAft>
                <a:spcPct val="35000"/>
              </a:spcAft>
            </a:pPr>
            <a:endParaRPr lang="en-US" sz="4265" dirty="0">
              <a:latin typeface="+mn-ea"/>
            </a:endParaRPr>
          </a:p>
        </p:txBody>
      </p:sp>
      <p:sp>
        <p:nvSpPr>
          <p:cNvPr id="46" name="Freeform 7"/>
          <p:cNvSpPr/>
          <p:nvPr/>
        </p:nvSpPr>
        <p:spPr>
          <a:xfrm>
            <a:off x="7209432" y="4217926"/>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6"/>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8365">
              <a:lnSpc>
                <a:spcPct val="90000"/>
              </a:lnSpc>
              <a:spcBef>
                <a:spcPct val="0"/>
              </a:spcBef>
              <a:spcAft>
                <a:spcPct val="35000"/>
              </a:spcAft>
            </a:pPr>
            <a:endParaRPr lang="en-US" sz="3200" dirty="0">
              <a:solidFill>
                <a:schemeClr val="bg1"/>
              </a:solidFill>
              <a:latin typeface="+mn-ea"/>
            </a:endParaRPr>
          </a:p>
        </p:txBody>
      </p:sp>
      <p:sp>
        <p:nvSpPr>
          <p:cNvPr id="47" name="Freeform 8"/>
          <p:cNvSpPr/>
          <p:nvPr/>
        </p:nvSpPr>
        <p:spPr>
          <a:xfrm>
            <a:off x="5242999" y="2505562"/>
            <a:ext cx="1717173"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8365">
              <a:lnSpc>
                <a:spcPct val="90000"/>
              </a:lnSpc>
              <a:spcBef>
                <a:spcPct val="0"/>
              </a:spcBef>
              <a:spcAft>
                <a:spcPct val="35000"/>
              </a:spcAft>
            </a:pPr>
            <a:endParaRPr lang="en-US" sz="4800" dirty="0">
              <a:solidFill>
                <a:schemeClr val="tx2"/>
              </a:solidFill>
              <a:latin typeface="+mn-ea"/>
            </a:endParaRPr>
          </a:p>
        </p:txBody>
      </p:sp>
      <p:sp>
        <p:nvSpPr>
          <p:cNvPr id="48" name="Freeform 9"/>
          <p:cNvSpPr/>
          <p:nvPr/>
        </p:nvSpPr>
        <p:spPr>
          <a:xfrm rot="19060391" flipH="1">
            <a:off x="4657475" y="4104170"/>
            <a:ext cx="641231" cy="106841"/>
          </a:xfrm>
          <a:custGeom>
            <a:avLst/>
            <a:gdLst/>
            <a:ahLst/>
            <a:cxnLst/>
            <a:rect l="0" t="0" r="0" b="0"/>
            <a:pathLst>
              <a:path>
                <a:moveTo>
                  <a:pt x="0" y="32211"/>
                </a:moveTo>
                <a:lnTo>
                  <a:pt x="386650" y="32211"/>
                </a:lnTo>
              </a:path>
            </a:pathLst>
          </a:custGeom>
          <a:noFill/>
          <a:ln>
            <a:solidFill>
              <a:schemeClr val="tx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Freeform 10"/>
          <p:cNvSpPr/>
          <p:nvPr/>
        </p:nvSpPr>
        <p:spPr>
          <a:xfrm flipH="1">
            <a:off x="4465106" y="3305550"/>
            <a:ext cx="701893" cy="106841"/>
          </a:xfrm>
          <a:custGeom>
            <a:avLst/>
            <a:gdLst/>
            <a:ahLst/>
            <a:cxnLst/>
            <a:rect l="0" t="0" r="0" b="0"/>
            <a:pathLst>
              <a:path>
                <a:moveTo>
                  <a:pt x="0" y="32211"/>
                </a:moveTo>
                <a:lnTo>
                  <a:pt x="423229" y="32211"/>
                </a:lnTo>
              </a:path>
            </a:pathLst>
          </a:custGeom>
          <a:noFill/>
          <a:ln>
            <a:solidFill>
              <a:schemeClr val="tx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0" name="Freeform 11"/>
          <p:cNvSpPr/>
          <p:nvPr/>
        </p:nvSpPr>
        <p:spPr>
          <a:xfrm rot="2539609" flipH="1">
            <a:off x="4657475" y="2506930"/>
            <a:ext cx="641231" cy="106841"/>
          </a:xfrm>
          <a:custGeom>
            <a:avLst/>
            <a:gdLst/>
            <a:ahLst/>
            <a:cxnLst/>
            <a:rect l="0" t="0" r="0" b="0"/>
            <a:pathLst>
              <a:path>
                <a:moveTo>
                  <a:pt x="0" y="32211"/>
                </a:moveTo>
                <a:lnTo>
                  <a:pt x="386650" y="32211"/>
                </a:lnTo>
              </a:path>
            </a:pathLst>
          </a:custGeom>
          <a:noFill/>
          <a:ln>
            <a:solidFill>
              <a:schemeClr val="tx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1" name="Freeform 12"/>
          <p:cNvSpPr/>
          <p:nvPr/>
        </p:nvSpPr>
        <p:spPr>
          <a:xfrm>
            <a:off x="3770234" y="1426777"/>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8365">
              <a:lnSpc>
                <a:spcPct val="90000"/>
              </a:lnSpc>
              <a:spcBef>
                <a:spcPct val="0"/>
              </a:spcBef>
              <a:spcAft>
                <a:spcPct val="35000"/>
              </a:spcAft>
            </a:pPr>
            <a:endParaRPr lang="en-US" sz="4265" dirty="0">
              <a:latin typeface="+mn-ea"/>
            </a:endParaRPr>
          </a:p>
        </p:txBody>
      </p:sp>
      <p:sp>
        <p:nvSpPr>
          <p:cNvPr id="52" name="Freeform 13"/>
          <p:cNvSpPr/>
          <p:nvPr/>
        </p:nvSpPr>
        <p:spPr>
          <a:xfrm>
            <a:off x="3407674" y="2810562"/>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8365">
              <a:lnSpc>
                <a:spcPct val="90000"/>
              </a:lnSpc>
              <a:spcBef>
                <a:spcPct val="0"/>
              </a:spcBef>
              <a:spcAft>
                <a:spcPct val="35000"/>
              </a:spcAft>
            </a:pPr>
            <a:endParaRPr lang="en-US" sz="4265" dirty="0">
              <a:latin typeface="+mn-ea"/>
            </a:endParaRPr>
          </a:p>
        </p:txBody>
      </p:sp>
      <p:sp>
        <p:nvSpPr>
          <p:cNvPr id="53" name="Freeform 14"/>
          <p:cNvSpPr/>
          <p:nvPr/>
        </p:nvSpPr>
        <p:spPr>
          <a:xfrm>
            <a:off x="3791721" y="4217926"/>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8365">
              <a:lnSpc>
                <a:spcPct val="90000"/>
              </a:lnSpc>
              <a:spcBef>
                <a:spcPct val="0"/>
              </a:spcBef>
              <a:spcAft>
                <a:spcPct val="35000"/>
              </a:spcAft>
            </a:pPr>
            <a:endParaRPr lang="en-US" sz="3735" dirty="0">
              <a:solidFill>
                <a:schemeClr val="bg1"/>
              </a:solidFill>
              <a:latin typeface="+mn-ea"/>
            </a:endParaRPr>
          </a:p>
        </p:txBody>
      </p:sp>
      <p:sp>
        <p:nvSpPr>
          <p:cNvPr id="54" name="Freeform 211"/>
          <p:cNvSpPr/>
          <p:nvPr/>
        </p:nvSpPr>
        <p:spPr bwMode="auto">
          <a:xfrm>
            <a:off x="3746535" y="3128415"/>
            <a:ext cx="412472" cy="401427"/>
          </a:xfrm>
          <a:custGeom>
            <a:avLst/>
            <a:gdLst>
              <a:gd name="T0" fmla="*/ 46 w 47"/>
              <a:gd name="T1" fmla="*/ 42 h 46"/>
              <a:gd name="T2" fmla="*/ 43 w 47"/>
              <a:gd name="T3" fmla="*/ 45 h 46"/>
              <a:gd name="T4" fmla="*/ 40 w 47"/>
              <a:gd name="T5" fmla="*/ 46 h 46"/>
              <a:gd name="T6" fmla="*/ 38 w 47"/>
              <a:gd name="T7" fmla="*/ 45 h 46"/>
              <a:gd name="T8" fmla="*/ 28 w 47"/>
              <a:gd name="T9" fmla="*/ 35 h 46"/>
              <a:gd name="T10" fmla="*/ 27 w 47"/>
              <a:gd name="T11" fmla="*/ 33 h 46"/>
              <a:gd name="T12" fmla="*/ 28 w 47"/>
              <a:gd name="T13" fmla="*/ 30 h 46"/>
              <a:gd name="T14" fmla="*/ 22 w 47"/>
              <a:gd name="T15" fmla="*/ 24 h 46"/>
              <a:gd name="T16" fmla="*/ 18 w 47"/>
              <a:gd name="T17" fmla="*/ 27 h 46"/>
              <a:gd name="T18" fmla="*/ 17 w 47"/>
              <a:gd name="T19" fmla="*/ 27 h 46"/>
              <a:gd name="T20" fmla="*/ 16 w 47"/>
              <a:gd name="T21" fmla="*/ 27 h 46"/>
              <a:gd name="T22" fmla="*/ 18 w 47"/>
              <a:gd name="T23" fmla="*/ 30 h 46"/>
              <a:gd name="T24" fmla="*/ 17 w 47"/>
              <a:gd name="T25" fmla="*/ 31 h 46"/>
              <a:gd name="T26" fmla="*/ 14 w 47"/>
              <a:gd name="T27" fmla="*/ 34 h 46"/>
              <a:gd name="T28" fmla="*/ 12 w 47"/>
              <a:gd name="T29" fmla="*/ 33 h 46"/>
              <a:gd name="T30" fmla="*/ 1 w 47"/>
              <a:gd name="T31" fmla="*/ 22 h 46"/>
              <a:gd name="T32" fmla="*/ 0 w 47"/>
              <a:gd name="T33" fmla="*/ 20 h 46"/>
              <a:gd name="T34" fmla="*/ 3 w 47"/>
              <a:gd name="T35" fmla="*/ 17 h 46"/>
              <a:gd name="T36" fmla="*/ 4 w 47"/>
              <a:gd name="T37" fmla="*/ 16 h 46"/>
              <a:gd name="T38" fmla="*/ 7 w 47"/>
              <a:gd name="T39" fmla="*/ 18 h 46"/>
              <a:gd name="T40" fmla="*/ 7 w 47"/>
              <a:gd name="T41" fmla="*/ 17 h 46"/>
              <a:gd name="T42" fmla="*/ 7 w 47"/>
              <a:gd name="T43" fmla="*/ 16 h 46"/>
              <a:gd name="T44" fmla="*/ 16 w 47"/>
              <a:gd name="T45" fmla="*/ 6 h 46"/>
              <a:gd name="T46" fmla="*/ 17 w 47"/>
              <a:gd name="T47" fmla="*/ 6 h 46"/>
              <a:gd name="T48" fmla="*/ 18 w 47"/>
              <a:gd name="T49" fmla="*/ 6 h 46"/>
              <a:gd name="T50" fmla="*/ 17 w 47"/>
              <a:gd name="T51" fmla="*/ 4 h 46"/>
              <a:gd name="T52" fmla="*/ 17 w 47"/>
              <a:gd name="T53" fmla="*/ 2 h 46"/>
              <a:gd name="T54" fmla="*/ 21 w 47"/>
              <a:gd name="T55" fmla="*/ 0 h 46"/>
              <a:gd name="T56" fmla="*/ 23 w 47"/>
              <a:gd name="T57" fmla="*/ 0 h 46"/>
              <a:gd name="T58" fmla="*/ 33 w 47"/>
              <a:gd name="T59" fmla="*/ 11 h 46"/>
              <a:gd name="T60" fmla="*/ 34 w 47"/>
              <a:gd name="T61" fmla="*/ 13 h 46"/>
              <a:gd name="T62" fmla="*/ 32 w 47"/>
              <a:gd name="T63" fmla="*/ 17 h 46"/>
              <a:gd name="T64" fmla="*/ 30 w 47"/>
              <a:gd name="T65" fmla="*/ 17 h 46"/>
              <a:gd name="T66" fmla="*/ 28 w 47"/>
              <a:gd name="T67" fmla="*/ 16 h 46"/>
              <a:gd name="T68" fmla="*/ 28 w 47"/>
              <a:gd name="T69" fmla="*/ 17 h 46"/>
              <a:gd name="T70" fmla="*/ 28 w 47"/>
              <a:gd name="T71" fmla="*/ 18 h 46"/>
              <a:gd name="T72" fmla="*/ 24 w 47"/>
              <a:gd name="T73" fmla="*/ 21 h 46"/>
              <a:gd name="T74" fmla="*/ 31 w 47"/>
              <a:gd name="T75" fmla="*/ 28 h 46"/>
              <a:gd name="T76" fmla="*/ 34 w 47"/>
              <a:gd name="T77" fmla="*/ 27 h 46"/>
              <a:gd name="T78" fmla="*/ 36 w 47"/>
              <a:gd name="T79" fmla="*/ 28 h 46"/>
              <a:gd name="T80" fmla="*/ 46 w 47"/>
              <a:gd name="T81" fmla="*/ 37 h 46"/>
              <a:gd name="T82" fmla="*/ 47 w 47"/>
              <a:gd name="T83" fmla="*/ 40 h 46"/>
              <a:gd name="T84" fmla="*/ 46 w 47"/>
              <a:gd name="T8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46">
                <a:moveTo>
                  <a:pt x="46" y="42"/>
                </a:moveTo>
                <a:cubicBezTo>
                  <a:pt x="43" y="45"/>
                  <a:pt x="43" y="45"/>
                  <a:pt x="43" y="45"/>
                </a:cubicBezTo>
                <a:cubicBezTo>
                  <a:pt x="42" y="46"/>
                  <a:pt x="41" y="46"/>
                  <a:pt x="40" y="46"/>
                </a:cubicBezTo>
                <a:cubicBezTo>
                  <a:pt x="40" y="46"/>
                  <a:pt x="39" y="46"/>
                  <a:pt x="38" y="45"/>
                </a:cubicBezTo>
                <a:cubicBezTo>
                  <a:pt x="28" y="35"/>
                  <a:pt x="28" y="35"/>
                  <a:pt x="28" y="35"/>
                </a:cubicBezTo>
                <a:cubicBezTo>
                  <a:pt x="28" y="35"/>
                  <a:pt x="27" y="34"/>
                  <a:pt x="27" y="33"/>
                </a:cubicBezTo>
                <a:cubicBezTo>
                  <a:pt x="27" y="32"/>
                  <a:pt x="28" y="31"/>
                  <a:pt x="28" y="30"/>
                </a:cubicBezTo>
                <a:cubicBezTo>
                  <a:pt x="22" y="24"/>
                  <a:pt x="22" y="24"/>
                  <a:pt x="22" y="24"/>
                </a:cubicBezTo>
                <a:cubicBezTo>
                  <a:pt x="18" y="27"/>
                  <a:pt x="18" y="27"/>
                  <a:pt x="18" y="27"/>
                </a:cubicBezTo>
                <a:cubicBezTo>
                  <a:pt x="18" y="27"/>
                  <a:pt x="18" y="27"/>
                  <a:pt x="17" y="27"/>
                </a:cubicBezTo>
                <a:cubicBezTo>
                  <a:pt x="17" y="27"/>
                  <a:pt x="17" y="27"/>
                  <a:pt x="16" y="27"/>
                </a:cubicBezTo>
                <a:cubicBezTo>
                  <a:pt x="17" y="28"/>
                  <a:pt x="18" y="28"/>
                  <a:pt x="18" y="30"/>
                </a:cubicBezTo>
                <a:cubicBezTo>
                  <a:pt x="18" y="30"/>
                  <a:pt x="18" y="31"/>
                  <a:pt x="17" y="31"/>
                </a:cubicBezTo>
                <a:cubicBezTo>
                  <a:pt x="16" y="32"/>
                  <a:pt x="15" y="34"/>
                  <a:pt x="14" y="34"/>
                </a:cubicBezTo>
                <a:cubicBezTo>
                  <a:pt x="13" y="34"/>
                  <a:pt x="13" y="33"/>
                  <a:pt x="12" y="33"/>
                </a:cubicBezTo>
                <a:cubicBezTo>
                  <a:pt x="1" y="22"/>
                  <a:pt x="1" y="22"/>
                  <a:pt x="1" y="22"/>
                </a:cubicBezTo>
                <a:cubicBezTo>
                  <a:pt x="1" y="21"/>
                  <a:pt x="0" y="21"/>
                  <a:pt x="0" y="20"/>
                </a:cubicBezTo>
                <a:cubicBezTo>
                  <a:pt x="0" y="19"/>
                  <a:pt x="2" y="18"/>
                  <a:pt x="3" y="17"/>
                </a:cubicBezTo>
                <a:cubicBezTo>
                  <a:pt x="3" y="16"/>
                  <a:pt x="4" y="16"/>
                  <a:pt x="4" y="16"/>
                </a:cubicBezTo>
                <a:cubicBezTo>
                  <a:pt x="6" y="16"/>
                  <a:pt x="6" y="17"/>
                  <a:pt x="7" y="18"/>
                </a:cubicBezTo>
                <a:cubicBezTo>
                  <a:pt x="7" y="17"/>
                  <a:pt x="7" y="17"/>
                  <a:pt x="7" y="17"/>
                </a:cubicBezTo>
                <a:cubicBezTo>
                  <a:pt x="7" y="16"/>
                  <a:pt x="7" y="16"/>
                  <a:pt x="7" y="16"/>
                </a:cubicBezTo>
                <a:cubicBezTo>
                  <a:pt x="16" y="6"/>
                  <a:pt x="16" y="6"/>
                  <a:pt x="16" y="6"/>
                </a:cubicBezTo>
                <a:cubicBezTo>
                  <a:pt x="17" y="6"/>
                  <a:pt x="17" y="6"/>
                  <a:pt x="17" y="6"/>
                </a:cubicBezTo>
                <a:cubicBezTo>
                  <a:pt x="18" y="6"/>
                  <a:pt x="18" y="6"/>
                  <a:pt x="18" y="6"/>
                </a:cubicBezTo>
                <a:cubicBezTo>
                  <a:pt x="17" y="6"/>
                  <a:pt x="17" y="5"/>
                  <a:pt x="17" y="4"/>
                </a:cubicBezTo>
                <a:cubicBezTo>
                  <a:pt x="17" y="3"/>
                  <a:pt x="17" y="2"/>
                  <a:pt x="17" y="2"/>
                </a:cubicBezTo>
                <a:cubicBezTo>
                  <a:pt x="18" y="1"/>
                  <a:pt x="19" y="0"/>
                  <a:pt x="21" y="0"/>
                </a:cubicBezTo>
                <a:cubicBezTo>
                  <a:pt x="21" y="0"/>
                  <a:pt x="22" y="0"/>
                  <a:pt x="23" y="0"/>
                </a:cubicBezTo>
                <a:cubicBezTo>
                  <a:pt x="33" y="11"/>
                  <a:pt x="33" y="11"/>
                  <a:pt x="33" y="11"/>
                </a:cubicBezTo>
                <a:cubicBezTo>
                  <a:pt x="34" y="12"/>
                  <a:pt x="34" y="13"/>
                  <a:pt x="34" y="13"/>
                </a:cubicBezTo>
                <a:cubicBezTo>
                  <a:pt x="34" y="15"/>
                  <a:pt x="33" y="16"/>
                  <a:pt x="32" y="17"/>
                </a:cubicBezTo>
                <a:cubicBezTo>
                  <a:pt x="31" y="17"/>
                  <a:pt x="31" y="17"/>
                  <a:pt x="30" y="17"/>
                </a:cubicBezTo>
                <a:cubicBezTo>
                  <a:pt x="29" y="17"/>
                  <a:pt x="28" y="17"/>
                  <a:pt x="28" y="16"/>
                </a:cubicBezTo>
                <a:cubicBezTo>
                  <a:pt x="28" y="16"/>
                  <a:pt x="28" y="16"/>
                  <a:pt x="28" y="17"/>
                </a:cubicBezTo>
                <a:cubicBezTo>
                  <a:pt x="28" y="17"/>
                  <a:pt x="28" y="17"/>
                  <a:pt x="28" y="18"/>
                </a:cubicBezTo>
                <a:cubicBezTo>
                  <a:pt x="24" y="21"/>
                  <a:pt x="24" y="21"/>
                  <a:pt x="24" y="21"/>
                </a:cubicBezTo>
                <a:cubicBezTo>
                  <a:pt x="31" y="28"/>
                  <a:pt x="31" y="28"/>
                  <a:pt x="31" y="28"/>
                </a:cubicBezTo>
                <a:cubicBezTo>
                  <a:pt x="32" y="27"/>
                  <a:pt x="33" y="27"/>
                  <a:pt x="34" y="27"/>
                </a:cubicBezTo>
                <a:cubicBezTo>
                  <a:pt x="34" y="27"/>
                  <a:pt x="35" y="27"/>
                  <a:pt x="36" y="28"/>
                </a:cubicBezTo>
                <a:cubicBezTo>
                  <a:pt x="46" y="37"/>
                  <a:pt x="46" y="37"/>
                  <a:pt x="46" y="37"/>
                </a:cubicBezTo>
                <a:cubicBezTo>
                  <a:pt x="46" y="38"/>
                  <a:pt x="47" y="39"/>
                  <a:pt x="47" y="40"/>
                </a:cubicBezTo>
                <a:cubicBezTo>
                  <a:pt x="47" y="41"/>
                  <a:pt x="46" y="42"/>
                  <a:pt x="46" y="42"/>
                </a:cubicBez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55" name="Freeform 227"/>
          <p:cNvSpPr>
            <a:spLocks noEditPoints="1"/>
          </p:cNvSpPr>
          <p:nvPr/>
        </p:nvSpPr>
        <p:spPr bwMode="auto">
          <a:xfrm>
            <a:off x="4051587" y="4587624"/>
            <a:ext cx="577080" cy="380795"/>
          </a:xfrm>
          <a:custGeom>
            <a:avLst/>
            <a:gdLst>
              <a:gd name="T0" fmla="*/ 61 w 62"/>
              <a:gd name="T1" fmla="*/ 11 h 41"/>
              <a:gd name="T2" fmla="*/ 31 w 62"/>
              <a:gd name="T3" fmla="*/ 21 h 41"/>
              <a:gd name="T4" fmla="*/ 31 w 62"/>
              <a:gd name="T5" fmla="*/ 21 h 41"/>
              <a:gd name="T6" fmla="*/ 31 w 62"/>
              <a:gd name="T7" fmla="*/ 21 h 41"/>
              <a:gd name="T8" fmla="*/ 13 w 62"/>
              <a:gd name="T9" fmla="*/ 15 h 41"/>
              <a:gd name="T10" fmla="*/ 10 w 62"/>
              <a:gd name="T11" fmla="*/ 23 h 41"/>
              <a:gd name="T12" fmla="*/ 12 w 62"/>
              <a:gd name="T13" fmla="*/ 26 h 41"/>
              <a:gd name="T14" fmla="*/ 10 w 62"/>
              <a:gd name="T15" fmla="*/ 29 h 41"/>
              <a:gd name="T16" fmla="*/ 12 w 62"/>
              <a:gd name="T17" fmla="*/ 40 h 41"/>
              <a:gd name="T18" fmla="*/ 12 w 62"/>
              <a:gd name="T19" fmla="*/ 41 h 41"/>
              <a:gd name="T20" fmla="*/ 11 w 62"/>
              <a:gd name="T21" fmla="*/ 41 h 41"/>
              <a:gd name="T22" fmla="*/ 6 w 62"/>
              <a:gd name="T23" fmla="*/ 41 h 41"/>
              <a:gd name="T24" fmla="*/ 5 w 62"/>
              <a:gd name="T25" fmla="*/ 41 h 41"/>
              <a:gd name="T26" fmla="*/ 5 w 62"/>
              <a:gd name="T27" fmla="*/ 40 h 41"/>
              <a:gd name="T28" fmla="*/ 7 w 62"/>
              <a:gd name="T29" fmla="*/ 29 h 41"/>
              <a:gd name="T30" fmla="*/ 5 w 62"/>
              <a:gd name="T31" fmla="*/ 26 h 41"/>
              <a:gd name="T32" fmla="*/ 7 w 62"/>
              <a:gd name="T33" fmla="*/ 23 h 41"/>
              <a:gd name="T34" fmla="*/ 9 w 62"/>
              <a:gd name="T35" fmla="*/ 14 h 41"/>
              <a:gd name="T36" fmla="*/ 1 w 62"/>
              <a:gd name="T37" fmla="*/ 11 h 41"/>
              <a:gd name="T38" fmla="*/ 0 w 62"/>
              <a:gd name="T39" fmla="*/ 11 h 41"/>
              <a:gd name="T40" fmla="*/ 1 w 62"/>
              <a:gd name="T41" fmla="*/ 10 h 41"/>
              <a:gd name="T42" fmla="*/ 31 w 62"/>
              <a:gd name="T43" fmla="*/ 0 h 41"/>
              <a:gd name="T44" fmla="*/ 31 w 62"/>
              <a:gd name="T45" fmla="*/ 0 h 41"/>
              <a:gd name="T46" fmla="*/ 31 w 62"/>
              <a:gd name="T47" fmla="*/ 0 h 41"/>
              <a:gd name="T48" fmla="*/ 61 w 62"/>
              <a:gd name="T49" fmla="*/ 10 h 41"/>
              <a:gd name="T50" fmla="*/ 62 w 62"/>
              <a:gd name="T51" fmla="*/ 11 h 41"/>
              <a:gd name="T52" fmla="*/ 61 w 62"/>
              <a:gd name="T53" fmla="*/ 11 h 41"/>
              <a:gd name="T54" fmla="*/ 48 w 62"/>
              <a:gd name="T55" fmla="*/ 28 h 41"/>
              <a:gd name="T56" fmla="*/ 31 w 62"/>
              <a:gd name="T57" fmla="*/ 35 h 41"/>
              <a:gd name="T58" fmla="*/ 14 w 62"/>
              <a:gd name="T59" fmla="*/ 28 h 41"/>
              <a:gd name="T60" fmla="*/ 14 w 62"/>
              <a:gd name="T61" fmla="*/ 19 h 41"/>
              <a:gd name="T62" fmla="*/ 30 w 62"/>
              <a:gd name="T63" fmla="*/ 24 h 41"/>
              <a:gd name="T64" fmla="*/ 31 w 62"/>
              <a:gd name="T65" fmla="*/ 24 h 41"/>
              <a:gd name="T66" fmla="*/ 32 w 62"/>
              <a:gd name="T67" fmla="*/ 24 h 41"/>
              <a:gd name="T68" fmla="*/ 47 w 62"/>
              <a:gd name="T69" fmla="*/ 19 h 41"/>
              <a:gd name="T70" fmla="*/ 48 w 62"/>
              <a:gd name="T7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41">
                <a:moveTo>
                  <a:pt x="61" y="11"/>
                </a:moveTo>
                <a:cubicBezTo>
                  <a:pt x="31" y="21"/>
                  <a:pt x="31" y="21"/>
                  <a:pt x="31" y="21"/>
                </a:cubicBezTo>
                <a:cubicBezTo>
                  <a:pt x="31" y="21"/>
                  <a:pt x="31" y="21"/>
                  <a:pt x="31" y="21"/>
                </a:cubicBezTo>
                <a:cubicBezTo>
                  <a:pt x="31" y="21"/>
                  <a:pt x="31" y="21"/>
                  <a:pt x="31" y="21"/>
                </a:cubicBezTo>
                <a:cubicBezTo>
                  <a:pt x="13" y="15"/>
                  <a:pt x="13" y="15"/>
                  <a:pt x="13" y="15"/>
                </a:cubicBezTo>
                <a:cubicBezTo>
                  <a:pt x="12" y="17"/>
                  <a:pt x="10" y="19"/>
                  <a:pt x="10" y="23"/>
                </a:cubicBezTo>
                <a:cubicBezTo>
                  <a:pt x="11" y="24"/>
                  <a:pt x="12" y="25"/>
                  <a:pt x="12" y="26"/>
                </a:cubicBezTo>
                <a:cubicBezTo>
                  <a:pt x="12" y="27"/>
                  <a:pt x="11" y="28"/>
                  <a:pt x="10" y="29"/>
                </a:cubicBezTo>
                <a:cubicBezTo>
                  <a:pt x="12" y="40"/>
                  <a:pt x="12" y="40"/>
                  <a:pt x="12" y="40"/>
                </a:cubicBezTo>
                <a:cubicBezTo>
                  <a:pt x="12" y="41"/>
                  <a:pt x="12" y="41"/>
                  <a:pt x="12" y="41"/>
                </a:cubicBezTo>
                <a:cubicBezTo>
                  <a:pt x="12" y="41"/>
                  <a:pt x="11" y="41"/>
                  <a:pt x="11" y="41"/>
                </a:cubicBezTo>
                <a:cubicBezTo>
                  <a:pt x="6" y="41"/>
                  <a:pt x="6" y="41"/>
                  <a:pt x="6" y="41"/>
                </a:cubicBezTo>
                <a:cubicBezTo>
                  <a:pt x="6" y="41"/>
                  <a:pt x="5" y="41"/>
                  <a:pt x="5" y="41"/>
                </a:cubicBezTo>
                <a:cubicBezTo>
                  <a:pt x="5" y="41"/>
                  <a:pt x="5" y="41"/>
                  <a:pt x="5" y="40"/>
                </a:cubicBezTo>
                <a:cubicBezTo>
                  <a:pt x="7" y="29"/>
                  <a:pt x="7" y="29"/>
                  <a:pt x="7" y="29"/>
                </a:cubicBezTo>
                <a:cubicBezTo>
                  <a:pt x="6" y="28"/>
                  <a:pt x="5" y="27"/>
                  <a:pt x="5" y="26"/>
                </a:cubicBezTo>
                <a:cubicBezTo>
                  <a:pt x="5" y="25"/>
                  <a:pt x="6" y="24"/>
                  <a:pt x="7" y="23"/>
                </a:cubicBezTo>
                <a:cubicBezTo>
                  <a:pt x="7" y="20"/>
                  <a:pt x="8" y="17"/>
                  <a:pt x="9" y="14"/>
                </a:cubicBezTo>
                <a:cubicBezTo>
                  <a:pt x="1" y="11"/>
                  <a:pt x="1" y="11"/>
                  <a:pt x="1" y="11"/>
                </a:cubicBezTo>
                <a:cubicBezTo>
                  <a:pt x="0" y="11"/>
                  <a:pt x="0" y="11"/>
                  <a:pt x="0" y="11"/>
                </a:cubicBezTo>
                <a:cubicBezTo>
                  <a:pt x="0" y="10"/>
                  <a:pt x="0" y="10"/>
                  <a:pt x="1" y="10"/>
                </a:cubicBezTo>
                <a:cubicBezTo>
                  <a:pt x="31" y="0"/>
                  <a:pt x="31" y="0"/>
                  <a:pt x="31" y="0"/>
                </a:cubicBezTo>
                <a:cubicBezTo>
                  <a:pt x="31" y="0"/>
                  <a:pt x="31" y="0"/>
                  <a:pt x="31" y="0"/>
                </a:cubicBezTo>
                <a:cubicBezTo>
                  <a:pt x="31" y="0"/>
                  <a:pt x="31" y="0"/>
                  <a:pt x="31" y="0"/>
                </a:cubicBezTo>
                <a:cubicBezTo>
                  <a:pt x="61" y="10"/>
                  <a:pt x="61" y="10"/>
                  <a:pt x="61" y="10"/>
                </a:cubicBezTo>
                <a:cubicBezTo>
                  <a:pt x="61" y="10"/>
                  <a:pt x="62" y="10"/>
                  <a:pt x="62" y="11"/>
                </a:cubicBezTo>
                <a:cubicBezTo>
                  <a:pt x="62" y="11"/>
                  <a:pt x="61" y="11"/>
                  <a:pt x="61" y="11"/>
                </a:cubicBezTo>
                <a:close/>
                <a:moveTo>
                  <a:pt x="48" y="28"/>
                </a:moveTo>
                <a:cubicBezTo>
                  <a:pt x="48" y="31"/>
                  <a:pt x="40" y="35"/>
                  <a:pt x="31" y="35"/>
                </a:cubicBezTo>
                <a:cubicBezTo>
                  <a:pt x="21" y="35"/>
                  <a:pt x="13" y="31"/>
                  <a:pt x="14" y="28"/>
                </a:cubicBezTo>
                <a:cubicBezTo>
                  <a:pt x="14" y="19"/>
                  <a:pt x="14" y="19"/>
                  <a:pt x="14" y="19"/>
                </a:cubicBezTo>
                <a:cubicBezTo>
                  <a:pt x="30" y="24"/>
                  <a:pt x="30" y="24"/>
                  <a:pt x="30" y="24"/>
                </a:cubicBezTo>
                <a:cubicBezTo>
                  <a:pt x="30" y="24"/>
                  <a:pt x="30" y="24"/>
                  <a:pt x="31" y="24"/>
                </a:cubicBezTo>
                <a:cubicBezTo>
                  <a:pt x="31" y="24"/>
                  <a:pt x="32" y="24"/>
                  <a:pt x="32" y="24"/>
                </a:cubicBezTo>
                <a:cubicBezTo>
                  <a:pt x="47" y="19"/>
                  <a:pt x="47" y="19"/>
                  <a:pt x="47" y="19"/>
                </a:cubicBezTo>
                <a:lnTo>
                  <a:pt x="48" y="28"/>
                </a:ln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56" name="Freeform 240"/>
          <p:cNvSpPr>
            <a:spLocks noEditPoints="1"/>
          </p:cNvSpPr>
          <p:nvPr/>
        </p:nvSpPr>
        <p:spPr bwMode="auto">
          <a:xfrm>
            <a:off x="7557628" y="4567678"/>
            <a:ext cx="400741" cy="400741"/>
          </a:xfrm>
          <a:custGeom>
            <a:avLst/>
            <a:gdLst>
              <a:gd name="T0" fmla="*/ 20 w 41"/>
              <a:gd name="T1" fmla="*/ 41 h 41"/>
              <a:gd name="T2" fmla="*/ 5 w 41"/>
              <a:gd name="T3" fmla="*/ 33 h 41"/>
              <a:gd name="T4" fmla="*/ 5 w 41"/>
              <a:gd name="T5" fmla="*/ 32 h 41"/>
              <a:gd name="T6" fmla="*/ 8 w 41"/>
              <a:gd name="T7" fmla="*/ 29 h 41"/>
              <a:gd name="T8" fmla="*/ 9 w 41"/>
              <a:gd name="T9" fmla="*/ 28 h 41"/>
              <a:gd name="T10" fmla="*/ 10 w 41"/>
              <a:gd name="T11" fmla="*/ 29 h 41"/>
              <a:gd name="T12" fmla="*/ 20 w 41"/>
              <a:gd name="T13" fmla="*/ 34 h 41"/>
              <a:gd name="T14" fmla="*/ 34 w 41"/>
              <a:gd name="T15" fmla="*/ 20 h 41"/>
              <a:gd name="T16" fmla="*/ 20 w 41"/>
              <a:gd name="T17" fmla="*/ 7 h 41"/>
              <a:gd name="T18" fmla="*/ 11 w 41"/>
              <a:gd name="T19" fmla="*/ 10 h 41"/>
              <a:gd name="T20" fmla="*/ 15 w 41"/>
              <a:gd name="T21" fmla="*/ 14 h 41"/>
              <a:gd name="T22" fmla="*/ 15 w 41"/>
              <a:gd name="T23" fmla="*/ 16 h 41"/>
              <a:gd name="T24" fmla="*/ 14 w 41"/>
              <a:gd name="T25" fmla="*/ 17 h 41"/>
              <a:gd name="T26" fmla="*/ 2 w 41"/>
              <a:gd name="T27" fmla="*/ 17 h 41"/>
              <a:gd name="T28" fmla="*/ 0 w 41"/>
              <a:gd name="T29" fmla="*/ 15 h 41"/>
              <a:gd name="T30" fmla="*/ 0 w 41"/>
              <a:gd name="T31" fmla="*/ 3 h 41"/>
              <a:gd name="T32" fmla="*/ 1 w 41"/>
              <a:gd name="T33" fmla="*/ 2 h 41"/>
              <a:gd name="T34" fmla="*/ 3 w 41"/>
              <a:gd name="T35" fmla="*/ 2 h 41"/>
              <a:gd name="T36" fmla="*/ 6 w 41"/>
              <a:gd name="T37" fmla="*/ 5 h 41"/>
              <a:gd name="T38" fmla="*/ 20 w 41"/>
              <a:gd name="T39" fmla="*/ 0 h 41"/>
              <a:gd name="T40" fmla="*/ 41 w 41"/>
              <a:gd name="T41" fmla="*/ 20 h 41"/>
              <a:gd name="T42" fmla="*/ 20 w 41"/>
              <a:gd name="T43" fmla="*/ 41 h 41"/>
              <a:gd name="T44" fmla="*/ 24 w 41"/>
              <a:gd name="T45" fmla="*/ 25 h 41"/>
              <a:gd name="T46" fmla="*/ 23 w 41"/>
              <a:gd name="T47" fmla="*/ 25 h 41"/>
              <a:gd name="T48" fmla="*/ 14 w 41"/>
              <a:gd name="T49" fmla="*/ 25 h 41"/>
              <a:gd name="T50" fmla="*/ 14 w 41"/>
              <a:gd name="T51" fmla="*/ 25 h 41"/>
              <a:gd name="T52" fmla="*/ 14 w 41"/>
              <a:gd name="T53" fmla="*/ 23 h 41"/>
              <a:gd name="T54" fmla="*/ 14 w 41"/>
              <a:gd name="T55" fmla="*/ 22 h 41"/>
              <a:gd name="T56" fmla="*/ 20 w 41"/>
              <a:gd name="T57" fmla="*/ 22 h 41"/>
              <a:gd name="T58" fmla="*/ 20 w 41"/>
              <a:gd name="T59" fmla="*/ 13 h 41"/>
              <a:gd name="T60" fmla="*/ 21 w 41"/>
              <a:gd name="T61" fmla="*/ 12 h 41"/>
              <a:gd name="T62" fmla="*/ 23 w 41"/>
              <a:gd name="T63" fmla="*/ 12 h 41"/>
              <a:gd name="T64" fmla="*/ 24 w 41"/>
              <a:gd name="T65" fmla="*/ 13 h 41"/>
              <a:gd name="T66" fmla="*/ 24 w 41"/>
              <a:gd name="T6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1">
                <a:moveTo>
                  <a:pt x="20" y="41"/>
                </a:moveTo>
                <a:cubicBezTo>
                  <a:pt x="14" y="41"/>
                  <a:pt x="8" y="38"/>
                  <a:pt x="5" y="33"/>
                </a:cubicBezTo>
                <a:cubicBezTo>
                  <a:pt x="4" y="33"/>
                  <a:pt x="4" y="33"/>
                  <a:pt x="5" y="32"/>
                </a:cubicBezTo>
                <a:cubicBezTo>
                  <a:pt x="8" y="29"/>
                  <a:pt x="8" y="29"/>
                  <a:pt x="8" y="29"/>
                </a:cubicBezTo>
                <a:cubicBezTo>
                  <a:pt x="8" y="28"/>
                  <a:pt x="9" y="28"/>
                  <a:pt x="9" y="28"/>
                </a:cubicBezTo>
                <a:cubicBezTo>
                  <a:pt x="9" y="28"/>
                  <a:pt x="9" y="28"/>
                  <a:pt x="10" y="29"/>
                </a:cubicBezTo>
                <a:cubicBezTo>
                  <a:pt x="12" y="32"/>
                  <a:pt x="16" y="34"/>
                  <a:pt x="20" y="34"/>
                </a:cubicBezTo>
                <a:cubicBezTo>
                  <a:pt x="28" y="34"/>
                  <a:pt x="34" y="28"/>
                  <a:pt x="34" y="20"/>
                </a:cubicBezTo>
                <a:cubicBezTo>
                  <a:pt x="34" y="13"/>
                  <a:pt x="28" y="7"/>
                  <a:pt x="20" y="7"/>
                </a:cubicBezTo>
                <a:cubicBezTo>
                  <a:pt x="17" y="7"/>
                  <a:pt x="14" y="8"/>
                  <a:pt x="11" y="10"/>
                </a:cubicBezTo>
                <a:cubicBezTo>
                  <a:pt x="15" y="14"/>
                  <a:pt x="15" y="14"/>
                  <a:pt x="15" y="14"/>
                </a:cubicBezTo>
                <a:cubicBezTo>
                  <a:pt x="15" y="14"/>
                  <a:pt x="15" y="15"/>
                  <a:pt x="15" y="16"/>
                </a:cubicBezTo>
                <a:cubicBezTo>
                  <a:pt x="15" y="16"/>
                  <a:pt x="14" y="17"/>
                  <a:pt x="14" y="17"/>
                </a:cubicBezTo>
                <a:cubicBezTo>
                  <a:pt x="2" y="17"/>
                  <a:pt x="2" y="17"/>
                  <a:pt x="2" y="17"/>
                </a:cubicBezTo>
                <a:cubicBezTo>
                  <a:pt x="1" y="17"/>
                  <a:pt x="0" y="16"/>
                  <a:pt x="0" y="15"/>
                </a:cubicBezTo>
                <a:cubicBezTo>
                  <a:pt x="0" y="3"/>
                  <a:pt x="0" y="3"/>
                  <a:pt x="0" y="3"/>
                </a:cubicBezTo>
                <a:cubicBezTo>
                  <a:pt x="0" y="2"/>
                  <a:pt x="0" y="2"/>
                  <a:pt x="1" y="2"/>
                </a:cubicBezTo>
                <a:cubicBezTo>
                  <a:pt x="2" y="1"/>
                  <a:pt x="2" y="1"/>
                  <a:pt x="3" y="2"/>
                </a:cubicBezTo>
                <a:cubicBezTo>
                  <a:pt x="6" y="5"/>
                  <a:pt x="6" y="5"/>
                  <a:pt x="6" y="5"/>
                </a:cubicBezTo>
                <a:cubicBezTo>
                  <a:pt x="10" y="2"/>
                  <a:pt x="15" y="0"/>
                  <a:pt x="20" y="0"/>
                </a:cubicBezTo>
                <a:cubicBezTo>
                  <a:pt x="32" y="0"/>
                  <a:pt x="41" y="9"/>
                  <a:pt x="41" y="20"/>
                </a:cubicBezTo>
                <a:cubicBezTo>
                  <a:pt x="41" y="32"/>
                  <a:pt x="32" y="41"/>
                  <a:pt x="20" y="41"/>
                </a:cubicBezTo>
                <a:close/>
                <a:moveTo>
                  <a:pt x="24" y="25"/>
                </a:moveTo>
                <a:cubicBezTo>
                  <a:pt x="24" y="25"/>
                  <a:pt x="23" y="25"/>
                  <a:pt x="23" y="25"/>
                </a:cubicBezTo>
                <a:cubicBezTo>
                  <a:pt x="14" y="25"/>
                  <a:pt x="14" y="25"/>
                  <a:pt x="14" y="25"/>
                </a:cubicBezTo>
                <a:cubicBezTo>
                  <a:pt x="14" y="25"/>
                  <a:pt x="14" y="25"/>
                  <a:pt x="14" y="25"/>
                </a:cubicBezTo>
                <a:cubicBezTo>
                  <a:pt x="14" y="23"/>
                  <a:pt x="14" y="23"/>
                  <a:pt x="14" y="23"/>
                </a:cubicBezTo>
                <a:cubicBezTo>
                  <a:pt x="14" y="22"/>
                  <a:pt x="14" y="22"/>
                  <a:pt x="14" y="22"/>
                </a:cubicBezTo>
                <a:cubicBezTo>
                  <a:pt x="20" y="22"/>
                  <a:pt x="20" y="22"/>
                  <a:pt x="20" y="22"/>
                </a:cubicBezTo>
                <a:cubicBezTo>
                  <a:pt x="20" y="13"/>
                  <a:pt x="20" y="13"/>
                  <a:pt x="20" y="13"/>
                </a:cubicBezTo>
                <a:cubicBezTo>
                  <a:pt x="20" y="12"/>
                  <a:pt x="21" y="12"/>
                  <a:pt x="21" y="12"/>
                </a:cubicBezTo>
                <a:cubicBezTo>
                  <a:pt x="23" y="12"/>
                  <a:pt x="23" y="12"/>
                  <a:pt x="23" y="12"/>
                </a:cubicBezTo>
                <a:cubicBezTo>
                  <a:pt x="23" y="12"/>
                  <a:pt x="24" y="12"/>
                  <a:pt x="24" y="13"/>
                </a:cubicBezTo>
                <a:lnTo>
                  <a:pt x="24" y="25"/>
                </a:ln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57" name="Freeform 241"/>
          <p:cNvSpPr>
            <a:spLocks noEditPoints="1"/>
          </p:cNvSpPr>
          <p:nvPr/>
        </p:nvSpPr>
        <p:spPr bwMode="auto">
          <a:xfrm>
            <a:off x="7557629" y="1802356"/>
            <a:ext cx="400420" cy="325833"/>
          </a:xfrm>
          <a:custGeom>
            <a:avLst/>
            <a:gdLst>
              <a:gd name="T0" fmla="*/ 41 w 43"/>
              <a:gd name="T1" fmla="*/ 21 h 35"/>
              <a:gd name="T2" fmla="*/ 41 w 43"/>
              <a:gd name="T3" fmla="*/ 21 h 35"/>
              <a:gd name="T4" fmla="*/ 40 w 43"/>
              <a:gd name="T5" fmla="*/ 21 h 35"/>
              <a:gd name="T6" fmla="*/ 40 w 43"/>
              <a:gd name="T7" fmla="*/ 21 h 35"/>
              <a:gd name="T8" fmla="*/ 21 w 43"/>
              <a:gd name="T9" fmla="*/ 5 h 35"/>
              <a:gd name="T10" fmla="*/ 3 w 43"/>
              <a:gd name="T11" fmla="*/ 21 h 35"/>
              <a:gd name="T12" fmla="*/ 2 w 43"/>
              <a:gd name="T13" fmla="*/ 21 h 35"/>
              <a:gd name="T14" fmla="*/ 2 w 43"/>
              <a:gd name="T15" fmla="*/ 21 h 35"/>
              <a:gd name="T16" fmla="*/ 0 w 43"/>
              <a:gd name="T17" fmla="*/ 19 h 35"/>
              <a:gd name="T18" fmla="*/ 0 w 43"/>
              <a:gd name="T19" fmla="*/ 17 h 35"/>
              <a:gd name="T20" fmla="*/ 19 w 43"/>
              <a:gd name="T21" fmla="*/ 1 h 35"/>
              <a:gd name="T22" fmla="*/ 23 w 43"/>
              <a:gd name="T23" fmla="*/ 1 h 35"/>
              <a:gd name="T24" fmla="*/ 30 w 43"/>
              <a:gd name="T25" fmla="*/ 7 h 35"/>
              <a:gd name="T26" fmla="*/ 30 w 43"/>
              <a:gd name="T27" fmla="*/ 2 h 35"/>
              <a:gd name="T28" fmla="*/ 31 w 43"/>
              <a:gd name="T29" fmla="*/ 1 h 35"/>
              <a:gd name="T30" fmla="*/ 36 w 43"/>
              <a:gd name="T31" fmla="*/ 1 h 35"/>
              <a:gd name="T32" fmla="*/ 37 w 43"/>
              <a:gd name="T33" fmla="*/ 2 h 35"/>
              <a:gd name="T34" fmla="*/ 37 w 43"/>
              <a:gd name="T35" fmla="*/ 12 h 35"/>
              <a:gd name="T36" fmla="*/ 43 w 43"/>
              <a:gd name="T37" fmla="*/ 17 h 35"/>
              <a:gd name="T38" fmla="*/ 43 w 43"/>
              <a:gd name="T39" fmla="*/ 19 h 35"/>
              <a:gd name="T40" fmla="*/ 41 w 43"/>
              <a:gd name="T41" fmla="*/ 21 h 35"/>
              <a:gd name="T42" fmla="*/ 37 w 43"/>
              <a:gd name="T43" fmla="*/ 33 h 35"/>
              <a:gd name="T44" fmla="*/ 35 w 43"/>
              <a:gd name="T45" fmla="*/ 35 h 35"/>
              <a:gd name="T46" fmla="*/ 25 w 43"/>
              <a:gd name="T47" fmla="*/ 35 h 35"/>
              <a:gd name="T48" fmla="*/ 25 w 43"/>
              <a:gd name="T49" fmla="*/ 25 h 35"/>
              <a:gd name="T50" fmla="*/ 18 w 43"/>
              <a:gd name="T51" fmla="*/ 25 h 35"/>
              <a:gd name="T52" fmla="*/ 18 w 43"/>
              <a:gd name="T53" fmla="*/ 35 h 35"/>
              <a:gd name="T54" fmla="*/ 8 w 43"/>
              <a:gd name="T55" fmla="*/ 35 h 35"/>
              <a:gd name="T56" fmla="*/ 6 w 43"/>
              <a:gd name="T57" fmla="*/ 33 h 35"/>
              <a:gd name="T58" fmla="*/ 6 w 43"/>
              <a:gd name="T59" fmla="*/ 20 h 35"/>
              <a:gd name="T60" fmla="*/ 6 w 43"/>
              <a:gd name="T61" fmla="*/ 20 h 35"/>
              <a:gd name="T62" fmla="*/ 21 w 43"/>
              <a:gd name="T63" fmla="*/ 8 h 35"/>
              <a:gd name="T64" fmla="*/ 37 w 43"/>
              <a:gd name="T65" fmla="*/ 20 h 35"/>
              <a:gd name="T66" fmla="*/ 37 w 43"/>
              <a:gd name="T67" fmla="*/ 20 h 35"/>
              <a:gd name="T68" fmla="*/ 37 w 43"/>
              <a:gd name="T6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35">
                <a:moveTo>
                  <a:pt x="41" y="21"/>
                </a:moveTo>
                <a:cubicBezTo>
                  <a:pt x="41" y="21"/>
                  <a:pt x="41" y="21"/>
                  <a:pt x="41" y="21"/>
                </a:cubicBezTo>
                <a:cubicBezTo>
                  <a:pt x="41" y="21"/>
                  <a:pt x="41" y="21"/>
                  <a:pt x="40" y="21"/>
                </a:cubicBezTo>
                <a:cubicBezTo>
                  <a:pt x="40" y="21"/>
                  <a:pt x="40" y="21"/>
                  <a:pt x="40" y="21"/>
                </a:cubicBezTo>
                <a:cubicBezTo>
                  <a:pt x="21" y="5"/>
                  <a:pt x="21" y="5"/>
                  <a:pt x="21" y="5"/>
                </a:cubicBezTo>
                <a:cubicBezTo>
                  <a:pt x="3" y="21"/>
                  <a:pt x="3" y="21"/>
                  <a:pt x="3" y="21"/>
                </a:cubicBezTo>
                <a:cubicBezTo>
                  <a:pt x="3" y="21"/>
                  <a:pt x="2" y="21"/>
                  <a:pt x="2" y="21"/>
                </a:cubicBezTo>
                <a:cubicBezTo>
                  <a:pt x="2" y="21"/>
                  <a:pt x="2" y="21"/>
                  <a:pt x="2" y="21"/>
                </a:cubicBezTo>
                <a:cubicBezTo>
                  <a:pt x="0" y="19"/>
                  <a:pt x="0" y="19"/>
                  <a:pt x="0" y="19"/>
                </a:cubicBezTo>
                <a:cubicBezTo>
                  <a:pt x="0" y="18"/>
                  <a:pt x="0" y="18"/>
                  <a:pt x="0" y="17"/>
                </a:cubicBezTo>
                <a:cubicBezTo>
                  <a:pt x="19" y="1"/>
                  <a:pt x="19" y="1"/>
                  <a:pt x="19" y="1"/>
                </a:cubicBezTo>
                <a:cubicBezTo>
                  <a:pt x="20" y="0"/>
                  <a:pt x="22" y="0"/>
                  <a:pt x="23" y="1"/>
                </a:cubicBezTo>
                <a:cubicBezTo>
                  <a:pt x="30" y="7"/>
                  <a:pt x="30" y="7"/>
                  <a:pt x="30" y="7"/>
                </a:cubicBezTo>
                <a:cubicBezTo>
                  <a:pt x="30" y="2"/>
                  <a:pt x="30" y="2"/>
                  <a:pt x="30" y="2"/>
                </a:cubicBezTo>
                <a:cubicBezTo>
                  <a:pt x="30" y="1"/>
                  <a:pt x="30" y="1"/>
                  <a:pt x="31" y="1"/>
                </a:cubicBezTo>
                <a:cubicBezTo>
                  <a:pt x="36" y="1"/>
                  <a:pt x="36" y="1"/>
                  <a:pt x="36" y="1"/>
                </a:cubicBezTo>
                <a:cubicBezTo>
                  <a:pt x="36" y="1"/>
                  <a:pt x="37" y="1"/>
                  <a:pt x="37" y="2"/>
                </a:cubicBezTo>
                <a:cubicBezTo>
                  <a:pt x="37" y="12"/>
                  <a:pt x="37" y="12"/>
                  <a:pt x="37" y="12"/>
                </a:cubicBezTo>
                <a:cubicBezTo>
                  <a:pt x="43" y="17"/>
                  <a:pt x="43" y="17"/>
                  <a:pt x="43" y="17"/>
                </a:cubicBezTo>
                <a:cubicBezTo>
                  <a:pt x="43" y="18"/>
                  <a:pt x="43" y="18"/>
                  <a:pt x="43" y="19"/>
                </a:cubicBezTo>
                <a:lnTo>
                  <a:pt x="41" y="21"/>
                </a:lnTo>
                <a:close/>
                <a:moveTo>
                  <a:pt x="37" y="33"/>
                </a:moveTo>
                <a:cubicBezTo>
                  <a:pt x="37" y="34"/>
                  <a:pt x="36" y="35"/>
                  <a:pt x="35" y="35"/>
                </a:cubicBezTo>
                <a:cubicBezTo>
                  <a:pt x="25" y="35"/>
                  <a:pt x="25" y="35"/>
                  <a:pt x="25" y="35"/>
                </a:cubicBezTo>
                <a:cubicBezTo>
                  <a:pt x="25" y="25"/>
                  <a:pt x="25" y="25"/>
                  <a:pt x="25" y="25"/>
                </a:cubicBezTo>
                <a:cubicBezTo>
                  <a:pt x="18" y="25"/>
                  <a:pt x="18" y="25"/>
                  <a:pt x="18" y="25"/>
                </a:cubicBezTo>
                <a:cubicBezTo>
                  <a:pt x="18" y="35"/>
                  <a:pt x="18" y="35"/>
                  <a:pt x="18" y="35"/>
                </a:cubicBezTo>
                <a:cubicBezTo>
                  <a:pt x="8" y="35"/>
                  <a:pt x="8" y="35"/>
                  <a:pt x="8" y="35"/>
                </a:cubicBezTo>
                <a:cubicBezTo>
                  <a:pt x="7" y="35"/>
                  <a:pt x="6" y="34"/>
                  <a:pt x="6" y="33"/>
                </a:cubicBezTo>
                <a:cubicBezTo>
                  <a:pt x="6" y="20"/>
                  <a:pt x="6" y="20"/>
                  <a:pt x="6" y="20"/>
                </a:cubicBezTo>
                <a:cubicBezTo>
                  <a:pt x="6" y="20"/>
                  <a:pt x="6" y="20"/>
                  <a:pt x="6" y="20"/>
                </a:cubicBezTo>
                <a:cubicBezTo>
                  <a:pt x="21" y="8"/>
                  <a:pt x="21" y="8"/>
                  <a:pt x="21" y="8"/>
                </a:cubicBezTo>
                <a:cubicBezTo>
                  <a:pt x="37" y="20"/>
                  <a:pt x="37" y="20"/>
                  <a:pt x="37" y="20"/>
                </a:cubicBezTo>
                <a:cubicBezTo>
                  <a:pt x="37" y="20"/>
                  <a:pt x="37" y="20"/>
                  <a:pt x="37" y="20"/>
                </a:cubicBezTo>
                <a:lnTo>
                  <a:pt x="37" y="33"/>
                </a:ln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58" name="Freeform 256"/>
          <p:cNvSpPr>
            <a:spLocks noEditPoints="1"/>
          </p:cNvSpPr>
          <p:nvPr/>
        </p:nvSpPr>
        <p:spPr bwMode="auto">
          <a:xfrm>
            <a:off x="4154416" y="1794071"/>
            <a:ext cx="371425" cy="350597"/>
          </a:xfrm>
          <a:custGeom>
            <a:avLst/>
            <a:gdLst>
              <a:gd name="T0" fmla="*/ 42 w 45"/>
              <a:gd name="T1" fmla="*/ 32 h 43"/>
              <a:gd name="T2" fmla="*/ 39 w 45"/>
              <a:gd name="T3" fmla="*/ 29 h 43"/>
              <a:gd name="T4" fmla="*/ 36 w 45"/>
              <a:gd name="T5" fmla="*/ 32 h 43"/>
              <a:gd name="T6" fmla="*/ 42 w 45"/>
              <a:gd name="T7" fmla="*/ 37 h 43"/>
              <a:gd name="T8" fmla="*/ 43 w 45"/>
              <a:gd name="T9" fmla="*/ 39 h 43"/>
              <a:gd name="T10" fmla="*/ 39 w 45"/>
              <a:gd name="T11" fmla="*/ 43 h 43"/>
              <a:gd name="T12" fmla="*/ 38 w 45"/>
              <a:gd name="T13" fmla="*/ 42 h 43"/>
              <a:gd name="T14" fmla="*/ 20 w 45"/>
              <a:gd name="T15" fmla="*/ 24 h 43"/>
              <a:gd name="T16" fmla="*/ 10 w 45"/>
              <a:gd name="T17" fmla="*/ 27 h 43"/>
              <a:gd name="T18" fmla="*/ 0 w 45"/>
              <a:gd name="T19" fmla="*/ 17 h 43"/>
              <a:gd name="T20" fmla="*/ 18 w 45"/>
              <a:gd name="T21" fmla="*/ 0 h 43"/>
              <a:gd name="T22" fmla="*/ 27 w 45"/>
              <a:gd name="T23" fmla="*/ 10 h 43"/>
              <a:gd name="T24" fmla="*/ 24 w 45"/>
              <a:gd name="T25" fmla="*/ 20 h 43"/>
              <a:gd name="T26" fmla="*/ 33 w 45"/>
              <a:gd name="T27" fmla="*/ 29 h 43"/>
              <a:gd name="T28" fmla="*/ 36 w 45"/>
              <a:gd name="T29" fmla="*/ 26 h 43"/>
              <a:gd name="T30" fmla="*/ 33 w 45"/>
              <a:gd name="T31" fmla="*/ 23 h 43"/>
              <a:gd name="T32" fmla="*/ 36 w 45"/>
              <a:gd name="T33" fmla="*/ 20 h 43"/>
              <a:gd name="T34" fmla="*/ 37 w 45"/>
              <a:gd name="T35" fmla="*/ 20 h 43"/>
              <a:gd name="T36" fmla="*/ 45 w 45"/>
              <a:gd name="T37" fmla="*/ 29 h 43"/>
              <a:gd name="T38" fmla="*/ 42 w 45"/>
              <a:gd name="T39" fmla="*/ 32 h 43"/>
              <a:gd name="T40" fmla="*/ 17 w 45"/>
              <a:gd name="T41" fmla="*/ 5 h 43"/>
              <a:gd name="T42" fmla="*/ 12 w 45"/>
              <a:gd name="T43" fmla="*/ 10 h 43"/>
              <a:gd name="T44" fmla="*/ 12 w 45"/>
              <a:gd name="T45" fmla="*/ 12 h 43"/>
              <a:gd name="T46" fmla="*/ 10 w 45"/>
              <a:gd name="T47" fmla="*/ 12 h 43"/>
              <a:gd name="T48" fmla="*/ 5 w 45"/>
              <a:gd name="T49" fmla="*/ 17 h 43"/>
              <a:gd name="T50" fmla="*/ 10 w 45"/>
              <a:gd name="T51" fmla="*/ 22 h 43"/>
              <a:gd name="T52" fmla="*/ 15 w 45"/>
              <a:gd name="T53" fmla="*/ 17 h 43"/>
              <a:gd name="T54" fmla="*/ 15 w 45"/>
              <a:gd name="T55" fmla="*/ 15 h 43"/>
              <a:gd name="T56" fmla="*/ 17 w 45"/>
              <a:gd name="T57" fmla="*/ 15 h 43"/>
              <a:gd name="T58" fmla="*/ 22 w 45"/>
              <a:gd name="T59" fmla="*/ 10 h 43"/>
              <a:gd name="T60" fmla="*/ 17 w 45"/>
              <a:gd name="T6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3">
                <a:moveTo>
                  <a:pt x="42" y="32"/>
                </a:moveTo>
                <a:cubicBezTo>
                  <a:pt x="41" y="32"/>
                  <a:pt x="39" y="30"/>
                  <a:pt x="39" y="29"/>
                </a:cubicBezTo>
                <a:cubicBezTo>
                  <a:pt x="36" y="32"/>
                  <a:pt x="36" y="32"/>
                  <a:pt x="36" y="32"/>
                </a:cubicBezTo>
                <a:cubicBezTo>
                  <a:pt x="42" y="37"/>
                  <a:pt x="42" y="37"/>
                  <a:pt x="42" y="37"/>
                </a:cubicBezTo>
                <a:cubicBezTo>
                  <a:pt x="42" y="38"/>
                  <a:pt x="43" y="39"/>
                  <a:pt x="43" y="39"/>
                </a:cubicBezTo>
                <a:cubicBezTo>
                  <a:pt x="43" y="41"/>
                  <a:pt x="41" y="43"/>
                  <a:pt x="39" y="43"/>
                </a:cubicBezTo>
                <a:cubicBezTo>
                  <a:pt x="39" y="43"/>
                  <a:pt x="38" y="42"/>
                  <a:pt x="38" y="42"/>
                </a:cubicBezTo>
                <a:cubicBezTo>
                  <a:pt x="20" y="24"/>
                  <a:pt x="20" y="24"/>
                  <a:pt x="20" y="24"/>
                </a:cubicBezTo>
                <a:cubicBezTo>
                  <a:pt x="17" y="26"/>
                  <a:pt x="13" y="27"/>
                  <a:pt x="10" y="27"/>
                </a:cubicBezTo>
                <a:cubicBezTo>
                  <a:pt x="4" y="27"/>
                  <a:pt x="0" y="23"/>
                  <a:pt x="0" y="17"/>
                </a:cubicBezTo>
                <a:cubicBezTo>
                  <a:pt x="0" y="9"/>
                  <a:pt x="9" y="0"/>
                  <a:pt x="18" y="0"/>
                </a:cubicBezTo>
                <a:cubicBezTo>
                  <a:pt x="23" y="0"/>
                  <a:pt x="27" y="4"/>
                  <a:pt x="27" y="10"/>
                </a:cubicBezTo>
                <a:cubicBezTo>
                  <a:pt x="27" y="13"/>
                  <a:pt x="26" y="17"/>
                  <a:pt x="24" y="20"/>
                </a:cubicBezTo>
                <a:cubicBezTo>
                  <a:pt x="33" y="29"/>
                  <a:pt x="33" y="29"/>
                  <a:pt x="33" y="29"/>
                </a:cubicBezTo>
                <a:cubicBezTo>
                  <a:pt x="36" y="26"/>
                  <a:pt x="36" y="26"/>
                  <a:pt x="36" y="26"/>
                </a:cubicBezTo>
                <a:cubicBezTo>
                  <a:pt x="35" y="26"/>
                  <a:pt x="33" y="24"/>
                  <a:pt x="33" y="23"/>
                </a:cubicBezTo>
                <a:cubicBezTo>
                  <a:pt x="33" y="22"/>
                  <a:pt x="35" y="20"/>
                  <a:pt x="36" y="20"/>
                </a:cubicBezTo>
                <a:cubicBezTo>
                  <a:pt x="36" y="20"/>
                  <a:pt x="36" y="20"/>
                  <a:pt x="37" y="20"/>
                </a:cubicBezTo>
                <a:cubicBezTo>
                  <a:pt x="38" y="21"/>
                  <a:pt x="45" y="28"/>
                  <a:pt x="45" y="29"/>
                </a:cubicBezTo>
                <a:cubicBezTo>
                  <a:pt x="45" y="30"/>
                  <a:pt x="43" y="32"/>
                  <a:pt x="42" y="32"/>
                </a:cubicBezTo>
                <a:close/>
                <a:moveTo>
                  <a:pt x="17" y="5"/>
                </a:moveTo>
                <a:cubicBezTo>
                  <a:pt x="14" y="5"/>
                  <a:pt x="12" y="7"/>
                  <a:pt x="12" y="10"/>
                </a:cubicBezTo>
                <a:cubicBezTo>
                  <a:pt x="12" y="11"/>
                  <a:pt x="12" y="12"/>
                  <a:pt x="12" y="12"/>
                </a:cubicBezTo>
                <a:cubicBezTo>
                  <a:pt x="12" y="12"/>
                  <a:pt x="11" y="12"/>
                  <a:pt x="10" y="12"/>
                </a:cubicBezTo>
                <a:cubicBezTo>
                  <a:pt x="7" y="12"/>
                  <a:pt x="5" y="14"/>
                  <a:pt x="5" y="17"/>
                </a:cubicBezTo>
                <a:cubicBezTo>
                  <a:pt x="5" y="20"/>
                  <a:pt x="7" y="22"/>
                  <a:pt x="10" y="22"/>
                </a:cubicBezTo>
                <a:cubicBezTo>
                  <a:pt x="13" y="22"/>
                  <a:pt x="15" y="20"/>
                  <a:pt x="15" y="17"/>
                </a:cubicBezTo>
                <a:cubicBezTo>
                  <a:pt x="15" y="16"/>
                  <a:pt x="15" y="15"/>
                  <a:pt x="15" y="15"/>
                </a:cubicBezTo>
                <a:cubicBezTo>
                  <a:pt x="16" y="15"/>
                  <a:pt x="16" y="15"/>
                  <a:pt x="17" y="15"/>
                </a:cubicBezTo>
                <a:cubicBezTo>
                  <a:pt x="20" y="15"/>
                  <a:pt x="22" y="13"/>
                  <a:pt x="22" y="10"/>
                </a:cubicBezTo>
                <a:cubicBezTo>
                  <a:pt x="22" y="7"/>
                  <a:pt x="20" y="5"/>
                  <a:pt x="17" y="5"/>
                </a:cubicBez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59" name="Freeform 172"/>
          <p:cNvSpPr>
            <a:spLocks noEditPoints="1"/>
          </p:cNvSpPr>
          <p:nvPr/>
        </p:nvSpPr>
        <p:spPr bwMode="auto">
          <a:xfrm>
            <a:off x="8018498" y="3139784"/>
            <a:ext cx="442508" cy="438371"/>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sp>
        <p:nvSpPr>
          <p:cNvPr id="60" name="Freeform 268"/>
          <p:cNvSpPr>
            <a:spLocks noEditPoints="1"/>
          </p:cNvSpPr>
          <p:nvPr/>
        </p:nvSpPr>
        <p:spPr bwMode="auto">
          <a:xfrm>
            <a:off x="5746482" y="3057287"/>
            <a:ext cx="710207" cy="710207"/>
          </a:xfrm>
          <a:custGeom>
            <a:avLst/>
            <a:gdLst>
              <a:gd name="T0" fmla="*/ 42 w 44"/>
              <a:gd name="T1" fmla="*/ 38 h 44"/>
              <a:gd name="T2" fmla="*/ 38 w 44"/>
              <a:gd name="T3" fmla="*/ 42 h 44"/>
              <a:gd name="T4" fmla="*/ 32 w 44"/>
              <a:gd name="T5" fmla="*/ 44 h 44"/>
              <a:gd name="T6" fmla="*/ 27 w 44"/>
              <a:gd name="T7" fmla="*/ 42 h 44"/>
              <a:gd name="T8" fmla="*/ 21 w 44"/>
              <a:gd name="T9" fmla="*/ 36 h 44"/>
              <a:gd name="T10" fmla="*/ 19 w 44"/>
              <a:gd name="T11" fmla="*/ 31 h 44"/>
              <a:gd name="T12" fmla="*/ 21 w 44"/>
              <a:gd name="T13" fmla="*/ 25 h 44"/>
              <a:gd name="T14" fmla="*/ 19 w 44"/>
              <a:gd name="T15" fmla="*/ 23 h 44"/>
              <a:gd name="T16" fmla="*/ 13 w 44"/>
              <a:gd name="T17" fmla="*/ 25 h 44"/>
              <a:gd name="T18" fmla="*/ 8 w 44"/>
              <a:gd name="T19" fmla="*/ 23 h 44"/>
              <a:gd name="T20" fmla="*/ 2 w 44"/>
              <a:gd name="T21" fmla="*/ 17 h 44"/>
              <a:gd name="T22" fmla="*/ 0 w 44"/>
              <a:gd name="T23" fmla="*/ 12 h 44"/>
              <a:gd name="T24" fmla="*/ 2 w 44"/>
              <a:gd name="T25" fmla="*/ 6 h 44"/>
              <a:gd name="T26" fmla="*/ 6 w 44"/>
              <a:gd name="T27" fmla="*/ 2 h 44"/>
              <a:gd name="T28" fmla="*/ 12 w 44"/>
              <a:gd name="T29" fmla="*/ 0 h 44"/>
              <a:gd name="T30" fmla="*/ 17 w 44"/>
              <a:gd name="T31" fmla="*/ 2 h 44"/>
              <a:gd name="T32" fmla="*/ 23 w 44"/>
              <a:gd name="T33" fmla="*/ 8 h 44"/>
              <a:gd name="T34" fmla="*/ 25 w 44"/>
              <a:gd name="T35" fmla="*/ 13 h 44"/>
              <a:gd name="T36" fmla="*/ 23 w 44"/>
              <a:gd name="T37" fmla="*/ 19 h 44"/>
              <a:gd name="T38" fmla="*/ 25 w 44"/>
              <a:gd name="T39" fmla="*/ 21 h 44"/>
              <a:gd name="T40" fmla="*/ 31 w 44"/>
              <a:gd name="T41" fmla="*/ 19 h 44"/>
              <a:gd name="T42" fmla="*/ 36 w 44"/>
              <a:gd name="T43" fmla="*/ 21 h 44"/>
              <a:gd name="T44" fmla="*/ 42 w 44"/>
              <a:gd name="T45" fmla="*/ 27 h 44"/>
              <a:gd name="T46" fmla="*/ 44 w 44"/>
              <a:gd name="T47" fmla="*/ 32 h 44"/>
              <a:gd name="T48" fmla="*/ 42 w 44"/>
              <a:gd name="T49" fmla="*/ 38 h 44"/>
              <a:gd name="T50" fmla="*/ 19 w 44"/>
              <a:gd name="T51" fmla="*/ 12 h 44"/>
              <a:gd name="T52" fmla="*/ 14 w 44"/>
              <a:gd name="T53" fmla="*/ 6 h 44"/>
              <a:gd name="T54" fmla="*/ 12 w 44"/>
              <a:gd name="T55" fmla="*/ 5 h 44"/>
              <a:gd name="T56" fmla="*/ 10 w 44"/>
              <a:gd name="T57" fmla="*/ 6 h 44"/>
              <a:gd name="T58" fmla="*/ 6 w 44"/>
              <a:gd name="T59" fmla="*/ 10 h 44"/>
              <a:gd name="T60" fmla="*/ 5 w 44"/>
              <a:gd name="T61" fmla="*/ 12 h 44"/>
              <a:gd name="T62" fmla="*/ 6 w 44"/>
              <a:gd name="T63" fmla="*/ 13 h 44"/>
              <a:gd name="T64" fmla="*/ 12 w 44"/>
              <a:gd name="T65" fmla="*/ 19 h 44"/>
              <a:gd name="T66" fmla="*/ 13 w 44"/>
              <a:gd name="T67" fmla="*/ 20 h 44"/>
              <a:gd name="T68" fmla="*/ 15 w 44"/>
              <a:gd name="T69" fmla="*/ 19 h 44"/>
              <a:gd name="T70" fmla="*/ 13 w 44"/>
              <a:gd name="T71" fmla="*/ 16 h 44"/>
              <a:gd name="T72" fmla="*/ 16 w 44"/>
              <a:gd name="T73" fmla="*/ 13 h 44"/>
              <a:gd name="T74" fmla="*/ 19 w 44"/>
              <a:gd name="T75" fmla="*/ 15 h 44"/>
              <a:gd name="T76" fmla="*/ 20 w 44"/>
              <a:gd name="T77" fmla="*/ 13 h 44"/>
              <a:gd name="T78" fmla="*/ 19 w 44"/>
              <a:gd name="T79" fmla="*/ 12 h 44"/>
              <a:gd name="T80" fmla="*/ 38 w 44"/>
              <a:gd name="T81" fmla="*/ 30 h 44"/>
              <a:gd name="T82" fmla="*/ 32 w 44"/>
              <a:gd name="T83" fmla="*/ 25 h 44"/>
              <a:gd name="T84" fmla="*/ 31 w 44"/>
              <a:gd name="T85" fmla="*/ 24 h 44"/>
              <a:gd name="T86" fmla="*/ 29 w 44"/>
              <a:gd name="T87" fmla="*/ 25 h 44"/>
              <a:gd name="T88" fmla="*/ 31 w 44"/>
              <a:gd name="T89" fmla="*/ 28 h 44"/>
              <a:gd name="T90" fmla="*/ 28 w 44"/>
              <a:gd name="T91" fmla="*/ 31 h 44"/>
              <a:gd name="T92" fmla="*/ 25 w 44"/>
              <a:gd name="T93" fmla="*/ 29 h 44"/>
              <a:gd name="T94" fmla="*/ 24 w 44"/>
              <a:gd name="T95" fmla="*/ 31 h 44"/>
              <a:gd name="T96" fmla="*/ 25 w 44"/>
              <a:gd name="T97" fmla="*/ 32 h 44"/>
              <a:gd name="T98" fmla="*/ 30 w 44"/>
              <a:gd name="T99" fmla="*/ 38 h 44"/>
              <a:gd name="T100" fmla="*/ 32 w 44"/>
              <a:gd name="T101" fmla="*/ 39 h 44"/>
              <a:gd name="T102" fmla="*/ 34 w 44"/>
              <a:gd name="T103" fmla="*/ 38 h 44"/>
              <a:gd name="T104" fmla="*/ 38 w 44"/>
              <a:gd name="T105" fmla="*/ 34 h 44"/>
              <a:gd name="T106" fmla="*/ 39 w 44"/>
              <a:gd name="T107" fmla="*/ 32 h 44"/>
              <a:gd name="T108" fmla="*/ 38 w 44"/>
              <a:gd name="T10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44">
                <a:moveTo>
                  <a:pt x="42" y="38"/>
                </a:moveTo>
                <a:cubicBezTo>
                  <a:pt x="38" y="42"/>
                  <a:pt x="38" y="42"/>
                  <a:pt x="38" y="42"/>
                </a:cubicBezTo>
                <a:cubicBezTo>
                  <a:pt x="36" y="43"/>
                  <a:pt x="34" y="44"/>
                  <a:pt x="32" y="44"/>
                </a:cubicBezTo>
                <a:cubicBezTo>
                  <a:pt x="30" y="44"/>
                  <a:pt x="28" y="43"/>
                  <a:pt x="27" y="42"/>
                </a:cubicBezTo>
                <a:cubicBezTo>
                  <a:pt x="21" y="36"/>
                  <a:pt x="21" y="36"/>
                  <a:pt x="21" y="36"/>
                </a:cubicBezTo>
                <a:cubicBezTo>
                  <a:pt x="20" y="35"/>
                  <a:pt x="19" y="33"/>
                  <a:pt x="19" y="31"/>
                </a:cubicBezTo>
                <a:cubicBezTo>
                  <a:pt x="19" y="28"/>
                  <a:pt x="20" y="26"/>
                  <a:pt x="21" y="25"/>
                </a:cubicBezTo>
                <a:cubicBezTo>
                  <a:pt x="19" y="23"/>
                  <a:pt x="19" y="23"/>
                  <a:pt x="19" y="23"/>
                </a:cubicBezTo>
                <a:cubicBezTo>
                  <a:pt x="17" y="24"/>
                  <a:pt x="15" y="25"/>
                  <a:pt x="13" y="25"/>
                </a:cubicBezTo>
                <a:cubicBezTo>
                  <a:pt x="11" y="25"/>
                  <a:pt x="9" y="24"/>
                  <a:pt x="8" y="23"/>
                </a:cubicBezTo>
                <a:cubicBezTo>
                  <a:pt x="2" y="17"/>
                  <a:pt x="2" y="17"/>
                  <a:pt x="2" y="17"/>
                </a:cubicBezTo>
                <a:cubicBezTo>
                  <a:pt x="1" y="16"/>
                  <a:pt x="0" y="14"/>
                  <a:pt x="0" y="12"/>
                </a:cubicBezTo>
                <a:cubicBezTo>
                  <a:pt x="0" y="10"/>
                  <a:pt x="1" y="8"/>
                  <a:pt x="2" y="6"/>
                </a:cubicBezTo>
                <a:cubicBezTo>
                  <a:pt x="6" y="2"/>
                  <a:pt x="6" y="2"/>
                  <a:pt x="6" y="2"/>
                </a:cubicBezTo>
                <a:cubicBezTo>
                  <a:pt x="8" y="1"/>
                  <a:pt x="10" y="0"/>
                  <a:pt x="12" y="0"/>
                </a:cubicBezTo>
                <a:cubicBezTo>
                  <a:pt x="14" y="0"/>
                  <a:pt x="16" y="1"/>
                  <a:pt x="17" y="2"/>
                </a:cubicBezTo>
                <a:cubicBezTo>
                  <a:pt x="23" y="8"/>
                  <a:pt x="23" y="8"/>
                  <a:pt x="23" y="8"/>
                </a:cubicBezTo>
                <a:cubicBezTo>
                  <a:pt x="24" y="9"/>
                  <a:pt x="25" y="11"/>
                  <a:pt x="25" y="13"/>
                </a:cubicBezTo>
                <a:cubicBezTo>
                  <a:pt x="25" y="15"/>
                  <a:pt x="24" y="17"/>
                  <a:pt x="23" y="19"/>
                </a:cubicBezTo>
                <a:cubicBezTo>
                  <a:pt x="25" y="21"/>
                  <a:pt x="25" y="21"/>
                  <a:pt x="25" y="21"/>
                </a:cubicBezTo>
                <a:cubicBezTo>
                  <a:pt x="26" y="20"/>
                  <a:pt x="28" y="19"/>
                  <a:pt x="31" y="19"/>
                </a:cubicBezTo>
                <a:cubicBezTo>
                  <a:pt x="33" y="19"/>
                  <a:pt x="35" y="20"/>
                  <a:pt x="36" y="21"/>
                </a:cubicBezTo>
                <a:cubicBezTo>
                  <a:pt x="42" y="27"/>
                  <a:pt x="42" y="27"/>
                  <a:pt x="42" y="27"/>
                </a:cubicBezTo>
                <a:cubicBezTo>
                  <a:pt x="43" y="28"/>
                  <a:pt x="44" y="30"/>
                  <a:pt x="44" y="32"/>
                </a:cubicBezTo>
                <a:cubicBezTo>
                  <a:pt x="44" y="34"/>
                  <a:pt x="43" y="36"/>
                  <a:pt x="42" y="38"/>
                </a:cubicBezTo>
                <a:close/>
                <a:moveTo>
                  <a:pt x="19" y="12"/>
                </a:moveTo>
                <a:cubicBezTo>
                  <a:pt x="14" y="6"/>
                  <a:pt x="14" y="6"/>
                  <a:pt x="14" y="6"/>
                </a:cubicBezTo>
                <a:cubicBezTo>
                  <a:pt x="13" y="5"/>
                  <a:pt x="12" y="5"/>
                  <a:pt x="12" y="5"/>
                </a:cubicBezTo>
                <a:cubicBezTo>
                  <a:pt x="11" y="5"/>
                  <a:pt x="10" y="5"/>
                  <a:pt x="10" y="6"/>
                </a:cubicBezTo>
                <a:cubicBezTo>
                  <a:pt x="6" y="10"/>
                  <a:pt x="6" y="10"/>
                  <a:pt x="6" y="10"/>
                </a:cubicBezTo>
                <a:cubicBezTo>
                  <a:pt x="5" y="10"/>
                  <a:pt x="5" y="11"/>
                  <a:pt x="5" y="12"/>
                </a:cubicBezTo>
                <a:cubicBezTo>
                  <a:pt x="5" y="12"/>
                  <a:pt x="5" y="13"/>
                  <a:pt x="6" y="13"/>
                </a:cubicBezTo>
                <a:cubicBezTo>
                  <a:pt x="12" y="19"/>
                  <a:pt x="12" y="19"/>
                  <a:pt x="12" y="19"/>
                </a:cubicBezTo>
                <a:cubicBezTo>
                  <a:pt x="12" y="20"/>
                  <a:pt x="13" y="20"/>
                  <a:pt x="13" y="20"/>
                </a:cubicBezTo>
                <a:cubicBezTo>
                  <a:pt x="14" y="20"/>
                  <a:pt x="15" y="20"/>
                  <a:pt x="15" y="19"/>
                </a:cubicBezTo>
                <a:cubicBezTo>
                  <a:pt x="14" y="18"/>
                  <a:pt x="13" y="17"/>
                  <a:pt x="13" y="16"/>
                </a:cubicBezTo>
                <a:cubicBezTo>
                  <a:pt x="13" y="15"/>
                  <a:pt x="15" y="13"/>
                  <a:pt x="16" y="13"/>
                </a:cubicBezTo>
                <a:cubicBezTo>
                  <a:pt x="17" y="13"/>
                  <a:pt x="18" y="14"/>
                  <a:pt x="19" y="15"/>
                </a:cubicBezTo>
                <a:cubicBezTo>
                  <a:pt x="20" y="15"/>
                  <a:pt x="20" y="14"/>
                  <a:pt x="20" y="13"/>
                </a:cubicBezTo>
                <a:cubicBezTo>
                  <a:pt x="20" y="13"/>
                  <a:pt x="20" y="12"/>
                  <a:pt x="19" y="12"/>
                </a:cubicBezTo>
                <a:close/>
                <a:moveTo>
                  <a:pt x="38" y="30"/>
                </a:moveTo>
                <a:cubicBezTo>
                  <a:pt x="32" y="25"/>
                  <a:pt x="32" y="25"/>
                  <a:pt x="32" y="25"/>
                </a:cubicBezTo>
                <a:cubicBezTo>
                  <a:pt x="32" y="24"/>
                  <a:pt x="31" y="24"/>
                  <a:pt x="31" y="24"/>
                </a:cubicBezTo>
                <a:cubicBezTo>
                  <a:pt x="30" y="24"/>
                  <a:pt x="29" y="24"/>
                  <a:pt x="29" y="25"/>
                </a:cubicBezTo>
                <a:cubicBezTo>
                  <a:pt x="29" y="26"/>
                  <a:pt x="31" y="27"/>
                  <a:pt x="31" y="28"/>
                </a:cubicBezTo>
                <a:cubicBezTo>
                  <a:pt x="31" y="29"/>
                  <a:pt x="29" y="31"/>
                  <a:pt x="28" y="31"/>
                </a:cubicBezTo>
                <a:cubicBezTo>
                  <a:pt x="27" y="31"/>
                  <a:pt x="26" y="29"/>
                  <a:pt x="25" y="29"/>
                </a:cubicBezTo>
                <a:cubicBezTo>
                  <a:pt x="24" y="29"/>
                  <a:pt x="24" y="30"/>
                  <a:pt x="24" y="31"/>
                </a:cubicBezTo>
                <a:cubicBezTo>
                  <a:pt x="24" y="31"/>
                  <a:pt x="24" y="32"/>
                  <a:pt x="25" y="32"/>
                </a:cubicBezTo>
                <a:cubicBezTo>
                  <a:pt x="30" y="38"/>
                  <a:pt x="30" y="38"/>
                  <a:pt x="30" y="38"/>
                </a:cubicBezTo>
                <a:cubicBezTo>
                  <a:pt x="31" y="38"/>
                  <a:pt x="31" y="39"/>
                  <a:pt x="32" y="39"/>
                </a:cubicBezTo>
                <a:cubicBezTo>
                  <a:pt x="33" y="39"/>
                  <a:pt x="33" y="38"/>
                  <a:pt x="34" y="38"/>
                </a:cubicBezTo>
                <a:cubicBezTo>
                  <a:pt x="38" y="34"/>
                  <a:pt x="38" y="34"/>
                  <a:pt x="38" y="34"/>
                </a:cubicBezTo>
                <a:cubicBezTo>
                  <a:pt x="38" y="34"/>
                  <a:pt x="39" y="33"/>
                  <a:pt x="39" y="32"/>
                </a:cubicBezTo>
                <a:cubicBezTo>
                  <a:pt x="39" y="32"/>
                  <a:pt x="38" y="31"/>
                  <a:pt x="38" y="30"/>
                </a:cubicBezTo>
                <a:close/>
              </a:path>
            </a:pathLst>
          </a:custGeom>
          <a:solidFill>
            <a:schemeClr val="bg1"/>
          </a:solidFill>
          <a:ln>
            <a:noFill/>
          </a:ln>
        </p:spPr>
        <p:txBody>
          <a:bodyPr vert="horz" wrap="square" lIns="121920" tIns="60960" rIns="121920" bIns="60960" numCol="1" anchor="t" anchorCtr="0" compatLnSpc="1"/>
          <a:lstStyle/>
          <a:p>
            <a:endParaRPr lang="id-ID" sz="2400">
              <a:latin typeface="+mn-ea"/>
            </a:endParaRPr>
          </a:p>
        </p:txBody>
      </p:sp>
      <p:grpSp>
        <p:nvGrpSpPr>
          <p:cNvPr id="61" name="Group 49"/>
          <p:cNvGrpSpPr/>
          <p:nvPr/>
        </p:nvGrpSpPr>
        <p:grpSpPr>
          <a:xfrm>
            <a:off x="8456414" y="1312878"/>
            <a:ext cx="3410215" cy="1085940"/>
            <a:chOff x="606056" y="712381"/>
            <a:chExt cx="2594344" cy="650227"/>
          </a:xfrm>
        </p:grpSpPr>
        <p:sp>
          <p:nvSpPr>
            <p:cNvPr id="62" name="TextBox 50"/>
            <p:cNvSpPr txBox="1"/>
            <p:nvPr/>
          </p:nvSpPr>
          <p:spPr>
            <a:xfrm>
              <a:off x="606056" y="712381"/>
              <a:ext cx="2594344" cy="251821"/>
            </a:xfrm>
            <a:prstGeom prst="rect">
              <a:avLst/>
            </a:prstGeom>
            <a:noFill/>
          </p:spPr>
          <p:txBody>
            <a:bodyPr wrap="square" rtlCol="0">
              <a:spAutoFit/>
            </a:bodyPr>
            <a:lstStyle/>
            <a:p>
              <a:r>
                <a:rPr lang="zh-CN" altLang="en-US" sz="2135" b="1" dirty="0">
                  <a:solidFill>
                    <a:schemeClr val="accent2"/>
                  </a:solidFill>
                  <a:latin typeface="+mn-ea"/>
                </a:rPr>
                <a:t>添加标题</a:t>
              </a:r>
              <a:endParaRPr lang="en-US" sz="2135" b="1" dirty="0">
                <a:solidFill>
                  <a:schemeClr val="accent2"/>
                </a:solidFill>
                <a:latin typeface="+mn-ea"/>
              </a:endParaRPr>
            </a:p>
          </p:txBody>
        </p:sp>
        <p:sp>
          <p:nvSpPr>
            <p:cNvPr id="63" name="TextBox 51"/>
            <p:cNvSpPr txBox="1"/>
            <p:nvPr/>
          </p:nvSpPr>
          <p:spPr>
            <a:xfrm>
              <a:off x="606056" y="1012463"/>
              <a:ext cx="2594344" cy="350145"/>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a:t>
              </a:r>
              <a:endParaRPr lang="en-US" sz="1600" b="1" dirty="0">
                <a:solidFill>
                  <a:schemeClr val="tx2"/>
                </a:solidFill>
                <a:latin typeface="+mn-ea"/>
              </a:endParaRPr>
            </a:p>
          </p:txBody>
        </p:sp>
      </p:grpSp>
      <p:grpSp>
        <p:nvGrpSpPr>
          <p:cNvPr id="64" name="Group 53"/>
          <p:cNvGrpSpPr/>
          <p:nvPr/>
        </p:nvGrpSpPr>
        <p:grpSpPr>
          <a:xfrm>
            <a:off x="8809217" y="2776085"/>
            <a:ext cx="3410215" cy="1085940"/>
            <a:chOff x="606056" y="712381"/>
            <a:chExt cx="2594344" cy="650227"/>
          </a:xfrm>
        </p:grpSpPr>
        <p:sp>
          <p:nvSpPr>
            <p:cNvPr id="65" name="TextBox 54"/>
            <p:cNvSpPr txBox="1"/>
            <p:nvPr/>
          </p:nvSpPr>
          <p:spPr>
            <a:xfrm>
              <a:off x="606056" y="712381"/>
              <a:ext cx="2594344" cy="251821"/>
            </a:xfrm>
            <a:prstGeom prst="rect">
              <a:avLst/>
            </a:prstGeom>
            <a:noFill/>
          </p:spPr>
          <p:txBody>
            <a:bodyPr wrap="square" rtlCol="0">
              <a:spAutoFit/>
            </a:bodyPr>
            <a:lstStyle/>
            <a:p>
              <a:r>
                <a:rPr lang="zh-CN" altLang="en-US" sz="2135" b="1" dirty="0">
                  <a:solidFill>
                    <a:schemeClr val="accent4"/>
                  </a:solidFill>
                  <a:latin typeface="+mn-ea"/>
                </a:rPr>
                <a:t>添加标题</a:t>
              </a:r>
              <a:endParaRPr lang="en-US" sz="2135" b="1" dirty="0">
                <a:solidFill>
                  <a:schemeClr val="accent4"/>
                </a:solidFill>
                <a:latin typeface="+mn-ea"/>
              </a:endParaRPr>
            </a:p>
          </p:txBody>
        </p:sp>
        <p:sp>
          <p:nvSpPr>
            <p:cNvPr id="66" name="TextBox 55"/>
            <p:cNvSpPr txBox="1"/>
            <p:nvPr/>
          </p:nvSpPr>
          <p:spPr>
            <a:xfrm>
              <a:off x="606056" y="1012463"/>
              <a:ext cx="2594344" cy="350145"/>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a:t>
              </a:r>
              <a:endParaRPr lang="en-US" sz="1600" b="1" dirty="0">
                <a:solidFill>
                  <a:schemeClr val="tx2"/>
                </a:solidFill>
                <a:latin typeface="+mn-ea"/>
              </a:endParaRPr>
            </a:p>
          </p:txBody>
        </p:sp>
      </p:grpSp>
      <p:grpSp>
        <p:nvGrpSpPr>
          <p:cNvPr id="67" name="Group 57"/>
          <p:cNvGrpSpPr/>
          <p:nvPr/>
        </p:nvGrpSpPr>
        <p:grpSpPr>
          <a:xfrm>
            <a:off x="8456414" y="4342721"/>
            <a:ext cx="3410215" cy="1085940"/>
            <a:chOff x="606056" y="712381"/>
            <a:chExt cx="2594344" cy="650227"/>
          </a:xfrm>
        </p:grpSpPr>
        <p:sp>
          <p:nvSpPr>
            <p:cNvPr id="68" name="TextBox 58"/>
            <p:cNvSpPr txBox="1"/>
            <p:nvPr/>
          </p:nvSpPr>
          <p:spPr>
            <a:xfrm>
              <a:off x="606056" y="712381"/>
              <a:ext cx="2594344" cy="251821"/>
            </a:xfrm>
            <a:prstGeom prst="rect">
              <a:avLst/>
            </a:prstGeom>
            <a:noFill/>
          </p:spPr>
          <p:txBody>
            <a:bodyPr wrap="square" rtlCol="0">
              <a:spAutoFit/>
            </a:bodyPr>
            <a:lstStyle/>
            <a:p>
              <a:r>
                <a:rPr lang="zh-CN" altLang="en-US" sz="2135" b="1" dirty="0">
                  <a:solidFill>
                    <a:schemeClr val="accent6"/>
                  </a:solidFill>
                  <a:latin typeface="+mn-ea"/>
                </a:rPr>
                <a:t>添加标题</a:t>
              </a:r>
              <a:endParaRPr lang="en-US" sz="2135" b="1" dirty="0">
                <a:solidFill>
                  <a:schemeClr val="accent6"/>
                </a:solidFill>
                <a:latin typeface="+mn-ea"/>
              </a:endParaRPr>
            </a:p>
          </p:txBody>
        </p:sp>
        <p:sp>
          <p:nvSpPr>
            <p:cNvPr id="69" name="TextBox 59"/>
            <p:cNvSpPr txBox="1"/>
            <p:nvPr/>
          </p:nvSpPr>
          <p:spPr>
            <a:xfrm>
              <a:off x="606056" y="1012463"/>
              <a:ext cx="2594344" cy="350145"/>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a:t>
              </a:r>
              <a:endParaRPr lang="en-US" sz="1600" b="1" dirty="0">
                <a:solidFill>
                  <a:schemeClr val="tx2"/>
                </a:solidFill>
                <a:latin typeface="+mn-ea"/>
              </a:endParaRPr>
            </a:p>
          </p:txBody>
        </p:sp>
      </p:grpSp>
      <p:grpSp>
        <p:nvGrpSpPr>
          <p:cNvPr id="70" name="Group 61"/>
          <p:cNvGrpSpPr/>
          <p:nvPr/>
        </p:nvGrpSpPr>
        <p:grpSpPr>
          <a:xfrm>
            <a:off x="641477" y="1315577"/>
            <a:ext cx="3517531" cy="1085940"/>
            <a:chOff x="524415" y="712381"/>
            <a:chExt cx="2675985" cy="650227"/>
          </a:xfrm>
        </p:grpSpPr>
        <p:sp>
          <p:nvSpPr>
            <p:cNvPr id="71" name="TextBox 62"/>
            <p:cNvSpPr txBox="1"/>
            <p:nvPr/>
          </p:nvSpPr>
          <p:spPr>
            <a:xfrm>
              <a:off x="606056" y="712381"/>
              <a:ext cx="2594344" cy="251821"/>
            </a:xfrm>
            <a:prstGeom prst="rect">
              <a:avLst/>
            </a:prstGeom>
            <a:noFill/>
          </p:spPr>
          <p:txBody>
            <a:bodyPr wrap="square" rtlCol="0">
              <a:spAutoFit/>
            </a:bodyPr>
            <a:lstStyle/>
            <a:p>
              <a:r>
                <a:rPr lang="zh-CN" altLang="en-US" sz="2135" b="1" dirty="0">
                  <a:solidFill>
                    <a:schemeClr val="accent1"/>
                  </a:solidFill>
                  <a:latin typeface="+mn-ea"/>
                </a:rPr>
                <a:t>添加标题</a:t>
              </a:r>
              <a:endParaRPr lang="en-US" sz="2135" b="1" dirty="0">
                <a:solidFill>
                  <a:schemeClr val="accent1"/>
                </a:solidFill>
                <a:latin typeface="+mn-ea"/>
              </a:endParaRPr>
            </a:p>
          </p:txBody>
        </p:sp>
        <p:sp>
          <p:nvSpPr>
            <p:cNvPr id="72" name="TextBox 63"/>
            <p:cNvSpPr txBox="1"/>
            <p:nvPr/>
          </p:nvSpPr>
          <p:spPr>
            <a:xfrm>
              <a:off x="524415" y="1012463"/>
              <a:ext cx="2594344" cy="350145"/>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a:t>
              </a:r>
              <a:endParaRPr lang="en-US" sz="1600" b="1" dirty="0">
                <a:solidFill>
                  <a:schemeClr val="tx2"/>
                </a:solidFill>
                <a:latin typeface="+mn-ea"/>
              </a:endParaRPr>
            </a:p>
          </p:txBody>
        </p:sp>
      </p:grpSp>
      <p:grpSp>
        <p:nvGrpSpPr>
          <p:cNvPr id="73" name="Group 64"/>
          <p:cNvGrpSpPr/>
          <p:nvPr/>
        </p:nvGrpSpPr>
        <p:grpSpPr>
          <a:xfrm>
            <a:off x="298321" y="2810562"/>
            <a:ext cx="3410215" cy="1085940"/>
            <a:chOff x="606056" y="712381"/>
            <a:chExt cx="2594344" cy="650227"/>
          </a:xfrm>
        </p:grpSpPr>
        <p:sp>
          <p:nvSpPr>
            <p:cNvPr id="74" name="TextBox 65"/>
            <p:cNvSpPr txBox="1"/>
            <p:nvPr/>
          </p:nvSpPr>
          <p:spPr>
            <a:xfrm>
              <a:off x="606056" y="712381"/>
              <a:ext cx="2594344" cy="251821"/>
            </a:xfrm>
            <a:prstGeom prst="rect">
              <a:avLst/>
            </a:prstGeom>
            <a:noFill/>
          </p:spPr>
          <p:txBody>
            <a:bodyPr wrap="square" rtlCol="0">
              <a:spAutoFit/>
            </a:bodyPr>
            <a:lstStyle/>
            <a:p>
              <a:r>
                <a:rPr lang="zh-CN" altLang="en-US" sz="2135" b="1" dirty="0">
                  <a:solidFill>
                    <a:schemeClr val="accent3"/>
                  </a:solidFill>
                  <a:latin typeface="+mn-ea"/>
                </a:rPr>
                <a:t>添加标题</a:t>
              </a:r>
              <a:endParaRPr lang="en-US" sz="2135" b="1" dirty="0">
                <a:solidFill>
                  <a:schemeClr val="accent3"/>
                </a:solidFill>
                <a:latin typeface="+mn-ea"/>
              </a:endParaRPr>
            </a:p>
          </p:txBody>
        </p:sp>
        <p:sp>
          <p:nvSpPr>
            <p:cNvPr id="75" name="TextBox 66"/>
            <p:cNvSpPr txBox="1"/>
            <p:nvPr/>
          </p:nvSpPr>
          <p:spPr>
            <a:xfrm>
              <a:off x="606056" y="1012463"/>
              <a:ext cx="2594344" cy="350145"/>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a:t>
              </a:r>
              <a:endParaRPr lang="en-US" sz="1600" b="1" dirty="0">
                <a:solidFill>
                  <a:schemeClr val="tx2"/>
                </a:solidFill>
                <a:latin typeface="+mn-ea"/>
              </a:endParaRPr>
            </a:p>
          </p:txBody>
        </p:sp>
      </p:grpSp>
      <p:grpSp>
        <p:nvGrpSpPr>
          <p:cNvPr id="76" name="Group 67"/>
          <p:cNvGrpSpPr/>
          <p:nvPr/>
        </p:nvGrpSpPr>
        <p:grpSpPr>
          <a:xfrm>
            <a:off x="748793" y="4345420"/>
            <a:ext cx="3410215" cy="1085940"/>
            <a:chOff x="606056" y="712381"/>
            <a:chExt cx="2594344" cy="650227"/>
          </a:xfrm>
        </p:grpSpPr>
        <p:sp>
          <p:nvSpPr>
            <p:cNvPr id="77" name="TextBox 68"/>
            <p:cNvSpPr txBox="1"/>
            <p:nvPr/>
          </p:nvSpPr>
          <p:spPr>
            <a:xfrm>
              <a:off x="606056" y="712381"/>
              <a:ext cx="2594344" cy="251821"/>
            </a:xfrm>
            <a:prstGeom prst="rect">
              <a:avLst/>
            </a:prstGeom>
            <a:noFill/>
          </p:spPr>
          <p:txBody>
            <a:bodyPr wrap="square" rtlCol="0">
              <a:spAutoFit/>
            </a:bodyPr>
            <a:lstStyle/>
            <a:p>
              <a:r>
                <a:rPr lang="zh-CN" altLang="en-US" sz="2135" b="1" dirty="0">
                  <a:solidFill>
                    <a:schemeClr val="accent5"/>
                  </a:solidFill>
                  <a:latin typeface="+mn-ea"/>
                </a:rPr>
                <a:t>添加标题</a:t>
              </a:r>
              <a:endParaRPr lang="en-US" sz="2135" b="1" dirty="0">
                <a:solidFill>
                  <a:schemeClr val="accent5"/>
                </a:solidFill>
                <a:latin typeface="+mn-ea"/>
              </a:endParaRPr>
            </a:p>
          </p:txBody>
        </p:sp>
        <p:sp>
          <p:nvSpPr>
            <p:cNvPr id="78" name="TextBox 69"/>
            <p:cNvSpPr txBox="1"/>
            <p:nvPr/>
          </p:nvSpPr>
          <p:spPr>
            <a:xfrm>
              <a:off x="606056" y="1012463"/>
              <a:ext cx="2594344" cy="350145"/>
            </a:xfrm>
            <a:prstGeom prst="rect">
              <a:avLst/>
            </a:prstGeom>
            <a:noFill/>
          </p:spPr>
          <p:txBody>
            <a:bodyPr wrap="square" rtlCol="0">
              <a:spAutoFit/>
            </a:bodyPr>
            <a:lstStyle/>
            <a:p>
              <a:r>
                <a:rPr lang="zh-CN" altLang="en-US" sz="1600" dirty="0">
                  <a:solidFill>
                    <a:schemeClr val="tx2"/>
                  </a:solidFill>
                  <a:latin typeface="+mn-ea"/>
                </a:rPr>
                <a:t>此处添加详细文本描述，建议与标题相关并符合</a:t>
              </a:r>
              <a:endParaRPr lang="en-US" sz="1600" b="1" dirty="0">
                <a:solidFill>
                  <a:schemeClr val="tx2"/>
                </a:solidFill>
                <a:latin typeface="+mn-ea"/>
              </a:endParaRPr>
            </a:p>
          </p:txBody>
        </p:sp>
      </p:gr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par>
                          <p:cTn id="23" fill="hold">
                            <p:stCondLst>
                              <p:cond delay="1500"/>
                            </p:stCondLst>
                            <p:childTnLst>
                              <p:par>
                                <p:cTn id="24" presetID="18" presetClass="entr" presetSubtype="12"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strips(downLeft)">
                                      <p:cBhvr>
                                        <p:cTn id="26" dur="500"/>
                                        <p:tgtEl>
                                          <p:spTgt spid="5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fltVal val="0"/>
                                          </p:val>
                                        </p:tav>
                                        <p:tav tm="100000">
                                          <p:val>
                                            <p:strVal val="#ppt_h"/>
                                          </p:val>
                                        </p:tav>
                                      </p:tavLst>
                                    </p:anim>
                                    <p:animEffect transition="in" filter="fade">
                                      <p:cBhvr>
                                        <p:cTn id="32" dur="500"/>
                                        <p:tgtEl>
                                          <p:spTgt spid="51"/>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500"/>
                            </p:stCondLst>
                            <p:childTnLst>
                              <p:par>
                                <p:cTn id="42" presetID="18" presetClass="entr" presetSubtype="12"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strips(downLeft)">
                                      <p:cBhvr>
                                        <p:cTn id="44" dur="500"/>
                                        <p:tgtEl>
                                          <p:spTgt spid="49"/>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childTnLst>
                          </p:cTn>
                        </p:par>
                        <p:par>
                          <p:cTn id="55" fill="hold">
                            <p:stCondLst>
                              <p:cond delay="5000"/>
                            </p:stCondLst>
                            <p:childTnLst>
                              <p:par>
                                <p:cTn id="56" presetID="10"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par>
                          <p:cTn id="59" fill="hold">
                            <p:stCondLst>
                              <p:cond delay="5500"/>
                            </p:stCondLst>
                            <p:childTnLst>
                              <p:par>
                                <p:cTn id="60" presetID="18" presetClass="entr" presetSubtype="12"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strips(downLeft)">
                                      <p:cBhvr>
                                        <p:cTn id="62" dur="500"/>
                                        <p:tgtEl>
                                          <p:spTgt spid="48"/>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p:cTn id="66" dur="500" fill="hold"/>
                                        <p:tgtEl>
                                          <p:spTgt spid="53"/>
                                        </p:tgtEl>
                                        <p:attrNameLst>
                                          <p:attrName>ppt_w</p:attrName>
                                        </p:attrNameLst>
                                      </p:cBhvr>
                                      <p:tavLst>
                                        <p:tav tm="0">
                                          <p:val>
                                            <p:fltVal val="0"/>
                                          </p:val>
                                        </p:tav>
                                        <p:tav tm="100000">
                                          <p:val>
                                            <p:strVal val="#ppt_w"/>
                                          </p:val>
                                        </p:tav>
                                      </p:tavLst>
                                    </p:anim>
                                    <p:anim calcmode="lin" valueType="num">
                                      <p:cBhvr>
                                        <p:cTn id="67" dur="500" fill="hold"/>
                                        <p:tgtEl>
                                          <p:spTgt spid="53"/>
                                        </p:tgtEl>
                                        <p:attrNameLst>
                                          <p:attrName>ppt_h</p:attrName>
                                        </p:attrNameLst>
                                      </p:cBhvr>
                                      <p:tavLst>
                                        <p:tav tm="0">
                                          <p:val>
                                            <p:fltVal val="0"/>
                                          </p:val>
                                        </p:tav>
                                        <p:tav tm="100000">
                                          <p:val>
                                            <p:strVal val="#ppt_h"/>
                                          </p:val>
                                        </p:tav>
                                      </p:tavLst>
                                    </p:anim>
                                    <p:animEffect transition="in" filter="fade">
                                      <p:cBhvr>
                                        <p:cTn id="68" dur="500"/>
                                        <p:tgtEl>
                                          <p:spTgt spid="53"/>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childTnLst>
                          </p:cTn>
                        </p:par>
                        <p:par>
                          <p:cTn id="73" fill="hold">
                            <p:stCondLst>
                              <p:cond delay="7000"/>
                            </p:stCondLst>
                            <p:childTnLst>
                              <p:par>
                                <p:cTn id="74" presetID="10" presetClass="entr" presetSubtype="0" fill="hold" nodeType="after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childTnLst>
                          </p:cTn>
                        </p:par>
                        <p:par>
                          <p:cTn id="77" fill="hold">
                            <p:stCondLst>
                              <p:cond delay="7500"/>
                            </p:stCondLst>
                            <p:childTnLst>
                              <p:par>
                                <p:cTn id="78" presetID="18" presetClass="entr" presetSubtype="3"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strips(upRight)">
                                      <p:cBhvr>
                                        <p:cTn id="80" dur="500"/>
                                        <p:tgtEl>
                                          <p:spTgt spid="43"/>
                                        </p:tgtEl>
                                      </p:cBhvr>
                                    </p:animEffect>
                                  </p:childTnLst>
                                </p:cTn>
                              </p:par>
                            </p:childTnLst>
                          </p:cTn>
                        </p:par>
                        <p:par>
                          <p:cTn id="81" fill="hold">
                            <p:stCondLst>
                              <p:cond delay="8000"/>
                            </p:stCondLst>
                            <p:childTnLst>
                              <p:par>
                                <p:cTn id="82" presetID="53" presetClass="entr" presetSubtype="16"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childTnLst>
                          </p:cTn>
                        </p:par>
                        <p:par>
                          <p:cTn id="91" fill="hold">
                            <p:stCondLst>
                              <p:cond delay="9000"/>
                            </p:stCondLst>
                            <p:childTnLst>
                              <p:par>
                                <p:cTn id="92" presetID="10" presetClass="entr" presetSubtype="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par>
                          <p:cTn id="95" fill="hold">
                            <p:stCondLst>
                              <p:cond delay="9500"/>
                            </p:stCondLst>
                            <p:childTnLst>
                              <p:par>
                                <p:cTn id="96" presetID="18" presetClass="entr" presetSubtype="3" fill="hold"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strips(upRight)">
                                      <p:cBhvr>
                                        <p:cTn id="98" dur="500"/>
                                        <p:tgtEl>
                                          <p:spTgt spid="4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 calcmode="lin" valueType="num">
                                      <p:cBhvr>
                                        <p:cTn id="102" dur="500" fill="hold"/>
                                        <p:tgtEl>
                                          <p:spTgt spid="45"/>
                                        </p:tgtEl>
                                        <p:attrNameLst>
                                          <p:attrName>ppt_w</p:attrName>
                                        </p:attrNameLst>
                                      </p:cBhvr>
                                      <p:tavLst>
                                        <p:tav tm="0">
                                          <p:val>
                                            <p:fltVal val="0"/>
                                          </p:val>
                                        </p:tav>
                                        <p:tav tm="100000">
                                          <p:val>
                                            <p:strVal val="#ppt_w"/>
                                          </p:val>
                                        </p:tav>
                                      </p:tavLst>
                                    </p:anim>
                                    <p:anim calcmode="lin" valueType="num">
                                      <p:cBhvr>
                                        <p:cTn id="103" dur="500" fill="hold"/>
                                        <p:tgtEl>
                                          <p:spTgt spid="45"/>
                                        </p:tgtEl>
                                        <p:attrNameLst>
                                          <p:attrName>ppt_h</p:attrName>
                                        </p:attrNameLst>
                                      </p:cBhvr>
                                      <p:tavLst>
                                        <p:tav tm="0">
                                          <p:val>
                                            <p:fltVal val="0"/>
                                          </p:val>
                                        </p:tav>
                                        <p:tav tm="100000">
                                          <p:val>
                                            <p:strVal val="#ppt_h"/>
                                          </p:val>
                                        </p:tav>
                                      </p:tavLst>
                                    </p:anim>
                                    <p:animEffect transition="in" filter="fade">
                                      <p:cBhvr>
                                        <p:cTn id="104" dur="500"/>
                                        <p:tgtEl>
                                          <p:spTgt spid="45"/>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500"/>
                                        <p:tgtEl>
                                          <p:spTgt spid="59"/>
                                        </p:tgtEl>
                                      </p:cBhvr>
                                    </p:animEffect>
                                  </p:childTnLst>
                                </p:cTn>
                              </p:par>
                            </p:childTnLst>
                          </p:cTn>
                        </p:par>
                        <p:par>
                          <p:cTn id="109" fill="hold">
                            <p:stCondLst>
                              <p:cond delay="11000"/>
                            </p:stCondLst>
                            <p:childTnLst>
                              <p:par>
                                <p:cTn id="110" presetID="10" presetClass="entr" presetSubtype="0" fill="hold"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fade">
                                      <p:cBhvr>
                                        <p:cTn id="112" dur="500"/>
                                        <p:tgtEl>
                                          <p:spTgt spid="64"/>
                                        </p:tgtEl>
                                      </p:cBhvr>
                                    </p:animEffect>
                                  </p:childTnLst>
                                </p:cTn>
                              </p:par>
                            </p:childTnLst>
                          </p:cTn>
                        </p:par>
                        <p:par>
                          <p:cTn id="113" fill="hold">
                            <p:stCondLst>
                              <p:cond delay="11500"/>
                            </p:stCondLst>
                            <p:childTnLst>
                              <p:par>
                                <p:cTn id="114" presetID="18" presetClass="entr" presetSubtype="6" fill="hold"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strips(downRight)">
                                      <p:cBhvr>
                                        <p:cTn id="116" dur="500"/>
                                        <p:tgtEl>
                                          <p:spTgt spid="41"/>
                                        </p:tgtEl>
                                      </p:cBhvr>
                                    </p:animEffect>
                                  </p:childTnLst>
                                </p:cTn>
                              </p:par>
                            </p:childTnLst>
                          </p:cTn>
                        </p:par>
                        <p:par>
                          <p:cTn id="117" fill="hold">
                            <p:stCondLst>
                              <p:cond delay="12000"/>
                            </p:stCondLst>
                            <p:childTnLst>
                              <p:par>
                                <p:cTn id="118" presetID="53" presetClass="entr" presetSubtype="16"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p:cTn id="120" dur="500" fill="hold"/>
                                        <p:tgtEl>
                                          <p:spTgt spid="46"/>
                                        </p:tgtEl>
                                        <p:attrNameLst>
                                          <p:attrName>ppt_w</p:attrName>
                                        </p:attrNameLst>
                                      </p:cBhvr>
                                      <p:tavLst>
                                        <p:tav tm="0">
                                          <p:val>
                                            <p:fltVal val="0"/>
                                          </p:val>
                                        </p:tav>
                                        <p:tav tm="100000">
                                          <p:val>
                                            <p:strVal val="#ppt_w"/>
                                          </p:val>
                                        </p:tav>
                                      </p:tavLst>
                                    </p:anim>
                                    <p:anim calcmode="lin" valueType="num">
                                      <p:cBhvr>
                                        <p:cTn id="121" dur="500" fill="hold"/>
                                        <p:tgtEl>
                                          <p:spTgt spid="46"/>
                                        </p:tgtEl>
                                        <p:attrNameLst>
                                          <p:attrName>ppt_h</p:attrName>
                                        </p:attrNameLst>
                                      </p:cBhvr>
                                      <p:tavLst>
                                        <p:tav tm="0">
                                          <p:val>
                                            <p:fltVal val="0"/>
                                          </p:val>
                                        </p:tav>
                                        <p:tav tm="100000">
                                          <p:val>
                                            <p:strVal val="#ppt_h"/>
                                          </p:val>
                                        </p:tav>
                                      </p:tavLst>
                                    </p:anim>
                                    <p:animEffect transition="in" filter="fade">
                                      <p:cBhvr>
                                        <p:cTn id="122" dur="500"/>
                                        <p:tgtEl>
                                          <p:spTgt spid="46"/>
                                        </p:tgtEl>
                                      </p:cBhvr>
                                    </p:animEffect>
                                  </p:childTnLst>
                                </p:cTn>
                              </p:par>
                            </p:childTnLst>
                          </p:cTn>
                        </p:par>
                        <p:par>
                          <p:cTn id="123" fill="hold">
                            <p:stCondLst>
                              <p:cond delay="12500"/>
                            </p:stCondLst>
                            <p:childTnLst>
                              <p:par>
                                <p:cTn id="124" presetID="10" presetClass="entr" presetSubtype="0" fill="hold" grpId="0" nodeType="after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fade">
                                      <p:cBhvr>
                                        <p:cTn id="126" dur="500"/>
                                        <p:tgtEl>
                                          <p:spTgt spid="56"/>
                                        </p:tgtEl>
                                      </p:cBhvr>
                                    </p:animEffect>
                                  </p:childTnLst>
                                </p:cTn>
                              </p:par>
                            </p:childTnLst>
                          </p:cTn>
                        </p:par>
                        <p:par>
                          <p:cTn id="127" fill="hold">
                            <p:stCondLst>
                              <p:cond delay="13000"/>
                            </p:stCondLst>
                            <p:childTnLst>
                              <p:par>
                                <p:cTn id="128" presetID="10" presetClass="entr" presetSubtype="0" fill="hold" nodeType="after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fade">
                                      <p:cBhvr>
                                        <p:cTn id="13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4" grpId="0" animBg="1"/>
      <p:bldP spid="45" grpId="0" animBg="1"/>
      <p:bldP spid="46" grpId="0" animBg="1"/>
      <p:bldP spid="47"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C764"/>
        </a:solidFill>
        <a:effectLst/>
      </p:bgPr>
    </p:bg>
    <p:spTree>
      <p:nvGrpSpPr>
        <p:cNvPr id="1" name=""/>
        <p:cNvGrpSpPr/>
        <p:nvPr/>
      </p:nvGrpSpPr>
      <p:grpSpPr>
        <a:xfrm>
          <a:off x="0" y="0"/>
          <a:ext cx="0" cy="0"/>
          <a:chOff x="0" y="0"/>
          <a:chExt cx="0" cy="0"/>
        </a:xfrm>
      </p:grpSpPr>
      <p:pic>
        <p:nvPicPr>
          <p:cNvPr id="627" name="图片 626"/>
          <p:cNvPicPr>
            <a:picLocks noChangeAspect="1"/>
          </p:cNvPicPr>
          <p:nvPr/>
        </p:nvPicPr>
        <p:blipFill>
          <a:blip r:embed="rId1" cstate="print">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89" name="文本框 588"/>
          <p:cNvSpPr txBox="1"/>
          <p:nvPr/>
        </p:nvSpPr>
        <p:spPr>
          <a:xfrm>
            <a:off x="4143408" y="2466866"/>
            <a:ext cx="4020652" cy="1200329"/>
          </a:xfrm>
          <a:prstGeom prst="rect">
            <a:avLst/>
          </a:prstGeom>
          <a:noFill/>
        </p:spPr>
        <p:txBody>
          <a:bodyPr wrap="none" rtlCol="0">
            <a:spAutoFit/>
          </a:bodyPr>
          <a:lstStyle/>
          <a:p>
            <a:r>
              <a:rPr lang="en-US" altLang="zh-CN" sz="7200" dirty="0" smtClean="0">
                <a:solidFill>
                  <a:schemeClr val="tx1">
                    <a:lumMod val="85000"/>
                    <a:lumOff val="15000"/>
                  </a:schemeClr>
                </a:solidFill>
                <a:latin typeface="方正尚酷简体" panose="03000509000000000000" pitchFamily="65" charset="-122"/>
                <a:ea typeface="方正尚酷简体" panose="03000509000000000000" pitchFamily="65" charset="-122"/>
              </a:rPr>
              <a:t>THANKS</a:t>
            </a:r>
            <a:endParaRPr lang="zh-CN" altLang="en-US" sz="7200" dirty="0">
              <a:solidFill>
                <a:schemeClr val="tx1">
                  <a:lumMod val="85000"/>
                  <a:lumOff val="15000"/>
                </a:schemeClr>
              </a:solidFill>
              <a:latin typeface="方正尚酷简体" panose="03000509000000000000" pitchFamily="65" charset="-122"/>
              <a:ea typeface="方正尚酷简体" panose="03000509000000000000" pitchFamily="65" charset="-122"/>
            </a:endParaRPr>
          </a:p>
        </p:txBody>
      </p:sp>
      <p:sp>
        <p:nvSpPr>
          <p:cNvPr id="4" name="文本框 3"/>
          <p:cNvSpPr txBox="1"/>
          <p:nvPr/>
        </p:nvSpPr>
        <p:spPr>
          <a:xfrm>
            <a:off x="3556000" y="3669802"/>
            <a:ext cx="5307636" cy="461665"/>
          </a:xfrm>
          <a:prstGeom prst="rect">
            <a:avLst/>
          </a:prstGeom>
          <a:noFill/>
        </p:spPr>
        <p:txBody>
          <a:bodyPr wrap="square" rtlCol="0">
            <a:spAutoFit/>
          </a:bodyPr>
          <a:lstStyle/>
          <a:p>
            <a:pPr algn="dist"/>
            <a:r>
              <a:rPr lang="en-US" altLang="zh-CN" sz="2400" dirty="0" smtClean="0">
                <a:solidFill>
                  <a:schemeClr val="tx1">
                    <a:lumMod val="85000"/>
                    <a:lumOff val="15000"/>
                  </a:schemeClr>
                </a:solidFill>
              </a:rPr>
              <a:t>SUMMARY REPORT TEMPLATE</a:t>
            </a:r>
            <a:endParaRPr lang="zh-CN" altLang="en-US" sz="2400" dirty="0">
              <a:solidFill>
                <a:schemeClr val="tx1">
                  <a:lumMod val="85000"/>
                  <a:lumOff val="15000"/>
                </a:schemeClr>
              </a:solidFill>
            </a:endParaRPr>
          </a:p>
        </p:txBody>
      </p:sp>
      <p:sp>
        <p:nvSpPr>
          <p:cNvPr id="628" name="矩形 627"/>
          <p:cNvSpPr/>
          <p:nvPr/>
        </p:nvSpPr>
        <p:spPr>
          <a:xfrm>
            <a:off x="5158741" y="4489167"/>
            <a:ext cx="982978" cy="41049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 汇报人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9" name="矩形 628"/>
          <p:cNvSpPr/>
          <p:nvPr/>
        </p:nvSpPr>
        <p:spPr>
          <a:xfrm>
            <a:off x="6141719" y="4489167"/>
            <a:ext cx="1150621" cy="410493"/>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algn="ctr"/>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sym typeface="+mn-ea"/>
              </a:rPr>
              <a:t>XXX</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zh-CN" altLang="en-US" dirty="0">
              <a:solidFill>
                <a:srgbClr val="FBC76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89"/>
                                        </p:tgtEl>
                                        <p:attrNameLst>
                                          <p:attrName>style.visibility</p:attrName>
                                        </p:attrNameLst>
                                      </p:cBhvr>
                                      <p:to>
                                        <p:strVal val="visible"/>
                                      </p:to>
                                    </p:set>
                                    <p:anim calcmode="lin" valueType="num">
                                      <p:cBhvr>
                                        <p:cTn id="7" dur="500" fill="hold"/>
                                        <p:tgtEl>
                                          <p:spTgt spid="589"/>
                                        </p:tgtEl>
                                        <p:attrNameLst>
                                          <p:attrName>ppt_w</p:attrName>
                                        </p:attrNameLst>
                                      </p:cBhvr>
                                      <p:tavLst>
                                        <p:tav tm="0">
                                          <p:val>
                                            <p:fltVal val="0"/>
                                          </p:val>
                                        </p:tav>
                                        <p:tav tm="100000">
                                          <p:val>
                                            <p:strVal val="#ppt_w"/>
                                          </p:val>
                                        </p:tav>
                                      </p:tavLst>
                                    </p:anim>
                                    <p:anim calcmode="lin" valueType="num">
                                      <p:cBhvr>
                                        <p:cTn id="8" dur="500" fill="hold"/>
                                        <p:tgtEl>
                                          <p:spTgt spid="589"/>
                                        </p:tgtEl>
                                        <p:attrNameLst>
                                          <p:attrName>ppt_h</p:attrName>
                                        </p:attrNameLst>
                                      </p:cBhvr>
                                      <p:tavLst>
                                        <p:tav tm="0">
                                          <p:val>
                                            <p:fltVal val="0"/>
                                          </p:val>
                                        </p:tav>
                                        <p:tav tm="100000">
                                          <p:val>
                                            <p:strVal val="#ppt_h"/>
                                          </p:val>
                                        </p:tav>
                                      </p:tavLst>
                                    </p:anim>
                                    <p:animEffect transition="in" filter="fade">
                                      <p:cBhvr>
                                        <p:cTn id="9" dur="500"/>
                                        <p:tgtEl>
                                          <p:spTgt spid="589"/>
                                        </p:tgtEl>
                                      </p:cBhvr>
                                    </p:animEffect>
                                  </p:childTnLst>
                                </p:cTn>
                              </p:par>
                            </p:childTnLst>
                          </p:cTn>
                        </p:par>
                        <p:par>
                          <p:cTn id="10" fill="hold">
                            <p:stCondLst>
                              <p:cond delay="500"/>
                            </p:stCondLst>
                            <p:childTnLst>
                              <p:par>
                                <p:cTn id="11" presetID="2" presetClass="entr" presetSubtype="4"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2099"/>
                            </p:stCondLst>
                            <p:childTnLst>
                              <p:par>
                                <p:cTn id="16" presetID="2" presetClass="entr" presetSubtype="8" fill="hold" grpId="0" nodeType="afterEffect">
                                  <p:stCondLst>
                                    <p:cond delay="0"/>
                                  </p:stCondLst>
                                  <p:childTnLst>
                                    <p:set>
                                      <p:cBhvr>
                                        <p:cTn id="17" dur="1" fill="hold">
                                          <p:stCondLst>
                                            <p:cond delay="0"/>
                                          </p:stCondLst>
                                        </p:cTn>
                                        <p:tgtEl>
                                          <p:spTgt spid="628"/>
                                        </p:tgtEl>
                                        <p:attrNameLst>
                                          <p:attrName>style.visibility</p:attrName>
                                        </p:attrNameLst>
                                      </p:cBhvr>
                                      <p:to>
                                        <p:strVal val="visible"/>
                                      </p:to>
                                    </p:set>
                                    <p:anim calcmode="lin" valueType="num">
                                      <p:cBhvr additive="base">
                                        <p:cTn id="18" dur="500" fill="hold"/>
                                        <p:tgtEl>
                                          <p:spTgt spid="628"/>
                                        </p:tgtEl>
                                        <p:attrNameLst>
                                          <p:attrName>ppt_x</p:attrName>
                                        </p:attrNameLst>
                                      </p:cBhvr>
                                      <p:tavLst>
                                        <p:tav tm="0">
                                          <p:val>
                                            <p:strVal val="0-#ppt_w/2"/>
                                          </p:val>
                                        </p:tav>
                                        <p:tav tm="100000">
                                          <p:val>
                                            <p:strVal val="#ppt_x"/>
                                          </p:val>
                                        </p:tav>
                                      </p:tavLst>
                                    </p:anim>
                                    <p:anim calcmode="lin" valueType="num">
                                      <p:cBhvr additive="base">
                                        <p:cTn id="19" dur="500" fill="hold"/>
                                        <p:tgtEl>
                                          <p:spTgt spid="628"/>
                                        </p:tgtEl>
                                        <p:attrNameLst>
                                          <p:attrName>ppt_y</p:attrName>
                                        </p:attrNameLst>
                                      </p:cBhvr>
                                      <p:tavLst>
                                        <p:tav tm="0">
                                          <p:val>
                                            <p:strVal val="#ppt_y"/>
                                          </p:val>
                                        </p:tav>
                                        <p:tav tm="100000">
                                          <p:val>
                                            <p:strVal val="#ppt_y"/>
                                          </p:val>
                                        </p:tav>
                                      </p:tavLst>
                                    </p:anim>
                                  </p:childTnLst>
                                </p:cTn>
                              </p:par>
                            </p:childTnLst>
                          </p:cTn>
                        </p:par>
                        <p:par>
                          <p:cTn id="20" fill="hold">
                            <p:stCondLst>
                              <p:cond delay="2599"/>
                            </p:stCondLst>
                            <p:childTnLst>
                              <p:par>
                                <p:cTn id="21" presetID="2" presetClass="entr" presetSubtype="2" fill="hold" grpId="0" nodeType="afterEffect">
                                  <p:stCondLst>
                                    <p:cond delay="0"/>
                                  </p:stCondLst>
                                  <p:childTnLst>
                                    <p:set>
                                      <p:cBhvr>
                                        <p:cTn id="22" dur="1" fill="hold">
                                          <p:stCondLst>
                                            <p:cond delay="0"/>
                                          </p:stCondLst>
                                        </p:cTn>
                                        <p:tgtEl>
                                          <p:spTgt spid="629"/>
                                        </p:tgtEl>
                                        <p:attrNameLst>
                                          <p:attrName>style.visibility</p:attrName>
                                        </p:attrNameLst>
                                      </p:cBhvr>
                                      <p:to>
                                        <p:strVal val="visible"/>
                                      </p:to>
                                    </p:set>
                                    <p:anim calcmode="lin" valueType="num">
                                      <p:cBhvr additive="base">
                                        <p:cTn id="23" dur="500" fill="hold"/>
                                        <p:tgtEl>
                                          <p:spTgt spid="629"/>
                                        </p:tgtEl>
                                        <p:attrNameLst>
                                          <p:attrName>ppt_x</p:attrName>
                                        </p:attrNameLst>
                                      </p:cBhvr>
                                      <p:tavLst>
                                        <p:tav tm="0">
                                          <p:val>
                                            <p:strVal val="1+#ppt_w/2"/>
                                          </p:val>
                                        </p:tav>
                                        <p:tav tm="100000">
                                          <p:val>
                                            <p:strVal val="#ppt_x"/>
                                          </p:val>
                                        </p:tav>
                                      </p:tavLst>
                                    </p:anim>
                                    <p:anim calcmode="lin" valueType="num">
                                      <p:cBhvr additive="base">
                                        <p:cTn id="24" dur="500" fill="hold"/>
                                        <p:tgtEl>
                                          <p:spTgt spid="6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p:bldP spid="4" grpId="0"/>
      <p:bldP spid="628" grpId="0" animBg="1"/>
      <p:bldP spid="6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0" y="2139326"/>
            <a:ext cx="12192000" cy="2566649"/>
            <a:chOff x="0" y="2387600"/>
            <a:chExt cx="12192000" cy="2247900"/>
          </a:xfrm>
        </p:grpSpPr>
        <p:sp>
          <p:nvSpPr>
            <p:cNvPr id="627" name="矩形 626"/>
            <p:cNvSpPr/>
            <p:nvPr/>
          </p:nvSpPr>
          <p:spPr>
            <a:xfrm>
              <a:off x="0" y="2387600"/>
              <a:ext cx="12192000" cy="2247900"/>
            </a:xfrm>
            <a:prstGeom prst="rect">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425700"/>
              <a:ext cx="12192000" cy="217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641864" y="2495200"/>
            <a:ext cx="3877985" cy="830997"/>
          </a:xfrm>
          <a:prstGeom prst="rect">
            <a:avLst/>
          </a:prstGeom>
          <a:noFill/>
        </p:spPr>
        <p:txBody>
          <a:bodyPr wrap="none" rtlCol="0">
            <a:spAutoFit/>
          </a:bodyPr>
          <a:lstStyle/>
          <a:p>
            <a:r>
              <a:rPr lang="zh-CN" altLang="en-US" sz="4800" dirty="0">
                <a:solidFill>
                  <a:schemeClr val="tx1">
                    <a:lumMod val="85000"/>
                    <a:lumOff val="15000"/>
                  </a:schemeClr>
                </a:solidFill>
                <a:latin typeface="微软雅黑" panose="020B0503020204020204" pitchFamily="34" charset="-122"/>
                <a:ea typeface="微软雅黑" panose="020B0503020204020204" pitchFamily="34" charset="-122"/>
              </a:rPr>
              <a:t>章节</a:t>
            </a:r>
            <a:r>
              <a:rPr lang="zh-CN" altLang="en-US" sz="4800" dirty="0" smtClean="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4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Shape 285"/>
          <p:cNvSpPr txBox="1"/>
          <p:nvPr/>
        </p:nvSpPr>
        <p:spPr>
          <a:xfrm>
            <a:off x="6667264" y="3346468"/>
            <a:ext cx="3877985" cy="1241501"/>
          </a:xfrm>
          <a:prstGeom prst="rect">
            <a:avLst/>
          </a:prstGeom>
          <a:noFill/>
          <a:ln>
            <a:noFill/>
          </a:ln>
        </p:spPr>
        <p:txBody>
          <a:bodyPr lIns="91413" tIns="45700" rIns="91413" bIns="45700" anchor="t" anchorCtr="0">
            <a:no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247558" y="2402867"/>
            <a:ext cx="1164101" cy="1015663"/>
          </a:xfrm>
          <a:prstGeom prst="rect">
            <a:avLst/>
          </a:prstGeom>
          <a:noFill/>
        </p:spPr>
        <p:txBody>
          <a:bodyPr wrap="none" rtlCol="0">
            <a:spAutoFit/>
          </a:bodyPr>
          <a:lstStyle/>
          <a:p>
            <a:r>
              <a:rPr lang="en-US" altLang="zh-CN" sz="6000" dirty="0" smtClean="0">
                <a:solidFill>
                  <a:schemeClr val="tx1">
                    <a:lumMod val="85000"/>
                    <a:lumOff val="15000"/>
                  </a:schemeClr>
                </a:solidFill>
                <a:latin typeface="锐字巅峰粗黑简1.0" panose="02000500000000000000" pitchFamily="2" charset="-122"/>
                <a:ea typeface="锐字巅峰粗黑简1.0" panose="02000500000000000000" pitchFamily="2" charset="-122"/>
              </a:rPr>
              <a:t>01</a:t>
            </a:r>
            <a:endParaRPr lang="zh-CN" altLang="en-US" sz="6000" dirty="0">
              <a:solidFill>
                <a:schemeClr val="tx1">
                  <a:lumMod val="85000"/>
                  <a:lumOff val="15000"/>
                </a:schemeClr>
              </a:solidFill>
              <a:latin typeface="锐字巅峰粗黑简1.0" panose="02000500000000000000" pitchFamily="2" charset="-122"/>
              <a:ea typeface="锐字巅峰粗黑简1.0" panose="02000500000000000000" pitchFamily="2" charset="-122"/>
            </a:endParaRPr>
          </a:p>
        </p:txBody>
      </p:sp>
      <p:sp>
        <p:nvSpPr>
          <p:cNvPr id="11" name="AutoShape 3"/>
          <p:cNvSpPr>
            <a:spLocks noChangeAspect="1" noChangeArrowheads="1" noTextEdit="1"/>
          </p:cNvSpPr>
          <p:nvPr/>
        </p:nvSpPr>
        <p:spPr bwMode="auto">
          <a:xfrm>
            <a:off x="-3486150" y="800100"/>
            <a:ext cx="12827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77753" y="1641917"/>
            <a:ext cx="3587308" cy="3587308"/>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5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7" name="TextBox 8"/>
          <p:cNvSpPr txBox="1"/>
          <p:nvPr/>
        </p:nvSpPr>
        <p:spPr>
          <a:xfrm>
            <a:off x="4344827" y="4321515"/>
            <a:ext cx="1005403" cy="461665"/>
          </a:xfrm>
          <a:prstGeom prst="rect">
            <a:avLst/>
          </a:prstGeom>
          <a:noFill/>
        </p:spPr>
        <p:txBody>
          <a:bodyPr wrap="none" lIns="91440" tIns="45720" rIns="91440" bIns="45720" rtlCol="0">
            <a:spAutoFit/>
          </a:bodyPr>
          <a:lstStyle/>
          <a:p>
            <a:pPr algn="ctr">
              <a:lnSpc>
                <a:spcPct val="150000"/>
              </a:lnSpc>
            </a:pPr>
            <a:r>
              <a:rPr lang="zh-CN" altLang="en-US" sz="1600" dirty="0">
                <a:solidFill>
                  <a:schemeClr val="accent4"/>
                </a:solidFill>
                <a:latin typeface="微软雅黑" panose="020B0503020204020204" pitchFamily="34" charset="-122"/>
                <a:ea typeface="微软雅黑" panose="020B0503020204020204" pitchFamily="34" charset="-122"/>
                <a:cs typeface="Clear Sans" panose="020B0503030202020304" pitchFamily="34" charset="0"/>
              </a:rPr>
              <a:t>标题内容</a:t>
            </a:r>
            <a:endParaRPr lang="en-US" altLang="zh-CN" sz="1600" dirty="0">
              <a:solidFill>
                <a:schemeClr val="accent4"/>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8" name="TextBox 9"/>
          <p:cNvSpPr txBox="1"/>
          <p:nvPr/>
        </p:nvSpPr>
        <p:spPr>
          <a:xfrm>
            <a:off x="1813616" y="4321515"/>
            <a:ext cx="1005403" cy="461665"/>
          </a:xfrm>
          <a:prstGeom prst="rect">
            <a:avLst/>
          </a:prstGeom>
          <a:noFill/>
        </p:spPr>
        <p:txBody>
          <a:bodyPr wrap="none" lIns="91440" tIns="45720" rIns="91440" bIns="45720" rtlCol="0">
            <a:spAutoFit/>
          </a:bodyPr>
          <a:lstStyle/>
          <a:p>
            <a:pPr algn="ctr">
              <a:lnSpc>
                <a:spcPct val="150000"/>
              </a:lnSpc>
            </a:pPr>
            <a:r>
              <a:rPr lang="zh-CN" altLang="en-US" sz="1600" dirty="0">
                <a:solidFill>
                  <a:schemeClr val="accent1"/>
                </a:solidFill>
                <a:latin typeface="微软雅黑" panose="020B0503020204020204" pitchFamily="34" charset="-122"/>
                <a:ea typeface="微软雅黑" panose="020B0503020204020204" pitchFamily="34" charset="-122"/>
                <a:cs typeface="Clear Sans" panose="020B0503030202020304" pitchFamily="34" charset="0"/>
              </a:rPr>
              <a:t>标题内容</a:t>
            </a:r>
            <a:endParaRPr lang="en-US" sz="1600" dirty="0">
              <a:solidFill>
                <a:schemeClr val="accent1"/>
              </a:solidFill>
              <a:latin typeface="微软雅黑" panose="020B0503020204020204" pitchFamily="34" charset="-122"/>
              <a:ea typeface="微软雅黑" panose="020B0503020204020204" pitchFamily="34" charset="-122"/>
              <a:cs typeface="Clear Sans" panose="020B0503030202020304" pitchFamily="34" charset="0"/>
            </a:endParaRPr>
          </a:p>
        </p:txBody>
      </p:sp>
      <p:grpSp>
        <p:nvGrpSpPr>
          <p:cNvPr id="9" name="Group 10"/>
          <p:cNvGrpSpPr/>
          <p:nvPr/>
        </p:nvGrpSpPr>
        <p:grpSpPr>
          <a:xfrm>
            <a:off x="1361014" y="2363363"/>
            <a:ext cx="1868076" cy="1868076"/>
            <a:chOff x="1361013" y="2363362"/>
            <a:chExt cx="1868076" cy="1868076"/>
          </a:xfrm>
          <a:solidFill>
            <a:schemeClr val="accent1"/>
          </a:solidFill>
        </p:grpSpPr>
        <p:sp>
          <p:nvSpPr>
            <p:cNvPr id="10" name="Shape 662"/>
            <p:cNvSpPr/>
            <p:nvPr/>
          </p:nvSpPr>
          <p:spPr>
            <a:xfrm>
              <a:off x="1500567" y="2504828"/>
              <a:ext cx="1594006" cy="15940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1"/>
              <a:stretch>
                <a:fillRect/>
              </a:stretch>
            </a:blip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pitchFamily="34" charset="-122"/>
                <a:ea typeface="微软雅黑" panose="020B0503020204020204" pitchFamily="34" charset="-122"/>
              </a:endParaRPr>
            </a:p>
          </p:txBody>
        </p:sp>
        <p:grpSp>
          <p:nvGrpSpPr>
            <p:cNvPr id="11" name="Group 12"/>
            <p:cNvGrpSpPr/>
            <p:nvPr/>
          </p:nvGrpSpPr>
          <p:grpSpPr>
            <a:xfrm>
              <a:off x="1361013" y="2363362"/>
              <a:ext cx="1868076" cy="1868076"/>
              <a:chOff x="1119258" y="2257147"/>
              <a:chExt cx="1868076" cy="1868076"/>
            </a:xfrm>
            <a:grpFill/>
          </p:grpSpPr>
          <p:sp>
            <p:nvSpPr>
              <p:cNvPr id="12"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13"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14"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15"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16"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17"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18"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19"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20"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21"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22"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23"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grpSp>
      </p:grpSp>
      <p:grpSp>
        <p:nvGrpSpPr>
          <p:cNvPr id="24" name="Group 25"/>
          <p:cNvGrpSpPr/>
          <p:nvPr/>
        </p:nvGrpSpPr>
        <p:grpSpPr>
          <a:xfrm>
            <a:off x="3886849" y="2363363"/>
            <a:ext cx="1868076" cy="1868076"/>
            <a:chOff x="3886848" y="2363362"/>
            <a:chExt cx="1868076" cy="1868076"/>
          </a:xfrm>
          <a:solidFill>
            <a:schemeClr val="accent4"/>
          </a:solidFill>
        </p:grpSpPr>
        <p:sp>
          <p:nvSpPr>
            <p:cNvPr id="25" name="Shape 662"/>
            <p:cNvSpPr/>
            <p:nvPr/>
          </p:nvSpPr>
          <p:spPr>
            <a:xfrm>
              <a:off x="4025400" y="2504828"/>
              <a:ext cx="1594006" cy="15940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stretch>
                <a:fillRect/>
              </a:stretch>
            </a:blip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pitchFamily="34" charset="-122"/>
                <a:ea typeface="微软雅黑" panose="020B0503020204020204" pitchFamily="34" charset="-122"/>
              </a:endParaRPr>
            </a:p>
          </p:txBody>
        </p:sp>
        <p:grpSp>
          <p:nvGrpSpPr>
            <p:cNvPr id="26" name="Group 27"/>
            <p:cNvGrpSpPr/>
            <p:nvPr/>
          </p:nvGrpSpPr>
          <p:grpSpPr>
            <a:xfrm>
              <a:off x="3886848" y="2363362"/>
              <a:ext cx="1868076" cy="1868076"/>
              <a:chOff x="1119258" y="2257147"/>
              <a:chExt cx="1868076" cy="1868076"/>
            </a:xfrm>
            <a:grpFill/>
          </p:grpSpPr>
          <p:sp>
            <p:nvSpPr>
              <p:cNvPr id="27"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28"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29"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30"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31"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32"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33"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34"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35"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36"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37"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38"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grpSp>
      </p:grpSp>
      <p:grpSp>
        <p:nvGrpSpPr>
          <p:cNvPr id="39" name="Group 40"/>
          <p:cNvGrpSpPr/>
          <p:nvPr/>
        </p:nvGrpSpPr>
        <p:grpSpPr>
          <a:xfrm>
            <a:off x="6415718" y="2363363"/>
            <a:ext cx="1868076" cy="1868076"/>
            <a:chOff x="6415717" y="2363362"/>
            <a:chExt cx="1868076" cy="1868076"/>
          </a:xfrm>
          <a:solidFill>
            <a:schemeClr val="accent2"/>
          </a:solidFill>
        </p:grpSpPr>
        <p:sp>
          <p:nvSpPr>
            <p:cNvPr id="40" name="Shape 662"/>
            <p:cNvSpPr/>
            <p:nvPr/>
          </p:nvSpPr>
          <p:spPr>
            <a:xfrm>
              <a:off x="6551449" y="2504828"/>
              <a:ext cx="1594006" cy="15940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pitchFamily="34" charset="-122"/>
                <a:ea typeface="微软雅黑" panose="020B0503020204020204" pitchFamily="34" charset="-122"/>
              </a:endParaRPr>
            </a:p>
          </p:txBody>
        </p:sp>
        <p:grpSp>
          <p:nvGrpSpPr>
            <p:cNvPr id="41" name="Group 42"/>
            <p:cNvGrpSpPr/>
            <p:nvPr/>
          </p:nvGrpSpPr>
          <p:grpSpPr>
            <a:xfrm>
              <a:off x="6415717" y="2363362"/>
              <a:ext cx="1868076" cy="1868076"/>
              <a:chOff x="1119258" y="2257147"/>
              <a:chExt cx="1868076" cy="1868076"/>
            </a:xfrm>
            <a:grpFill/>
          </p:grpSpPr>
          <p:sp>
            <p:nvSpPr>
              <p:cNvPr id="42"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43"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44"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45"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46"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47"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48"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49"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50"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51"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52"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53"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grpSp>
      </p:grpSp>
      <p:grpSp>
        <p:nvGrpSpPr>
          <p:cNvPr id="54" name="Group 55"/>
          <p:cNvGrpSpPr/>
          <p:nvPr/>
        </p:nvGrpSpPr>
        <p:grpSpPr>
          <a:xfrm>
            <a:off x="8934114" y="2363363"/>
            <a:ext cx="1868076" cy="1868076"/>
            <a:chOff x="8934113" y="2363362"/>
            <a:chExt cx="1868076" cy="1868076"/>
          </a:xfrm>
          <a:solidFill>
            <a:schemeClr val="accent3"/>
          </a:solidFill>
        </p:grpSpPr>
        <p:sp>
          <p:nvSpPr>
            <p:cNvPr id="55" name="Shape 662"/>
            <p:cNvSpPr/>
            <p:nvPr/>
          </p:nvSpPr>
          <p:spPr>
            <a:xfrm>
              <a:off x="9071148" y="2504828"/>
              <a:ext cx="1594006" cy="15940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12700" cap="flat">
              <a:no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latin typeface="微软雅黑" panose="020B0503020204020204" pitchFamily="34" charset="-122"/>
                <a:ea typeface="微软雅黑" panose="020B0503020204020204" pitchFamily="34" charset="-122"/>
              </a:endParaRPr>
            </a:p>
          </p:txBody>
        </p:sp>
        <p:grpSp>
          <p:nvGrpSpPr>
            <p:cNvPr id="56" name="Group 57"/>
            <p:cNvGrpSpPr/>
            <p:nvPr/>
          </p:nvGrpSpPr>
          <p:grpSpPr>
            <a:xfrm>
              <a:off x="8934113" y="2363362"/>
              <a:ext cx="1868076" cy="1868076"/>
              <a:chOff x="1119258" y="2257147"/>
              <a:chExt cx="1868076" cy="1868076"/>
            </a:xfrm>
            <a:grpFill/>
          </p:grpSpPr>
          <p:sp>
            <p:nvSpPr>
              <p:cNvPr id="57"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58"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59"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60"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61"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62"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63"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64"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65"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66"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67"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sp>
            <p:nvSpPr>
              <p:cNvPr id="68"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121920" tIns="60960" rIns="121920" bIns="60960" numCol="1" anchor="t" anchorCtr="0" compatLnSpc="1"/>
              <a:lstStyle/>
              <a:p>
                <a:endParaRPr lang="id-ID" sz="2400">
                  <a:latin typeface="微软雅黑" panose="020B0503020204020204" pitchFamily="34" charset="-122"/>
                  <a:ea typeface="微软雅黑" panose="020B0503020204020204" pitchFamily="34" charset="-122"/>
                </a:endParaRPr>
              </a:p>
            </p:txBody>
          </p:sp>
        </p:grpSp>
      </p:grpSp>
      <p:sp>
        <p:nvSpPr>
          <p:cNvPr id="69" name="TextBox 70"/>
          <p:cNvSpPr txBox="1"/>
          <p:nvPr/>
        </p:nvSpPr>
        <p:spPr>
          <a:xfrm>
            <a:off x="6866068" y="4321515"/>
            <a:ext cx="1005403" cy="461665"/>
          </a:xfrm>
          <a:prstGeom prst="rect">
            <a:avLst/>
          </a:prstGeom>
          <a:noFill/>
        </p:spPr>
        <p:txBody>
          <a:bodyPr wrap="none" lIns="91440" tIns="45720" rIns="91440" bIns="45720" rtlCol="0">
            <a:spAutoFit/>
          </a:bodyPr>
          <a:lstStyle/>
          <a:p>
            <a:pPr algn="ctr">
              <a:lnSpc>
                <a:spcPct val="150000"/>
              </a:lnSpc>
            </a:pPr>
            <a:r>
              <a:rPr lang="zh-CN" altLang="en-US" sz="1600" dirty="0">
                <a:solidFill>
                  <a:schemeClr val="accent2"/>
                </a:solidFill>
                <a:latin typeface="微软雅黑" panose="020B0503020204020204" pitchFamily="34" charset="-122"/>
                <a:ea typeface="微软雅黑" panose="020B0503020204020204" pitchFamily="34" charset="-122"/>
                <a:cs typeface="Clear Sans" panose="020B0503030202020304" pitchFamily="34" charset="0"/>
              </a:rPr>
              <a:t>标题内容</a:t>
            </a:r>
            <a:endParaRPr lang="en-US" altLang="zh-CN" sz="1600" dirty="0">
              <a:solidFill>
                <a:schemeClr val="accent2"/>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70" name="TextBox 71"/>
          <p:cNvSpPr txBox="1"/>
          <p:nvPr/>
        </p:nvSpPr>
        <p:spPr>
          <a:xfrm>
            <a:off x="9378233" y="4321515"/>
            <a:ext cx="1005403" cy="461665"/>
          </a:xfrm>
          <a:prstGeom prst="rect">
            <a:avLst/>
          </a:prstGeom>
          <a:noFill/>
        </p:spPr>
        <p:txBody>
          <a:bodyPr wrap="none" lIns="91440" tIns="45720" rIns="91440" bIns="45720" rtlCol="0">
            <a:spAutoFit/>
          </a:bodyPr>
          <a:lstStyle/>
          <a:p>
            <a:pPr algn="ctr">
              <a:lnSpc>
                <a:spcPct val="150000"/>
              </a:lnSpc>
            </a:pPr>
            <a:r>
              <a:rPr lang="zh-CN" altLang="en-US" sz="1600" dirty="0">
                <a:solidFill>
                  <a:schemeClr val="accent3"/>
                </a:solidFill>
                <a:latin typeface="微软雅黑" panose="020B0503020204020204" pitchFamily="34" charset="-122"/>
                <a:ea typeface="微软雅黑" panose="020B0503020204020204" pitchFamily="34" charset="-122"/>
                <a:cs typeface="Clear Sans" panose="020B0503030202020304" pitchFamily="34" charset="0"/>
              </a:rPr>
              <a:t>标题内容</a:t>
            </a:r>
            <a:endParaRPr lang="en-US" altLang="zh-CN" sz="1600" dirty="0">
              <a:solidFill>
                <a:schemeClr val="accent3"/>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71" name="Rectangle 72"/>
          <p:cNvSpPr/>
          <p:nvPr/>
        </p:nvSpPr>
        <p:spPr>
          <a:xfrm>
            <a:off x="1128714" y="4820124"/>
            <a:ext cx="2187655" cy="646331"/>
          </a:xfrm>
          <a:prstGeom prst="rect">
            <a:avLst/>
          </a:prstGeom>
        </p:spPr>
        <p:txBody>
          <a:bodyPr wrap="square" lIns="91440" tIns="45720" rIns="91440" bIns="4572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72" name="Rectangle 73"/>
          <p:cNvSpPr/>
          <p:nvPr/>
        </p:nvSpPr>
        <p:spPr>
          <a:xfrm>
            <a:off x="3701625" y="4820123"/>
            <a:ext cx="2241559" cy="646331"/>
          </a:xfrm>
          <a:prstGeom prst="rect">
            <a:avLst/>
          </a:prstGeom>
        </p:spPr>
        <p:txBody>
          <a:bodyPr wrap="square" lIns="91440" tIns="45720" rIns="91440" bIns="4572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73" name="Rectangle 74"/>
          <p:cNvSpPr/>
          <p:nvPr/>
        </p:nvSpPr>
        <p:spPr>
          <a:xfrm>
            <a:off x="6261895" y="4820124"/>
            <a:ext cx="2213744" cy="646331"/>
          </a:xfrm>
          <a:prstGeom prst="rect">
            <a:avLst/>
          </a:prstGeom>
        </p:spPr>
        <p:txBody>
          <a:bodyPr wrap="square" lIns="91440" tIns="45720" rIns="91440" bIns="4572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74" name="Rectangle 75"/>
          <p:cNvSpPr/>
          <p:nvPr/>
        </p:nvSpPr>
        <p:spPr>
          <a:xfrm>
            <a:off x="8785539" y="4820124"/>
            <a:ext cx="2190781" cy="646331"/>
          </a:xfrm>
          <a:prstGeom prst="rect">
            <a:avLst/>
          </a:prstGeom>
        </p:spPr>
        <p:txBody>
          <a:bodyPr wrap="square" lIns="91440" tIns="45720" rIns="91440" bIns="4572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7"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2000"/>
                            </p:stCondLst>
                            <p:childTnLst>
                              <p:par>
                                <p:cTn id="29" presetID="17" presetClass="entr" presetSubtype="1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childTnLst>
                          </p:cTn>
                        </p:par>
                        <p:par>
                          <p:cTn id="43" fill="hold">
                            <p:stCondLst>
                              <p:cond delay="3500"/>
                            </p:stCondLst>
                            <p:childTnLst>
                              <p:par>
                                <p:cTn id="44" presetID="17" presetClass="entr" presetSubtype="1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strVal val="#ppt_h"/>
                                          </p:val>
                                        </p:tav>
                                        <p:tav tm="100000">
                                          <p:val>
                                            <p:strVal val="#ppt_h"/>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ppt_w</p:attrName>
                                        </p:attrNameLst>
                                      </p:cBhvr>
                                      <p:tavLst>
                                        <p:tav tm="0">
                                          <p:val>
                                            <p:fltVal val="0"/>
                                          </p:val>
                                        </p:tav>
                                        <p:tav tm="100000">
                                          <p:val>
                                            <p:strVal val="#ppt_w"/>
                                          </p:val>
                                        </p:tav>
                                      </p:tavLst>
                                    </p:anim>
                                    <p:anim calcmode="lin" valueType="num">
                                      <p:cBhvr>
                                        <p:cTn id="52" dur="500" fill="hold"/>
                                        <p:tgtEl>
                                          <p:spTgt spid="69"/>
                                        </p:tgtEl>
                                        <p:attrNameLst>
                                          <p:attrName>ppt_h</p:attrName>
                                        </p:attrNameLst>
                                      </p:cBhvr>
                                      <p:tavLst>
                                        <p:tav tm="0">
                                          <p:val>
                                            <p:fltVal val="0"/>
                                          </p:val>
                                        </p:tav>
                                        <p:tav tm="100000">
                                          <p:val>
                                            <p:strVal val="#ppt_h"/>
                                          </p:val>
                                        </p:tav>
                                      </p:tavLst>
                                    </p:anim>
                                    <p:animEffect transition="in" filter="fade">
                                      <p:cBhvr>
                                        <p:cTn id="53" dur="500"/>
                                        <p:tgtEl>
                                          <p:spTgt spid="69"/>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childTnLst>
                          </p:cTn>
                        </p:par>
                        <p:par>
                          <p:cTn id="58" fill="hold">
                            <p:stCondLst>
                              <p:cond delay="5000"/>
                            </p:stCondLst>
                            <p:childTnLst>
                              <p:par>
                                <p:cTn id="59" presetID="17" presetClass="entr" presetSubtype="10"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strVal val="#ppt_h"/>
                                          </p:val>
                                        </p:tav>
                                        <p:tav tm="100000">
                                          <p:val>
                                            <p:strVal val="#ppt_h"/>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70"/>
                                        </p:tgtEl>
                                        <p:attrNameLst>
                                          <p:attrName>style.visibility</p:attrName>
                                        </p:attrNameLst>
                                      </p:cBhvr>
                                      <p:to>
                                        <p:strVal val="visible"/>
                                      </p:to>
                                    </p:set>
                                    <p:anim calcmode="lin" valueType="num">
                                      <p:cBhvr>
                                        <p:cTn id="66" dur="500" fill="hold"/>
                                        <p:tgtEl>
                                          <p:spTgt spid="70"/>
                                        </p:tgtEl>
                                        <p:attrNameLst>
                                          <p:attrName>ppt_w</p:attrName>
                                        </p:attrNameLst>
                                      </p:cBhvr>
                                      <p:tavLst>
                                        <p:tav tm="0">
                                          <p:val>
                                            <p:fltVal val="0"/>
                                          </p:val>
                                        </p:tav>
                                        <p:tav tm="100000">
                                          <p:val>
                                            <p:strVal val="#ppt_w"/>
                                          </p:val>
                                        </p:tav>
                                      </p:tavLst>
                                    </p:anim>
                                    <p:anim calcmode="lin" valueType="num">
                                      <p:cBhvr>
                                        <p:cTn id="67" dur="500" fill="hold"/>
                                        <p:tgtEl>
                                          <p:spTgt spid="70"/>
                                        </p:tgtEl>
                                        <p:attrNameLst>
                                          <p:attrName>ppt_h</p:attrName>
                                        </p:attrNameLst>
                                      </p:cBhvr>
                                      <p:tavLst>
                                        <p:tav tm="0">
                                          <p:val>
                                            <p:fltVal val="0"/>
                                          </p:val>
                                        </p:tav>
                                        <p:tav tm="100000">
                                          <p:val>
                                            <p:strVal val="#ppt_h"/>
                                          </p:val>
                                        </p:tav>
                                      </p:tavLst>
                                    </p:anim>
                                    <p:animEffect transition="in" filter="fade">
                                      <p:cBhvr>
                                        <p:cTn id="68" dur="500"/>
                                        <p:tgtEl>
                                          <p:spTgt spid="70"/>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69" grpId="0"/>
      <p:bldP spid="70" grpId="0"/>
      <p:bldP spid="71" grpId="0"/>
      <p:bldP spid="72" grpId="0"/>
      <p:bldP spid="73" grpId="0"/>
      <p:bldP spid="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grpSp>
        <p:nvGrpSpPr>
          <p:cNvPr id="6" name="Group 3"/>
          <p:cNvGrpSpPr/>
          <p:nvPr/>
        </p:nvGrpSpPr>
        <p:grpSpPr>
          <a:xfrm>
            <a:off x="2695410" y="2434897"/>
            <a:ext cx="2271713" cy="2553497"/>
            <a:chOff x="2695409" y="2434896"/>
            <a:chExt cx="2271713" cy="2553497"/>
          </a:xfrm>
        </p:grpSpPr>
        <p:sp>
          <p:nvSpPr>
            <p:cNvPr id="7" name="Freeform 5"/>
            <p:cNvSpPr/>
            <p:nvPr/>
          </p:nvSpPr>
          <p:spPr bwMode="auto">
            <a:xfrm rot="13659102">
              <a:off x="2987733" y="2345202"/>
              <a:ext cx="1589088" cy="1768475"/>
            </a:xfrm>
            <a:custGeom>
              <a:avLst/>
              <a:gdLst>
                <a:gd name="T0" fmla="*/ 50 w 1088"/>
                <a:gd name="T1" fmla="*/ 1179 h 1211"/>
                <a:gd name="T2" fmla="*/ 170 w 1088"/>
                <a:gd name="T3" fmla="*/ 1203 h 1211"/>
                <a:gd name="T4" fmla="*/ 263 w 1088"/>
                <a:gd name="T5" fmla="*/ 1140 h 1211"/>
                <a:gd name="T6" fmla="*/ 283 w 1088"/>
                <a:gd name="T7" fmla="*/ 1040 h 1211"/>
                <a:gd name="T8" fmla="*/ 372 w 1088"/>
                <a:gd name="T9" fmla="*/ 1033 h 1211"/>
                <a:gd name="T10" fmla="*/ 460 w 1088"/>
                <a:gd name="T11" fmla="*/ 1013 h 1211"/>
                <a:gd name="T12" fmla="*/ 509 w 1088"/>
                <a:gd name="T13" fmla="*/ 1102 h 1211"/>
                <a:gd name="T14" fmla="*/ 617 w 1088"/>
                <a:gd name="T15" fmla="*/ 1133 h 1211"/>
                <a:gd name="T16" fmla="*/ 724 w 1088"/>
                <a:gd name="T17" fmla="*/ 1073 h 1211"/>
                <a:gd name="T18" fmla="*/ 755 w 1088"/>
                <a:gd name="T19" fmla="*/ 965 h 1211"/>
                <a:gd name="T20" fmla="*/ 706 w 1088"/>
                <a:gd name="T21" fmla="*/ 877 h 1211"/>
                <a:gd name="T22" fmla="*/ 824 w 1088"/>
                <a:gd name="T23" fmla="*/ 741 h 1211"/>
                <a:gd name="T24" fmla="*/ 919 w 1088"/>
                <a:gd name="T25" fmla="*/ 778 h 1211"/>
                <a:gd name="T26" fmla="*/ 1021 w 1088"/>
                <a:gd name="T27" fmla="*/ 732 h 1211"/>
                <a:gd name="T28" fmla="*/ 1065 w 1088"/>
                <a:gd name="T29" fmla="*/ 618 h 1211"/>
                <a:gd name="T30" fmla="*/ 1020 w 1088"/>
                <a:gd name="T31" fmla="*/ 515 h 1211"/>
                <a:gd name="T32" fmla="*/ 925 w 1088"/>
                <a:gd name="T33" fmla="*/ 479 h 1211"/>
                <a:gd name="T34" fmla="*/ 928 w 1088"/>
                <a:gd name="T35" fmla="*/ 300 h 1211"/>
                <a:gd name="T36" fmla="*/ 1024 w 1088"/>
                <a:gd name="T37" fmla="*/ 267 h 1211"/>
                <a:gd name="T38" fmla="*/ 1074 w 1088"/>
                <a:gd name="T39" fmla="*/ 166 h 1211"/>
                <a:gd name="T40" fmla="*/ 1034 w 1088"/>
                <a:gd name="T41" fmla="*/ 50 h 1211"/>
                <a:gd name="T42" fmla="*/ 982 w 1088"/>
                <a:gd name="T43" fmla="*/ 0 h 1211"/>
                <a:gd name="T44" fmla="*/ 697 w 1088"/>
                <a:gd name="T45" fmla="*/ 333 h 1211"/>
                <a:gd name="T46" fmla="*/ 336 w 1088"/>
                <a:gd name="T47" fmla="*/ 802 h 1211"/>
                <a:gd name="T48" fmla="*/ 291 w 1088"/>
                <a:gd name="T49" fmla="*/ 807 h 1211"/>
                <a:gd name="T50" fmla="*/ 0 w 1088"/>
                <a:gd name="T51" fmla="*/ 1147 h 1211"/>
                <a:gd name="T52" fmla="*/ 50 w 1088"/>
                <a:gd name="T53" fmla="*/ 1179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8" h="1211">
                  <a:moveTo>
                    <a:pt x="50" y="1179"/>
                  </a:moveTo>
                  <a:cubicBezTo>
                    <a:pt x="170" y="1203"/>
                    <a:pt x="170" y="1203"/>
                    <a:pt x="170" y="1203"/>
                  </a:cubicBezTo>
                  <a:cubicBezTo>
                    <a:pt x="213" y="1211"/>
                    <a:pt x="255" y="1183"/>
                    <a:pt x="263" y="1140"/>
                  </a:cubicBezTo>
                  <a:cubicBezTo>
                    <a:pt x="283" y="1040"/>
                    <a:pt x="283" y="1040"/>
                    <a:pt x="283" y="1040"/>
                  </a:cubicBezTo>
                  <a:cubicBezTo>
                    <a:pt x="312" y="1040"/>
                    <a:pt x="342" y="1037"/>
                    <a:pt x="372" y="1033"/>
                  </a:cubicBezTo>
                  <a:cubicBezTo>
                    <a:pt x="402" y="1028"/>
                    <a:pt x="431" y="1021"/>
                    <a:pt x="460" y="1013"/>
                  </a:cubicBezTo>
                  <a:cubicBezTo>
                    <a:pt x="509" y="1102"/>
                    <a:pt x="509" y="1102"/>
                    <a:pt x="509" y="1102"/>
                  </a:cubicBezTo>
                  <a:cubicBezTo>
                    <a:pt x="530" y="1140"/>
                    <a:pt x="578" y="1154"/>
                    <a:pt x="617" y="1133"/>
                  </a:cubicBezTo>
                  <a:cubicBezTo>
                    <a:pt x="724" y="1073"/>
                    <a:pt x="724" y="1073"/>
                    <a:pt x="724" y="1073"/>
                  </a:cubicBezTo>
                  <a:cubicBezTo>
                    <a:pt x="762" y="1052"/>
                    <a:pt x="776" y="1004"/>
                    <a:pt x="755" y="965"/>
                  </a:cubicBezTo>
                  <a:cubicBezTo>
                    <a:pt x="706" y="877"/>
                    <a:pt x="706" y="877"/>
                    <a:pt x="706" y="877"/>
                  </a:cubicBezTo>
                  <a:cubicBezTo>
                    <a:pt x="751" y="837"/>
                    <a:pt x="791" y="791"/>
                    <a:pt x="824" y="741"/>
                  </a:cubicBezTo>
                  <a:cubicBezTo>
                    <a:pt x="919" y="778"/>
                    <a:pt x="919" y="778"/>
                    <a:pt x="919" y="778"/>
                  </a:cubicBezTo>
                  <a:cubicBezTo>
                    <a:pt x="959" y="794"/>
                    <a:pt x="1005" y="773"/>
                    <a:pt x="1021" y="732"/>
                  </a:cubicBezTo>
                  <a:cubicBezTo>
                    <a:pt x="1065" y="618"/>
                    <a:pt x="1065" y="618"/>
                    <a:pt x="1065" y="618"/>
                  </a:cubicBezTo>
                  <a:cubicBezTo>
                    <a:pt x="1081" y="577"/>
                    <a:pt x="1061" y="531"/>
                    <a:pt x="1020" y="515"/>
                  </a:cubicBezTo>
                  <a:cubicBezTo>
                    <a:pt x="925" y="479"/>
                    <a:pt x="925" y="479"/>
                    <a:pt x="925" y="479"/>
                  </a:cubicBezTo>
                  <a:cubicBezTo>
                    <a:pt x="934" y="421"/>
                    <a:pt x="935" y="361"/>
                    <a:pt x="928" y="300"/>
                  </a:cubicBezTo>
                  <a:cubicBezTo>
                    <a:pt x="1024" y="267"/>
                    <a:pt x="1024" y="267"/>
                    <a:pt x="1024" y="267"/>
                  </a:cubicBezTo>
                  <a:cubicBezTo>
                    <a:pt x="1066" y="252"/>
                    <a:pt x="1088" y="207"/>
                    <a:pt x="1074" y="166"/>
                  </a:cubicBezTo>
                  <a:cubicBezTo>
                    <a:pt x="1034" y="50"/>
                    <a:pt x="1034" y="50"/>
                    <a:pt x="1034" y="50"/>
                  </a:cubicBezTo>
                  <a:cubicBezTo>
                    <a:pt x="1025" y="25"/>
                    <a:pt x="1006" y="7"/>
                    <a:pt x="982" y="0"/>
                  </a:cubicBezTo>
                  <a:cubicBezTo>
                    <a:pt x="697" y="333"/>
                    <a:pt x="697" y="333"/>
                    <a:pt x="697" y="333"/>
                  </a:cubicBezTo>
                  <a:cubicBezTo>
                    <a:pt x="721" y="559"/>
                    <a:pt x="563" y="766"/>
                    <a:pt x="336" y="802"/>
                  </a:cubicBezTo>
                  <a:cubicBezTo>
                    <a:pt x="321" y="804"/>
                    <a:pt x="306" y="806"/>
                    <a:pt x="291" y="807"/>
                  </a:cubicBezTo>
                  <a:cubicBezTo>
                    <a:pt x="0" y="1147"/>
                    <a:pt x="0" y="1147"/>
                    <a:pt x="0" y="1147"/>
                  </a:cubicBezTo>
                  <a:cubicBezTo>
                    <a:pt x="11" y="1163"/>
                    <a:pt x="29" y="1175"/>
                    <a:pt x="50" y="117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 name="Freeform 6"/>
            <p:cNvSpPr/>
            <p:nvPr/>
          </p:nvSpPr>
          <p:spPr bwMode="auto">
            <a:xfrm rot="13659102">
              <a:off x="2749384" y="2770655"/>
              <a:ext cx="2163763" cy="2271713"/>
            </a:xfrm>
            <a:custGeom>
              <a:avLst/>
              <a:gdLst>
                <a:gd name="T0" fmla="*/ 548 w 1481"/>
                <a:gd name="T1" fmla="*/ 1554 h 1554"/>
                <a:gd name="T2" fmla="*/ 795 w 1481"/>
                <a:gd name="T3" fmla="*/ 1265 h 1554"/>
                <a:gd name="T4" fmla="*/ 406 w 1481"/>
                <a:gd name="T5" fmla="*/ 903 h 1554"/>
                <a:gd name="T6" fmla="*/ 764 w 1481"/>
                <a:gd name="T7" fmla="*/ 411 h 1554"/>
                <a:gd name="T8" fmla="*/ 1249 w 1481"/>
                <a:gd name="T9" fmla="*/ 735 h 1554"/>
                <a:gd name="T10" fmla="*/ 1481 w 1481"/>
                <a:gd name="T11" fmla="*/ 464 h 1554"/>
                <a:gd name="T12" fmla="*/ 1399 w 1481"/>
                <a:gd name="T13" fmla="*/ 492 h 1554"/>
                <a:gd name="T14" fmla="*/ 1286 w 1481"/>
                <a:gd name="T15" fmla="*/ 353 h 1554"/>
                <a:gd name="T16" fmla="*/ 1339 w 1481"/>
                <a:gd name="T17" fmla="*/ 266 h 1554"/>
                <a:gd name="T18" fmla="*/ 1312 w 1481"/>
                <a:gd name="T19" fmla="*/ 157 h 1554"/>
                <a:gd name="T20" fmla="*/ 1207 w 1481"/>
                <a:gd name="T21" fmla="*/ 94 h 1554"/>
                <a:gd name="T22" fmla="*/ 1098 w 1481"/>
                <a:gd name="T23" fmla="*/ 121 h 1554"/>
                <a:gd name="T24" fmla="*/ 1045 w 1481"/>
                <a:gd name="T25" fmla="*/ 208 h 1554"/>
                <a:gd name="T26" fmla="*/ 869 w 1481"/>
                <a:gd name="T27" fmla="*/ 173 h 1554"/>
                <a:gd name="T28" fmla="*/ 854 w 1481"/>
                <a:gd name="T29" fmla="*/ 73 h 1554"/>
                <a:gd name="T30" fmla="*/ 763 w 1481"/>
                <a:gd name="T31" fmla="*/ 7 h 1554"/>
                <a:gd name="T32" fmla="*/ 642 w 1481"/>
                <a:gd name="T33" fmla="*/ 26 h 1554"/>
                <a:gd name="T34" fmla="*/ 576 w 1481"/>
                <a:gd name="T35" fmla="*/ 117 h 1554"/>
                <a:gd name="T36" fmla="*/ 592 w 1481"/>
                <a:gd name="T37" fmla="*/ 217 h 1554"/>
                <a:gd name="T38" fmla="*/ 435 w 1481"/>
                <a:gd name="T39" fmla="*/ 304 h 1554"/>
                <a:gd name="T40" fmla="*/ 358 w 1481"/>
                <a:gd name="T41" fmla="*/ 237 h 1554"/>
                <a:gd name="T42" fmla="*/ 246 w 1481"/>
                <a:gd name="T43" fmla="*/ 245 h 1554"/>
                <a:gd name="T44" fmla="*/ 166 w 1481"/>
                <a:gd name="T45" fmla="*/ 337 h 1554"/>
                <a:gd name="T46" fmla="*/ 173 w 1481"/>
                <a:gd name="T47" fmla="*/ 449 h 1554"/>
                <a:gd name="T48" fmla="*/ 250 w 1481"/>
                <a:gd name="T49" fmla="*/ 516 h 1554"/>
                <a:gd name="T50" fmla="*/ 185 w 1481"/>
                <a:gd name="T51" fmla="*/ 683 h 1554"/>
                <a:gd name="T52" fmla="*/ 84 w 1481"/>
                <a:gd name="T53" fmla="*/ 681 h 1554"/>
                <a:gd name="T54" fmla="*/ 3 w 1481"/>
                <a:gd name="T55" fmla="*/ 759 h 1554"/>
                <a:gd name="T56" fmla="*/ 1 w 1481"/>
                <a:gd name="T57" fmla="*/ 882 h 1554"/>
                <a:gd name="T58" fmla="*/ 78 w 1481"/>
                <a:gd name="T59" fmla="*/ 963 h 1554"/>
                <a:gd name="T60" fmla="*/ 180 w 1481"/>
                <a:gd name="T61" fmla="*/ 964 h 1554"/>
                <a:gd name="T62" fmla="*/ 238 w 1481"/>
                <a:gd name="T63" fmla="*/ 1134 h 1554"/>
                <a:gd name="T64" fmla="*/ 159 w 1481"/>
                <a:gd name="T65" fmla="*/ 1198 h 1554"/>
                <a:gd name="T66" fmla="*/ 147 w 1481"/>
                <a:gd name="T67" fmla="*/ 1309 h 1554"/>
                <a:gd name="T68" fmla="*/ 224 w 1481"/>
                <a:gd name="T69" fmla="*/ 1405 h 1554"/>
                <a:gd name="T70" fmla="*/ 336 w 1481"/>
                <a:gd name="T71" fmla="*/ 1417 h 1554"/>
                <a:gd name="T72" fmla="*/ 415 w 1481"/>
                <a:gd name="T73" fmla="*/ 1353 h 1554"/>
                <a:gd name="T74" fmla="*/ 569 w 1481"/>
                <a:gd name="T75" fmla="*/ 1445 h 1554"/>
                <a:gd name="T76" fmla="*/ 549 w 1481"/>
                <a:gd name="T77" fmla="*/ 1545 h 1554"/>
                <a:gd name="T78" fmla="*/ 548 w 1481"/>
                <a:gd name="T79"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1" h="1554">
                  <a:moveTo>
                    <a:pt x="548" y="1554"/>
                  </a:moveTo>
                  <a:cubicBezTo>
                    <a:pt x="795" y="1265"/>
                    <a:pt x="795" y="1265"/>
                    <a:pt x="795" y="1265"/>
                  </a:cubicBezTo>
                  <a:cubicBezTo>
                    <a:pt x="602" y="1249"/>
                    <a:pt x="438" y="1103"/>
                    <a:pt x="406" y="903"/>
                  </a:cubicBezTo>
                  <a:cubicBezTo>
                    <a:pt x="369" y="668"/>
                    <a:pt x="530" y="448"/>
                    <a:pt x="764" y="411"/>
                  </a:cubicBezTo>
                  <a:cubicBezTo>
                    <a:pt x="988" y="376"/>
                    <a:pt x="1197" y="519"/>
                    <a:pt x="1249" y="735"/>
                  </a:cubicBezTo>
                  <a:cubicBezTo>
                    <a:pt x="1481" y="464"/>
                    <a:pt x="1481" y="464"/>
                    <a:pt x="1481" y="464"/>
                  </a:cubicBezTo>
                  <a:cubicBezTo>
                    <a:pt x="1399" y="492"/>
                    <a:pt x="1399" y="492"/>
                    <a:pt x="1399" y="492"/>
                  </a:cubicBezTo>
                  <a:cubicBezTo>
                    <a:pt x="1368" y="441"/>
                    <a:pt x="1330" y="394"/>
                    <a:pt x="1286" y="353"/>
                  </a:cubicBezTo>
                  <a:cubicBezTo>
                    <a:pt x="1339" y="266"/>
                    <a:pt x="1339" y="266"/>
                    <a:pt x="1339" y="266"/>
                  </a:cubicBezTo>
                  <a:cubicBezTo>
                    <a:pt x="1361" y="228"/>
                    <a:pt x="1349" y="180"/>
                    <a:pt x="1312" y="157"/>
                  </a:cubicBezTo>
                  <a:cubicBezTo>
                    <a:pt x="1207" y="94"/>
                    <a:pt x="1207" y="94"/>
                    <a:pt x="1207" y="94"/>
                  </a:cubicBezTo>
                  <a:cubicBezTo>
                    <a:pt x="1169" y="71"/>
                    <a:pt x="1121" y="83"/>
                    <a:pt x="1098" y="121"/>
                  </a:cubicBezTo>
                  <a:cubicBezTo>
                    <a:pt x="1045" y="208"/>
                    <a:pt x="1045" y="208"/>
                    <a:pt x="1045" y="208"/>
                  </a:cubicBezTo>
                  <a:cubicBezTo>
                    <a:pt x="989" y="189"/>
                    <a:pt x="930" y="177"/>
                    <a:pt x="869" y="173"/>
                  </a:cubicBezTo>
                  <a:cubicBezTo>
                    <a:pt x="854" y="73"/>
                    <a:pt x="854" y="73"/>
                    <a:pt x="854" y="73"/>
                  </a:cubicBezTo>
                  <a:cubicBezTo>
                    <a:pt x="847" y="30"/>
                    <a:pt x="806" y="0"/>
                    <a:pt x="763" y="7"/>
                  </a:cubicBezTo>
                  <a:cubicBezTo>
                    <a:pt x="642" y="26"/>
                    <a:pt x="642" y="26"/>
                    <a:pt x="642" y="26"/>
                  </a:cubicBezTo>
                  <a:cubicBezTo>
                    <a:pt x="599" y="33"/>
                    <a:pt x="569" y="73"/>
                    <a:pt x="576" y="117"/>
                  </a:cubicBezTo>
                  <a:cubicBezTo>
                    <a:pt x="592" y="217"/>
                    <a:pt x="592" y="217"/>
                    <a:pt x="592" y="217"/>
                  </a:cubicBezTo>
                  <a:cubicBezTo>
                    <a:pt x="535" y="239"/>
                    <a:pt x="482" y="268"/>
                    <a:pt x="435" y="304"/>
                  </a:cubicBezTo>
                  <a:cubicBezTo>
                    <a:pt x="358" y="237"/>
                    <a:pt x="358" y="237"/>
                    <a:pt x="358" y="237"/>
                  </a:cubicBezTo>
                  <a:cubicBezTo>
                    <a:pt x="325" y="208"/>
                    <a:pt x="275" y="212"/>
                    <a:pt x="246" y="245"/>
                  </a:cubicBezTo>
                  <a:cubicBezTo>
                    <a:pt x="166" y="337"/>
                    <a:pt x="166" y="337"/>
                    <a:pt x="166" y="337"/>
                  </a:cubicBezTo>
                  <a:cubicBezTo>
                    <a:pt x="137" y="370"/>
                    <a:pt x="140" y="420"/>
                    <a:pt x="173" y="449"/>
                  </a:cubicBezTo>
                  <a:cubicBezTo>
                    <a:pt x="250" y="516"/>
                    <a:pt x="250" y="516"/>
                    <a:pt x="250" y="516"/>
                  </a:cubicBezTo>
                  <a:cubicBezTo>
                    <a:pt x="221" y="568"/>
                    <a:pt x="199" y="624"/>
                    <a:pt x="185" y="683"/>
                  </a:cubicBezTo>
                  <a:cubicBezTo>
                    <a:pt x="84" y="681"/>
                    <a:pt x="84" y="681"/>
                    <a:pt x="84" y="681"/>
                  </a:cubicBezTo>
                  <a:cubicBezTo>
                    <a:pt x="40" y="680"/>
                    <a:pt x="4" y="715"/>
                    <a:pt x="3" y="759"/>
                  </a:cubicBezTo>
                  <a:cubicBezTo>
                    <a:pt x="1" y="882"/>
                    <a:pt x="1" y="882"/>
                    <a:pt x="1" y="882"/>
                  </a:cubicBezTo>
                  <a:cubicBezTo>
                    <a:pt x="0" y="925"/>
                    <a:pt x="35" y="962"/>
                    <a:pt x="78" y="963"/>
                  </a:cubicBezTo>
                  <a:cubicBezTo>
                    <a:pt x="180" y="964"/>
                    <a:pt x="180" y="964"/>
                    <a:pt x="180" y="964"/>
                  </a:cubicBezTo>
                  <a:cubicBezTo>
                    <a:pt x="192" y="1025"/>
                    <a:pt x="212" y="1082"/>
                    <a:pt x="238" y="1134"/>
                  </a:cubicBezTo>
                  <a:cubicBezTo>
                    <a:pt x="159" y="1198"/>
                    <a:pt x="159" y="1198"/>
                    <a:pt x="159" y="1198"/>
                  </a:cubicBezTo>
                  <a:cubicBezTo>
                    <a:pt x="125" y="1225"/>
                    <a:pt x="120" y="1275"/>
                    <a:pt x="147" y="1309"/>
                  </a:cubicBezTo>
                  <a:cubicBezTo>
                    <a:pt x="224" y="1405"/>
                    <a:pt x="224" y="1405"/>
                    <a:pt x="224" y="1405"/>
                  </a:cubicBezTo>
                  <a:cubicBezTo>
                    <a:pt x="252" y="1439"/>
                    <a:pt x="302" y="1444"/>
                    <a:pt x="336" y="1417"/>
                  </a:cubicBezTo>
                  <a:cubicBezTo>
                    <a:pt x="415" y="1353"/>
                    <a:pt x="415" y="1353"/>
                    <a:pt x="415" y="1353"/>
                  </a:cubicBezTo>
                  <a:cubicBezTo>
                    <a:pt x="462" y="1390"/>
                    <a:pt x="513" y="1422"/>
                    <a:pt x="569" y="1445"/>
                  </a:cubicBezTo>
                  <a:cubicBezTo>
                    <a:pt x="549" y="1545"/>
                    <a:pt x="549" y="1545"/>
                    <a:pt x="549" y="1545"/>
                  </a:cubicBezTo>
                  <a:cubicBezTo>
                    <a:pt x="548" y="1548"/>
                    <a:pt x="548" y="1551"/>
                    <a:pt x="548" y="15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9" name="Freeform 7"/>
          <p:cNvSpPr>
            <a:spLocks noEditPoints="1"/>
          </p:cNvSpPr>
          <p:nvPr/>
        </p:nvSpPr>
        <p:spPr bwMode="auto">
          <a:xfrm rot="13659102">
            <a:off x="1790226" y="1566613"/>
            <a:ext cx="1609725" cy="1625600"/>
          </a:xfrm>
          <a:custGeom>
            <a:avLst/>
            <a:gdLst>
              <a:gd name="T0" fmla="*/ 167 w 1103"/>
              <a:gd name="T1" fmla="*/ 344 h 1112"/>
              <a:gd name="T2" fmla="*/ 56 w 1103"/>
              <a:gd name="T3" fmla="*/ 455 h 1112"/>
              <a:gd name="T4" fmla="*/ 2 w 1103"/>
              <a:gd name="T5" fmla="*/ 507 h 1112"/>
              <a:gd name="T6" fmla="*/ 53 w 1103"/>
              <a:gd name="T7" fmla="*/ 643 h 1112"/>
              <a:gd name="T8" fmla="*/ 159 w 1103"/>
              <a:gd name="T9" fmla="*/ 758 h 1112"/>
              <a:gd name="T10" fmla="*/ 99 w 1103"/>
              <a:gd name="T11" fmla="*/ 875 h 1112"/>
              <a:gd name="T12" fmla="*/ 200 w 1103"/>
              <a:gd name="T13" fmla="*/ 958 h 1112"/>
              <a:gd name="T14" fmla="*/ 278 w 1103"/>
              <a:gd name="T15" fmla="*/ 904 h 1112"/>
              <a:gd name="T16" fmla="*/ 367 w 1103"/>
              <a:gd name="T17" fmla="*/ 1032 h 1112"/>
              <a:gd name="T18" fmla="*/ 490 w 1103"/>
              <a:gd name="T19" fmla="*/ 1110 h 1112"/>
              <a:gd name="T20" fmla="*/ 552 w 1103"/>
              <a:gd name="T21" fmla="*/ 1069 h 1112"/>
              <a:gd name="T22" fmla="*/ 625 w 1103"/>
              <a:gd name="T23" fmla="*/ 997 h 1112"/>
              <a:gd name="T24" fmla="*/ 716 w 1103"/>
              <a:gd name="T25" fmla="*/ 1043 h 1112"/>
              <a:gd name="T26" fmla="*/ 788 w 1103"/>
              <a:gd name="T27" fmla="*/ 1064 h 1112"/>
              <a:gd name="T28" fmla="*/ 881 w 1103"/>
              <a:gd name="T29" fmla="*/ 952 h 1112"/>
              <a:gd name="T30" fmla="*/ 927 w 1103"/>
              <a:gd name="T31" fmla="*/ 802 h 1112"/>
              <a:gd name="T32" fmla="*/ 1017 w 1103"/>
              <a:gd name="T33" fmla="*/ 829 h 1112"/>
              <a:gd name="T34" fmla="*/ 1088 w 1103"/>
              <a:gd name="T35" fmla="*/ 720 h 1112"/>
              <a:gd name="T36" fmla="*/ 994 w 1103"/>
              <a:gd name="T37" fmla="*/ 627 h 1112"/>
              <a:gd name="T38" fmla="*/ 1061 w 1103"/>
              <a:gd name="T39" fmla="*/ 485 h 1112"/>
              <a:gd name="T40" fmla="*/ 1067 w 1103"/>
              <a:gd name="T41" fmla="*/ 340 h 1112"/>
              <a:gd name="T42" fmla="*/ 1000 w 1103"/>
              <a:gd name="T43" fmla="*/ 307 h 1112"/>
              <a:gd name="T44" fmla="*/ 860 w 1103"/>
              <a:gd name="T45" fmla="*/ 236 h 1112"/>
              <a:gd name="T46" fmla="*/ 877 w 1103"/>
              <a:gd name="T47" fmla="*/ 105 h 1112"/>
              <a:gd name="T48" fmla="*/ 771 w 1103"/>
              <a:gd name="T49" fmla="*/ 55 h 1112"/>
              <a:gd name="T50" fmla="*/ 699 w 1103"/>
              <a:gd name="T51" fmla="*/ 138 h 1112"/>
              <a:gd name="T52" fmla="*/ 571 w 1103"/>
              <a:gd name="T53" fmla="*/ 48 h 1112"/>
              <a:gd name="T54" fmla="*/ 429 w 1103"/>
              <a:gd name="T55" fmla="*/ 17 h 1112"/>
              <a:gd name="T56" fmla="*/ 396 w 1103"/>
              <a:gd name="T57" fmla="*/ 145 h 1112"/>
              <a:gd name="T58" fmla="*/ 240 w 1103"/>
              <a:gd name="T59" fmla="*/ 158 h 1112"/>
              <a:gd name="T60" fmla="*/ 165 w 1103"/>
              <a:gd name="T61" fmla="*/ 163 h 1112"/>
              <a:gd name="T62" fmla="*/ 116 w 1103"/>
              <a:gd name="T63" fmla="*/ 300 h 1112"/>
              <a:gd name="T64" fmla="*/ 879 w 1103"/>
              <a:gd name="T65" fmla="*/ 508 h 1112"/>
              <a:gd name="T66" fmla="*/ 233 w 1103"/>
              <a:gd name="T67" fmla="*/ 6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3" h="1112">
                <a:moveTo>
                  <a:pt x="116" y="300"/>
                </a:moveTo>
                <a:cubicBezTo>
                  <a:pt x="167" y="344"/>
                  <a:pt x="167" y="344"/>
                  <a:pt x="167" y="344"/>
                </a:cubicBezTo>
                <a:cubicBezTo>
                  <a:pt x="148" y="379"/>
                  <a:pt x="133" y="417"/>
                  <a:pt x="124" y="456"/>
                </a:cubicBezTo>
                <a:cubicBezTo>
                  <a:pt x="56" y="455"/>
                  <a:pt x="56" y="455"/>
                  <a:pt x="56" y="455"/>
                </a:cubicBezTo>
                <a:cubicBezTo>
                  <a:pt x="53" y="455"/>
                  <a:pt x="50" y="455"/>
                  <a:pt x="47" y="456"/>
                </a:cubicBezTo>
                <a:cubicBezTo>
                  <a:pt x="22" y="459"/>
                  <a:pt x="3" y="481"/>
                  <a:pt x="2" y="507"/>
                </a:cubicBezTo>
                <a:cubicBezTo>
                  <a:pt x="1" y="589"/>
                  <a:pt x="1" y="589"/>
                  <a:pt x="1" y="589"/>
                </a:cubicBezTo>
                <a:cubicBezTo>
                  <a:pt x="0" y="618"/>
                  <a:pt x="23" y="642"/>
                  <a:pt x="53" y="643"/>
                </a:cubicBezTo>
                <a:cubicBezTo>
                  <a:pt x="121" y="644"/>
                  <a:pt x="121" y="644"/>
                  <a:pt x="121" y="644"/>
                </a:cubicBezTo>
                <a:cubicBezTo>
                  <a:pt x="129" y="685"/>
                  <a:pt x="142" y="723"/>
                  <a:pt x="159" y="758"/>
                </a:cubicBezTo>
                <a:cubicBezTo>
                  <a:pt x="107" y="800"/>
                  <a:pt x="107" y="800"/>
                  <a:pt x="107" y="800"/>
                </a:cubicBezTo>
                <a:cubicBezTo>
                  <a:pt x="84" y="819"/>
                  <a:pt x="80" y="852"/>
                  <a:pt x="99" y="875"/>
                </a:cubicBezTo>
                <a:cubicBezTo>
                  <a:pt x="150" y="939"/>
                  <a:pt x="150" y="939"/>
                  <a:pt x="150" y="939"/>
                </a:cubicBezTo>
                <a:cubicBezTo>
                  <a:pt x="163" y="954"/>
                  <a:pt x="182" y="961"/>
                  <a:pt x="200" y="958"/>
                </a:cubicBezTo>
                <a:cubicBezTo>
                  <a:pt x="209" y="956"/>
                  <a:pt x="217" y="953"/>
                  <a:pt x="225" y="947"/>
                </a:cubicBezTo>
                <a:cubicBezTo>
                  <a:pt x="278" y="904"/>
                  <a:pt x="278" y="904"/>
                  <a:pt x="278" y="904"/>
                </a:cubicBezTo>
                <a:cubicBezTo>
                  <a:pt x="309" y="929"/>
                  <a:pt x="343" y="950"/>
                  <a:pt x="380" y="966"/>
                </a:cubicBezTo>
                <a:cubicBezTo>
                  <a:pt x="367" y="1032"/>
                  <a:pt x="367" y="1032"/>
                  <a:pt x="367" y="1032"/>
                </a:cubicBezTo>
                <a:cubicBezTo>
                  <a:pt x="362" y="1061"/>
                  <a:pt x="380" y="1089"/>
                  <a:pt x="409" y="1095"/>
                </a:cubicBezTo>
                <a:cubicBezTo>
                  <a:pt x="490" y="1110"/>
                  <a:pt x="490" y="1110"/>
                  <a:pt x="490" y="1110"/>
                </a:cubicBezTo>
                <a:cubicBezTo>
                  <a:pt x="496" y="1112"/>
                  <a:pt x="502" y="1112"/>
                  <a:pt x="508" y="1111"/>
                </a:cubicBezTo>
                <a:cubicBezTo>
                  <a:pt x="529" y="1107"/>
                  <a:pt x="547" y="1091"/>
                  <a:pt x="552" y="1069"/>
                </a:cubicBezTo>
                <a:cubicBezTo>
                  <a:pt x="565" y="1002"/>
                  <a:pt x="565" y="1002"/>
                  <a:pt x="565" y="1002"/>
                </a:cubicBezTo>
                <a:cubicBezTo>
                  <a:pt x="585" y="1001"/>
                  <a:pt x="605" y="1000"/>
                  <a:pt x="625" y="997"/>
                </a:cubicBezTo>
                <a:cubicBezTo>
                  <a:pt x="645" y="993"/>
                  <a:pt x="664" y="989"/>
                  <a:pt x="683" y="983"/>
                </a:cubicBezTo>
                <a:cubicBezTo>
                  <a:pt x="716" y="1043"/>
                  <a:pt x="716" y="1043"/>
                  <a:pt x="716" y="1043"/>
                </a:cubicBezTo>
                <a:cubicBezTo>
                  <a:pt x="727" y="1063"/>
                  <a:pt x="749" y="1073"/>
                  <a:pt x="771" y="1070"/>
                </a:cubicBezTo>
                <a:cubicBezTo>
                  <a:pt x="777" y="1069"/>
                  <a:pt x="783" y="1067"/>
                  <a:pt x="788" y="1064"/>
                </a:cubicBezTo>
                <a:cubicBezTo>
                  <a:pt x="860" y="1024"/>
                  <a:pt x="860" y="1024"/>
                  <a:pt x="860" y="1024"/>
                </a:cubicBezTo>
                <a:cubicBezTo>
                  <a:pt x="886" y="1010"/>
                  <a:pt x="895" y="977"/>
                  <a:pt x="881" y="952"/>
                </a:cubicBezTo>
                <a:cubicBezTo>
                  <a:pt x="848" y="892"/>
                  <a:pt x="848" y="892"/>
                  <a:pt x="848" y="892"/>
                </a:cubicBezTo>
                <a:cubicBezTo>
                  <a:pt x="878" y="866"/>
                  <a:pt x="905" y="835"/>
                  <a:pt x="927" y="802"/>
                </a:cubicBezTo>
                <a:cubicBezTo>
                  <a:pt x="990" y="826"/>
                  <a:pt x="990" y="826"/>
                  <a:pt x="990" y="826"/>
                </a:cubicBezTo>
                <a:cubicBezTo>
                  <a:pt x="999" y="830"/>
                  <a:pt x="1008" y="831"/>
                  <a:pt x="1017" y="829"/>
                </a:cubicBezTo>
                <a:cubicBezTo>
                  <a:pt x="1035" y="827"/>
                  <a:pt x="1052" y="814"/>
                  <a:pt x="1059" y="796"/>
                </a:cubicBezTo>
                <a:cubicBezTo>
                  <a:pt x="1088" y="720"/>
                  <a:pt x="1088" y="720"/>
                  <a:pt x="1088" y="720"/>
                </a:cubicBezTo>
                <a:cubicBezTo>
                  <a:pt x="1099" y="692"/>
                  <a:pt x="1085" y="661"/>
                  <a:pt x="1058" y="651"/>
                </a:cubicBezTo>
                <a:cubicBezTo>
                  <a:pt x="994" y="627"/>
                  <a:pt x="994" y="627"/>
                  <a:pt x="994" y="627"/>
                </a:cubicBezTo>
                <a:cubicBezTo>
                  <a:pt x="1000" y="588"/>
                  <a:pt x="1001" y="547"/>
                  <a:pt x="996" y="507"/>
                </a:cubicBezTo>
                <a:cubicBezTo>
                  <a:pt x="1061" y="485"/>
                  <a:pt x="1061" y="485"/>
                  <a:pt x="1061" y="485"/>
                </a:cubicBezTo>
                <a:cubicBezTo>
                  <a:pt x="1088" y="475"/>
                  <a:pt x="1103" y="445"/>
                  <a:pt x="1094" y="417"/>
                </a:cubicBezTo>
                <a:cubicBezTo>
                  <a:pt x="1067" y="340"/>
                  <a:pt x="1067" y="340"/>
                  <a:pt x="1067" y="340"/>
                </a:cubicBezTo>
                <a:cubicBezTo>
                  <a:pt x="1059" y="315"/>
                  <a:pt x="1034" y="301"/>
                  <a:pt x="1009" y="305"/>
                </a:cubicBezTo>
                <a:cubicBezTo>
                  <a:pt x="1006" y="305"/>
                  <a:pt x="1003" y="306"/>
                  <a:pt x="1000" y="307"/>
                </a:cubicBezTo>
                <a:cubicBezTo>
                  <a:pt x="936" y="329"/>
                  <a:pt x="936" y="329"/>
                  <a:pt x="936" y="329"/>
                </a:cubicBezTo>
                <a:cubicBezTo>
                  <a:pt x="915" y="294"/>
                  <a:pt x="889" y="263"/>
                  <a:pt x="860" y="236"/>
                </a:cubicBezTo>
                <a:cubicBezTo>
                  <a:pt x="895" y="177"/>
                  <a:pt x="895" y="177"/>
                  <a:pt x="895" y="177"/>
                </a:cubicBezTo>
                <a:cubicBezTo>
                  <a:pt x="910" y="152"/>
                  <a:pt x="902" y="120"/>
                  <a:pt x="877" y="105"/>
                </a:cubicBezTo>
                <a:cubicBezTo>
                  <a:pt x="807" y="62"/>
                  <a:pt x="807" y="62"/>
                  <a:pt x="807" y="62"/>
                </a:cubicBezTo>
                <a:cubicBezTo>
                  <a:pt x="796" y="56"/>
                  <a:pt x="783" y="53"/>
                  <a:pt x="771" y="55"/>
                </a:cubicBezTo>
                <a:cubicBezTo>
                  <a:pt x="756" y="58"/>
                  <a:pt x="743" y="66"/>
                  <a:pt x="734" y="80"/>
                </a:cubicBezTo>
                <a:cubicBezTo>
                  <a:pt x="699" y="138"/>
                  <a:pt x="699" y="138"/>
                  <a:pt x="699" y="138"/>
                </a:cubicBezTo>
                <a:cubicBezTo>
                  <a:pt x="662" y="126"/>
                  <a:pt x="622" y="118"/>
                  <a:pt x="582" y="115"/>
                </a:cubicBezTo>
                <a:cubicBezTo>
                  <a:pt x="571" y="48"/>
                  <a:pt x="571" y="48"/>
                  <a:pt x="571" y="48"/>
                </a:cubicBezTo>
                <a:cubicBezTo>
                  <a:pt x="566" y="19"/>
                  <a:pt x="539" y="0"/>
                  <a:pt x="510" y="4"/>
                </a:cubicBezTo>
                <a:cubicBezTo>
                  <a:pt x="429" y="17"/>
                  <a:pt x="429" y="17"/>
                  <a:pt x="429" y="17"/>
                </a:cubicBezTo>
                <a:cubicBezTo>
                  <a:pt x="400" y="21"/>
                  <a:pt x="381" y="49"/>
                  <a:pt x="385" y="78"/>
                </a:cubicBezTo>
                <a:cubicBezTo>
                  <a:pt x="396" y="145"/>
                  <a:pt x="396" y="145"/>
                  <a:pt x="396" y="145"/>
                </a:cubicBezTo>
                <a:cubicBezTo>
                  <a:pt x="358" y="159"/>
                  <a:pt x="323" y="179"/>
                  <a:pt x="291" y="203"/>
                </a:cubicBezTo>
                <a:cubicBezTo>
                  <a:pt x="240" y="158"/>
                  <a:pt x="240" y="158"/>
                  <a:pt x="240" y="158"/>
                </a:cubicBezTo>
                <a:cubicBezTo>
                  <a:pt x="227" y="147"/>
                  <a:pt x="211" y="143"/>
                  <a:pt x="197" y="146"/>
                </a:cubicBezTo>
                <a:cubicBezTo>
                  <a:pt x="185" y="147"/>
                  <a:pt x="173" y="153"/>
                  <a:pt x="165" y="163"/>
                </a:cubicBezTo>
                <a:cubicBezTo>
                  <a:pt x="111" y="225"/>
                  <a:pt x="111" y="225"/>
                  <a:pt x="111" y="225"/>
                </a:cubicBezTo>
                <a:cubicBezTo>
                  <a:pt x="92" y="247"/>
                  <a:pt x="94" y="281"/>
                  <a:pt x="116" y="300"/>
                </a:cubicBezTo>
                <a:close/>
                <a:moveTo>
                  <a:pt x="505" y="235"/>
                </a:moveTo>
                <a:cubicBezTo>
                  <a:pt x="683" y="207"/>
                  <a:pt x="851" y="329"/>
                  <a:pt x="879" y="508"/>
                </a:cubicBezTo>
                <a:cubicBezTo>
                  <a:pt x="907" y="686"/>
                  <a:pt x="785" y="854"/>
                  <a:pt x="607" y="882"/>
                </a:cubicBezTo>
                <a:cubicBezTo>
                  <a:pt x="428" y="910"/>
                  <a:pt x="261" y="787"/>
                  <a:pt x="233" y="609"/>
                </a:cubicBezTo>
                <a:cubicBezTo>
                  <a:pt x="205" y="431"/>
                  <a:pt x="327" y="263"/>
                  <a:pt x="505" y="23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10" name="Freeform 8"/>
          <p:cNvSpPr>
            <a:spLocks noEditPoints="1"/>
          </p:cNvSpPr>
          <p:nvPr/>
        </p:nvSpPr>
        <p:spPr bwMode="auto">
          <a:xfrm rot="13659102">
            <a:off x="1430249" y="3899147"/>
            <a:ext cx="1611313" cy="1625600"/>
          </a:xfrm>
          <a:custGeom>
            <a:avLst/>
            <a:gdLst>
              <a:gd name="T0" fmla="*/ 120 w 1103"/>
              <a:gd name="T1" fmla="*/ 644 h 1112"/>
              <a:gd name="T2" fmla="*/ 106 w 1103"/>
              <a:gd name="T3" fmla="*/ 800 h 1112"/>
              <a:gd name="T4" fmla="*/ 150 w 1103"/>
              <a:gd name="T5" fmla="*/ 939 h 1112"/>
              <a:gd name="T6" fmla="*/ 225 w 1103"/>
              <a:gd name="T7" fmla="*/ 947 h 1112"/>
              <a:gd name="T8" fmla="*/ 380 w 1103"/>
              <a:gd name="T9" fmla="*/ 966 h 1112"/>
              <a:gd name="T10" fmla="*/ 409 w 1103"/>
              <a:gd name="T11" fmla="*/ 1095 h 1112"/>
              <a:gd name="T12" fmla="*/ 508 w 1103"/>
              <a:gd name="T13" fmla="*/ 1111 h 1112"/>
              <a:gd name="T14" fmla="*/ 565 w 1103"/>
              <a:gd name="T15" fmla="*/ 1002 h 1112"/>
              <a:gd name="T16" fmla="*/ 683 w 1103"/>
              <a:gd name="T17" fmla="*/ 983 h 1112"/>
              <a:gd name="T18" fmla="*/ 771 w 1103"/>
              <a:gd name="T19" fmla="*/ 1069 h 1112"/>
              <a:gd name="T20" fmla="*/ 860 w 1103"/>
              <a:gd name="T21" fmla="*/ 1024 h 1112"/>
              <a:gd name="T22" fmla="*/ 848 w 1103"/>
              <a:gd name="T23" fmla="*/ 892 h 1112"/>
              <a:gd name="T24" fmla="*/ 990 w 1103"/>
              <a:gd name="T25" fmla="*/ 826 h 1112"/>
              <a:gd name="T26" fmla="*/ 1058 w 1103"/>
              <a:gd name="T27" fmla="*/ 796 h 1112"/>
              <a:gd name="T28" fmla="*/ 1057 w 1103"/>
              <a:gd name="T29" fmla="*/ 651 h 1112"/>
              <a:gd name="T30" fmla="*/ 996 w 1103"/>
              <a:gd name="T31" fmla="*/ 507 h 1112"/>
              <a:gd name="T32" fmla="*/ 1094 w 1103"/>
              <a:gd name="T33" fmla="*/ 417 h 1112"/>
              <a:gd name="T34" fmla="*/ 1009 w 1103"/>
              <a:gd name="T35" fmla="*/ 304 h 1112"/>
              <a:gd name="T36" fmla="*/ 935 w 1103"/>
              <a:gd name="T37" fmla="*/ 329 h 1112"/>
              <a:gd name="T38" fmla="*/ 895 w 1103"/>
              <a:gd name="T39" fmla="*/ 177 h 1112"/>
              <a:gd name="T40" fmla="*/ 807 w 1103"/>
              <a:gd name="T41" fmla="*/ 62 h 1112"/>
              <a:gd name="T42" fmla="*/ 734 w 1103"/>
              <a:gd name="T43" fmla="*/ 80 h 1112"/>
              <a:gd name="T44" fmla="*/ 581 w 1103"/>
              <a:gd name="T45" fmla="*/ 115 h 1112"/>
              <a:gd name="T46" fmla="*/ 510 w 1103"/>
              <a:gd name="T47" fmla="*/ 4 h 1112"/>
              <a:gd name="T48" fmla="*/ 385 w 1103"/>
              <a:gd name="T49" fmla="*/ 77 h 1112"/>
              <a:gd name="T50" fmla="*/ 291 w 1103"/>
              <a:gd name="T51" fmla="*/ 202 h 1112"/>
              <a:gd name="T52" fmla="*/ 196 w 1103"/>
              <a:gd name="T53" fmla="*/ 145 h 1112"/>
              <a:gd name="T54" fmla="*/ 111 w 1103"/>
              <a:gd name="T55" fmla="*/ 225 h 1112"/>
              <a:gd name="T56" fmla="*/ 167 w 1103"/>
              <a:gd name="T57" fmla="*/ 344 h 1112"/>
              <a:gd name="T58" fmla="*/ 56 w 1103"/>
              <a:gd name="T59" fmla="*/ 455 h 1112"/>
              <a:gd name="T60" fmla="*/ 2 w 1103"/>
              <a:gd name="T61" fmla="*/ 507 h 1112"/>
              <a:gd name="T62" fmla="*/ 52 w 1103"/>
              <a:gd name="T63" fmla="*/ 643 h 1112"/>
              <a:gd name="T64" fmla="*/ 879 w 1103"/>
              <a:gd name="T65" fmla="*/ 507 h 1112"/>
              <a:gd name="T66" fmla="*/ 232 w 1103"/>
              <a:gd name="T67" fmla="*/ 6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3" h="1112">
                <a:moveTo>
                  <a:pt x="52" y="643"/>
                </a:moveTo>
                <a:cubicBezTo>
                  <a:pt x="120" y="644"/>
                  <a:pt x="120" y="644"/>
                  <a:pt x="120" y="644"/>
                </a:cubicBezTo>
                <a:cubicBezTo>
                  <a:pt x="128" y="684"/>
                  <a:pt x="142" y="722"/>
                  <a:pt x="159" y="758"/>
                </a:cubicBezTo>
                <a:cubicBezTo>
                  <a:pt x="106" y="800"/>
                  <a:pt x="106" y="800"/>
                  <a:pt x="106" y="800"/>
                </a:cubicBezTo>
                <a:cubicBezTo>
                  <a:pt x="84" y="819"/>
                  <a:pt x="80" y="852"/>
                  <a:pt x="99" y="875"/>
                </a:cubicBezTo>
                <a:cubicBezTo>
                  <a:pt x="150" y="939"/>
                  <a:pt x="150" y="939"/>
                  <a:pt x="150" y="939"/>
                </a:cubicBezTo>
                <a:cubicBezTo>
                  <a:pt x="162" y="954"/>
                  <a:pt x="181" y="960"/>
                  <a:pt x="200" y="958"/>
                </a:cubicBezTo>
                <a:cubicBezTo>
                  <a:pt x="208" y="956"/>
                  <a:pt x="217" y="953"/>
                  <a:pt x="225" y="947"/>
                </a:cubicBezTo>
                <a:cubicBezTo>
                  <a:pt x="277" y="904"/>
                  <a:pt x="277" y="904"/>
                  <a:pt x="277" y="904"/>
                </a:cubicBezTo>
                <a:cubicBezTo>
                  <a:pt x="309" y="929"/>
                  <a:pt x="343" y="950"/>
                  <a:pt x="380" y="966"/>
                </a:cubicBezTo>
                <a:cubicBezTo>
                  <a:pt x="367" y="1032"/>
                  <a:pt x="367" y="1032"/>
                  <a:pt x="367" y="1032"/>
                </a:cubicBezTo>
                <a:cubicBezTo>
                  <a:pt x="361" y="1061"/>
                  <a:pt x="380" y="1089"/>
                  <a:pt x="409" y="1095"/>
                </a:cubicBezTo>
                <a:cubicBezTo>
                  <a:pt x="489" y="1110"/>
                  <a:pt x="489" y="1110"/>
                  <a:pt x="489" y="1110"/>
                </a:cubicBezTo>
                <a:cubicBezTo>
                  <a:pt x="496" y="1112"/>
                  <a:pt x="502" y="1112"/>
                  <a:pt x="508" y="1111"/>
                </a:cubicBezTo>
                <a:cubicBezTo>
                  <a:pt x="529" y="1107"/>
                  <a:pt x="547" y="1091"/>
                  <a:pt x="552" y="1068"/>
                </a:cubicBezTo>
                <a:cubicBezTo>
                  <a:pt x="565" y="1002"/>
                  <a:pt x="565" y="1002"/>
                  <a:pt x="565" y="1002"/>
                </a:cubicBezTo>
                <a:cubicBezTo>
                  <a:pt x="584" y="1001"/>
                  <a:pt x="604" y="1000"/>
                  <a:pt x="624" y="997"/>
                </a:cubicBezTo>
                <a:cubicBezTo>
                  <a:pt x="645" y="993"/>
                  <a:pt x="664" y="989"/>
                  <a:pt x="683" y="983"/>
                </a:cubicBezTo>
                <a:cubicBezTo>
                  <a:pt x="716" y="1043"/>
                  <a:pt x="716" y="1043"/>
                  <a:pt x="716" y="1043"/>
                </a:cubicBezTo>
                <a:cubicBezTo>
                  <a:pt x="727" y="1063"/>
                  <a:pt x="749" y="1073"/>
                  <a:pt x="771" y="1069"/>
                </a:cubicBezTo>
                <a:cubicBezTo>
                  <a:pt x="777" y="1068"/>
                  <a:pt x="782" y="1067"/>
                  <a:pt x="788" y="1063"/>
                </a:cubicBezTo>
                <a:cubicBezTo>
                  <a:pt x="860" y="1024"/>
                  <a:pt x="860" y="1024"/>
                  <a:pt x="860" y="1024"/>
                </a:cubicBezTo>
                <a:cubicBezTo>
                  <a:pt x="885" y="1010"/>
                  <a:pt x="895" y="977"/>
                  <a:pt x="881" y="952"/>
                </a:cubicBezTo>
                <a:cubicBezTo>
                  <a:pt x="848" y="892"/>
                  <a:pt x="848" y="892"/>
                  <a:pt x="848" y="892"/>
                </a:cubicBezTo>
                <a:cubicBezTo>
                  <a:pt x="878" y="866"/>
                  <a:pt x="904" y="835"/>
                  <a:pt x="926" y="802"/>
                </a:cubicBezTo>
                <a:cubicBezTo>
                  <a:pt x="990" y="826"/>
                  <a:pt x="990" y="826"/>
                  <a:pt x="990" y="826"/>
                </a:cubicBezTo>
                <a:cubicBezTo>
                  <a:pt x="999" y="830"/>
                  <a:pt x="1008" y="831"/>
                  <a:pt x="1017" y="829"/>
                </a:cubicBezTo>
                <a:cubicBezTo>
                  <a:pt x="1035" y="826"/>
                  <a:pt x="1051" y="814"/>
                  <a:pt x="1058" y="796"/>
                </a:cubicBezTo>
                <a:cubicBezTo>
                  <a:pt x="1088" y="719"/>
                  <a:pt x="1088" y="719"/>
                  <a:pt x="1088" y="719"/>
                </a:cubicBezTo>
                <a:cubicBezTo>
                  <a:pt x="1098" y="692"/>
                  <a:pt x="1085" y="661"/>
                  <a:pt x="1057" y="651"/>
                </a:cubicBezTo>
                <a:cubicBezTo>
                  <a:pt x="994" y="626"/>
                  <a:pt x="994" y="626"/>
                  <a:pt x="994" y="626"/>
                </a:cubicBezTo>
                <a:cubicBezTo>
                  <a:pt x="1000" y="588"/>
                  <a:pt x="1001" y="547"/>
                  <a:pt x="996" y="507"/>
                </a:cubicBezTo>
                <a:cubicBezTo>
                  <a:pt x="1061" y="485"/>
                  <a:pt x="1061" y="485"/>
                  <a:pt x="1061" y="485"/>
                </a:cubicBezTo>
                <a:cubicBezTo>
                  <a:pt x="1088" y="475"/>
                  <a:pt x="1103" y="445"/>
                  <a:pt x="1094" y="417"/>
                </a:cubicBezTo>
                <a:cubicBezTo>
                  <a:pt x="1067" y="340"/>
                  <a:pt x="1067" y="340"/>
                  <a:pt x="1067" y="340"/>
                </a:cubicBezTo>
                <a:cubicBezTo>
                  <a:pt x="1058" y="315"/>
                  <a:pt x="1034" y="300"/>
                  <a:pt x="1009" y="304"/>
                </a:cubicBezTo>
                <a:cubicBezTo>
                  <a:pt x="1006" y="305"/>
                  <a:pt x="1003" y="306"/>
                  <a:pt x="1000" y="307"/>
                </a:cubicBezTo>
                <a:cubicBezTo>
                  <a:pt x="935" y="329"/>
                  <a:pt x="935" y="329"/>
                  <a:pt x="935" y="329"/>
                </a:cubicBezTo>
                <a:cubicBezTo>
                  <a:pt x="914" y="294"/>
                  <a:pt x="889" y="263"/>
                  <a:pt x="860" y="235"/>
                </a:cubicBezTo>
                <a:cubicBezTo>
                  <a:pt x="895" y="177"/>
                  <a:pt x="895" y="177"/>
                  <a:pt x="895" y="177"/>
                </a:cubicBezTo>
                <a:cubicBezTo>
                  <a:pt x="910" y="152"/>
                  <a:pt x="902" y="120"/>
                  <a:pt x="877" y="104"/>
                </a:cubicBezTo>
                <a:cubicBezTo>
                  <a:pt x="807" y="62"/>
                  <a:pt x="807" y="62"/>
                  <a:pt x="807" y="62"/>
                </a:cubicBezTo>
                <a:cubicBezTo>
                  <a:pt x="796" y="55"/>
                  <a:pt x="783" y="53"/>
                  <a:pt x="771" y="55"/>
                </a:cubicBezTo>
                <a:cubicBezTo>
                  <a:pt x="756" y="58"/>
                  <a:pt x="742" y="66"/>
                  <a:pt x="734" y="80"/>
                </a:cubicBezTo>
                <a:cubicBezTo>
                  <a:pt x="699" y="138"/>
                  <a:pt x="699" y="138"/>
                  <a:pt x="699" y="138"/>
                </a:cubicBezTo>
                <a:cubicBezTo>
                  <a:pt x="661" y="126"/>
                  <a:pt x="622" y="118"/>
                  <a:pt x="581" y="115"/>
                </a:cubicBezTo>
                <a:cubicBezTo>
                  <a:pt x="571" y="48"/>
                  <a:pt x="571" y="48"/>
                  <a:pt x="571" y="48"/>
                </a:cubicBezTo>
                <a:cubicBezTo>
                  <a:pt x="566" y="19"/>
                  <a:pt x="539" y="0"/>
                  <a:pt x="510" y="4"/>
                </a:cubicBezTo>
                <a:cubicBezTo>
                  <a:pt x="429" y="17"/>
                  <a:pt x="429" y="17"/>
                  <a:pt x="429" y="17"/>
                </a:cubicBezTo>
                <a:cubicBezTo>
                  <a:pt x="400" y="21"/>
                  <a:pt x="380" y="48"/>
                  <a:pt x="385" y="77"/>
                </a:cubicBezTo>
                <a:cubicBezTo>
                  <a:pt x="395" y="144"/>
                  <a:pt x="395" y="144"/>
                  <a:pt x="395" y="144"/>
                </a:cubicBezTo>
                <a:cubicBezTo>
                  <a:pt x="358" y="159"/>
                  <a:pt x="322" y="179"/>
                  <a:pt x="291" y="202"/>
                </a:cubicBezTo>
                <a:cubicBezTo>
                  <a:pt x="239" y="158"/>
                  <a:pt x="239" y="158"/>
                  <a:pt x="239" y="158"/>
                </a:cubicBezTo>
                <a:cubicBezTo>
                  <a:pt x="227" y="147"/>
                  <a:pt x="211" y="143"/>
                  <a:pt x="196" y="145"/>
                </a:cubicBezTo>
                <a:cubicBezTo>
                  <a:pt x="184" y="147"/>
                  <a:pt x="173" y="153"/>
                  <a:pt x="165" y="163"/>
                </a:cubicBezTo>
                <a:cubicBezTo>
                  <a:pt x="111" y="225"/>
                  <a:pt x="111" y="225"/>
                  <a:pt x="111" y="225"/>
                </a:cubicBezTo>
                <a:cubicBezTo>
                  <a:pt x="91" y="247"/>
                  <a:pt x="94" y="280"/>
                  <a:pt x="116" y="300"/>
                </a:cubicBezTo>
                <a:cubicBezTo>
                  <a:pt x="167" y="344"/>
                  <a:pt x="167" y="344"/>
                  <a:pt x="167" y="344"/>
                </a:cubicBezTo>
                <a:cubicBezTo>
                  <a:pt x="148" y="379"/>
                  <a:pt x="133" y="417"/>
                  <a:pt x="124" y="456"/>
                </a:cubicBezTo>
                <a:cubicBezTo>
                  <a:pt x="56" y="455"/>
                  <a:pt x="56" y="455"/>
                  <a:pt x="56" y="455"/>
                </a:cubicBezTo>
                <a:cubicBezTo>
                  <a:pt x="53" y="455"/>
                  <a:pt x="50" y="455"/>
                  <a:pt x="47" y="455"/>
                </a:cubicBezTo>
                <a:cubicBezTo>
                  <a:pt x="22" y="459"/>
                  <a:pt x="2" y="481"/>
                  <a:pt x="2" y="507"/>
                </a:cubicBezTo>
                <a:cubicBezTo>
                  <a:pt x="0" y="589"/>
                  <a:pt x="0" y="589"/>
                  <a:pt x="0" y="589"/>
                </a:cubicBezTo>
                <a:cubicBezTo>
                  <a:pt x="0" y="618"/>
                  <a:pt x="23" y="642"/>
                  <a:pt x="52" y="643"/>
                </a:cubicBezTo>
                <a:close/>
                <a:moveTo>
                  <a:pt x="505" y="235"/>
                </a:moveTo>
                <a:cubicBezTo>
                  <a:pt x="683" y="207"/>
                  <a:pt x="851" y="329"/>
                  <a:pt x="879" y="507"/>
                </a:cubicBezTo>
                <a:cubicBezTo>
                  <a:pt x="907" y="686"/>
                  <a:pt x="785" y="854"/>
                  <a:pt x="606" y="882"/>
                </a:cubicBezTo>
                <a:cubicBezTo>
                  <a:pt x="428" y="910"/>
                  <a:pt x="260" y="787"/>
                  <a:pt x="232" y="609"/>
                </a:cubicBezTo>
                <a:cubicBezTo>
                  <a:pt x="204" y="431"/>
                  <a:pt x="327" y="263"/>
                  <a:pt x="505" y="23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p>
        </p:txBody>
      </p:sp>
      <p:sp>
        <p:nvSpPr>
          <p:cNvPr id="11" name="Title 20"/>
          <p:cNvSpPr txBox="1"/>
          <p:nvPr/>
        </p:nvSpPr>
        <p:spPr>
          <a:xfrm>
            <a:off x="7124296" y="1837143"/>
            <a:ext cx="244412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accent1"/>
                </a:solidFill>
                <a:latin typeface="微软雅黑" panose="020B0503020204020204" pitchFamily="34" charset="-122"/>
                <a:ea typeface="微软雅黑" panose="020B0503020204020204" pitchFamily="34" charset="-122"/>
                <a:cs typeface="Lato Regular"/>
              </a:rPr>
              <a:t>标题内容 </a:t>
            </a:r>
            <a:r>
              <a:rPr lang="en-US" altLang="zh-CN" sz="1600" b="1" dirty="0">
                <a:solidFill>
                  <a:schemeClr val="accent1"/>
                </a:solidFill>
                <a:latin typeface="微软雅黑" panose="020B0503020204020204" pitchFamily="34" charset="-122"/>
                <a:ea typeface="微软雅黑" panose="020B0503020204020204" pitchFamily="34" charset="-122"/>
                <a:cs typeface="Lato Regular"/>
              </a:rPr>
              <a:t>1</a:t>
            </a:r>
            <a:endParaRPr lang="en-US" sz="1600" b="1" dirty="0">
              <a:solidFill>
                <a:schemeClr val="accent1"/>
              </a:solidFill>
              <a:latin typeface="微软雅黑" panose="020B0503020204020204" pitchFamily="34" charset="-122"/>
              <a:ea typeface="微软雅黑" panose="020B0503020204020204" pitchFamily="34" charset="-122"/>
              <a:cs typeface="Lato Regular"/>
            </a:endParaRPr>
          </a:p>
        </p:txBody>
      </p:sp>
      <p:sp>
        <p:nvSpPr>
          <p:cNvPr id="12" name="Title 20"/>
          <p:cNvSpPr txBox="1"/>
          <p:nvPr/>
        </p:nvSpPr>
        <p:spPr>
          <a:xfrm>
            <a:off x="7135434" y="2044691"/>
            <a:ext cx="3513249" cy="566283"/>
          </a:xfrm>
          <a:prstGeom prst="rect">
            <a:avLst/>
          </a:prstGeom>
        </p:spPr>
        <p:txBody>
          <a:bodyPr vert="horz" wrap="square" lIns="121893" tIns="60947" rIns="121893" bIns="6094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单击此处添加文本单击此处添加文本单击此处添单击此处添加文本单击此处添加文本</a:t>
            </a:r>
            <a:endParaRPr lang="en-US"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13" name="Title 20"/>
          <p:cNvSpPr txBox="1"/>
          <p:nvPr/>
        </p:nvSpPr>
        <p:spPr>
          <a:xfrm>
            <a:off x="7123906" y="4993199"/>
            <a:ext cx="244412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accent4"/>
                </a:solidFill>
                <a:latin typeface="微软雅黑" panose="020B0503020204020204" pitchFamily="34" charset="-122"/>
                <a:ea typeface="微软雅黑" panose="020B0503020204020204" pitchFamily="34" charset="-122"/>
                <a:cs typeface="Lato Regular"/>
              </a:rPr>
              <a:t>标题内容 </a:t>
            </a:r>
            <a:r>
              <a:rPr lang="en-US" altLang="zh-CN" sz="1600" b="1" dirty="0">
                <a:solidFill>
                  <a:schemeClr val="accent4"/>
                </a:solidFill>
                <a:latin typeface="微软雅黑" panose="020B0503020204020204" pitchFamily="34" charset="-122"/>
                <a:ea typeface="微软雅黑" panose="020B0503020204020204" pitchFamily="34" charset="-122"/>
                <a:cs typeface="Lato Regular"/>
              </a:rPr>
              <a:t>4</a:t>
            </a:r>
            <a:endParaRPr lang="en-US" altLang="zh-CN" sz="1600" b="1" dirty="0">
              <a:solidFill>
                <a:schemeClr val="accent4"/>
              </a:solidFill>
              <a:latin typeface="微软雅黑" panose="020B0503020204020204" pitchFamily="34" charset="-122"/>
              <a:ea typeface="微软雅黑" panose="020B0503020204020204" pitchFamily="34" charset="-122"/>
              <a:cs typeface="Lato Regular"/>
            </a:endParaRPr>
          </a:p>
        </p:txBody>
      </p:sp>
      <p:sp>
        <p:nvSpPr>
          <p:cNvPr id="14" name="Title 20"/>
          <p:cNvSpPr txBox="1"/>
          <p:nvPr/>
        </p:nvSpPr>
        <p:spPr>
          <a:xfrm>
            <a:off x="7135045" y="5200747"/>
            <a:ext cx="3513249" cy="566283"/>
          </a:xfrm>
          <a:prstGeom prst="rect">
            <a:avLst/>
          </a:prstGeom>
        </p:spPr>
        <p:txBody>
          <a:bodyPr vert="horz" wrap="square" lIns="121893" tIns="60947" rIns="121893" bIns="6094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单击此处添加文本单击此处添加文本单击此处添单击此处添加文本单击此处添加文本</a:t>
            </a:r>
            <a:endParaRPr lang="en-US"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15" name="Title 20"/>
          <p:cNvSpPr txBox="1"/>
          <p:nvPr/>
        </p:nvSpPr>
        <p:spPr>
          <a:xfrm>
            <a:off x="7637133" y="2892490"/>
            <a:ext cx="244412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accent2"/>
                </a:solidFill>
                <a:latin typeface="微软雅黑" panose="020B0503020204020204" pitchFamily="34" charset="-122"/>
                <a:ea typeface="微软雅黑" panose="020B0503020204020204" pitchFamily="34" charset="-122"/>
                <a:cs typeface="Lato Regular"/>
              </a:rPr>
              <a:t>标题内容 </a:t>
            </a:r>
            <a:r>
              <a:rPr lang="en-US" altLang="zh-CN" sz="1600" b="1" dirty="0">
                <a:solidFill>
                  <a:schemeClr val="accent2"/>
                </a:solidFill>
                <a:latin typeface="微软雅黑" panose="020B0503020204020204" pitchFamily="34" charset="-122"/>
                <a:ea typeface="微软雅黑" panose="020B0503020204020204" pitchFamily="34" charset="-122"/>
                <a:cs typeface="Lato Regular"/>
              </a:rPr>
              <a:t>2</a:t>
            </a:r>
            <a:endParaRPr lang="en-US" altLang="zh-CN" sz="1600" b="1" dirty="0">
              <a:solidFill>
                <a:schemeClr val="accent2"/>
              </a:solidFill>
              <a:latin typeface="微软雅黑" panose="020B0503020204020204" pitchFamily="34" charset="-122"/>
              <a:ea typeface="微软雅黑" panose="020B0503020204020204" pitchFamily="34" charset="-122"/>
              <a:cs typeface="Lato Regular"/>
            </a:endParaRPr>
          </a:p>
        </p:txBody>
      </p:sp>
      <p:sp>
        <p:nvSpPr>
          <p:cNvPr id="16" name="Title 20"/>
          <p:cNvSpPr txBox="1"/>
          <p:nvPr/>
        </p:nvSpPr>
        <p:spPr>
          <a:xfrm>
            <a:off x="7648273" y="3100039"/>
            <a:ext cx="3513249" cy="566283"/>
          </a:xfrm>
          <a:prstGeom prst="rect">
            <a:avLst/>
          </a:prstGeom>
        </p:spPr>
        <p:txBody>
          <a:bodyPr vert="horz" wrap="square" lIns="121893" tIns="60947" rIns="121893" bIns="6094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单击此处添加文本单击此处添加文本单击此处添单击此处添加文本单击此处添加文本</a:t>
            </a:r>
            <a:endParaRPr lang="en-US"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17" name="Title 20"/>
          <p:cNvSpPr txBox="1"/>
          <p:nvPr/>
        </p:nvSpPr>
        <p:spPr>
          <a:xfrm>
            <a:off x="7637134" y="3960419"/>
            <a:ext cx="2444129" cy="246221"/>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accent3"/>
                </a:solidFill>
                <a:latin typeface="微软雅黑" panose="020B0503020204020204" pitchFamily="34" charset="-122"/>
                <a:ea typeface="微软雅黑" panose="020B0503020204020204" pitchFamily="34" charset="-122"/>
                <a:cs typeface="Lato Regular"/>
              </a:rPr>
              <a:t>标题内容 </a:t>
            </a:r>
            <a:r>
              <a:rPr lang="en-US" altLang="zh-CN" sz="1600" b="1" dirty="0">
                <a:solidFill>
                  <a:schemeClr val="accent3"/>
                </a:solidFill>
                <a:latin typeface="微软雅黑" panose="020B0503020204020204" pitchFamily="34" charset="-122"/>
                <a:ea typeface="微软雅黑" panose="020B0503020204020204" pitchFamily="34" charset="-122"/>
                <a:cs typeface="Lato Regular"/>
              </a:rPr>
              <a:t>3</a:t>
            </a:r>
            <a:endParaRPr lang="en-US" altLang="zh-CN" sz="1600" b="1" dirty="0">
              <a:solidFill>
                <a:schemeClr val="accent3"/>
              </a:solidFill>
              <a:latin typeface="微软雅黑" panose="020B0503020204020204" pitchFamily="34" charset="-122"/>
              <a:ea typeface="微软雅黑" panose="020B0503020204020204" pitchFamily="34" charset="-122"/>
              <a:cs typeface="Lato Regular"/>
            </a:endParaRPr>
          </a:p>
        </p:txBody>
      </p:sp>
      <p:sp>
        <p:nvSpPr>
          <p:cNvPr id="18" name="Title 20"/>
          <p:cNvSpPr txBox="1"/>
          <p:nvPr/>
        </p:nvSpPr>
        <p:spPr>
          <a:xfrm>
            <a:off x="7648273" y="4167967"/>
            <a:ext cx="3513249" cy="566283"/>
          </a:xfrm>
          <a:prstGeom prst="rect">
            <a:avLst/>
          </a:prstGeom>
        </p:spPr>
        <p:txBody>
          <a:bodyPr vert="horz" wrap="square" lIns="121893" tIns="60947" rIns="121893" bIns="6094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单击此处添加文本单击此处添加文本单击此处添单击此处添加文本单击此处添加文本</a:t>
            </a:r>
            <a:endParaRPr lang="en-US"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19" name="Rounded Rectangle 19"/>
          <p:cNvSpPr/>
          <p:nvPr/>
        </p:nvSpPr>
        <p:spPr>
          <a:xfrm>
            <a:off x="6987519" y="2951984"/>
            <a:ext cx="569656" cy="5698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id-ID" sz="935" dirty="0">
              <a:solidFill>
                <a:schemeClr val="tx2"/>
              </a:solidFill>
              <a:latin typeface="微软雅黑" panose="020B0503020204020204" pitchFamily="34" charset="-122"/>
              <a:ea typeface="微软雅黑" panose="020B0503020204020204" pitchFamily="34" charset="-122"/>
            </a:endParaRPr>
          </a:p>
        </p:txBody>
      </p:sp>
      <p:sp>
        <p:nvSpPr>
          <p:cNvPr id="20" name="AutoShape 19"/>
          <p:cNvSpPr>
            <a:spLocks noChangeAspect="1"/>
          </p:cNvSpPr>
          <p:nvPr/>
        </p:nvSpPr>
        <p:spPr bwMode="auto">
          <a:xfrm>
            <a:off x="7096573" y="3064478"/>
            <a:ext cx="340367" cy="34045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to Regular"/>
              <a:sym typeface="Gill Sans" charset="0"/>
            </a:endParaRPr>
          </a:p>
        </p:txBody>
      </p:sp>
      <p:sp>
        <p:nvSpPr>
          <p:cNvPr id="21" name="Rounded Rectangle 13"/>
          <p:cNvSpPr/>
          <p:nvPr/>
        </p:nvSpPr>
        <p:spPr>
          <a:xfrm>
            <a:off x="6475031" y="1907582"/>
            <a:ext cx="546047" cy="54619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id-ID" sz="935" dirty="0">
              <a:solidFill>
                <a:schemeClr val="tx2"/>
              </a:solidFill>
              <a:latin typeface="微软雅黑" panose="020B0503020204020204" pitchFamily="34" charset="-122"/>
              <a:ea typeface="微软雅黑" panose="020B0503020204020204" pitchFamily="34" charset="-122"/>
            </a:endParaRPr>
          </a:p>
        </p:txBody>
      </p:sp>
      <p:sp>
        <p:nvSpPr>
          <p:cNvPr id="22" name="AutoShape 114"/>
          <p:cNvSpPr>
            <a:spLocks noChangeAspect="1"/>
          </p:cNvSpPr>
          <p:nvPr/>
        </p:nvSpPr>
        <p:spPr bwMode="auto">
          <a:xfrm>
            <a:off x="6559487" y="1983939"/>
            <a:ext cx="377132" cy="37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to Regular"/>
              <a:sym typeface="Gill Sans" charset="0"/>
            </a:endParaRPr>
          </a:p>
        </p:txBody>
      </p:sp>
      <p:sp>
        <p:nvSpPr>
          <p:cNvPr id="23" name="Rounded Rectangle 22"/>
          <p:cNvSpPr/>
          <p:nvPr/>
        </p:nvSpPr>
        <p:spPr>
          <a:xfrm>
            <a:off x="6986791" y="4024792"/>
            <a:ext cx="569656" cy="56980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id-ID" sz="935" dirty="0">
              <a:solidFill>
                <a:schemeClr val="tx2"/>
              </a:solidFill>
              <a:latin typeface="微软雅黑" panose="020B0503020204020204" pitchFamily="34" charset="-122"/>
              <a:ea typeface="微软雅黑" panose="020B0503020204020204" pitchFamily="34" charset="-122"/>
            </a:endParaRPr>
          </a:p>
        </p:txBody>
      </p:sp>
      <p:sp>
        <p:nvSpPr>
          <p:cNvPr id="24" name="AutoShape 122"/>
          <p:cNvSpPr>
            <a:spLocks noChangeAspect="1"/>
          </p:cNvSpPr>
          <p:nvPr/>
        </p:nvSpPr>
        <p:spPr bwMode="auto">
          <a:xfrm>
            <a:off x="7105774" y="4127834"/>
            <a:ext cx="342049" cy="376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50789" tIns="50789" rIns="50789" bIns="50789" anchor="ctr"/>
          <a:lstStyle/>
          <a:p>
            <a:pPr defTabSz="456565">
              <a:defRPr/>
            </a:pPr>
            <a:endParaRPr lang="es-ES" sz="3600"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25" name="Rounded Rectangle 16"/>
          <p:cNvSpPr/>
          <p:nvPr/>
        </p:nvSpPr>
        <p:spPr>
          <a:xfrm>
            <a:off x="6473609" y="5071274"/>
            <a:ext cx="569656" cy="56980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rtlCol="0" anchor="ctr"/>
          <a:lstStyle/>
          <a:p>
            <a:pPr algn="ctr"/>
            <a:endParaRPr lang="id-ID" sz="935" dirty="0">
              <a:solidFill>
                <a:schemeClr val="tx2"/>
              </a:solidFill>
              <a:latin typeface="微软雅黑" panose="020B0503020204020204" pitchFamily="34" charset="-122"/>
              <a:ea typeface="微软雅黑" panose="020B0503020204020204" pitchFamily="34" charset="-122"/>
            </a:endParaRPr>
          </a:p>
        </p:txBody>
      </p:sp>
      <p:sp>
        <p:nvSpPr>
          <p:cNvPr id="26" name="Freeform 544"/>
          <p:cNvSpPr>
            <a:spLocks noChangeAspect="1" noChangeArrowheads="1"/>
          </p:cNvSpPr>
          <p:nvPr/>
        </p:nvSpPr>
        <p:spPr bwMode="auto">
          <a:xfrm>
            <a:off x="6582531" y="5177937"/>
            <a:ext cx="352111" cy="372748"/>
          </a:xfrm>
          <a:custGeom>
            <a:avLst/>
            <a:gdLst>
              <a:gd name="T0" fmla="*/ 995 w 1588"/>
              <a:gd name="T1" fmla="*/ 870 h 1682"/>
              <a:gd name="T2" fmla="*/ 1078 w 1588"/>
              <a:gd name="T3" fmla="*/ 753 h 1682"/>
              <a:gd name="T4" fmla="*/ 1463 w 1588"/>
              <a:gd name="T5" fmla="*/ 661 h 1682"/>
              <a:gd name="T6" fmla="*/ 1546 w 1588"/>
              <a:gd name="T7" fmla="*/ 352 h 1682"/>
              <a:gd name="T8" fmla="*/ 1346 w 1588"/>
              <a:gd name="T9" fmla="*/ 527 h 1682"/>
              <a:gd name="T10" fmla="*/ 1120 w 1588"/>
              <a:gd name="T11" fmla="*/ 310 h 1682"/>
              <a:gd name="T12" fmla="*/ 1296 w 1588"/>
              <a:gd name="T13" fmla="*/ 101 h 1682"/>
              <a:gd name="T14" fmla="*/ 995 w 1588"/>
              <a:gd name="T15" fmla="*/ 184 h 1682"/>
              <a:gd name="T16" fmla="*/ 894 w 1588"/>
              <a:gd name="T17" fmla="*/ 577 h 1682"/>
              <a:gd name="T18" fmla="*/ 501 w 1588"/>
              <a:gd name="T19" fmla="*/ 452 h 1682"/>
              <a:gd name="T20" fmla="*/ 501 w 1588"/>
              <a:gd name="T21" fmla="*/ 427 h 1682"/>
              <a:gd name="T22" fmla="*/ 493 w 1588"/>
              <a:gd name="T23" fmla="*/ 0 h 1682"/>
              <a:gd name="T24" fmla="*/ 250 w 1588"/>
              <a:gd name="T25" fmla="*/ 285 h 1682"/>
              <a:gd name="T26" fmla="*/ 175 w 1588"/>
              <a:gd name="T27" fmla="*/ 393 h 1682"/>
              <a:gd name="T28" fmla="*/ 150 w 1588"/>
              <a:gd name="T29" fmla="*/ 427 h 1682"/>
              <a:gd name="T30" fmla="*/ 117 w 1588"/>
              <a:gd name="T31" fmla="*/ 477 h 1682"/>
              <a:gd name="T32" fmla="*/ 100 w 1588"/>
              <a:gd name="T33" fmla="*/ 502 h 1682"/>
              <a:gd name="T34" fmla="*/ 66 w 1588"/>
              <a:gd name="T35" fmla="*/ 586 h 1682"/>
              <a:gd name="T36" fmla="*/ 58 w 1588"/>
              <a:gd name="T37" fmla="*/ 611 h 1682"/>
              <a:gd name="T38" fmla="*/ 50 w 1588"/>
              <a:gd name="T39" fmla="*/ 678 h 1682"/>
              <a:gd name="T40" fmla="*/ 41 w 1588"/>
              <a:gd name="T41" fmla="*/ 728 h 1682"/>
              <a:gd name="T42" fmla="*/ 41 w 1588"/>
              <a:gd name="T43" fmla="*/ 744 h 1682"/>
              <a:gd name="T44" fmla="*/ 50 w 1588"/>
              <a:gd name="T45" fmla="*/ 778 h 1682"/>
              <a:gd name="T46" fmla="*/ 58 w 1588"/>
              <a:gd name="T47" fmla="*/ 811 h 1682"/>
              <a:gd name="T48" fmla="*/ 100 w 1588"/>
              <a:gd name="T49" fmla="*/ 878 h 1682"/>
              <a:gd name="T50" fmla="*/ 125 w 1588"/>
              <a:gd name="T51" fmla="*/ 853 h 1682"/>
              <a:gd name="T52" fmla="*/ 133 w 1588"/>
              <a:gd name="T53" fmla="*/ 795 h 1682"/>
              <a:gd name="T54" fmla="*/ 142 w 1588"/>
              <a:gd name="T55" fmla="*/ 770 h 1682"/>
              <a:gd name="T56" fmla="*/ 150 w 1588"/>
              <a:gd name="T57" fmla="*/ 753 h 1682"/>
              <a:gd name="T58" fmla="*/ 167 w 1588"/>
              <a:gd name="T59" fmla="*/ 720 h 1682"/>
              <a:gd name="T60" fmla="*/ 183 w 1588"/>
              <a:gd name="T61" fmla="*/ 694 h 1682"/>
              <a:gd name="T62" fmla="*/ 200 w 1588"/>
              <a:gd name="T63" fmla="*/ 669 h 1682"/>
              <a:gd name="T64" fmla="*/ 225 w 1588"/>
              <a:gd name="T65" fmla="*/ 644 h 1682"/>
              <a:gd name="T66" fmla="*/ 250 w 1588"/>
              <a:gd name="T67" fmla="*/ 619 h 1682"/>
              <a:gd name="T68" fmla="*/ 267 w 1588"/>
              <a:gd name="T69" fmla="*/ 611 h 1682"/>
              <a:gd name="T70" fmla="*/ 301 w 1588"/>
              <a:gd name="T71" fmla="*/ 594 h 1682"/>
              <a:gd name="T72" fmla="*/ 326 w 1588"/>
              <a:gd name="T73" fmla="*/ 577 h 1682"/>
              <a:gd name="T74" fmla="*/ 342 w 1588"/>
              <a:gd name="T75" fmla="*/ 569 h 1682"/>
              <a:gd name="T76" fmla="*/ 359 w 1588"/>
              <a:gd name="T77" fmla="*/ 586 h 1682"/>
              <a:gd name="T78" fmla="*/ 75 w 1588"/>
              <a:gd name="T79" fmla="*/ 1363 h 1682"/>
              <a:gd name="T80" fmla="*/ 292 w 1588"/>
              <a:gd name="T81" fmla="*/ 1581 h 1682"/>
              <a:gd name="T82" fmla="*/ 777 w 1588"/>
              <a:gd name="T83" fmla="*/ 1087 h 1682"/>
              <a:gd name="T84" fmla="*/ 1530 w 1588"/>
              <a:gd name="T85" fmla="*/ 1623 h 1682"/>
              <a:gd name="T86" fmla="*/ 217 w 1588"/>
              <a:gd name="T87" fmla="*/ 1522 h 1682"/>
              <a:gd name="T88" fmla="*/ 133 w 1588"/>
              <a:gd name="T89" fmla="*/ 1438 h 1682"/>
              <a:gd name="T90" fmla="*/ 217 w 1588"/>
              <a:gd name="T91" fmla="*/ 1522 h 1682"/>
              <a:gd name="T92" fmla="*/ 217 w 1588"/>
              <a:gd name="T93" fmla="*/ 152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8" h="1682">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solidFill>
            <a:schemeClr val="bg1"/>
          </a:solidFill>
          <a:ln>
            <a:noFill/>
          </a:ln>
          <a:effectLst/>
        </p:spPr>
        <p:txBody>
          <a:bodyPr wrap="none" lIns="243785" tIns="121892" rIns="243785" bIns="121892"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27" name="Right Arrow 1"/>
          <p:cNvSpPr/>
          <p:nvPr/>
        </p:nvSpPr>
        <p:spPr>
          <a:xfrm rot="9014793">
            <a:off x="5128281" y="2068633"/>
            <a:ext cx="978408" cy="735511"/>
          </a:xfrm>
          <a:prstGeom prst="rightArrow">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28" name="Right Arrow 27"/>
          <p:cNvSpPr/>
          <p:nvPr/>
        </p:nvSpPr>
        <p:spPr>
          <a:xfrm rot="10800000">
            <a:off x="5735499" y="2888209"/>
            <a:ext cx="978408" cy="735511"/>
          </a:xfrm>
          <a:prstGeom prst="rightArrow">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29" name="Right Arrow 28"/>
          <p:cNvSpPr/>
          <p:nvPr/>
        </p:nvSpPr>
        <p:spPr>
          <a:xfrm rot="10800000">
            <a:off x="5777657" y="3915650"/>
            <a:ext cx="978408" cy="735511"/>
          </a:xfrm>
          <a:prstGeom prst="rightArrow">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微软雅黑" panose="020B0503020204020204" pitchFamily="34" charset="-122"/>
              <a:ea typeface="微软雅黑" panose="020B0503020204020204" pitchFamily="34" charset="-122"/>
            </a:endParaRPr>
          </a:p>
        </p:txBody>
      </p:sp>
      <p:sp>
        <p:nvSpPr>
          <p:cNvPr id="30" name="Right Arrow 30"/>
          <p:cNvSpPr/>
          <p:nvPr/>
        </p:nvSpPr>
        <p:spPr>
          <a:xfrm rot="12585207" flipV="1">
            <a:off x="5133293" y="4741022"/>
            <a:ext cx="978408" cy="735511"/>
          </a:xfrm>
          <a:prstGeom prst="rightArrow">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1" name="AutoShape 114"/>
          <p:cNvSpPr>
            <a:spLocks noChangeAspect="1"/>
          </p:cNvSpPr>
          <p:nvPr/>
        </p:nvSpPr>
        <p:spPr bwMode="auto">
          <a:xfrm>
            <a:off x="1957161" y="4408890"/>
            <a:ext cx="559299" cy="5619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Lato Regular"/>
              <a:cs typeface="Lato Regular"/>
              <a:sym typeface="Gill Sans" charset="0"/>
            </a:endParaRPr>
          </a:p>
        </p:txBody>
      </p:sp>
      <p:sp>
        <p:nvSpPr>
          <p:cNvPr id="32" name="AutoShape 19"/>
          <p:cNvSpPr>
            <a:spLocks noChangeAspect="1"/>
          </p:cNvSpPr>
          <p:nvPr/>
        </p:nvSpPr>
        <p:spPr bwMode="auto">
          <a:xfrm>
            <a:off x="3426061" y="3391638"/>
            <a:ext cx="716535" cy="71672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Lato Regular"/>
              <a:cs typeface="Lato Regular"/>
              <a:sym typeface="Gill Sans" charset="0"/>
            </a:endParaRPr>
          </a:p>
        </p:txBody>
      </p:sp>
      <p:sp>
        <p:nvSpPr>
          <p:cNvPr id="33" name="Freeform 544"/>
          <p:cNvSpPr>
            <a:spLocks noChangeAspect="1" noChangeArrowheads="1"/>
          </p:cNvSpPr>
          <p:nvPr/>
        </p:nvSpPr>
        <p:spPr bwMode="auto">
          <a:xfrm>
            <a:off x="2356033" y="2117312"/>
            <a:ext cx="463867" cy="491053"/>
          </a:xfrm>
          <a:custGeom>
            <a:avLst/>
            <a:gdLst>
              <a:gd name="T0" fmla="*/ 995 w 1588"/>
              <a:gd name="T1" fmla="*/ 870 h 1682"/>
              <a:gd name="T2" fmla="*/ 1078 w 1588"/>
              <a:gd name="T3" fmla="*/ 753 h 1682"/>
              <a:gd name="T4" fmla="*/ 1463 w 1588"/>
              <a:gd name="T5" fmla="*/ 661 h 1682"/>
              <a:gd name="T6" fmla="*/ 1546 w 1588"/>
              <a:gd name="T7" fmla="*/ 352 h 1682"/>
              <a:gd name="T8" fmla="*/ 1346 w 1588"/>
              <a:gd name="T9" fmla="*/ 527 h 1682"/>
              <a:gd name="T10" fmla="*/ 1120 w 1588"/>
              <a:gd name="T11" fmla="*/ 310 h 1682"/>
              <a:gd name="T12" fmla="*/ 1296 w 1588"/>
              <a:gd name="T13" fmla="*/ 101 h 1682"/>
              <a:gd name="T14" fmla="*/ 995 w 1588"/>
              <a:gd name="T15" fmla="*/ 184 h 1682"/>
              <a:gd name="T16" fmla="*/ 894 w 1588"/>
              <a:gd name="T17" fmla="*/ 577 h 1682"/>
              <a:gd name="T18" fmla="*/ 501 w 1588"/>
              <a:gd name="T19" fmla="*/ 452 h 1682"/>
              <a:gd name="T20" fmla="*/ 501 w 1588"/>
              <a:gd name="T21" fmla="*/ 427 h 1682"/>
              <a:gd name="T22" fmla="*/ 493 w 1588"/>
              <a:gd name="T23" fmla="*/ 0 h 1682"/>
              <a:gd name="T24" fmla="*/ 250 w 1588"/>
              <a:gd name="T25" fmla="*/ 285 h 1682"/>
              <a:gd name="T26" fmla="*/ 175 w 1588"/>
              <a:gd name="T27" fmla="*/ 393 h 1682"/>
              <a:gd name="T28" fmla="*/ 150 w 1588"/>
              <a:gd name="T29" fmla="*/ 427 h 1682"/>
              <a:gd name="T30" fmla="*/ 117 w 1588"/>
              <a:gd name="T31" fmla="*/ 477 h 1682"/>
              <a:gd name="T32" fmla="*/ 100 w 1588"/>
              <a:gd name="T33" fmla="*/ 502 h 1682"/>
              <a:gd name="T34" fmla="*/ 66 w 1588"/>
              <a:gd name="T35" fmla="*/ 586 h 1682"/>
              <a:gd name="T36" fmla="*/ 58 w 1588"/>
              <a:gd name="T37" fmla="*/ 611 h 1682"/>
              <a:gd name="T38" fmla="*/ 50 w 1588"/>
              <a:gd name="T39" fmla="*/ 678 h 1682"/>
              <a:gd name="T40" fmla="*/ 41 w 1588"/>
              <a:gd name="T41" fmla="*/ 728 h 1682"/>
              <a:gd name="T42" fmla="*/ 41 w 1588"/>
              <a:gd name="T43" fmla="*/ 744 h 1682"/>
              <a:gd name="T44" fmla="*/ 50 w 1588"/>
              <a:gd name="T45" fmla="*/ 778 h 1682"/>
              <a:gd name="T46" fmla="*/ 58 w 1588"/>
              <a:gd name="T47" fmla="*/ 811 h 1682"/>
              <a:gd name="T48" fmla="*/ 100 w 1588"/>
              <a:gd name="T49" fmla="*/ 878 h 1682"/>
              <a:gd name="T50" fmla="*/ 125 w 1588"/>
              <a:gd name="T51" fmla="*/ 853 h 1682"/>
              <a:gd name="T52" fmla="*/ 133 w 1588"/>
              <a:gd name="T53" fmla="*/ 795 h 1682"/>
              <a:gd name="T54" fmla="*/ 142 w 1588"/>
              <a:gd name="T55" fmla="*/ 770 h 1682"/>
              <a:gd name="T56" fmla="*/ 150 w 1588"/>
              <a:gd name="T57" fmla="*/ 753 h 1682"/>
              <a:gd name="T58" fmla="*/ 167 w 1588"/>
              <a:gd name="T59" fmla="*/ 720 h 1682"/>
              <a:gd name="T60" fmla="*/ 183 w 1588"/>
              <a:gd name="T61" fmla="*/ 694 h 1682"/>
              <a:gd name="T62" fmla="*/ 200 w 1588"/>
              <a:gd name="T63" fmla="*/ 669 h 1682"/>
              <a:gd name="T64" fmla="*/ 225 w 1588"/>
              <a:gd name="T65" fmla="*/ 644 h 1682"/>
              <a:gd name="T66" fmla="*/ 250 w 1588"/>
              <a:gd name="T67" fmla="*/ 619 h 1682"/>
              <a:gd name="T68" fmla="*/ 267 w 1588"/>
              <a:gd name="T69" fmla="*/ 611 h 1682"/>
              <a:gd name="T70" fmla="*/ 301 w 1588"/>
              <a:gd name="T71" fmla="*/ 594 h 1682"/>
              <a:gd name="T72" fmla="*/ 326 w 1588"/>
              <a:gd name="T73" fmla="*/ 577 h 1682"/>
              <a:gd name="T74" fmla="*/ 342 w 1588"/>
              <a:gd name="T75" fmla="*/ 569 h 1682"/>
              <a:gd name="T76" fmla="*/ 359 w 1588"/>
              <a:gd name="T77" fmla="*/ 586 h 1682"/>
              <a:gd name="T78" fmla="*/ 75 w 1588"/>
              <a:gd name="T79" fmla="*/ 1363 h 1682"/>
              <a:gd name="T80" fmla="*/ 292 w 1588"/>
              <a:gd name="T81" fmla="*/ 1581 h 1682"/>
              <a:gd name="T82" fmla="*/ 777 w 1588"/>
              <a:gd name="T83" fmla="*/ 1087 h 1682"/>
              <a:gd name="T84" fmla="*/ 1530 w 1588"/>
              <a:gd name="T85" fmla="*/ 1623 h 1682"/>
              <a:gd name="T86" fmla="*/ 217 w 1588"/>
              <a:gd name="T87" fmla="*/ 1522 h 1682"/>
              <a:gd name="T88" fmla="*/ 133 w 1588"/>
              <a:gd name="T89" fmla="*/ 1438 h 1682"/>
              <a:gd name="T90" fmla="*/ 217 w 1588"/>
              <a:gd name="T91" fmla="*/ 1522 h 1682"/>
              <a:gd name="T92" fmla="*/ 217 w 1588"/>
              <a:gd name="T93" fmla="*/ 152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8" h="1682">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solidFill>
            <a:schemeClr val="accent4"/>
          </a:solidFill>
          <a:ln>
            <a:noFill/>
          </a:ln>
          <a:effectLst/>
        </p:spPr>
        <p:txBody>
          <a:bodyPr wrap="none" lIns="243785" tIns="121892" rIns="243785" bIns="121892" anchor="ctr"/>
          <a:lstStyle/>
          <a:p>
            <a:pPr>
              <a:defRPr/>
            </a:pPr>
            <a:endParaRPr lang="en-US" sz="2400" dirty="0">
              <a:ea typeface="宋体" panose="02010600030101010101" pitchFamily="2" charset="-122"/>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1000"/>
                            </p:stCondLst>
                            <p:childTnLst>
                              <p:par>
                                <p:cTn id="33" presetID="8" presetClass="emph" presetSubtype="0" fill="hold" grpId="1" nodeType="afterEffect">
                                  <p:stCondLst>
                                    <p:cond delay="0"/>
                                  </p:stCondLst>
                                  <p:childTnLst>
                                    <p:animRot by="21600000">
                                      <p:cBhvr>
                                        <p:cTn id="34" dur="2000" fill="hold"/>
                                        <p:tgtEl>
                                          <p:spTgt spid="9"/>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6"/>
                                        </p:tgtEl>
                                        <p:attrNameLst>
                                          <p:attrName>r</p:attrName>
                                        </p:attrNameLst>
                                      </p:cBhvr>
                                    </p:animRot>
                                  </p:childTnLst>
                                </p:cTn>
                              </p:par>
                              <p:par>
                                <p:cTn id="37" presetID="8" presetClass="emph" presetSubtype="0" fill="hold" grpId="1" nodeType="withEffect">
                                  <p:stCondLst>
                                    <p:cond delay="0"/>
                                  </p:stCondLst>
                                  <p:childTnLst>
                                    <p:animRot by="21600000">
                                      <p:cBhvr>
                                        <p:cTn id="38" dur="2000" fill="hold"/>
                                        <p:tgtEl>
                                          <p:spTgt spid="10"/>
                                        </p:tgtEl>
                                        <p:attrNameLst>
                                          <p:attrName>r</p:attrName>
                                        </p:attrNameLst>
                                      </p:cBhvr>
                                    </p:animRo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par>
                          <p:cTn id="50" fill="hold">
                            <p:stCondLst>
                              <p:cond delay="3500"/>
                            </p:stCondLst>
                            <p:childTnLst>
                              <p:par>
                                <p:cTn id="51" presetID="22" presetClass="entr" presetSubtype="2"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childTnLst>
                          </p:cTn>
                        </p:par>
                        <p:par>
                          <p:cTn id="71" fill="hold">
                            <p:stCondLst>
                              <p:cond delay="4500"/>
                            </p:stCondLst>
                            <p:childTnLst>
                              <p:par>
                                <p:cTn id="72" presetID="22" presetClass="entr" presetSubtype="2"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right)">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par>
                          <p:cTn id="81" fill="hold">
                            <p:stCondLst>
                              <p:cond delay="5000"/>
                            </p:stCondLst>
                            <p:childTnLst>
                              <p:par>
                                <p:cTn id="82" presetID="53" presetClass="entr" presetSubtype="16"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par>
                          <p:cTn id="92" fill="hold">
                            <p:stCondLst>
                              <p:cond delay="5500"/>
                            </p:stCondLst>
                            <p:childTnLst>
                              <p:par>
                                <p:cTn id="93" presetID="22" presetClass="entr" presetSubtype="2"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right)">
                                      <p:cBhvr>
                                        <p:cTn id="95" dur="500"/>
                                        <p:tgtEl>
                                          <p:spTgt spid="2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500"/>
                                        <p:tgtEl>
                                          <p:spTgt spid="1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childTnLst>
                          </p:cTn>
                        </p:par>
                        <p:par>
                          <p:cTn id="102" fill="hold">
                            <p:stCondLst>
                              <p:cond delay="6000"/>
                            </p:stCondLst>
                            <p:childTnLst>
                              <p:par>
                                <p:cTn id="103" presetID="53" presetClass="entr" presetSubtype="16" fill="hold" grpId="0"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500" fill="hold"/>
                                        <p:tgtEl>
                                          <p:spTgt spid="25"/>
                                        </p:tgtEl>
                                        <p:attrNameLst>
                                          <p:attrName>ppt_w</p:attrName>
                                        </p:attrNameLst>
                                      </p:cBhvr>
                                      <p:tavLst>
                                        <p:tav tm="0">
                                          <p:val>
                                            <p:fltVal val="0"/>
                                          </p:val>
                                        </p:tav>
                                        <p:tav tm="100000">
                                          <p:val>
                                            <p:strVal val="#ppt_w"/>
                                          </p:val>
                                        </p:tav>
                                      </p:tavLst>
                                    </p:anim>
                                    <p:anim calcmode="lin" valueType="num">
                                      <p:cBhvr>
                                        <p:cTn id="106" dur="500" fill="hold"/>
                                        <p:tgtEl>
                                          <p:spTgt spid="25"/>
                                        </p:tgtEl>
                                        <p:attrNameLst>
                                          <p:attrName>ppt_h</p:attrName>
                                        </p:attrNameLst>
                                      </p:cBhvr>
                                      <p:tavLst>
                                        <p:tav tm="0">
                                          <p:val>
                                            <p:fltVal val="0"/>
                                          </p:val>
                                        </p:tav>
                                        <p:tav tm="100000">
                                          <p:val>
                                            <p:strVal val="#ppt_h"/>
                                          </p:val>
                                        </p:tav>
                                      </p:tavLst>
                                    </p:anim>
                                    <p:animEffect transition="in" filter="fade">
                                      <p:cBhvr>
                                        <p:cTn id="107" dur="500"/>
                                        <p:tgtEl>
                                          <p:spTgt spid="25"/>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childTnLst>
                          </p:cTn>
                        </p:par>
                        <p:par>
                          <p:cTn id="113" fill="hold">
                            <p:stCondLst>
                              <p:cond delay="6500"/>
                            </p:stCondLst>
                            <p:childTnLst>
                              <p:par>
                                <p:cTn id="114" presetID="22" presetClass="entr" presetSubtype="2"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right)">
                                      <p:cBhvr>
                                        <p:cTn id="116" dur="500"/>
                                        <p:tgtEl>
                                          <p:spTgt spid="3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fade">
                                      <p:cBhvr>
                                        <p:cTn id="119" dur="500"/>
                                        <p:tgtEl>
                                          <p:spTgt spid="1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9" grpId="1" animBg="1"/>
      <p:bldP spid="10" grpId="0" animBg="1"/>
      <p:bldP spid="10" grpId="1" animBg="1"/>
      <p:bldP spid="11" grpId="0"/>
      <p:bldP spid="12" grpId="0"/>
      <p:bldP spid="13" grpId="0"/>
      <p:bldP spid="14" grpId="0"/>
      <p:bldP spid="15" grpId="0"/>
      <p:bldP spid="16" grpId="0"/>
      <p:bldP spid="17" grpId="0"/>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6" name="Oval 20568"/>
          <p:cNvSpPr/>
          <p:nvPr/>
        </p:nvSpPr>
        <p:spPr>
          <a:xfrm>
            <a:off x="2882053" y="1707899"/>
            <a:ext cx="757260" cy="757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微软雅黑" panose="020B0503020204020204" pitchFamily="34" charset="-122"/>
              <a:ea typeface="微软雅黑" panose="020B0503020204020204" pitchFamily="34" charset="-122"/>
            </a:endParaRPr>
          </a:p>
        </p:txBody>
      </p:sp>
      <p:sp>
        <p:nvSpPr>
          <p:cNvPr id="7" name="Oval 140"/>
          <p:cNvSpPr/>
          <p:nvPr/>
        </p:nvSpPr>
        <p:spPr>
          <a:xfrm>
            <a:off x="4141117" y="2253923"/>
            <a:ext cx="757260" cy="757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微软雅黑" panose="020B0503020204020204" pitchFamily="34" charset="-122"/>
              <a:ea typeface="微软雅黑" panose="020B0503020204020204" pitchFamily="34" charset="-122"/>
            </a:endParaRPr>
          </a:p>
        </p:txBody>
      </p:sp>
      <p:sp>
        <p:nvSpPr>
          <p:cNvPr id="8" name="Oval 141"/>
          <p:cNvSpPr/>
          <p:nvPr/>
        </p:nvSpPr>
        <p:spPr>
          <a:xfrm>
            <a:off x="4594230" y="3427922"/>
            <a:ext cx="757260" cy="7572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微软雅黑" panose="020B0503020204020204" pitchFamily="34" charset="-122"/>
              <a:ea typeface="微软雅黑" panose="020B0503020204020204" pitchFamily="34" charset="-122"/>
            </a:endParaRPr>
          </a:p>
        </p:txBody>
      </p:sp>
      <p:sp>
        <p:nvSpPr>
          <p:cNvPr id="9" name="Oval 142"/>
          <p:cNvSpPr/>
          <p:nvPr/>
        </p:nvSpPr>
        <p:spPr>
          <a:xfrm>
            <a:off x="2882053" y="5130551"/>
            <a:ext cx="757260" cy="757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微软雅黑" panose="020B0503020204020204" pitchFamily="34" charset="-122"/>
              <a:ea typeface="微软雅黑" panose="020B0503020204020204" pitchFamily="34" charset="-122"/>
            </a:endParaRPr>
          </a:p>
        </p:txBody>
      </p:sp>
      <p:sp>
        <p:nvSpPr>
          <p:cNvPr id="10" name="Oval 143"/>
          <p:cNvSpPr/>
          <p:nvPr/>
        </p:nvSpPr>
        <p:spPr>
          <a:xfrm>
            <a:off x="4103875" y="4601921"/>
            <a:ext cx="757260" cy="75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微软雅黑" panose="020B0503020204020204" pitchFamily="34" charset="-122"/>
              <a:ea typeface="微软雅黑" panose="020B0503020204020204" pitchFamily="34" charset="-122"/>
            </a:endParaRPr>
          </a:p>
        </p:txBody>
      </p:sp>
      <p:sp>
        <p:nvSpPr>
          <p:cNvPr id="11" name="Oval 144"/>
          <p:cNvSpPr/>
          <p:nvPr/>
        </p:nvSpPr>
        <p:spPr>
          <a:xfrm>
            <a:off x="1155301" y="3427922"/>
            <a:ext cx="757260" cy="7572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微软雅黑" panose="020B0503020204020204" pitchFamily="34" charset="-122"/>
              <a:ea typeface="微软雅黑" panose="020B0503020204020204" pitchFamily="34" charset="-122"/>
            </a:endParaRPr>
          </a:p>
        </p:txBody>
      </p:sp>
      <p:sp>
        <p:nvSpPr>
          <p:cNvPr id="12" name="Oval 145"/>
          <p:cNvSpPr/>
          <p:nvPr/>
        </p:nvSpPr>
        <p:spPr>
          <a:xfrm>
            <a:off x="1678125" y="2241509"/>
            <a:ext cx="757260" cy="75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微软雅黑" panose="020B0503020204020204" pitchFamily="34" charset="-122"/>
              <a:ea typeface="微软雅黑" panose="020B0503020204020204" pitchFamily="34" charset="-122"/>
            </a:endParaRPr>
          </a:p>
        </p:txBody>
      </p:sp>
      <p:sp>
        <p:nvSpPr>
          <p:cNvPr id="13" name="Oval 146"/>
          <p:cNvSpPr/>
          <p:nvPr/>
        </p:nvSpPr>
        <p:spPr>
          <a:xfrm>
            <a:off x="1607947" y="4601921"/>
            <a:ext cx="757260" cy="757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微软雅黑" panose="020B0503020204020204" pitchFamily="34" charset="-122"/>
              <a:ea typeface="微软雅黑" panose="020B0503020204020204" pitchFamily="34" charset="-122"/>
            </a:endParaRPr>
          </a:p>
        </p:txBody>
      </p:sp>
      <p:grpSp>
        <p:nvGrpSpPr>
          <p:cNvPr id="14" name="Group 1"/>
          <p:cNvGrpSpPr/>
          <p:nvPr/>
        </p:nvGrpSpPr>
        <p:grpSpPr>
          <a:xfrm>
            <a:off x="2061527" y="2607725"/>
            <a:ext cx="2398312" cy="2397655"/>
            <a:chOff x="2061526" y="2607724"/>
            <a:chExt cx="2398312" cy="2397654"/>
          </a:xfrm>
        </p:grpSpPr>
        <p:grpSp>
          <p:nvGrpSpPr>
            <p:cNvPr id="15" name="Group 131"/>
            <p:cNvGrpSpPr>
              <a:grpSpLocks noChangeAspect="1"/>
            </p:cNvGrpSpPr>
            <p:nvPr/>
          </p:nvGrpSpPr>
          <p:grpSpPr bwMode="auto">
            <a:xfrm>
              <a:off x="2061526" y="2607724"/>
              <a:ext cx="2398312" cy="2397654"/>
              <a:chOff x="1674" y="335"/>
              <a:chExt cx="3649" cy="3648"/>
            </a:xfrm>
            <a:solidFill>
              <a:schemeClr val="tx2">
                <a:lumMod val="60000"/>
                <a:lumOff val="40000"/>
              </a:schemeClr>
            </a:solidFill>
          </p:grpSpPr>
          <p:sp>
            <p:nvSpPr>
              <p:cNvPr id="21" name="Freeform 132"/>
              <p:cNvSpPr/>
              <p:nvPr/>
            </p:nvSpPr>
            <p:spPr bwMode="auto">
              <a:xfrm>
                <a:off x="3227" y="335"/>
                <a:ext cx="544" cy="3648"/>
              </a:xfrm>
              <a:custGeom>
                <a:avLst/>
                <a:gdLst>
                  <a:gd name="T0" fmla="*/ 141 w 230"/>
                  <a:gd name="T1" fmla="*/ 1527 h 1541"/>
                  <a:gd name="T2" fmla="*/ 216 w 230"/>
                  <a:gd name="T3" fmla="*/ 1453 h 1541"/>
                  <a:gd name="T4" fmla="*/ 216 w 230"/>
                  <a:gd name="T5" fmla="*/ 1402 h 1541"/>
                  <a:gd name="T6" fmla="*/ 165 w 230"/>
                  <a:gd name="T7" fmla="*/ 1402 h 1541"/>
                  <a:gd name="T8" fmla="*/ 147 w 230"/>
                  <a:gd name="T9" fmla="*/ 1420 h 1541"/>
                  <a:gd name="T10" fmla="*/ 147 w 230"/>
                  <a:gd name="T11" fmla="*/ 123 h 1541"/>
                  <a:gd name="T12" fmla="*/ 165 w 230"/>
                  <a:gd name="T13" fmla="*/ 141 h 1541"/>
                  <a:gd name="T14" fmla="*/ 216 w 230"/>
                  <a:gd name="T15" fmla="*/ 141 h 1541"/>
                  <a:gd name="T16" fmla="*/ 216 w 230"/>
                  <a:gd name="T17" fmla="*/ 90 h 1541"/>
                  <a:gd name="T18" fmla="*/ 139 w 230"/>
                  <a:gd name="T19" fmla="*/ 14 h 1541"/>
                  <a:gd name="T20" fmla="*/ 89 w 230"/>
                  <a:gd name="T21" fmla="*/ 14 h 1541"/>
                  <a:gd name="T22" fmla="*/ 14 w 230"/>
                  <a:gd name="T23" fmla="*/ 88 h 1541"/>
                  <a:gd name="T24" fmla="*/ 14 w 230"/>
                  <a:gd name="T25" fmla="*/ 139 h 1541"/>
                  <a:gd name="T26" fmla="*/ 65 w 230"/>
                  <a:gd name="T27" fmla="*/ 139 h 1541"/>
                  <a:gd name="T28" fmla="*/ 83 w 230"/>
                  <a:gd name="T29" fmla="*/ 121 h 1541"/>
                  <a:gd name="T30" fmla="*/ 83 w 230"/>
                  <a:gd name="T31" fmla="*/ 1418 h 1541"/>
                  <a:gd name="T32" fmla="*/ 65 w 230"/>
                  <a:gd name="T33" fmla="*/ 1400 h 1541"/>
                  <a:gd name="T34" fmla="*/ 14 w 230"/>
                  <a:gd name="T35" fmla="*/ 1400 h 1541"/>
                  <a:gd name="T36" fmla="*/ 14 w 230"/>
                  <a:gd name="T37" fmla="*/ 1451 h 1541"/>
                  <a:gd name="T38" fmla="*/ 91 w 230"/>
                  <a:gd name="T39" fmla="*/ 1527 h 1541"/>
                  <a:gd name="T40" fmla="*/ 141 w 230"/>
                  <a:gd name="T41" fmla="*/ 1527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1541">
                    <a:moveTo>
                      <a:pt x="141" y="1527"/>
                    </a:moveTo>
                    <a:cubicBezTo>
                      <a:pt x="216" y="1453"/>
                      <a:pt x="216" y="1453"/>
                      <a:pt x="216" y="1453"/>
                    </a:cubicBezTo>
                    <a:cubicBezTo>
                      <a:pt x="230" y="1439"/>
                      <a:pt x="230" y="1416"/>
                      <a:pt x="216" y="1402"/>
                    </a:cubicBezTo>
                    <a:cubicBezTo>
                      <a:pt x="202" y="1388"/>
                      <a:pt x="179" y="1388"/>
                      <a:pt x="165" y="1402"/>
                    </a:cubicBezTo>
                    <a:cubicBezTo>
                      <a:pt x="147" y="1420"/>
                      <a:pt x="147" y="1420"/>
                      <a:pt x="147" y="1420"/>
                    </a:cubicBezTo>
                    <a:cubicBezTo>
                      <a:pt x="147" y="123"/>
                      <a:pt x="147" y="123"/>
                      <a:pt x="147" y="123"/>
                    </a:cubicBezTo>
                    <a:cubicBezTo>
                      <a:pt x="165" y="141"/>
                      <a:pt x="165" y="141"/>
                      <a:pt x="165" y="141"/>
                    </a:cubicBezTo>
                    <a:cubicBezTo>
                      <a:pt x="179" y="155"/>
                      <a:pt x="202" y="155"/>
                      <a:pt x="216" y="141"/>
                    </a:cubicBezTo>
                    <a:cubicBezTo>
                      <a:pt x="230" y="127"/>
                      <a:pt x="230" y="104"/>
                      <a:pt x="216" y="90"/>
                    </a:cubicBezTo>
                    <a:cubicBezTo>
                      <a:pt x="139" y="14"/>
                      <a:pt x="139" y="14"/>
                      <a:pt x="139" y="14"/>
                    </a:cubicBezTo>
                    <a:cubicBezTo>
                      <a:pt x="125" y="0"/>
                      <a:pt x="103" y="0"/>
                      <a:pt x="89" y="14"/>
                    </a:cubicBezTo>
                    <a:cubicBezTo>
                      <a:pt x="14" y="88"/>
                      <a:pt x="14" y="88"/>
                      <a:pt x="14" y="88"/>
                    </a:cubicBezTo>
                    <a:cubicBezTo>
                      <a:pt x="0" y="102"/>
                      <a:pt x="0" y="125"/>
                      <a:pt x="14" y="139"/>
                    </a:cubicBezTo>
                    <a:cubicBezTo>
                      <a:pt x="28" y="153"/>
                      <a:pt x="51" y="153"/>
                      <a:pt x="65" y="139"/>
                    </a:cubicBezTo>
                    <a:cubicBezTo>
                      <a:pt x="83" y="121"/>
                      <a:pt x="83" y="121"/>
                      <a:pt x="83" y="121"/>
                    </a:cubicBezTo>
                    <a:cubicBezTo>
                      <a:pt x="83" y="1418"/>
                      <a:pt x="83" y="1418"/>
                      <a:pt x="83" y="1418"/>
                    </a:cubicBezTo>
                    <a:cubicBezTo>
                      <a:pt x="65" y="1400"/>
                      <a:pt x="65" y="1400"/>
                      <a:pt x="65" y="1400"/>
                    </a:cubicBezTo>
                    <a:cubicBezTo>
                      <a:pt x="51" y="1386"/>
                      <a:pt x="28" y="1386"/>
                      <a:pt x="14" y="1400"/>
                    </a:cubicBezTo>
                    <a:cubicBezTo>
                      <a:pt x="0" y="1414"/>
                      <a:pt x="0" y="1437"/>
                      <a:pt x="14" y="1451"/>
                    </a:cubicBezTo>
                    <a:cubicBezTo>
                      <a:pt x="91" y="1527"/>
                      <a:pt x="91" y="1527"/>
                      <a:pt x="91" y="1527"/>
                    </a:cubicBezTo>
                    <a:cubicBezTo>
                      <a:pt x="105" y="1541"/>
                      <a:pt x="127" y="1541"/>
                      <a:pt x="141" y="1527"/>
                    </a:cubicBez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2" name="Freeform 133"/>
              <p:cNvSpPr/>
              <p:nvPr/>
            </p:nvSpPr>
            <p:spPr bwMode="auto">
              <a:xfrm>
                <a:off x="2192" y="849"/>
                <a:ext cx="2613" cy="2620"/>
              </a:xfrm>
              <a:custGeom>
                <a:avLst/>
                <a:gdLst>
                  <a:gd name="T0" fmla="*/ 36 w 1104"/>
                  <a:gd name="T1" fmla="*/ 1107 h 1107"/>
                  <a:gd name="T2" fmla="*/ 141 w 1104"/>
                  <a:gd name="T3" fmla="*/ 1107 h 1107"/>
                  <a:gd name="T4" fmla="*/ 177 w 1104"/>
                  <a:gd name="T5" fmla="*/ 1072 h 1107"/>
                  <a:gd name="T6" fmla="*/ 141 w 1104"/>
                  <a:gd name="T7" fmla="*/ 1036 h 1107"/>
                  <a:gd name="T8" fmla="*/ 115 w 1104"/>
                  <a:gd name="T9" fmla="*/ 1036 h 1107"/>
                  <a:gd name="T10" fmla="*/ 1032 w 1104"/>
                  <a:gd name="T11" fmla="*/ 119 h 1107"/>
                  <a:gd name="T12" fmla="*/ 1032 w 1104"/>
                  <a:gd name="T13" fmla="*/ 144 h 1107"/>
                  <a:gd name="T14" fmla="*/ 1068 w 1104"/>
                  <a:gd name="T15" fmla="*/ 180 h 1107"/>
                  <a:gd name="T16" fmla="*/ 1104 w 1104"/>
                  <a:gd name="T17" fmla="*/ 144 h 1107"/>
                  <a:gd name="T18" fmla="*/ 1104 w 1104"/>
                  <a:gd name="T19" fmla="*/ 36 h 1107"/>
                  <a:gd name="T20" fmla="*/ 1068 w 1104"/>
                  <a:gd name="T21" fmla="*/ 0 h 1107"/>
                  <a:gd name="T22" fmla="*/ 963 w 1104"/>
                  <a:gd name="T23" fmla="*/ 0 h 1107"/>
                  <a:gd name="T24" fmla="*/ 927 w 1104"/>
                  <a:gd name="T25" fmla="*/ 36 h 1107"/>
                  <a:gd name="T26" fmla="*/ 963 w 1104"/>
                  <a:gd name="T27" fmla="*/ 72 h 1107"/>
                  <a:gd name="T28" fmla="*/ 989 w 1104"/>
                  <a:gd name="T29" fmla="*/ 72 h 1107"/>
                  <a:gd name="T30" fmla="*/ 72 w 1104"/>
                  <a:gd name="T31" fmla="*/ 989 h 1107"/>
                  <a:gd name="T32" fmla="*/ 72 w 1104"/>
                  <a:gd name="T33" fmla="*/ 964 h 1107"/>
                  <a:gd name="T34" fmla="*/ 36 w 1104"/>
                  <a:gd name="T35" fmla="*/ 928 h 1107"/>
                  <a:gd name="T36" fmla="*/ 0 w 1104"/>
                  <a:gd name="T37" fmla="*/ 964 h 1107"/>
                  <a:gd name="T38" fmla="*/ 0 w 1104"/>
                  <a:gd name="T39" fmla="*/ 1072 h 1107"/>
                  <a:gd name="T40" fmla="*/ 36 w 1104"/>
                  <a:gd name="T41" fmla="*/ 110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4" h="1107">
                    <a:moveTo>
                      <a:pt x="36" y="1107"/>
                    </a:moveTo>
                    <a:cubicBezTo>
                      <a:pt x="141" y="1107"/>
                      <a:pt x="141" y="1107"/>
                      <a:pt x="141" y="1107"/>
                    </a:cubicBezTo>
                    <a:cubicBezTo>
                      <a:pt x="160" y="1107"/>
                      <a:pt x="177" y="1091"/>
                      <a:pt x="177" y="1072"/>
                    </a:cubicBezTo>
                    <a:cubicBezTo>
                      <a:pt x="177" y="1052"/>
                      <a:pt x="160" y="1036"/>
                      <a:pt x="141" y="1036"/>
                    </a:cubicBezTo>
                    <a:cubicBezTo>
                      <a:pt x="115" y="1036"/>
                      <a:pt x="115" y="1036"/>
                      <a:pt x="115" y="1036"/>
                    </a:cubicBezTo>
                    <a:cubicBezTo>
                      <a:pt x="1032" y="119"/>
                      <a:pt x="1032" y="119"/>
                      <a:pt x="1032" y="119"/>
                    </a:cubicBezTo>
                    <a:cubicBezTo>
                      <a:pt x="1032" y="144"/>
                      <a:pt x="1032" y="144"/>
                      <a:pt x="1032" y="144"/>
                    </a:cubicBezTo>
                    <a:cubicBezTo>
                      <a:pt x="1032" y="164"/>
                      <a:pt x="1049" y="180"/>
                      <a:pt x="1068" y="180"/>
                    </a:cubicBezTo>
                    <a:cubicBezTo>
                      <a:pt x="1088" y="180"/>
                      <a:pt x="1104" y="164"/>
                      <a:pt x="1104" y="144"/>
                    </a:cubicBezTo>
                    <a:cubicBezTo>
                      <a:pt x="1104" y="36"/>
                      <a:pt x="1104" y="36"/>
                      <a:pt x="1104" y="36"/>
                    </a:cubicBezTo>
                    <a:cubicBezTo>
                      <a:pt x="1104" y="16"/>
                      <a:pt x="1088" y="0"/>
                      <a:pt x="1068" y="0"/>
                    </a:cubicBezTo>
                    <a:cubicBezTo>
                      <a:pt x="963" y="0"/>
                      <a:pt x="963" y="0"/>
                      <a:pt x="963" y="0"/>
                    </a:cubicBezTo>
                    <a:cubicBezTo>
                      <a:pt x="944" y="0"/>
                      <a:pt x="927" y="16"/>
                      <a:pt x="927" y="36"/>
                    </a:cubicBezTo>
                    <a:cubicBezTo>
                      <a:pt x="927" y="56"/>
                      <a:pt x="944" y="72"/>
                      <a:pt x="963" y="72"/>
                    </a:cubicBezTo>
                    <a:cubicBezTo>
                      <a:pt x="989" y="72"/>
                      <a:pt x="989" y="72"/>
                      <a:pt x="989" y="72"/>
                    </a:cubicBezTo>
                    <a:cubicBezTo>
                      <a:pt x="72" y="989"/>
                      <a:pt x="72" y="989"/>
                      <a:pt x="72" y="989"/>
                    </a:cubicBezTo>
                    <a:cubicBezTo>
                      <a:pt x="72" y="964"/>
                      <a:pt x="72" y="964"/>
                      <a:pt x="72" y="964"/>
                    </a:cubicBezTo>
                    <a:cubicBezTo>
                      <a:pt x="72" y="944"/>
                      <a:pt x="55" y="928"/>
                      <a:pt x="36" y="928"/>
                    </a:cubicBezTo>
                    <a:cubicBezTo>
                      <a:pt x="16" y="928"/>
                      <a:pt x="0" y="944"/>
                      <a:pt x="0" y="964"/>
                    </a:cubicBezTo>
                    <a:cubicBezTo>
                      <a:pt x="0" y="1072"/>
                      <a:pt x="0" y="1072"/>
                      <a:pt x="0" y="1072"/>
                    </a:cubicBezTo>
                    <a:cubicBezTo>
                      <a:pt x="0" y="1091"/>
                      <a:pt x="16" y="1107"/>
                      <a:pt x="36" y="1107"/>
                    </a:cubicBez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3" name="Freeform 134"/>
              <p:cNvSpPr/>
              <p:nvPr/>
            </p:nvSpPr>
            <p:spPr bwMode="auto">
              <a:xfrm>
                <a:off x="2188" y="853"/>
                <a:ext cx="2622" cy="2614"/>
              </a:xfrm>
              <a:custGeom>
                <a:avLst/>
                <a:gdLst>
                  <a:gd name="T0" fmla="*/ 0 w 1108"/>
                  <a:gd name="T1" fmla="*/ 35 h 1104"/>
                  <a:gd name="T2" fmla="*/ 0 w 1108"/>
                  <a:gd name="T3" fmla="*/ 140 h 1104"/>
                  <a:gd name="T4" fmla="*/ 36 w 1108"/>
                  <a:gd name="T5" fmla="*/ 176 h 1104"/>
                  <a:gd name="T6" fmla="*/ 72 w 1108"/>
                  <a:gd name="T7" fmla="*/ 140 h 1104"/>
                  <a:gd name="T8" fmla="*/ 72 w 1108"/>
                  <a:gd name="T9" fmla="*/ 115 h 1104"/>
                  <a:gd name="T10" fmla="*/ 989 w 1108"/>
                  <a:gd name="T11" fmla="*/ 1032 h 1104"/>
                  <a:gd name="T12" fmla="*/ 964 w 1108"/>
                  <a:gd name="T13" fmla="*/ 1032 h 1104"/>
                  <a:gd name="T14" fmla="*/ 928 w 1108"/>
                  <a:gd name="T15" fmla="*/ 1068 h 1104"/>
                  <a:gd name="T16" fmla="*/ 964 w 1108"/>
                  <a:gd name="T17" fmla="*/ 1104 h 1104"/>
                  <a:gd name="T18" fmla="*/ 1072 w 1108"/>
                  <a:gd name="T19" fmla="*/ 1104 h 1104"/>
                  <a:gd name="T20" fmla="*/ 1108 w 1108"/>
                  <a:gd name="T21" fmla="*/ 1068 h 1104"/>
                  <a:gd name="T22" fmla="*/ 1108 w 1108"/>
                  <a:gd name="T23" fmla="*/ 963 h 1104"/>
                  <a:gd name="T24" fmla="*/ 1072 w 1108"/>
                  <a:gd name="T25" fmla="*/ 927 h 1104"/>
                  <a:gd name="T26" fmla="*/ 1036 w 1108"/>
                  <a:gd name="T27" fmla="*/ 963 h 1104"/>
                  <a:gd name="T28" fmla="*/ 1036 w 1108"/>
                  <a:gd name="T29" fmla="*/ 988 h 1104"/>
                  <a:gd name="T30" fmla="*/ 119 w 1108"/>
                  <a:gd name="T31" fmla="*/ 71 h 1104"/>
                  <a:gd name="T32" fmla="*/ 144 w 1108"/>
                  <a:gd name="T33" fmla="*/ 71 h 1104"/>
                  <a:gd name="T34" fmla="*/ 180 w 1108"/>
                  <a:gd name="T35" fmla="*/ 35 h 1104"/>
                  <a:gd name="T36" fmla="*/ 144 w 1108"/>
                  <a:gd name="T37" fmla="*/ 0 h 1104"/>
                  <a:gd name="T38" fmla="*/ 36 w 1108"/>
                  <a:gd name="T39" fmla="*/ 0 h 1104"/>
                  <a:gd name="T40" fmla="*/ 0 w 1108"/>
                  <a:gd name="T41" fmla="*/ 3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8" h="1104">
                    <a:moveTo>
                      <a:pt x="0" y="35"/>
                    </a:moveTo>
                    <a:cubicBezTo>
                      <a:pt x="0" y="140"/>
                      <a:pt x="0" y="140"/>
                      <a:pt x="0" y="140"/>
                    </a:cubicBezTo>
                    <a:cubicBezTo>
                      <a:pt x="0" y="160"/>
                      <a:pt x="16" y="176"/>
                      <a:pt x="36" y="176"/>
                    </a:cubicBezTo>
                    <a:cubicBezTo>
                      <a:pt x="56" y="176"/>
                      <a:pt x="72" y="160"/>
                      <a:pt x="72" y="140"/>
                    </a:cubicBezTo>
                    <a:cubicBezTo>
                      <a:pt x="72" y="115"/>
                      <a:pt x="72" y="115"/>
                      <a:pt x="72" y="115"/>
                    </a:cubicBezTo>
                    <a:cubicBezTo>
                      <a:pt x="989" y="1032"/>
                      <a:pt x="989" y="1032"/>
                      <a:pt x="989" y="1032"/>
                    </a:cubicBezTo>
                    <a:cubicBezTo>
                      <a:pt x="964" y="1032"/>
                      <a:pt x="964" y="1032"/>
                      <a:pt x="964" y="1032"/>
                    </a:cubicBezTo>
                    <a:cubicBezTo>
                      <a:pt x="944" y="1032"/>
                      <a:pt x="928" y="1048"/>
                      <a:pt x="928" y="1068"/>
                    </a:cubicBezTo>
                    <a:cubicBezTo>
                      <a:pt x="928" y="1088"/>
                      <a:pt x="944" y="1104"/>
                      <a:pt x="964" y="1104"/>
                    </a:cubicBezTo>
                    <a:cubicBezTo>
                      <a:pt x="1072" y="1104"/>
                      <a:pt x="1072" y="1104"/>
                      <a:pt x="1072" y="1104"/>
                    </a:cubicBezTo>
                    <a:cubicBezTo>
                      <a:pt x="1092" y="1104"/>
                      <a:pt x="1108" y="1088"/>
                      <a:pt x="1108" y="1068"/>
                    </a:cubicBezTo>
                    <a:cubicBezTo>
                      <a:pt x="1108" y="963"/>
                      <a:pt x="1108" y="963"/>
                      <a:pt x="1108" y="963"/>
                    </a:cubicBezTo>
                    <a:cubicBezTo>
                      <a:pt x="1108" y="943"/>
                      <a:pt x="1092" y="927"/>
                      <a:pt x="1072" y="927"/>
                    </a:cubicBezTo>
                    <a:cubicBezTo>
                      <a:pt x="1052" y="927"/>
                      <a:pt x="1036" y="943"/>
                      <a:pt x="1036" y="963"/>
                    </a:cubicBezTo>
                    <a:cubicBezTo>
                      <a:pt x="1036" y="988"/>
                      <a:pt x="1036" y="988"/>
                      <a:pt x="1036" y="988"/>
                    </a:cubicBezTo>
                    <a:cubicBezTo>
                      <a:pt x="119" y="71"/>
                      <a:pt x="119" y="71"/>
                      <a:pt x="119" y="71"/>
                    </a:cubicBezTo>
                    <a:cubicBezTo>
                      <a:pt x="144" y="71"/>
                      <a:pt x="144" y="71"/>
                      <a:pt x="144" y="71"/>
                    </a:cubicBezTo>
                    <a:cubicBezTo>
                      <a:pt x="164" y="71"/>
                      <a:pt x="180" y="55"/>
                      <a:pt x="180" y="35"/>
                    </a:cubicBezTo>
                    <a:cubicBezTo>
                      <a:pt x="180" y="16"/>
                      <a:pt x="164" y="0"/>
                      <a:pt x="144" y="0"/>
                    </a:cubicBezTo>
                    <a:cubicBezTo>
                      <a:pt x="36" y="0"/>
                      <a:pt x="36" y="0"/>
                      <a:pt x="36" y="0"/>
                    </a:cubicBezTo>
                    <a:cubicBezTo>
                      <a:pt x="16" y="0"/>
                      <a:pt x="0" y="16"/>
                      <a:pt x="0" y="35"/>
                    </a:cubicBez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4" name="Freeform 135"/>
              <p:cNvSpPr/>
              <p:nvPr/>
            </p:nvSpPr>
            <p:spPr bwMode="auto">
              <a:xfrm>
                <a:off x="1674" y="1888"/>
                <a:ext cx="3649" cy="542"/>
              </a:xfrm>
              <a:custGeom>
                <a:avLst/>
                <a:gdLst>
                  <a:gd name="T0" fmla="*/ 1528 w 1542"/>
                  <a:gd name="T1" fmla="*/ 88 h 229"/>
                  <a:gd name="T2" fmla="*/ 1453 w 1542"/>
                  <a:gd name="T3" fmla="*/ 14 h 229"/>
                  <a:gd name="T4" fmla="*/ 1403 w 1542"/>
                  <a:gd name="T5" fmla="*/ 14 h 229"/>
                  <a:gd name="T6" fmla="*/ 1403 w 1542"/>
                  <a:gd name="T7" fmla="*/ 65 h 229"/>
                  <a:gd name="T8" fmla="*/ 1420 w 1542"/>
                  <a:gd name="T9" fmla="*/ 83 h 229"/>
                  <a:gd name="T10" fmla="*/ 124 w 1542"/>
                  <a:gd name="T11" fmla="*/ 83 h 229"/>
                  <a:gd name="T12" fmla="*/ 141 w 1542"/>
                  <a:gd name="T13" fmla="*/ 65 h 229"/>
                  <a:gd name="T14" fmla="*/ 141 w 1542"/>
                  <a:gd name="T15" fmla="*/ 14 h 229"/>
                  <a:gd name="T16" fmla="*/ 91 w 1542"/>
                  <a:gd name="T17" fmla="*/ 14 h 229"/>
                  <a:gd name="T18" fmla="*/ 14 w 1542"/>
                  <a:gd name="T19" fmla="*/ 90 h 229"/>
                  <a:gd name="T20" fmla="*/ 14 w 1542"/>
                  <a:gd name="T21" fmla="*/ 141 h 229"/>
                  <a:gd name="T22" fmla="*/ 89 w 1542"/>
                  <a:gd name="T23" fmla="*/ 215 h 229"/>
                  <a:gd name="T24" fmla="*/ 139 w 1542"/>
                  <a:gd name="T25" fmla="*/ 215 h 229"/>
                  <a:gd name="T26" fmla="*/ 139 w 1542"/>
                  <a:gd name="T27" fmla="*/ 165 h 229"/>
                  <a:gd name="T28" fmla="*/ 122 w 1542"/>
                  <a:gd name="T29" fmla="*/ 147 h 229"/>
                  <a:gd name="T30" fmla="*/ 1418 w 1542"/>
                  <a:gd name="T31" fmla="*/ 147 h 229"/>
                  <a:gd name="T32" fmla="*/ 1401 w 1542"/>
                  <a:gd name="T33" fmla="*/ 165 h 229"/>
                  <a:gd name="T34" fmla="*/ 1401 w 1542"/>
                  <a:gd name="T35" fmla="*/ 215 h 229"/>
                  <a:gd name="T36" fmla="*/ 1451 w 1542"/>
                  <a:gd name="T37" fmla="*/ 215 h 229"/>
                  <a:gd name="T38" fmla="*/ 1528 w 1542"/>
                  <a:gd name="T39" fmla="*/ 139 h 229"/>
                  <a:gd name="T40" fmla="*/ 1528 w 1542"/>
                  <a:gd name="T41" fmla="*/ 8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2" h="229">
                    <a:moveTo>
                      <a:pt x="1528" y="88"/>
                    </a:moveTo>
                    <a:cubicBezTo>
                      <a:pt x="1453" y="14"/>
                      <a:pt x="1453" y="14"/>
                      <a:pt x="1453" y="14"/>
                    </a:cubicBezTo>
                    <a:cubicBezTo>
                      <a:pt x="1439" y="0"/>
                      <a:pt x="1417" y="0"/>
                      <a:pt x="1403" y="14"/>
                    </a:cubicBezTo>
                    <a:cubicBezTo>
                      <a:pt x="1389" y="28"/>
                      <a:pt x="1389" y="51"/>
                      <a:pt x="1403" y="65"/>
                    </a:cubicBezTo>
                    <a:cubicBezTo>
                      <a:pt x="1420" y="83"/>
                      <a:pt x="1420" y="83"/>
                      <a:pt x="1420" y="83"/>
                    </a:cubicBezTo>
                    <a:cubicBezTo>
                      <a:pt x="124" y="83"/>
                      <a:pt x="124" y="83"/>
                      <a:pt x="124" y="83"/>
                    </a:cubicBezTo>
                    <a:cubicBezTo>
                      <a:pt x="141" y="65"/>
                      <a:pt x="141" y="65"/>
                      <a:pt x="141" y="65"/>
                    </a:cubicBezTo>
                    <a:cubicBezTo>
                      <a:pt x="155" y="51"/>
                      <a:pt x="155" y="28"/>
                      <a:pt x="141" y="14"/>
                    </a:cubicBezTo>
                    <a:cubicBezTo>
                      <a:pt x="127" y="0"/>
                      <a:pt x="105" y="0"/>
                      <a:pt x="91" y="14"/>
                    </a:cubicBezTo>
                    <a:cubicBezTo>
                      <a:pt x="14" y="90"/>
                      <a:pt x="14" y="90"/>
                      <a:pt x="14" y="90"/>
                    </a:cubicBezTo>
                    <a:cubicBezTo>
                      <a:pt x="0" y="104"/>
                      <a:pt x="0" y="127"/>
                      <a:pt x="14" y="141"/>
                    </a:cubicBezTo>
                    <a:cubicBezTo>
                      <a:pt x="89" y="215"/>
                      <a:pt x="89" y="215"/>
                      <a:pt x="89" y="215"/>
                    </a:cubicBezTo>
                    <a:cubicBezTo>
                      <a:pt x="103" y="229"/>
                      <a:pt x="125" y="229"/>
                      <a:pt x="139" y="215"/>
                    </a:cubicBezTo>
                    <a:cubicBezTo>
                      <a:pt x="153" y="201"/>
                      <a:pt x="153" y="179"/>
                      <a:pt x="139" y="165"/>
                    </a:cubicBezTo>
                    <a:cubicBezTo>
                      <a:pt x="122" y="147"/>
                      <a:pt x="122" y="147"/>
                      <a:pt x="122" y="147"/>
                    </a:cubicBezTo>
                    <a:cubicBezTo>
                      <a:pt x="1418" y="147"/>
                      <a:pt x="1418" y="147"/>
                      <a:pt x="1418" y="147"/>
                    </a:cubicBezTo>
                    <a:cubicBezTo>
                      <a:pt x="1401" y="165"/>
                      <a:pt x="1401" y="165"/>
                      <a:pt x="1401" y="165"/>
                    </a:cubicBezTo>
                    <a:cubicBezTo>
                      <a:pt x="1387" y="179"/>
                      <a:pt x="1387" y="201"/>
                      <a:pt x="1401" y="215"/>
                    </a:cubicBezTo>
                    <a:cubicBezTo>
                      <a:pt x="1415" y="229"/>
                      <a:pt x="1437" y="229"/>
                      <a:pt x="1451" y="215"/>
                    </a:cubicBezTo>
                    <a:cubicBezTo>
                      <a:pt x="1528" y="139"/>
                      <a:pt x="1528" y="139"/>
                      <a:pt x="1528" y="139"/>
                    </a:cubicBezTo>
                    <a:cubicBezTo>
                      <a:pt x="1542" y="125"/>
                      <a:pt x="1542" y="102"/>
                      <a:pt x="1528" y="88"/>
                    </a:cubicBez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sp>
          <p:nvSpPr>
            <p:cNvPr id="16" name="Oval 20558"/>
            <p:cNvSpPr/>
            <p:nvPr/>
          </p:nvSpPr>
          <p:spPr>
            <a:xfrm>
              <a:off x="2644633" y="3151708"/>
              <a:ext cx="1232099" cy="12320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grpSp>
          <p:nvGrpSpPr>
            <p:cNvPr id="17" name="Group 20570"/>
            <p:cNvGrpSpPr/>
            <p:nvPr/>
          </p:nvGrpSpPr>
          <p:grpSpPr>
            <a:xfrm>
              <a:off x="2936276" y="3612132"/>
              <a:ext cx="659201" cy="329600"/>
              <a:chOff x="2847404" y="3483035"/>
              <a:chExt cx="793751" cy="396875"/>
            </a:xfrm>
          </p:grpSpPr>
          <p:sp>
            <p:nvSpPr>
              <p:cNvPr id="18" name="Freeform 226"/>
              <p:cNvSpPr/>
              <p:nvPr/>
            </p:nvSpPr>
            <p:spPr bwMode="auto">
              <a:xfrm>
                <a:off x="2847404" y="3483035"/>
                <a:ext cx="209550" cy="396875"/>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9" name="Freeform 227"/>
              <p:cNvSpPr/>
              <p:nvPr/>
            </p:nvSpPr>
            <p:spPr bwMode="auto">
              <a:xfrm>
                <a:off x="3099817" y="3483035"/>
                <a:ext cx="200025" cy="396875"/>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bg1"/>
              </a:solidFill>
              <a:ln>
                <a:noFill/>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0" name="Freeform 228"/>
              <p:cNvSpPr>
                <a:spLocks noEditPoints="1"/>
              </p:cNvSpPr>
              <p:nvPr/>
            </p:nvSpPr>
            <p:spPr bwMode="auto">
              <a:xfrm>
                <a:off x="3337942" y="3483035"/>
                <a:ext cx="303213" cy="396875"/>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grpSp>
      <p:sp>
        <p:nvSpPr>
          <p:cNvPr id="25" name="AutoShape 19"/>
          <p:cNvSpPr>
            <a:spLocks noChangeAspect="1"/>
          </p:cNvSpPr>
          <p:nvPr/>
        </p:nvSpPr>
        <p:spPr bwMode="auto">
          <a:xfrm>
            <a:off x="1768460" y="4790439"/>
            <a:ext cx="413233" cy="41334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26" name="Freeform 74"/>
          <p:cNvSpPr>
            <a:spLocks noChangeAspect="1" noChangeArrowheads="1"/>
          </p:cNvSpPr>
          <p:nvPr/>
        </p:nvSpPr>
        <p:spPr bwMode="auto">
          <a:xfrm>
            <a:off x="4286167" y="2405559"/>
            <a:ext cx="482208" cy="42709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lIns="91440" tIns="45720" rIns="91440" bIns="45720" anchor="ctr"/>
          <a:lstStyle/>
          <a:p>
            <a:endParaRPr lang="en-US" sz="1065" dirty="0">
              <a:latin typeface="微软雅黑" panose="020B0503020204020204" pitchFamily="34" charset="-122"/>
              <a:ea typeface="微软雅黑" panose="020B0503020204020204" pitchFamily="34" charset="-122"/>
            </a:endParaRPr>
          </a:p>
        </p:txBody>
      </p:sp>
      <p:sp>
        <p:nvSpPr>
          <p:cNvPr id="27" name="AutoShape 44"/>
          <p:cNvSpPr>
            <a:spLocks noChangeAspect="1"/>
          </p:cNvSpPr>
          <p:nvPr/>
        </p:nvSpPr>
        <p:spPr bwMode="auto">
          <a:xfrm>
            <a:off x="1848502" y="2465159"/>
            <a:ext cx="380871" cy="364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28" name="Freeform 25"/>
          <p:cNvSpPr>
            <a:spLocks noChangeAspect="1" noChangeArrowheads="1"/>
          </p:cNvSpPr>
          <p:nvPr/>
        </p:nvSpPr>
        <p:spPr bwMode="auto">
          <a:xfrm>
            <a:off x="3044697" y="1857981"/>
            <a:ext cx="390455" cy="46731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29" name="Freeform 328"/>
          <p:cNvSpPr>
            <a:spLocks noChangeAspect="1" noChangeArrowheads="1"/>
          </p:cNvSpPr>
          <p:nvPr/>
        </p:nvSpPr>
        <p:spPr bwMode="auto">
          <a:xfrm>
            <a:off x="1253285" y="3690055"/>
            <a:ext cx="526987" cy="294000"/>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sz="2400" dirty="0">
              <a:latin typeface="微软雅黑" panose="020B0503020204020204" pitchFamily="34" charset="-122"/>
              <a:ea typeface="微软雅黑" panose="020B0503020204020204" pitchFamily="34" charset="-122"/>
            </a:endParaRPr>
          </a:p>
        </p:txBody>
      </p:sp>
      <p:grpSp>
        <p:nvGrpSpPr>
          <p:cNvPr id="30" name="Group 4688"/>
          <p:cNvGrpSpPr>
            <a:grpSpLocks noChangeAspect="1"/>
          </p:cNvGrpSpPr>
          <p:nvPr/>
        </p:nvGrpSpPr>
        <p:grpSpPr bwMode="auto">
          <a:xfrm>
            <a:off x="4766236" y="3569916"/>
            <a:ext cx="466269" cy="443168"/>
            <a:chOff x="1835150" y="2800349"/>
            <a:chExt cx="382588" cy="363538"/>
          </a:xfrm>
          <a:solidFill>
            <a:schemeClr val="bg1"/>
          </a:solidFill>
        </p:grpSpPr>
        <p:sp>
          <p:nvSpPr>
            <p:cNvPr id="31"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32"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33"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34"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dirty="0">
                <a:latin typeface="微软雅黑" panose="020B0503020204020204" pitchFamily="34" charset="-122"/>
                <a:ea typeface="微软雅黑" panose="020B0503020204020204" pitchFamily="34" charset="-122"/>
              </a:endParaRPr>
            </a:p>
          </p:txBody>
        </p:sp>
      </p:grpSp>
      <p:sp>
        <p:nvSpPr>
          <p:cNvPr id="35" name="Freeform 299"/>
          <p:cNvSpPr>
            <a:spLocks noChangeAspect="1" noChangeArrowheads="1"/>
          </p:cNvSpPr>
          <p:nvPr/>
        </p:nvSpPr>
        <p:spPr bwMode="auto">
          <a:xfrm>
            <a:off x="4259394" y="4776334"/>
            <a:ext cx="446223" cy="427447"/>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sz="2400" dirty="0">
              <a:latin typeface="微软雅黑" panose="020B0503020204020204" pitchFamily="34" charset="-122"/>
              <a:ea typeface="微软雅黑" panose="020B0503020204020204" pitchFamily="34" charset="-122"/>
            </a:endParaRPr>
          </a:p>
        </p:txBody>
      </p:sp>
      <p:sp>
        <p:nvSpPr>
          <p:cNvPr id="36" name="AutoShape 29"/>
          <p:cNvSpPr>
            <a:spLocks noChangeAspect="1"/>
          </p:cNvSpPr>
          <p:nvPr/>
        </p:nvSpPr>
        <p:spPr bwMode="auto">
          <a:xfrm>
            <a:off x="3061885" y="5359182"/>
            <a:ext cx="356075" cy="3561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37" name="Rectangle 55"/>
          <p:cNvSpPr/>
          <p:nvPr/>
        </p:nvSpPr>
        <p:spPr>
          <a:xfrm>
            <a:off x="7202121" y="3587058"/>
            <a:ext cx="4046731"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latin typeface="微软雅黑" panose="020B0503020204020204" pitchFamily="34" charset="-122"/>
              <a:ea typeface="微软雅黑" panose="020B0503020204020204" pitchFamily="34" charset="-122"/>
            </a:endParaRPr>
          </a:p>
        </p:txBody>
      </p:sp>
      <p:grpSp>
        <p:nvGrpSpPr>
          <p:cNvPr id="38" name="Group 2"/>
          <p:cNvGrpSpPr/>
          <p:nvPr/>
        </p:nvGrpSpPr>
        <p:grpSpPr>
          <a:xfrm>
            <a:off x="7183923" y="3575242"/>
            <a:ext cx="2041563" cy="615681"/>
            <a:chOff x="7183923" y="3575245"/>
            <a:chExt cx="2041562" cy="615682"/>
          </a:xfrm>
        </p:grpSpPr>
        <p:sp>
          <p:nvSpPr>
            <p:cNvPr id="39" name="Rectangle 56"/>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微软雅黑" panose="020B0503020204020204" pitchFamily="34" charset="-122"/>
                <a:ea typeface="微软雅黑" panose="020B0503020204020204" pitchFamily="34" charset="-122"/>
              </a:endParaRPr>
            </a:p>
          </p:txBody>
        </p:sp>
        <p:sp>
          <p:nvSpPr>
            <p:cNvPr id="40" name="Content Placeholder 2"/>
            <p:cNvSpPr txBox="1"/>
            <p:nvPr/>
          </p:nvSpPr>
          <p:spPr>
            <a:xfrm>
              <a:off x="7183923" y="3575245"/>
              <a:ext cx="716890" cy="615682"/>
            </a:xfrm>
            <a:prstGeom prst="rect">
              <a:avLst/>
            </a:prstGeom>
            <a:noFill/>
          </p:spPr>
          <p:txBody>
            <a:bodyPr vert="horz" wrap="square" lIns="162560" tIns="81280" rIns="162560" bIns="8128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b="1">
                  <a:solidFill>
                    <a:schemeClr val="bg1"/>
                  </a:solidFill>
                  <a:latin typeface="微软雅黑" panose="020B0503020204020204" pitchFamily="34" charset="-122"/>
                  <a:ea typeface="微软雅黑" panose="020B0503020204020204" pitchFamily="34" charset="-122"/>
                </a:rPr>
                <a:t>50%</a:t>
              </a:r>
              <a:endParaRPr lang="en-US" sz="1465" b="1" dirty="0">
                <a:solidFill>
                  <a:schemeClr val="bg1"/>
                </a:solidFill>
                <a:latin typeface="微软雅黑" panose="020B0503020204020204" pitchFamily="34" charset="-122"/>
                <a:ea typeface="微软雅黑" panose="020B0503020204020204" pitchFamily="34" charset="-122"/>
              </a:endParaRPr>
            </a:p>
          </p:txBody>
        </p:sp>
      </p:grpSp>
      <p:sp>
        <p:nvSpPr>
          <p:cNvPr id="41" name="Rectangle 60"/>
          <p:cNvSpPr/>
          <p:nvPr/>
        </p:nvSpPr>
        <p:spPr>
          <a:xfrm>
            <a:off x="7202121" y="5066969"/>
            <a:ext cx="4046731"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latin typeface="微软雅黑" panose="020B0503020204020204" pitchFamily="34" charset="-122"/>
              <a:ea typeface="微软雅黑" panose="020B0503020204020204" pitchFamily="34" charset="-122"/>
            </a:endParaRPr>
          </a:p>
        </p:txBody>
      </p:sp>
      <p:grpSp>
        <p:nvGrpSpPr>
          <p:cNvPr id="42" name="Group 5"/>
          <p:cNvGrpSpPr/>
          <p:nvPr/>
        </p:nvGrpSpPr>
        <p:grpSpPr>
          <a:xfrm>
            <a:off x="7183925" y="5056498"/>
            <a:ext cx="1684497" cy="615681"/>
            <a:chOff x="7183923" y="5056502"/>
            <a:chExt cx="1684497" cy="615682"/>
          </a:xfrm>
        </p:grpSpPr>
        <p:sp>
          <p:nvSpPr>
            <p:cNvPr id="43" name="Rectangle 61"/>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微软雅黑" panose="020B0503020204020204" pitchFamily="34" charset="-122"/>
                <a:ea typeface="微软雅黑" panose="020B0503020204020204" pitchFamily="34" charset="-122"/>
              </a:endParaRPr>
            </a:p>
          </p:txBody>
        </p:sp>
        <p:sp>
          <p:nvSpPr>
            <p:cNvPr id="44" name="Content Placeholder 2"/>
            <p:cNvSpPr txBox="1"/>
            <p:nvPr/>
          </p:nvSpPr>
          <p:spPr>
            <a:xfrm>
              <a:off x="7183923" y="5056502"/>
              <a:ext cx="716891" cy="615682"/>
            </a:xfrm>
            <a:prstGeom prst="rect">
              <a:avLst/>
            </a:prstGeom>
            <a:noFill/>
          </p:spPr>
          <p:txBody>
            <a:bodyPr vert="horz" wrap="square" lIns="162560" tIns="81280" rIns="162560" bIns="8128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b="1" dirty="0">
                  <a:solidFill>
                    <a:schemeClr val="bg1"/>
                  </a:solidFill>
                  <a:latin typeface="微软雅黑" panose="020B0503020204020204" pitchFamily="34" charset="-122"/>
                  <a:ea typeface="微软雅黑" panose="020B0503020204020204" pitchFamily="34" charset="-122"/>
                </a:rPr>
                <a:t>45%</a:t>
              </a:r>
              <a:endParaRPr lang="en-US" sz="1465" b="1" dirty="0">
                <a:solidFill>
                  <a:schemeClr val="bg1"/>
                </a:solidFill>
                <a:latin typeface="微软雅黑" panose="020B0503020204020204" pitchFamily="34" charset="-122"/>
                <a:ea typeface="微软雅黑" panose="020B0503020204020204" pitchFamily="34" charset="-122"/>
              </a:endParaRPr>
            </a:p>
          </p:txBody>
        </p:sp>
      </p:grpSp>
      <p:sp>
        <p:nvSpPr>
          <p:cNvPr id="45" name="Rectangle 65"/>
          <p:cNvSpPr/>
          <p:nvPr/>
        </p:nvSpPr>
        <p:spPr>
          <a:xfrm>
            <a:off x="7202121" y="4570747"/>
            <a:ext cx="4046731"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latin typeface="微软雅黑" panose="020B0503020204020204" pitchFamily="34" charset="-122"/>
              <a:ea typeface="微软雅黑" panose="020B0503020204020204" pitchFamily="34" charset="-122"/>
            </a:endParaRPr>
          </a:p>
        </p:txBody>
      </p:sp>
      <p:grpSp>
        <p:nvGrpSpPr>
          <p:cNvPr id="46" name="Group 4"/>
          <p:cNvGrpSpPr/>
          <p:nvPr/>
        </p:nvGrpSpPr>
        <p:grpSpPr>
          <a:xfrm>
            <a:off x="7183923" y="4558948"/>
            <a:ext cx="3033408" cy="615681"/>
            <a:chOff x="7183923" y="4558935"/>
            <a:chExt cx="3033408" cy="615679"/>
          </a:xfrm>
        </p:grpSpPr>
        <p:sp>
          <p:nvSpPr>
            <p:cNvPr id="47" name="Rectangle 66"/>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微软雅黑" panose="020B0503020204020204" pitchFamily="34" charset="-122"/>
                <a:ea typeface="微软雅黑" panose="020B0503020204020204" pitchFamily="34" charset="-122"/>
              </a:endParaRPr>
            </a:p>
          </p:txBody>
        </p:sp>
        <p:sp>
          <p:nvSpPr>
            <p:cNvPr id="48" name="Content Placeholder 2"/>
            <p:cNvSpPr txBox="1"/>
            <p:nvPr/>
          </p:nvSpPr>
          <p:spPr>
            <a:xfrm>
              <a:off x="7183923" y="4558935"/>
              <a:ext cx="716891" cy="615679"/>
            </a:xfrm>
            <a:prstGeom prst="rect">
              <a:avLst/>
            </a:prstGeom>
            <a:noFill/>
          </p:spPr>
          <p:txBody>
            <a:bodyPr vert="horz" wrap="square" lIns="162560" tIns="81280" rIns="162560" bIns="8128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b="1" dirty="0">
                  <a:solidFill>
                    <a:schemeClr val="bg1"/>
                  </a:solidFill>
                  <a:latin typeface="微软雅黑" panose="020B0503020204020204" pitchFamily="34" charset="-122"/>
                  <a:ea typeface="微软雅黑" panose="020B0503020204020204" pitchFamily="34" charset="-122"/>
                </a:rPr>
                <a:t>75%</a:t>
              </a:r>
              <a:endParaRPr lang="en-US" sz="1465" b="1" dirty="0">
                <a:solidFill>
                  <a:schemeClr val="bg1"/>
                </a:solidFill>
                <a:latin typeface="微软雅黑" panose="020B0503020204020204" pitchFamily="34" charset="-122"/>
                <a:ea typeface="微软雅黑" panose="020B0503020204020204" pitchFamily="34" charset="-122"/>
              </a:endParaRPr>
            </a:p>
          </p:txBody>
        </p:sp>
      </p:grpSp>
      <p:sp>
        <p:nvSpPr>
          <p:cNvPr id="49" name="Rectangle 70"/>
          <p:cNvSpPr/>
          <p:nvPr/>
        </p:nvSpPr>
        <p:spPr>
          <a:xfrm>
            <a:off x="7202121" y="4075013"/>
            <a:ext cx="4046731"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latin typeface="微软雅黑" panose="020B0503020204020204" pitchFamily="34" charset="-122"/>
              <a:ea typeface="微软雅黑" panose="020B0503020204020204" pitchFamily="34" charset="-122"/>
            </a:endParaRPr>
          </a:p>
        </p:txBody>
      </p:sp>
      <p:grpSp>
        <p:nvGrpSpPr>
          <p:cNvPr id="50" name="Group 3"/>
          <p:cNvGrpSpPr/>
          <p:nvPr/>
        </p:nvGrpSpPr>
        <p:grpSpPr>
          <a:xfrm>
            <a:off x="7183923" y="4063204"/>
            <a:ext cx="2398628" cy="615681"/>
            <a:chOff x="7183923" y="4063200"/>
            <a:chExt cx="2398628" cy="615679"/>
          </a:xfrm>
        </p:grpSpPr>
        <p:sp>
          <p:nvSpPr>
            <p:cNvPr id="51" name="Rectangle 71"/>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微软雅黑" panose="020B0503020204020204" pitchFamily="34" charset="-122"/>
                <a:ea typeface="微软雅黑" panose="020B0503020204020204" pitchFamily="34" charset="-122"/>
              </a:endParaRPr>
            </a:p>
          </p:txBody>
        </p:sp>
        <p:sp>
          <p:nvSpPr>
            <p:cNvPr id="52" name="Content Placeholder 2"/>
            <p:cNvSpPr txBox="1"/>
            <p:nvPr/>
          </p:nvSpPr>
          <p:spPr>
            <a:xfrm>
              <a:off x="7183923" y="4063200"/>
              <a:ext cx="716891" cy="615679"/>
            </a:xfrm>
            <a:prstGeom prst="rect">
              <a:avLst/>
            </a:prstGeom>
            <a:noFill/>
          </p:spPr>
          <p:txBody>
            <a:bodyPr vert="horz" wrap="square" lIns="162560" tIns="81280" rIns="162560" bIns="8128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b="1" dirty="0">
                  <a:solidFill>
                    <a:schemeClr val="bg1"/>
                  </a:solidFill>
                  <a:latin typeface="微软雅黑" panose="020B0503020204020204" pitchFamily="34" charset="-122"/>
                  <a:ea typeface="微软雅黑" panose="020B0503020204020204" pitchFamily="34" charset="-122"/>
                </a:rPr>
                <a:t>62%</a:t>
              </a:r>
              <a:endParaRPr lang="en-US" sz="1465" b="1" dirty="0">
                <a:solidFill>
                  <a:schemeClr val="bg1"/>
                </a:solidFill>
                <a:latin typeface="微软雅黑" panose="020B0503020204020204" pitchFamily="34" charset="-122"/>
                <a:ea typeface="微软雅黑" panose="020B0503020204020204" pitchFamily="34" charset="-122"/>
              </a:endParaRPr>
            </a:p>
          </p:txBody>
        </p:sp>
      </p:grpSp>
      <p:grpSp>
        <p:nvGrpSpPr>
          <p:cNvPr id="53" name="Group 76"/>
          <p:cNvGrpSpPr/>
          <p:nvPr/>
        </p:nvGrpSpPr>
        <p:grpSpPr>
          <a:xfrm>
            <a:off x="6604110" y="2418621"/>
            <a:ext cx="4387767" cy="964407"/>
            <a:chOff x="12238818" y="4933683"/>
            <a:chExt cx="8775532" cy="1928813"/>
          </a:xfrm>
        </p:grpSpPr>
        <p:sp>
          <p:nvSpPr>
            <p:cNvPr id="54" name="TextBox 77"/>
            <p:cNvSpPr txBox="1"/>
            <p:nvPr/>
          </p:nvSpPr>
          <p:spPr>
            <a:xfrm>
              <a:off x="15110671" y="5136793"/>
              <a:ext cx="5903679" cy="1575767"/>
            </a:xfrm>
            <a:prstGeom prst="rect">
              <a:avLst/>
            </a:prstGeom>
            <a:noFill/>
          </p:spPr>
          <p:txBody>
            <a:bodyPr wrap="square" lIns="121896" tIns="60948" rIns="121896" bIns="60948"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击此处添单击此处添加</a:t>
              </a:r>
              <a:endParaRPr lang="en-US" altLang="zh-CN" sz="1200" dirty="0">
                <a:solidFill>
                  <a:schemeClr val="tx2"/>
                </a:solidFill>
                <a:latin typeface="微软雅黑" panose="020B0503020204020204" pitchFamily="34" charset="-122"/>
                <a:ea typeface="微软雅黑" panose="020B0503020204020204" pitchFamily="34" charset="-122"/>
              </a:endParaRPr>
            </a:p>
          </p:txBody>
        </p:sp>
        <p:sp>
          <p:nvSpPr>
            <p:cNvPr id="55" name="TextBox 78"/>
            <p:cNvSpPr txBox="1"/>
            <p:nvPr/>
          </p:nvSpPr>
          <p:spPr>
            <a:xfrm>
              <a:off x="12238818" y="4933683"/>
              <a:ext cx="3025089" cy="1928813"/>
            </a:xfrm>
            <a:prstGeom prst="rect">
              <a:avLst/>
            </a:prstGeom>
            <a:noFill/>
          </p:spPr>
          <p:txBody>
            <a:bodyPr wrap="none" lIns="121896" tIns="60948" rIns="121896" bIns="60948" rtlCol="0">
              <a:spAutoFit/>
            </a:bodyPr>
            <a:lstStyle/>
            <a:p>
              <a:r>
                <a:rPr lang="en-US" sz="5465">
                  <a:solidFill>
                    <a:schemeClr val="accent2"/>
                  </a:solidFill>
                  <a:latin typeface="微软雅黑" panose="020B0503020204020204" pitchFamily="34" charset="-122"/>
                  <a:ea typeface="微软雅黑" panose="020B0503020204020204" pitchFamily="34" charset="-122"/>
                  <a:cs typeface="Lato Light"/>
                </a:rPr>
                <a:t>68K</a:t>
              </a:r>
              <a:endParaRPr lang="id-ID" sz="5465" dirty="0">
                <a:solidFill>
                  <a:schemeClr val="accent2"/>
                </a:solidFill>
                <a:latin typeface="微软雅黑" panose="020B0503020204020204" pitchFamily="34" charset="-122"/>
                <a:ea typeface="微软雅黑" panose="020B0503020204020204" pitchFamily="34" charset="-122"/>
                <a:cs typeface="Lato Light"/>
              </a:endParaRPr>
            </a:p>
          </p:txBody>
        </p:sp>
      </p:grpSp>
      <p:grpSp>
        <p:nvGrpSpPr>
          <p:cNvPr id="56" name="Group 79"/>
          <p:cNvGrpSpPr/>
          <p:nvPr/>
        </p:nvGrpSpPr>
        <p:grpSpPr>
          <a:xfrm>
            <a:off x="6702273" y="4058911"/>
            <a:ext cx="331625" cy="332192"/>
            <a:chOff x="7275629" y="3973834"/>
            <a:chExt cx="464344" cy="465138"/>
          </a:xfrm>
          <a:solidFill>
            <a:schemeClr val="tx2">
              <a:lumMod val="40000"/>
              <a:lumOff val="60000"/>
            </a:schemeClr>
          </a:solidFill>
        </p:grpSpPr>
        <p:sp>
          <p:nvSpPr>
            <p:cNvPr id="57"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58"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59"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0"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1"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2"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63" name="Group 86"/>
          <p:cNvGrpSpPr/>
          <p:nvPr/>
        </p:nvGrpSpPr>
        <p:grpSpPr>
          <a:xfrm>
            <a:off x="6731121" y="5075644"/>
            <a:ext cx="281803" cy="321981"/>
            <a:chOff x="9162373" y="3045147"/>
            <a:chExt cx="406400" cy="464344"/>
          </a:xfrm>
          <a:solidFill>
            <a:schemeClr val="tx2">
              <a:lumMod val="40000"/>
              <a:lumOff val="60000"/>
            </a:schemeClr>
          </a:solidFill>
        </p:grpSpPr>
        <p:sp>
          <p:nvSpPr>
            <p:cNvPr id="64"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5"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6"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7"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68" name="Group 91"/>
          <p:cNvGrpSpPr/>
          <p:nvPr/>
        </p:nvGrpSpPr>
        <p:grpSpPr>
          <a:xfrm>
            <a:off x="6762299" y="3581871"/>
            <a:ext cx="227887" cy="332192"/>
            <a:chOff x="3582988" y="3510757"/>
            <a:chExt cx="319088" cy="465138"/>
          </a:xfrm>
          <a:solidFill>
            <a:schemeClr val="tx2">
              <a:lumMod val="40000"/>
              <a:lumOff val="60000"/>
            </a:schemeClr>
          </a:solidFill>
        </p:grpSpPr>
        <p:sp>
          <p:nvSpPr>
            <p:cNvPr id="6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7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71" name="Group 94"/>
          <p:cNvGrpSpPr/>
          <p:nvPr/>
        </p:nvGrpSpPr>
        <p:grpSpPr>
          <a:xfrm>
            <a:off x="6744103" y="4567277"/>
            <a:ext cx="248860" cy="332192"/>
            <a:chOff x="2639219" y="3510757"/>
            <a:chExt cx="348456" cy="465138"/>
          </a:xfrm>
          <a:solidFill>
            <a:schemeClr val="tx2">
              <a:lumMod val="40000"/>
              <a:lumOff val="60000"/>
            </a:schemeClr>
          </a:solidFill>
        </p:grpSpPr>
        <p:sp>
          <p:nvSpPr>
            <p:cNvPr id="72"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73"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7965" fontAlgn="base" hangingPunct="0">
                <a:spcBef>
                  <a:spcPct val="0"/>
                </a:spcBef>
                <a:spcAft>
                  <a:spcPct val="0"/>
                </a:spcAft>
              </a:pPr>
              <a:endParaRPr lang="en-US" sz="146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left)">
                                      <p:cBhvr>
                                        <p:cTn id="85" dur="500"/>
                                        <p:tgtEl>
                                          <p:spTgt spid="37"/>
                                        </p:tgtEl>
                                      </p:cBhvr>
                                    </p:animEffect>
                                  </p:childTnLst>
                                </p:cTn>
                              </p:par>
                            </p:childTnLst>
                          </p:cTn>
                        </p:par>
                        <p:par>
                          <p:cTn id="86" fill="hold">
                            <p:stCondLst>
                              <p:cond delay="6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500" fill="hold"/>
                                        <p:tgtEl>
                                          <p:spTgt spid="56"/>
                                        </p:tgtEl>
                                        <p:attrNameLst>
                                          <p:attrName>ppt_w</p:attrName>
                                        </p:attrNameLst>
                                      </p:cBhvr>
                                      <p:tavLst>
                                        <p:tav tm="0">
                                          <p:val>
                                            <p:fltVal val="0"/>
                                          </p:val>
                                        </p:tav>
                                        <p:tav tm="100000">
                                          <p:val>
                                            <p:strVal val="#ppt_w"/>
                                          </p:val>
                                        </p:tav>
                                      </p:tavLst>
                                    </p:anim>
                                    <p:anim calcmode="lin" valueType="num">
                                      <p:cBhvr>
                                        <p:cTn id="90" dur="500" fill="hold"/>
                                        <p:tgtEl>
                                          <p:spTgt spid="56"/>
                                        </p:tgtEl>
                                        <p:attrNameLst>
                                          <p:attrName>ppt_h</p:attrName>
                                        </p:attrNameLst>
                                      </p:cBhvr>
                                      <p:tavLst>
                                        <p:tav tm="0">
                                          <p:val>
                                            <p:fltVal val="0"/>
                                          </p:val>
                                        </p:tav>
                                        <p:tav tm="100000">
                                          <p:val>
                                            <p:strVal val="#ppt_h"/>
                                          </p:val>
                                        </p:tav>
                                      </p:tavLst>
                                    </p:anim>
                                    <p:animEffect transition="in" filter="fade">
                                      <p:cBhvr>
                                        <p:cTn id="91" dur="500"/>
                                        <p:tgtEl>
                                          <p:spTgt spid="5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par>
                          <p:cTn id="95" fill="hold">
                            <p:stCondLst>
                              <p:cond delay="7000"/>
                            </p:stCondLst>
                            <p:childTnLst>
                              <p:par>
                                <p:cTn id="96" presetID="53" presetClass="entr" presetSubtype="16" fill="hold" nodeType="after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p:cTn id="98" dur="500" fill="hold"/>
                                        <p:tgtEl>
                                          <p:spTgt spid="71"/>
                                        </p:tgtEl>
                                        <p:attrNameLst>
                                          <p:attrName>ppt_w</p:attrName>
                                        </p:attrNameLst>
                                      </p:cBhvr>
                                      <p:tavLst>
                                        <p:tav tm="0">
                                          <p:val>
                                            <p:fltVal val="0"/>
                                          </p:val>
                                        </p:tav>
                                        <p:tav tm="100000">
                                          <p:val>
                                            <p:strVal val="#ppt_w"/>
                                          </p:val>
                                        </p:tav>
                                      </p:tavLst>
                                    </p:anim>
                                    <p:anim calcmode="lin" valueType="num">
                                      <p:cBhvr>
                                        <p:cTn id="99" dur="500" fill="hold"/>
                                        <p:tgtEl>
                                          <p:spTgt spid="71"/>
                                        </p:tgtEl>
                                        <p:attrNameLst>
                                          <p:attrName>ppt_h</p:attrName>
                                        </p:attrNameLst>
                                      </p:cBhvr>
                                      <p:tavLst>
                                        <p:tav tm="0">
                                          <p:val>
                                            <p:fltVal val="0"/>
                                          </p:val>
                                        </p:tav>
                                        <p:tav tm="100000">
                                          <p:val>
                                            <p:strVal val="#ppt_h"/>
                                          </p:val>
                                        </p:tav>
                                      </p:tavLst>
                                    </p:anim>
                                    <p:animEffect transition="in" filter="fade">
                                      <p:cBhvr>
                                        <p:cTn id="100" dur="500"/>
                                        <p:tgtEl>
                                          <p:spTgt spid="71"/>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left)">
                                      <p:cBhvr>
                                        <p:cTn id="103" dur="500"/>
                                        <p:tgtEl>
                                          <p:spTgt spid="45"/>
                                        </p:tgtEl>
                                      </p:cBhvr>
                                    </p:animEffect>
                                  </p:childTnLst>
                                </p:cTn>
                              </p:par>
                            </p:childTnLst>
                          </p:cTn>
                        </p:par>
                        <p:par>
                          <p:cTn id="104" fill="hold">
                            <p:stCondLst>
                              <p:cond delay="7500"/>
                            </p:stCondLst>
                            <p:childTnLst>
                              <p:par>
                                <p:cTn id="105" presetID="53" presetClass="entr" presetSubtype="16"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500" fill="hold"/>
                                        <p:tgtEl>
                                          <p:spTgt spid="63"/>
                                        </p:tgtEl>
                                        <p:attrNameLst>
                                          <p:attrName>ppt_w</p:attrName>
                                        </p:attrNameLst>
                                      </p:cBhvr>
                                      <p:tavLst>
                                        <p:tav tm="0">
                                          <p:val>
                                            <p:fltVal val="0"/>
                                          </p:val>
                                        </p:tav>
                                        <p:tav tm="100000">
                                          <p:val>
                                            <p:strVal val="#ppt_w"/>
                                          </p:val>
                                        </p:tav>
                                      </p:tavLst>
                                    </p:anim>
                                    <p:anim calcmode="lin" valueType="num">
                                      <p:cBhvr>
                                        <p:cTn id="108" dur="500" fill="hold"/>
                                        <p:tgtEl>
                                          <p:spTgt spid="63"/>
                                        </p:tgtEl>
                                        <p:attrNameLst>
                                          <p:attrName>ppt_h</p:attrName>
                                        </p:attrNameLst>
                                      </p:cBhvr>
                                      <p:tavLst>
                                        <p:tav tm="0">
                                          <p:val>
                                            <p:fltVal val="0"/>
                                          </p:val>
                                        </p:tav>
                                        <p:tav tm="100000">
                                          <p:val>
                                            <p:strVal val="#ppt_h"/>
                                          </p:val>
                                        </p:tav>
                                      </p:tavLst>
                                    </p:anim>
                                    <p:animEffect transition="in" filter="fade">
                                      <p:cBhvr>
                                        <p:cTn id="109" dur="500"/>
                                        <p:tgtEl>
                                          <p:spTgt spid="63"/>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wipe(left)">
                                      <p:cBhvr>
                                        <p:cTn id="112" dur="500"/>
                                        <p:tgtEl>
                                          <p:spTgt spid="41"/>
                                        </p:tgtEl>
                                      </p:cBhvr>
                                    </p:animEffect>
                                  </p:childTnLst>
                                </p:cTn>
                              </p:par>
                            </p:childTnLst>
                          </p:cTn>
                        </p:par>
                        <p:par>
                          <p:cTn id="113" fill="hold">
                            <p:stCondLst>
                              <p:cond delay="8000"/>
                            </p:stCondLst>
                            <p:childTnLst>
                              <p:par>
                                <p:cTn id="114" presetID="22" presetClass="entr" presetSubtype="8" fill="hold" nodeType="after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left)">
                                      <p:cBhvr>
                                        <p:cTn id="116" dur="500"/>
                                        <p:tgtEl>
                                          <p:spTgt spid="38"/>
                                        </p:tgtEl>
                                      </p:cBhvr>
                                    </p:animEffect>
                                  </p:childTnLst>
                                </p:cTn>
                              </p:par>
                            </p:childTnLst>
                          </p:cTn>
                        </p:par>
                        <p:par>
                          <p:cTn id="117" fill="hold">
                            <p:stCondLst>
                              <p:cond delay="8500"/>
                            </p:stCondLst>
                            <p:childTnLst>
                              <p:par>
                                <p:cTn id="118" presetID="22" presetClass="entr" presetSubtype="8" fill="hold"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left)">
                                      <p:cBhvr>
                                        <p:cTn id="120" dur="500"/>
                                        <p:tgtEl>
                                          <p:spTgt spid="50"/>
                                        </p:tgtEl>
                                      </p:cBhvr>
                                    </p:animEffect>
                                  </p:childTnLst>
                                </p:cTn>
                              </p:par>
                            </p:childTnLst>
                          </p:cTn>
                        </p:par>
                        <p:par>
                          <p:cTn id="121" fill="hold">
                            <p:stCondLst>
                              <p:cond delay="9000"/>
                            </p:stCondLst>
                            <p:childTnLst>
                              <p:par>
                                <p:cTn id="122" presetID="22" presetClass="entr" presetSubtype="8" fill="hold" nodeType="after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left)">
                                      <p:cBhvr>
                                        <p:cTn id="124" dur="500"/>
                                        <p:tgtEl>
                                          <p:spTgt spid="46"/>
                                        </p:tgtEl>
                                      </p:cBhvr>
                                    </p:animEffect>
                                  </p:childTnLst>
                                </p:cTn>
                              </p:par>
                            </p:childTnLst>
                          </p:cTn>
                        </p:par>
                        <p:par>
                          <p:cTn id="125" fill="hold">
                            <p:stCondLst>
                              <p:cond delay="9500"/>
                            </p:stCondLst>
                            <p:childTnLst>
                              <p:par>
                                <p:cTn id="126" presetID="22" presetClass="entr" presetSubtype="8" fill="hold" nodeType="after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wipe(left)">
                                      <p:cBhvr>
                                        <p:cTn id="1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P spid="12" grpId="0" animBg="1"/>
      <p:bldP spid="13" grpId="0" animBg="1"/>
      <p:bldP spid="25" grpId="0" animBg="1"/>
      <p:bldP spid="26" grpId="0" animBg="1"/>
      <p:bldP spid="27" grpId="0" animBg="1"/>
      <p:bldP spid="28" grpId="0" animBg="1"/>
      <p:bldP spid="29" grpId="0" animBg="1"/>
      <p:bldP spid="35" grpId="0" animBg="1"/>
      <p:bldP spid="36" grpId="0" animBg="1"/>
      <p:bldP spid="37" grpId="0" animBg="1"/>
      <p:bldP spid="41" grpId="0" animBg="1"/>
      <p:bldP spid="45"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113" name="TextBox 8"/>
          <p:cNvSpPr txBox="1"/>
          <p:nvPr/>
        </p:nvSpPr>
        <p:spPr>
          <a:xfrm>
            <a:off x="492607" y="1297201"/>
            <a:ext cx="11181516" cy="738458"/>
          </a:xfrm>
          <a:prstGeom prst="rect">
            <a:avLst/>
          </a:prstGeom>
          <a:noFill/>
        </p:spPr>
        <p:txBody>
          <a:bodyPr wrap="square" lIns="121907" tIns="60953" rIns="121907" bIns="60953" rtlCol="0">
            <a:spAutoFit/>
          </a:bodyPr>
          <a:lstStyle/>
          <a:p>
            <a:r>
              <a:rPr lang="zh-CN" altLang="en-US" sz="1335" dirty="0">
                <a:solidFill>
                  <a:schemeClr val="tx2"/>
                </a:solidFill>
                <a:latin typeface="+mn-ea"/>
                <a:cs typeface="Roboto Light"/>
              </a:rPr>
              <a:t>此处添加详细文本描述，建议与标题相关并符合整体语言风格，语言描述尽量简洁生动。尽量将每页幻灯片的字数控制在</a:t>
            </a:r>
            <a:r>
              <a:rPr lang="en-US" altLang="zh-CN" sz="1335" dirty="0">
                <a:solidFill>
                  <a:schemeClr val="tx2"/>
                </a:solidFill>
                <a:latin typeface="+mn-ea"/>
                <a:cs typeface="Roboto Light"/>
              </a:rPr>
              <a:t>200</a:t>
            </a:r>
            <a:r>
              <a:rPr lang="zh-CN" altLang="en-US" sz="1335" dirty="0">
                <a:solidFill>
                  <a:schemeClr val="tx2"/>
                </a:solidFill>
                <a:latin typeface="+mn-ea"/>
                <a:cs typeface="Roboto Light"/>
              </a:rPr>
              <a:t>字以内，据统计每页幻灯片的最好控制在</a:t>
            </a:r>
            <a:r>
              <a:rPr lang="en-US" altLang="zh-CN" sz="1335" dirty="0">
                <a:solidFill>
                  <a:schemeClr val="tx2"/>
                </a:solidFill>
                <a:latin typeface="+mn-ea"/>
                <a:cs typeface="Roboto Light"/>
              </a:rPr>
              <a:t>5</a:t>
            </a:r>
            <a:r>
              <a:rPr lang="zh-CN" altLang="en-US" sz="1335" dirty="0">
                <a:solidFill>
                  <a:schemeClr val="tx2"/>
                </a:solidFill>
                <a:latin typeface="+mn-ea"/>
                <a:cs typeface="Roboto Light"/>
              </a:rPr>
              <a:t>分钟之内。此处添加详细文本描述，建议与标题相关并符合整体语言风格，语言描述尽量简洁生动。尽量将每页幻灯片的字数控制在</a:t>
            </a:r>
            <a:r>
              <a:rPr lang="en-US" altLang="zh-CN" sz="1335" dirty="0">
                <a:solidFill>
                  <a:schemeClr val="tx2"/>
                </a:solidFill>
                <a:latin typeface="+mn-ea"/>
                <a:cs typeface="Roboto Light"/>
              </a:rPr>
              <a:t>200</a:t>
            </a:r>
            <a:r>
              <a:rPr lang="zh-CN" altLang="en-US" sz="1335" dirty="0">
                <a:solidFill>
                  <a:schemeClr val="tx2"/>
                </a:solidFill>
                <a:latin typeface="+mn-ea"/>
                <a:cs typeface="Roboto Light"/>
              </a:rPr>
              <a:t>字以内，据统计每页幻灯片的最好控制在</a:t>
            </a:r>
            <a:r>
              <a:rPr lang="en-US" altLang="zh-CN" sz="1335" dirty="0">
                <a:solidFill>
                  <a:schemeClr val="tx2"/>
                </a:solidFill>
                <a:latin typeface="+mn-ea"/>
                <a:cs typeface="Roboto Light"/>
              </a:rPr>
              <a:t>5</a:t>
            </a:r>
            <a:r>
              <a:rPr lang="zh-CN" altLang="en-US" sz="1335" dirty="0">
                <a:solidFill>
                  <a:schemeClr val="tx2"/>
                </a:solidFill>
                <a:latin typeface="+mn-ea"/>
                <a:cs typeface="Roboto Light"/>
              </a:rPr>
              <a:t>分钟之内。</a:t>
            </a:r>
            <a:endParaRPr lang="en-US" sz="1335" dirty="0">
              <a:solidFill>
                <a:schemeClr val="tx2"/>
              </a:solidFill>
              <a:latin typeface="+mn-ea"/>
              <a:cs typeface="Roboto Light"/>
            </a:endParaRPr>
          </a:p>
        </p:txBody>
      </p:sp>
      <p:grpSp>
        <p:nvGrpSpPr>
          <p:cNvPr id="114" name="Group 5"/>
          <p:cNvGrpSpPr/>
          <p:nvPr/>
        </p:nvGrpSpPr>
        <p:grpSpPr>
          <a:xfrm>
            <a:off x="627652" y="2533961"/>
            <a:ext cx="2553763" cy="2790291"/>
            <a:chOff x="470739" y="1825040"/>
            <a:chExt cx="1915322" cy="2092718"/>
          </a:xfrm>
        </p:grpSpPr>
        <p:grpSp>
          <p:nvGrpSpPr>
            <p:cNvPr id="115" name="Group 141"/>
            <p:cNvGrpSpPr/>
            <p:nvPr/>
          </p:nvGrpSpPr>
          <p:grpSpPr>
            <a:xfrm>
              <a:off x="470739" y="1825040"/>
              <a:ext cx="1853777" cy="2092718"/>
              <a:chOff x="12075" y="-1"/>
              <a:chExt cx="3077165" cy="3473795"/>
            </a:xfrm>
            <a:solidFill>
              <a:schemeClr val="accent1"/>
            </a:solidFill>
          </p:grpSpPr>
          <p:sp>
            <p:nvSpPr>
              <p:cNvPr id="120" name="Shape 136"/>
              <p:cNvSpPr/>
              <p:nvPr/>
            </p:nvSpPr>
            <p:spPr>
              <a:xfrm>
                <a:off x="12075" y="277926"/>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21" name="Shape 137"/>
              <p:cNvSpPr/>
              <p:nvPr/>
            </p:nvSpPr>
            <p:spPr>
              <a:xfrm>
                <a:off x="1536995" y="277928"/>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22" name="Shape 138"/>
              <p:cNvSpPr/>
              <p:nvPr/>
            </p:nvSpPr>
            <p:spPr>
              <a:xfrm>
                <a:off x="1512296" y="1651747"/>
                <a:ext cx="79451" cy="1270001"/>
              </a:xfrm>
              <a:prstGeom prst="rect">
                <a:avLst/>
              </a:prstGeom>
              <a:grpFill/>
              <a:ln w="12700" cap="flat">
                <a:noFill/>
                <a:miter lim="400000"/>
              </a:ln>
              <a:effectLst/>
            </p:spPr>
            <p:txBody>
              <a:bodyPr wrap="square" lIns="0" tIns="0" rIns="0" bIns="0" numCol="1" anchor="ctr">
                <a:noAutofit/>
              </a:bodyPr>
              <a:lstStyle/>
              <a:p>
                <a:pPr lvl="0">
                  <a:defRPr sz="2400">
                    <a:solidFill>
                      <a:srgbClr val="FFFFFF"/>
                    </a:solidFill>
                  </a:defRPr>
                </a:pPr>
                <a:endParaRPr sz="3200">
                  <a:latin typeface="+mn-ea"/>
                </a:endParaRPr>
              </a:p>
            </p:txBody>
          </p:sp>
          <p:sp>
            <p:nvSpPr>
              <p:cNvPr id="123" name="Shape 139"/>
              <p:cNvSpPr/>
              <p:nvPr/>
            </p:nvSpPr>
            <p:spPr>
              <a:xfrm rot="10800000">
                <a:off x="1526145" y="-1"/>
                <a:ext cx="46974" cy="340796"/>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24" name="Shape 140"/>
              <p:cNvSpPr/>
              <p:nvPr/>
            </p:nvSpPr>
            <p:spPr>
              <a:xfrm>
                <a:off x="1127882" y="2896260"/>
                <a:ext cx="476007" cy="577534"/>
              </a:xfrm>
              <a:custGeom>
                <a:avLst/>
                <a:gdLst/>
                <a:ahLst/>
                <a:cxnLst>
                  <a:cxn ang="0">
                    <a:pos x="wd2" y="hd2"/>
                  </a:cxn>
                  <a:cxn ang="5400000">
                    <a:pos x="wd2" y="hd2"/>
                  </a:cxn>
                  <a:cxn ang="10800000">
                    <a:pos x="wd2" y="hd2"/>
                  </a:cxn>
                  <a:cxn ang="16200000">
                    <a:pos x="wd2" y="hd2"/>
                  </a:cxn>
                </a:cxnLst>
                <a:rect l="0" t="0" r="r" b="b"/>
                <a:pathLst>
                  <a:path w="21443" h="21557" extrusionOk="0">
                    <a:moveTo>
                      <a:pt x="16621" y="0"/>
                    </a:moveTo>
                    <a:lnTo>
                      <a:pt x="21442" y="0"/>
                    </a:lnTo>
                    <a:lnTo>
                      <a:pt x="21442" y="12555"/>
                    </a:lnTo>
                    <a:cubicBezTo>
                      <a:pt x="21527" y="17475"/>
                      <a:pt x="16765" y="21513"/>
                      <a:pt x="10827" y="21556"/>
                    </a:cubicBezTo>
                    <a:cubicBezTo>
                      <a:pt x="4811" y="21600"/>
                      <a:pt x="-73" y="17539"/>
                      <a:pt x="0" y="12555"/>
                    </a:cubicBezTo>
                    <a:lnTo>
                      <a:pt x="0" y="9942"/>
                    </a:lnTo>
                    <a:cubicBezTo>
                      <a:pt x="844" y="9483"/>
                      <a:pt x="1852" y="9278"/>
                      <a:pt x="2856" y="9361"/>
                    </a:cubicBezTo>
                    <a:cubicBezTo>
                      <a:pt x="3562" y="9419"/>
                      <a:pt x="4239" y="9619"/>
                      <a:pt x="4830" y="9942"/>
                    </a:cubicBezTo>
                    <a:lnTo>
                      <a:pt x="4830" y="12975"/>
                    </a:lnTo>
                    <a:cubicBezTo>
                      <a:pt x="4991" y="15540"/>
                      <a:pt x="7562" y="17544"/>
                      <a:pt x="10662" y="17522"/>
                    </a:cubicBezTo>
                    <a:cubicBezTo>
                      <a:pt x="13721" y="17500"/>
                      <a:pt x="16230" y="15506"/>
                      <a:pt x="16383" y="12975"/>
                    </a:cubicBezTo>
                    <a:lnTo>
                      <a:pt x="16621" y="0"/>
                    </a:lnTo>
                    <a:close/>
                  </a:path>
                </a:pathLst>
              </a:custGeom>
              <a:grpFill/>
              <a:ln w="12700" cap="flat">
                <a:noFill/>
                <a:miter lim="400000"/>
              </a:ln>
              <a:effectLst/>
            </p:spPr>
            <p:txBody>
              <a:bodyPr wrap="square" lIns="0" tIns="0" rIns="0" bIns="0" numCol="1" anchor="ctr">
                <a:noAutofit/>
              </a:bodyPr>
              <a:lstStyle/>
              <a:p>
                <a:pPr lvl="0">
                  <a:defRPr sz="2400"/>
                </a:pPr>
                <a:endParaRPr sz="3200">
                  <a:latin typeface="+mn-ea"/>
                </a:endParaRPr>
              </a:p>
            </p:txBody>
          </p:sp>
        </p:grpSp>
        <p:sp>
          <p:nvSpPr>
            <p:cNvPr id="116" name="TextBox 66"/>
            <p:cNvSpPr txBox="1"/>
            <p:nvPr/>
          </p:nvSpPr>
          <p:spPr>
            <a:xfrm>
              <a:off x="931334" y="2115126"/>
              <a:ext cx="977514" cy="746407"/>
            </a:xfrm>
            <a:prstGeom prst="rect">
              <a:avLst/>
            </a:prstGeom>
            <a:noFill/>
          </p:spPr>
          <p:txBody>
            <a:bodyPr wrap="square" rtlCol="0">
              <a:spAutoFit/>
            </a:bodyPr>
            <a:lstStyle/>
            <a:p>
              <a:pPr algn="ctr"/>
              <a:r>
                <a:rPr lang="en-US" sz="5865" dirty="0">
                  <a:solidFill>
                    <a:schemeClr val="bg1"/>
                  </a:solidFill>
                  <a:latin typeface="+mn-ea"/>
                  <a:cs typeface="Roboto Black"/>
                </a:rPr>
                <a:t>01</a:t>
              </a:r>
              <a:endParaRPr lang="en-US" sz="5865" dirty="0">
                <a:solidFill>
                  <a:schemeClr val="bg1"/>
                </a:solidFill>
                <a:latin typeface="+mn-ea"/>
                <a:cs typeface="Roboto Black"/>
              </a:endParaRPr>
            </a:p>
          </p:txBody>
        </p:sp>
        <p:sp>
          <p:nvSpPr>
            <p:cNvPr id="117" name="TextBox 2"/>
            <p:cNvSpPr txBox="1"/>
            <p:nvPr/>
          </p:nvSpPr>
          <p:spPr>
            <a:xfrm>
              <a:off x="915940" y="2053552"/>
              <a:ext cx="977516" cy="223090"/>
            </a:xfrm>
            <a:prstGeom prst="rect">
              <a:avLst/>
            </a:prstGeom>
            <a:noFill/>
          </p:spPr>
          <p:txBody>
            <a:bodyPr wrap="square" rtlCol="0">
              <a:spAutoFit/>
            </a:bodyPr>
            <a:lstStyle/>
            <a:p>
              <a:pPr algn="ctr"/>
              <a:r>
                <a:rPr lang="zh-CN" altLang="en-US" sz="1335" dirty="0">
                  <a:solidFill>
                    <a:schemeClr val="bg1"/>
                  </a:solidFill>
                  <a:latin typeface="+mn-ea"/>
                  <a:cs typeface="Roboto Light"/>
                </a:rPr>
                <a:t>项目</a:t>
              </a:r>
              <a:r>
                <a:rPr lang="en-US" sz="1335" dirty="0">
                  <a:solidFill>
                    <a:schemeClr val="bg1"/>
                  </a:solidFill>
                  <a:latin typeface="+mn-ea"/>
                  <a:cs typeface="Roboto Light"/>
                </a:rPr>
                <a:t> #A</a:t>
              </a:r>
              <a:endParaRPr lang="en-US" sz="1335" dirty="0">
                <a:solidFill>
                  <a:schemeClr val="bg1"/>
                </a:solidFill>
                <a:latin typeface="+mn-ea"/>
                <a:cs typeface="Roboto Light"/>
              </a:endParaRPr>
            </a:p>
          </p:txBody>
        </p:sp>
        <p:sp>
          <p:nvSpPr>
            <p:cNvPr id="118" name="Title 1"/>
            <p:cNvSpPr txBox="1"/>
            <p:nvPr/>
          </p:nvSpPr>
          <p:spPr>
            <a:xfrm>
              <a:off x="475892" y="2940244"/>
              <a:ext cx="871078" cy="467975"/>
            </a:xfrm>
            <a:prstGeom prst="rect">
              <a:avLst/>
            </a:prstGeom>
          </p:spPr>
          <p:txBody>
            <a:bodyPr vert="horz" lIns="121920" tIns="60960" rIns="121920" bIns="60960" rtlCol="0" anchor="b">
              <a:normAutofit/>
            </a:bodyPr>
            <a:lstStyle>
              <a:lvl1pPr algn="l" defTabSz="457200" rtl="0" eaLnBrk="1" latinLnBrk="0" hangingPunct="1">
                <a:spcBef>
                  <a:spcPct val="0"/>
                </a:spcBef>
                <a:buNone/>
                <a:defRPr sz="2000" b="1" kern="1200">
                  <a:solidFill>
                    <a:schemeClr val="tx1"/>
                  </a:solidFill>
                  <a:latin typeface="Roboto Light"/>
                  <a:ea typeface="+mj-ea"/>
                  <a:cs typeface="Roboto Light"/>
                </a:defRPr>
              </a:lvl1pPr>
            </a:lstStyle>
            <a:p>
              <a:r>
                <a:rPr lang="zh-CN" altLang="en-US" sz="1600" b="0" dirty="0">
                  <a:latin typeface="+mn-ea"/>
                  <a:ea typeface="+mn-ea"/>
                </a:rPr>
                <a:t>标题</a:t>
              </a:r>
              <a:endParaRPr lang="en-US" sz="1600" b="0" dirty="0">
                <a:latin typeface="+mn-ea"/>
                <a:ea typeface="+mn-ea"/>
              </a:endParaRPr>
            </a:p>
            <a:p>
              <a:r>
                <a:rPr lang="zh-CN" altLang="en-US" sz="1600" b="0" dirty="0">
                  <a:latin typeface="+mn-ea"/>
                  <a:ea typeface="+mn-ea"/>
                </a:rPr>
                <a:t>项目</a:t>
              </a:r>
              <a:endParaRPr lang="en-US" sz="1600" b="0" dirty="0">
                <a:latin typeface="+mn-ea"/>
                <a:ea typeface="+mn-ea"/>
              </a:endParaRPr>
            </a:p>
          </p:txBody>
        </p:sp>
        <p:sp>
          <p:nvSpPr>
            <p:cNvPr id="119" name="TextBox 73"/>
            <p:cNvSpPr txBox="1"/>
            <p:nvPr/>
          </p:nvSpPr>
          <p:spPr>
            <a:xfrm>
              <a:off x="1462424" y="2957181"/>
              <a:ext cx="923637" cy="530770"/>
            </a:xfrm>
            <a:prstGeom prst="rect">
              <a:avLst/>
            </a:prstGeom>
            <a:noFill/>
          </p:spPr>
          <p:txBody>
            <a:bodyPr wrap="square" rtlCol="0">
              <a:spAutoFit/>
            </a:bodyPr>
            <a:lstStyle/>
            <a:p>
              <a:r>
                <a:rPr lang="zh-CN" altLang="en-US" sz="1335" dirty="0">
                  <a:solidFill>
                    <a:schemeClr val="tx2"/>
                  </a:solidFill>
                  <a:latin typeface="+mn-ea"/>
                  <a:cs typeface="Roboto Light"/>
                </a:rPr>
                <a:t>单击此处添加副标题或详细文本描述</a:t>
              </a:r>
              <a:endParaRPr lang="en-US" sz="1335" dirty="0">
                <a:solidFill>
                  <a:schemeClr val="tx2"/>
                </a:solidFill>
                <a:latin typeface="+mn-ea"/>
                <a:cs typeface="Roboto Light"/>
              </a:endParaRPr>
            </a:p>
          </p:txBody>
        </p:sp>
      </p:grpSp>
      <p:grpSp>
        <p:nvGrpSpPr>
          <p:cNvPr id="125" name="Group 9"/>
          <p:cNvGrpSpPr/>
          <p:nvPr/>
        </p:nvGrpSpPr>
        <p:grpSpPr>
          <a:xfrm>
            <a:off x="3447800" y="2533961"/>
            <a:ext cx="2553763" cy="2790291"/>
            <a:chOff x="2585850" y="1900471"/>
            <a:chExt cx="1915322" cy="2092718"/>
          </a:xfrm>
        </p:grpSpPr>
        <p:grpSp>
          <p:nvGrpSpPr>
            <p:cNvPr id="126" name="Group 141"/>
            <p:cNvGrpSpPr/>
            <p:nvPr/>
          </p:nvGrpSpPr>
          <p:grpSpPr>
            <a:xfrm>
              <a:off x="2585850" y="1900471"/>
              <a:ext cx="1853777" cy="2092718"/>
              <a:chOff x="12075" y="-1"/>
              <a:chExt cx="3077165" cy="3473795"/>
            </a:xfrm>
            <a:solidFill>
              <a:schemeClr val="accent1"/>
            </a:solidFill>
          </p:grpSpPr>
          <p:sp>
            <p:nvSpPr>
              <p:cNvPr id="131" name="Shape 136"/>
              <p:cNvSpPr/>
              <p:nvPr/>
            </p:nvSpPr>
            <p:spPr>
              <a:xfrm>
                <a:off x="12075" y="277926"/>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solidFill>
                <a:schemeClr val="accent3"/>
              </a:solid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32" name="Shape 137"/>
              <p:cNvSpPr/>
              <p:nvPr/>
            </p:nvSpPr>
            <p:spPr>
              <a:xfrm>
                <a:off x="1536995" y="277928"/>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solidFill>
                <a:schemeClr val="accent3"/>
              </a:solid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33" name="Shape 138"/>
              <p:cNvSpPr/>
              <p:nvPr/>
            </p:nvSpPr>
            <p:spPr>
              <a:xfrm>
                <a:off x="1512296" y="1651747"/>
                <a:ext cx="79451" cy="1270001"/>
              </a:xfrm>
              <a:prstGeom prst="rect">
                <a:avLst/>
              </a:prstGeom>
              <a:solidFill>
                <a:schemeClr val="accent3"/>
              </a:solidFill>
              <a:ln w="12700" cap="flat">
                <a:noFill/>
                <a:miter lim="400000"/>
              </a:ln>
              <a:effectLst/>
            </p:spPr>
            <p:txBody>
              <a:bodyPr wrap="square" lIns="0" tIns="0" rIns="0" bIns="0" numCol="1" anchor="ctr">
                <a:noAutofit/>
              </a:bodyPr>
              <a:lstStyle/>
              <a:p>
                <a:pPr lvl="0">
                  <a:defRPr sz="2400">
                    <a:solidFill>
                      <a:srgbClr val="FFFFFF"/>
                    </a:solidFill>
                  </a:defRPr>
                </a:pPr>
                <a:endParaRPr sz="3200">
                  <a:latin typeface="+mn-ea"/>
                </a:endParaRPr>
              </a:p>
            </p:txBody>
          </p:sp>
          <p:sp>
            <p:nvSpPr>
              <p:cNvPr id="134" name="Shape 139"/>
              <p:cNvSpPr/>
              <p:nvPr/>
            </p:nvSpPr>
            <p:spPr>
              <a:xfrm rot="10800000">
                <a:off x="1526145" y="-1"/>
                <a:ext cx="46974" cy="340796"/>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solidFill>
                <a:schemeClr val="accent3"/>
              </a:solid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35" name="Shape 140"/>
              <p:cNvSpPr/>
              <p:nvPr/>
            </p:nvSpPr>
            <p:spPr>
              <a:xfrm>
                <a:off x="1127882" y="2896260"/>
                <a:ext cx="476007" cy="577534"/>
              </a:xfrm>
              <a:custGeom>
                <a:avLst/>
                <a:gdLst/>
                <a:ahLst/>
                <a:cxnLst>
                  <a:cxn ang="0">
                    <a:pos x="wd2" y="hd2"/>
                  </a:cxn>
                  <a:cxn ang="5400000">
                    <a:pos x="wd2" y="hd2"/>
                  </a:cxn>
                  <a:cxn ang="10800000">
                    <a:pos x="wd2" y="hd2"/>
                  </a:cxn>
                  <a:cxn ang="16200000">
                    <a:pos x="wd2" y="hd2"/>
                  </a:cxn>
                </a:cxnLst>
                <a:rect l="0" t="0" r="r" b="b"/>
                <a:pathLst>
                  <a:path w="21443" h="21557" extrusionOk="0">
                    <a:moveTo>
                      <a:pt x="16621" y="0"/>
                    </a:moveTo>
                    <a:lnTo>
                      <a:pt x="21442" y="0"/>
                    </a:lnTo>
                    <a:lnTo>
                      <a:pt x="21442" y="12555"/>
                    </a:lnTo>
                    <a:cubicBezTo>
                      <a:pt x="21527" y="17475"/>
                      <a:pt x="16765" y="21513"/>
                      <a:pt x="10827" y="21556"/>
                    </a:cubicBezTo>
                    <a:cubicBezTo>
                      <a:pt x="4811" y="21600"/>
                      <a:pt x="-73" y="17539"/>
                      <a:pt x="0" y="12555"/>
                    </a:cubicBezTo>
                    <a:lnTo>
                      <a:pt x="0" y="9942"/>
                    </a:lnTo>
                    <a:cubicBezTo>
                      <a:pt x="844" y="9483"/>
                      <a:pt x="1852" y="9278"/>
                      <a:pt x="2856" y="9361"/>
                    </a:cubicBezTo>
                    <a:cubicBezTo>
                      <a:pt x="3562" y="9419"/>
                      <a:pt x="4239" y="9619"/>
                      <a:pt x="4830" y="9942"/>
                    </a:cubicBezTo>
                    <a:lnTo>
                      <a:pt x="4830" y="12975"/>
                    </a:lnTo>
                    <a:cubicBezTo>
                      <a:pt x="4991" y="15540"/>
                      <a:pt x="7562" y="17544"/>
                      <a:pt x="10662" y="17522"/>
                    </a:cubicBezTo>
                    <a:cubicBezTo>
                      <a:pt x="13721" y="17500"/>
                      <a:pt x="16230" y="15506"/>
                      <a:pt x="16383" y="12975"/>
                    </a:cubicBezTo>
                    <a:lnTo>
                      <a:pt x="16621" y="0"/>
                    </a:lnTo>
                    <a:close/>
                  </a:path>
                </a:pathLst>
              </a:custGeom>
              <a:solidFill>
                <a:schemeClr val="accent3"/>
              </a:solidFill>
              <a:ln w="12700" cap="flat">
                <a:noFill/>
                <a:miter lim="400000"/>
              </a:ln>
              <a:effectLst/>
            </p:spPr>
            <p:txBody>
              <a:bodyPr wrap="square" lIns="0" tIns="0" rIns="0" bIns="0" numCol="1" anchor="ctr">
                <a:noAutofit/>
              </a:bodyPr>
              <a:lstStyle/>
              <a:p>
                <a:pPr lvl="0">
                  <a:defRPr sz="2400"/>
                </a:pPr>
                <a:endParaRPr sz="3200">
                  <a:latin typeface="+mn-ea"/>
                </a:endParaRPr>
              </a:p>
            </p:txBody>
          </p:sp>
        </p:grpSp>
        <p:sp>
          <p:nvSpPr>
            <p:cNvPr id="127" name="TextBox 165"/>
            <p:cNvSpPr txBox="1"/>
            <p:nvPr/>
          </p:nvSpPr>
          <p:spPr>
            <a:xfrm>
              <a:off x="3046445" y="2190557"/>
              <a:ext cx="977514" cy="746407"/>
            </a:xfrm>
            <a:prstGeom prst="rect">
              <a:avLst/>
            </a:prstGeom>
            <a:noFill/>
          </p:spPr>
          <p:txBody>
            <a:bodyPr wrap="square" rtlCol="0">
              <a:spAutoFit/>
            </a:bodyPr>
            <a:lstStyle/>
            <a:p>
              <a:pPr algn="ctr"/>
              <a:r>
                <a:rPr lang="en-US" sz="5865" dirty="0">
                  <a:solidFill>
                    <a:schemeClr val="bg1"/>
                  </a:solidFill>
                  <a:latin typeface="+mn-ea"/>
                  <a:cs typeface="Roboto Black"/>
                </a:rPr>
                <a:t>02</a:t>
              </a:r>
              <a:endParaRPr lang="en-US" sz="5865" dirty="0">
                <a:solidFill>
                  <a:schemeClr val="bg1"/>
                </a:solidFill>
                <a:latin typeface="+mn-ea"/>
                <a:cs typeface="Roboto Black"/>
              </a:endParaRPr>
            </a:p>
          </p:txBody>
        </p:sp>
        <p:sp>
          <p:nvSpPr>
            <p:cNvPr id="128" name="TextBox 166"/>
            <p:cNvSpPr txBox="1"/>
            <p:nvPr/>
          </p:nvSpPr>
          <p:spPr>
            <a:xfrm>
              <a:off x="3031051" y="2128983"/>
              <a:ext cx="977516" cy="223090"/>
            </a:xfrm>
            <a:prstGeom prst="rect">
              <a:avLst/>
            </a:prstGeom>
            <a:noFill/>
          </p:spPr>
          <p:txBody>
            <a:bodyPr wrap="square" rtlCol="0">
              <a:spAutoFit/>
            </a:bodyPr>
            <a:lstStyle/>
            <a:p>
              <a:pPr algn="ctr"/>
              <a:r>
                <a:rPr lang="zh-CN" altLang="en-US" sz="1335" dirty="0">
                  <a:solidFill>
                    <a:schemeClr val="bg1"/>
                  </a:solidFill>
                  <a:latin typeface="+mn-ea"/>
                  <a:cs typeface="Roboto Light"/>
                </a:rPr>
                <a:t>项目</a:t>
              </a:r>
              <a:r>
                <a:rPr lang="en-US" sz="1335" dirty="0">
                  <a:solidFill>
                    <a:schemeClr val="bg1"/>
                  </a:solidFill>
                  <a:latin typeface="+mn-ea"/>
                  <a:cs typeface="Roboto Light"/>
                </a:rPr>
                <a:t> #B</a:t>
              </a:r>
              <a:endParaRPr lang="en-US" sz="1335" dirty="0">
                <a:solidFill>
                  <a:schemeClr val="bg1"/>
                </a:solidFill>
                <a:latin typeface="+mn-ea"/>
                <a:cs typeface="Roboto Light"/>
              </a:endParaRPr>
            </a:p>
          </p:txBody>
        </p:sp>
        <p:sp>
          <p:nvSpPr>
            <p:cNvPr id="129" name="Title 1"/>
            <p:cNvSpPr txBox="1"/>
            <p:nvPr/>
          </p:nvSpPr>
          <p:spPr>
            <a:xfrm>
              <a:off x="2591003" y="3015675"/>
              <a:ext cx="871078" cy="467975"/>
            </a:xfrm>
            <a:prstGeom prst="rect">
              <a:avLst/>
            </a:prstGeom>
          </p:spPr>
          <p:txBody>
            <a:bodyPr vert="horz" lIns="121920" tIns="60960" rIns="121920" bIns="60960" rtlCol="0" anchor="b">
              <a:normAutofit/>
            </a:bodyPr>
            <a:lstStyle>
              <a:lvl1pPr algn="l" defTabSz="457200" rtl="0" eaLnBrk="1" latinLnBrk="0" hangingPunct="1">
                <a:spcBef>
                  <a:spcPct val="0"/>
                </a:spcBef>
                <a:buNone/>
                <a:defRPr sz="2000" b="1" kern="1200">
                  <a:solidFill>
                    <a:schemeClr val="tx1"/>
                  </a:solidFill>
                  <a:latin typeface="Roboto Light"/>
                  <a:ea typeface="+mj-ea"/>
                  <a:cs typeface="Roboto Light"/>
                </a:defRPr>
              </a:lvl1pPr>
            </a:lstStyle>
            <a:p>
              <a:r>
                <a:rPr lang="zh-CN" altLang="en-US" sz="1600" b="0" dirty="0">
                  <a:latin typeface="+mn-ea"/>
                  <a:ea typeface="+mn-ea"/>
                </a:rPr>
                <a:t>标题</a:t>
              </a:r>
              <a:endParaRPr lang="en-US" sz="1600" b="0" dirty="0">
                <a:latin typeface="+mn-ea"/>
                <a:ea typeface="+mn-ea"/>
              </a:endParaRPr>
            </a:p>
            <a:p>
              <a:r>
                <a:rPr lang="zh-CN" altLang="en-US" sz="1600" b="0" dirty="0">
                  <a:latin typeface="+mn-ea"/>
                  <a:ea typeface="+mn-ea"/>
                </a:rPr>
                <a:t>项目</a:t>
              </a:r>
              <a:endParaRPr lang="en-US" sz="1600" b="0" dirty="0">
                <a:latin typeface="+mn-ea"/>
                <a:ea typeface="+mn-ea"/>
              </a:endParaRPr>
            </a:p>
          </p:txBody>
        </p:sp>
        <p:sp>
          <p:nvSpPr>
            <p:cNvPr id="130" name="TextBox 168"/>
            <p:cNvSpPr txBox="1"/>
            <p:nvPr/>
          </p:nvSpPr>
          <p:spPr>
            <a:xfrm>
              <a:off x="3577535" y="3032612"/>
              <a:ext cx="923637" cy="530770"/>
            </a:xfrm>
            <a:prstGeom prst="rect">
              <a:avLst/>
            </a:prstGeom>
            <a:noFill/>
          </p:spPr>
          <p:txBody>
            <a:bodyPr wrap="square" rtlCol="0">
              <a:spAutoFit/>
            </a:bodyPr>
            <a:lstStyle/>
            <a:p>
              <a:r>
                <a:rPr lang="zh-CN" altLang="en-US" sz="1335" dirty="0">
                  <a:solidFill>
                    <a:schemeClr val="tx2"/>
                  </a:solidFill>
                  <a:latin typeface="+mn-ea"/>
                  <a:cs typeface="Roboto Light"/>
                </a:rPr>
                <a:t>单击此处添加副标题或详细文本描述</a:t>
              </a:r>
              <a:endParaRPr lang="en-US" sz="1335" dirty="0">
                <a:solidFill>
                  <a:schemeClr val="tx2"/>
                </a:solidFill>
                <a:latin typeface="+mn-ea"/>
                <a:cs typeface="Roboto Light"/>
              </a:endParaRPr>
            </a:p>
          </p:txBody>
        </p:sp>
      </p:grpSp>
      <p:grpSp>
        <p:nvGrpSpPr>
          <p:cNvPr id="136" name="Group 7"/>
          <p:cNvGrpSpPr/>
          <p:nvPr/>
        </p:nvGrpSpPr>
        <p:grpSpPr>
          <a:xfrm>
            <a:off x="6267948" y="2533961"/>
            <a:ext cx="2553763" cy="2790291"/>
            <a:chOff x="4700961" y="1900471"/>
            <a:chExt cx="1915322" cy="2092718"/>
          </a:xfrm>
        </p:grpSpPr>
        <p:grpSp>
          <p:nvGrpSpPr>
            <p:cNvPr id="137" name="Group 141"/>
            <p:cNvGrpSpPr/>
            <p:nvPr/>
          </p:nvGrpSpPr>
          <p:grpSpPr>
            <a:xfrm>
              <a:off x="4700961" y="1900471"/>
              <a:ext cx="1853777" cy="2092718"/>
              <a:chOff x="12075" y="-1"/>
              <a:chExt cx="3077165" cy="3473795"/>
            </a:xfrm>
            <a:solidFill>
              <a:schemeClr val="accent1"/>
            </a:solidFill>
          </p:grpSpPr>
          <p:sp>
            <p:nvSpPr>
              <p:cNvPr id="142" name="Shape 136"/>
              <p:cNvSpPr/>
              <p:nvPr/>
            </p:nvSpPr>
            <p:spPr>
              <a:xfrm>
                <a:off x="12075" y="277926"/>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solidFill>
                <a:schemeClr val="accent4"/>
              </a:solid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43" name="Shape 137"/>
              <p:cNvSpPr/>
              <p:nvPr/>
            </p:nvSpPr>
            <p:spPr>
              <a:xfrm>
                <a:off x="1536995" y="277928"/>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solidFill>
                <a:schemeClr val="accent4"/>
              </a:solid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44" name="Shape 138"/>
              <p:cNvSpPr/>
              <p:nvPr/>
            </p:nvSpPr>
            <p:spPr>
              <a:xfrm>
                <a:off x="1512296" y="1651747"/>
                <a:ext cx="79451" cy="1270001"/>
              </a:xfrm>
              <a:prstGeom prst="rect">
                <a:avLst/>
              </a:prstGeom>
              <a:solidFill>
                <a:schemeClr val="accent4"/>
              </a:solidFill>
              <a:ln w="12700" cap="flat">
                <a:noFill/>
                <a:miter lim="400000"/>
              </a:ln>
              <a:effectLst/>
            </p:spPr>
            <p:txBody>
              <a:bodyPr wrap="square" lIns="0" tIns="0" rIns="0" bIns="0" numCol="1" anchor="ctr">
                <a:noAutofit/>
              </a:bodyPr>
              <a:lstStyle/>
              <a:p>
                <a:pPr lvl="0">
                  <a:defRPr sz="2400">
                    <a:solidFill>
                      <a:srgbClr val="FFFFFF"/>
                    </a:solidFill>
                  </a:defRPr>
                </a:pPr>
                <a:endParaRPr sz="3200">
                  <a:latin typeface="+mn-ea"/>
                </a:endParaRPr>
              </a:p>
            </p:txBody>
          </p:sp>
          <p:sp>
            <p:nvSpPr>
              <p:cNvPr id="145" name="Shape 139"/>
              <p:cNvSpPr/>
              <p:nvPr/>
            </p:nvSpPr>
            <p:spPr>
              <a:xfrm rot="10800000">
                <a:off x="1526145" y="-1"/>
                <a:ext cx="46974" cy="340796"/>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solidFill>
                <a:schemeClr val="accent4"/>
              </a:solid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46" name="Shape 140"/>
              <p:cNvSpPr/>
              <p:nvPr/>
            </p:nvSpPr>
            <p:spPr>
              <a:xfrm>
                <a:off x="1127882" y="2896260"/>
                <a:ext cx="476007" cy="577534"/>
              </a:xfrm>
              <a:custGeom>
                <a:avLst/>
                <a:gdLst/>
                <a:ahLst/>
                <a:cxnLst>
                  <a:cxn ang="0">
                    <a:pos x="wd2" y="hd2"/>
                  </a:cxn>
                  <a:cxn ang="5400000">
                    <a:pos x="wd2" y="hd2"/>
                  </a:cxn>
                  <a:cxn ang="10800000">
                    <a:pos x="wd2" y="hd2"/>
                  </a:cxn>
                  <a:cxn ang="16200000">
                    <a:pos x="wd2" y="hd2"/>
                  </a:cxn>
                </a:cxnLst>
                <a:rect l="0" t="0" r="r" b="b"/>
                <a:pathLst>
                  <a:path w="21443" h="21557" extrusionOk="0">
                    <a:moveTo>
                      <a:pt x="16621" y="0"/>
                    </a:moveTo>
                    <a:lnTo>
                      <a:pt x="21442" y="0"/>
                    </a:lnTo>
                    <a:lnTo>
                      <a:pt x="21442" y="12555"/>
                    </a:lnTo>
                    <a:cubicBezTo>
                      <a:pt x="21527" y="17475"/>
                      <a:pt x="16765" y="21513"/>
                      <a:pt x="10827" y="21556"/>
                    </a:cubicBezTo>
                    <a:cubicBezTo>
                      <a:pt x="4811" y="21600"/>
                      <a:pt x="-73" y="17539"/>
                      <a:pt x="0" y="12555"/>
                    </a:cubicBezTo>
                    <a:lnTo>
                      <a:pt x="0" y="9942"/>
                    </a:lnTo>
                    <a:cubicBezTo>
                      <a:pt x="844" y="9483"/>
                      <a:pt x="1852" y="9278"/>
                      <a:pt x="2856" y="9361"/>
                    </a:cubicBezTo>
                    <a:cubicBezTo>
                      <a:pt x="3562" y="9419"/>
                      <a:pt x="4239" y="9619"/>
                      <a:pt x="4830" y="9942"/>
                    </a:cubicBezTo>
                    <a:lnTo>
                      <a:pt x="4830" y="12975"/>
                    </a:lnTo>
                    <a:cubicBezTo>
                      <a:pt x="4991" y="15540"/>
                      <a:pt x="7562" y="17544"/>
                      <a:pt x="10662" y="17522"/>
                    </a:cubicBezTo>
                    <a:cubicBezTo>
                      <a:pt x="13721" y="17500"/>
                      <a:pt x="16230" y="15506"/>
                      <a:pt x="16383" y="12975"/>
                    </a:cubicBezTo>
                    <a:lnTo>
                      <a:pt x="16621" y="0"/>
                    </a:lnTo>
                    <a:close/>
                  </a:path>
                </a:pathLst>
              </a:custGeom>
              <a:solidFill>
                <a:schemeClr val="accent4"/>
              </a:solidFill>
              <a:ln w="12700" cap="flat">
                <a:noFill/>
                <a:miter lim="400000"/>
              </a:ln>
              <a:effectLst/>
            </p:spPr>
            <p:txBody>
              <a:bodyPr wrap="square" lIns="0" tIns="0" rIns="0" bIns="0" numCol="1" anchor="ctr">
                <a:noAutofit/>
              </a:bodyPr>
              <a:lstStyle/>
              <a:p>
                <a:pPr lvl="0">
                  <a:defRPr sz="2400"/>
                </a:pPr>
                <a:endParaRPr sz="3200">
                  <a:latin typeface="+mn-ea"/>
                </a:endParaRPr>
              </a:p>
            </p:txBody>
          </p:sp>
        </p:grpSp>
        <p:sp>
          <p:nvSpPr>
            <p:cNvPr id="138" name="TextBox 176"/>
            <p:cNvSpPr txBox="1"/>
            <p:nvPr/>
          </p:nvSpPr>
          <p:spPr>
            <a:xfrm>
              <a:off x="5161556" y="2190557"/>
              <a:ext cx="977514" cy="746407"/>
            </a:xfrm>
            <a:prstGeom prst="rect">
              <a:avLst/>
            </a:prstGeom>
            <a:noFill/>
          </p:spPr>
          <p:txBody>
            <a:bodyPr wrap="square" rtlCol="0">
              <a:spAutoFit/>
            </a:bodyPr>
            <a:lstStyle/>
            <a:p>
              <a:pPr algn="ctr"/>
              <a:r>
                <a:rPr lang="en-US" sz="5865" dirty="0">
                  <a:solidFill>
                    <a:schemeClr val="bg1"/>
                  </a:solidFill>
                  <a:latin typeface="+mn-ea"/>
                  <a:cs typeface="Roboto Black"/>
                </a:rPr>
                <a:t>03</a:t>
              </a:r>
              <a:endParaRPr lang="en-US" sz="5865" dirty="0">
                <a:solidFill>
                  <a:schemeClr val="bg1"/>
                </a:solidFill>
                <a:latin typeface="+mn-ea"/>
                <a:cs typeface="Roboto Black"/>
              </a:endParaRPr>
            </a:p>
          </p:txBody>
        </p:sp>
        <p:sp>
          <p:nvSpPr>
            <p:cNvPr id="139" name="TextBox 177"/>
            <p:cNvSpPr txBox="1"/>
            <p:nvPr/>
          </p:nvSpPr>
          <p:spPr>
            <a:xfrm>
              <a:off x="5146162" y="2128983"/>
              <a:ext cx="977516" cy="223090"/>
            </a:xfrm>
            <a:prstGeom prst="rect">
              <a:avLst/>
            </a:prstGeom>
            <a:noFill/>
          </p:spPr>
          <p:txBody>
            <a:bodyPr wrap="square" rtlCol="0">
              <a:spAutoFit/>
            </a:bodyPr>
            <a:lstStyle/>
            <a:p>
              <a:pPr algn="ctr"/>
              <a:r>
                <a:rPr lang="zh-CN" altLang="en-US" sz="1335" dirty="0">
                  <a:solidFill>
                    <a:schemeClr val="bg1"/>
                  </a:solidFill>
                  <a:latin typeface="+mn-ea"/>
                  <a:cs typeface="Roboto Light"/>
                </a:rPr>
                <a:t>项目</a:t>
              </a:r>
              <a:r>
                <a:rPr lang="en-US" sz="1335" dirty="0">
                  <a:solidFill>
                    <a:schemeClr val="bg1"/>
                  </a:solidFill>
                  <a:latin typeface="+mn-ea"/>
                  <a:cs typeface="Roboto Light"/>
                </a:rPr>
                <a:t> #C</a:t>
              </a:r>
              <a:endParaRPr lang="en-US" sz="1335" dirty="0">
                <a:solidFill>
                  <a:schemeClr val="bg1"/>
                </a:solidFill>
                <a:latin typeface="+mn-ea"/>
                <a:cs typeface="Roboto Light"/>
              </a:endParaRPr>
            </a:p>
          </p:txBody>
        </p:sp>
        <p:sp>
          <p:nvSpPr>
            <p:cNvPr id="140" name="Title 1"/>
            <p:cNvSpPr txBox="1"/>
            <p:nvPr/>
          </p:nvSpPr>
          <p:spPr>
            <a:xfrm>
              <a:off x="4706114" y="3015675"/>
              <a:ext cx="871078" cy="467975"/>
            </a:xfrm>
            <a:prstGeom prst="rect">
              <a:avLst/>
            </a:prstGeom>
          </p:spPr>
          <p:txBody>
            <a:bodyPr vert="horz" lIns="121920" tIns="60960" rIns="121920" bIns="60960" rtlCol="0" anchor="b">
              <a:normAutofit/>
            </a:bodyPr>
            <a:lstStyle>
              <a:lvl1pPr algn="l" defTabSz="457200" rtl="0" eaLnBrk="1" latinLnBrk="0" hangingPunct="1">
                <a:spcBef>
                  <a:spcPct val="0"/>
                </a:spcBef>
                <a:buNone/>
                <a:defRPr sz="2000" b="1" kern="1200">
                  <a:solidFill>
                    <a:schemeClr val="tx1"/>
                  </a:solidFill>
                  <a:latin typeface="Roboto Light"/>
                  <a:ea typeface="+mj-ea"/>
                  <a:cs typeface="Roboto Light"/>
                </a:defRPr>
              </a:lvl1pPr>
            </a:lstStyle>
            <a:p>
              <a:r>
                <a:rPr lang="zh-CN" altLang="en-US" sz="1600" b="0" dirty="0">
                  <a:latin typeface="+mn-ea"/>
                  <a:ea typeface="+mn-ea"/>
                </a:rPr>
                <a:t>标题</a:t>
              </a:r>
              <a:endParaRPr lang="en-US" sz="1600" b="0" dirty="0">
                <a:latin typeface="+mn-ea"/>
                <a:ea typeface="+mn-ea"/>
              </a:endParaRPr>
            </a:p>
            <a:p>
              <a:r>
                <a:rPr lang="zh-CN" altLang="en-US" sz="1600" b="0" dirty="0">
                  <a:latin typeface="+mn-ea"/>
                  <a:ea typeface="+mn-ea"/>
                </a:rPr>
                <a:t>项目</a:t>
              </a:r>
              <a:endParaRPr lang="en-US" sz="1600" b="0" dirty="0">
                <a:latin typeface="+mn-ea"/>
                <a:ea typeface="+mn-ea"/>
              </a:endParaRPr>
            </a:p>
          </p:txBody>
        </p:sp>
        <p:sp>
          <p:nvSpPr>
            <p:cNvPr id="141" name="TextBox 179"/>
            <p:cNvSpPr txBox="1"/>
            <p:nvPr/>
          </p:nvSpPr>
          <p:spPr>
            <a:xfrm>
              <a:off x="5692646" y="3032612"/>
              <a:ext cx="923637" cy="530770"/>
            </a:xfrm>
            <a:prstGeom prst="rect">
              <a:avLst/>
            </a:prstGeom>
            <a:noFill/>
          </p:spPr>
          <p:txBody>
            <a:bodyPr wrap="square" rtlCol="0">
              <a:spAutoFit/>
            </a:bodyPr>
            <a:lstStyle/>
            <a:p>
              <a:r>
                <a:rPr lang="zh-CN" altLang="en-US" sz="1335" dirty="0">
                  <a:solidFill>
                    <a:schemeClr val="tx2"/>
                  </a:solidFill>
                  <a:latin typeface="+mn-ea"/>
                  <a:cs typeface="Roboto Light"/>
                </a:rPr>
                <a:t>单击此处添加副标题或详细文本描述</a:t>
              </a:r>
              <a:endParaRPr lang="en-US" sz="1335" dirty="0">
                <a:solidFill>
                  <a:schemeClr val="tx2"/>
                </a:solidFill>
                <a:latin typeface="+mn-ea"/>
                <a:cs typeface="Roboto Light"/>
              </a:endParaRPr>
            </a:p>
          </p:txBody>
        </p:sp>
      </p:grpSp>
      <p:grpSp>
        <p:nvGrpSpPr>
          <p:cNvPr id="147" name="Group 6"/>
          <p:cNvGrpSpPr/>
          <p:nvPr/>
        </p:nvGrpSpPr>
        <p:grpSpPr>
          <a:xfrm>
            <a:off x="9088097" y="2533961"/>
            <a:ext cx="2553763" cy="2790291"/>
            <a:chOff x="6816073" y="1900471"/>
            <a:chExt cx="1915322" cy="2092718"/>
          </a:xfrm>
        </p:grpSpPr>
        <p:grpSp>
          <p:nvGrpSpPr>
            <p:cNvPr id="148" name="Group 141"/>
            <p:cNvGrpSpPr/>
            <p:nvPr/>
          </p:nvGrpSpPr>
          <p:grpSpPr>
            <a:xfrm>
              <a:off x="6816073" y="1900471"/>
              <a:ext cx="1853777" cy="2092718"/>
              <a:chOff x="12075" y="-1"/>
              <a:chExt cx="3077165" cy="3473795"/>
            </a:xfrm>
            <a:solidFill>
              <a:schemeClr val="accent1"/>
            </a:solidFill>
          </p:grpSpPr>
          <p:sp>
            <p:nvSpPr>
              <p:cNvPr id="153" name="Shape 136"/>
              <p:cNvSpPr/>
              <p:nvPr/>
            </p:nvSpPr>
            <p:spPr>
              <a:xfrm>
                <a:off x="12075" y="277926"/>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solidFill>
                <a:schemeClr val="accent6"/>
              </a:solid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54" name="Shape 137"/>
              <p:cNvSpPr/>
              <p:nvPr/>
            </p:nvSpPr>
            <p:spPr>
              <a:xfrm>
                <a:off x="1536995" y="277928"/>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solidFill>
                <a:schemeClr val="accent6"/>
              </a:solid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55" name="Shape 138"/>
              <p:cNvSpPr/>
              <p:nvPr/>
            </p:nvSpPr>
            <p:spPr>
              <a:xfrm>
                <a:off x="1512296" y="1651747"/>
                <a:ext cx="79451" cy="1270001"/>
              </a:xfrm>
              <a:prstGeom prst="rect">
                <a:avLst/>
              </a:prstGeom>
              <a:solidFill>
                <a:schemeClr val="accent6"/>
              </a:solidFill>
              <a:ln w="12700" cap="flat">
                <a:noFill/>
                <a:miter lim="400000"/>
              </a:ln>
              <a:effectLst/>
            </p:spPr>
            <p:txBody>
              <a:bodyPr wrap="square" lIns="0" tIns="0" rIns="0" bIns="0" numCol="1" anchor="ctr">
                <a:noAutofit/>
              </a:bodyPr>
              <a:lstStyle/>
              <a:p>
                <a:pPr lvl="0">
                  <a:defRPr sz="2400">
                    <a:solidFill>
                      <a:srgbClr val="FFFFFF"/>
                    </a:solidFill>
                  </a:defRPr>
                </a:pPr>
                <a:endParaRPr sz="3200">
                  <a:latin typeface="+mn-ea"/>
                </a:endParaRPr>
              </a:p>
            </p:txBody>
          </p:sp>
          <p:sp>
            <p:nvSpPr>
              <p:cNvPr id="156" name="Shape 139"/>
              <p:cNvSpPr/>
              <p:nvPr/>
            </p:nvSpPr>
            <p:spPr>
              <a:xfrm rot="10800000">
                <a:off x="1526145" y="-1"/>
                <a:ext cx="46974" cy="340796"/>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solidFill>
                <a:schemeClr val="accent6"/>
              </a:solidFill>
              <a:ln w="12700" cap="flat">
                <a:noFill/>
                <a:miter lim="400000"/>
              </a:ln>
              <a:effectLst/>
            </p:spPr>
            <p:txBody>
              <a:bodyPr wrap="square" lIns="0" tIns="0" rIns="0" bIns="0" numCol="1" anchor="ctr">
                <a:noAutofit/>
              </a:bodyPr>
              <a:lstStyle/>
              <a:p>
                <a:pPr lvl="0">
                  <a:defRPr sz="2400"/>
                </a:pPr>
                <a:endParaRPr sz="3200">
                  <a:latin typeface="+mn-ea"/>
                </a:endParaRPr>
              </a:p>
            </p:txBody>
          </p:sp>
          <p:sp>
            <p:nvSpPr>
              <p:cNvPr id="157" name="Shape 140"/>
              <p:cNvSpPr/>
              <p:nvPr/>
            </p:nvSpPr>
            <p:spPr>
              <a:xfrm>
                <a:off x="1127882" y="2896260"/>
                <a:ext cx="476007" cy="577534"/>
              </a:xfrm>
              <a:custGeom>
                <a:avLst/>
                <a:gdLst/>
                <a:ahLst/>
                <a:cxnLst>
                  <a:cxn ang="0">
                    <a:pos x="wd2" y="hd2"/>
                  </a:cxn>
                  <a:cxn ang="5400000">
                    <a:pos x="wd2" y="hd2"/>
                  </a:cxn>
                  <a:cxn ang="10800000">
                    <a:pos x="wd2" y="hd2"/>
                  </a:cxn>
                  <a:cxn ang="16200000">
                    <a:pos x="wd2" y="hd2"/>
                  </a:cxn>
                </a:cxnLst>
                <a:rect l="0" t="0" r="r" b="b"/>
                <a:pathLst>
                  <a:path w="21443" h="21557" extrusionOk="0">
                    <a:moveTo>
                      <a:pt x="16621" y="0"/>
                    </a:moveTo>
                    <a:lnTo>
                      <a:pt x="21442" y="0"/>
                    </a:lnTo>
                    <a:lnTo>
                      <a:pt x="21442" y="12555"/>
                    </a:lnTo>
                    <a:cubicBezTo>
                      <a:pt x="21527" y="17475"/>
                      <a:pt x="16765" y="21513"/>
                      <a:pt x="10827" y="21556"/>
                    </a:cubicBezTo>
                    <a:cubicBezTo>
                      <a:pt x="4811" y="21600"/>
                      <a:pt x="-73" y="17539"/>
                      <a:pt x="0" y="12555"/>
                    </a:cubicBezTo>
                    <a:lnTo>
                      <a:pt x="0" y="9942"/>
                    </a:lnTo>
                    <a:cubicBezTo>
                      <a:pt x="844" y="9483"/>
                      <a:pt x="1852" y="9278"/>
                      <a:pt x="2856" y="9361"/>
                    </a:cubicBezTo>
                    <a:cubicBezTo>
                      <a:pt x="3562" y="9419"/>
                      <a:pt x="4239" y="9619"/>
                      <a:pt x="4830" y="9942"/>
                    </a:cubicBezTo>
                    <a:lnTo>
                      <a:pt x="4830" y="12975"/>
                    </a:lnTo>
                    <a:cubicBezTo>
                      <a:pt x="4991" y="15540"/>
                      <a:pt x="7562" y="17544"/>
                      <a:pt x="10662" y="17522"/>
                    </a:cubicBezTo>
                    <a:cubicBezTo>
                      <a:pt x="13721" y="17500"/>
                      <a:pt x="16230" y="15506"/>
                      <a:pt x="16383" y="12975"/>
                    </a:cubicBezTo>
                    <a:lnTo>
                      <a:pt x="16621" y="0"/>
                    </a:lnTo>
                    <a:close/>
                  </a:path>
                </a:pathLst>
              </a:custGeom>
              <a:solidFill>
                <a:schemeClr val="accent6"/>
              </a:solidFill>
              <a:ln w="12700" cap="flat">
                <a:noFill/>
                <a:miter lim="400000"/>
              </a:ln>
              <a:effectLst/>
            </p:spPr>
            <p:txBody>
              <a:bodyPr wrap="square" lIns="0" tIns="0" rIns="0" bIns="0" numCol="1" anchor="ctr">
                <a:noAutofit/>
              </a:bodyPr>
              <a:lstStyle/>
              <a:p>
                <a:pPr lvl="0">
                  <a:defRPr sz="2400"/>
                </a:pPr>
                <a:endParaRPr sz="3200">
                  <a:latin typeface="+mn-ea"/>
                </a:endParaRPr>
              </a:p>
            </p:txBody>
          </p:sp>
        </p:grpSp>
        <p:sp>
          <p:nvSpPr>
            <p:cNvPr id="149" name="TextBox 187"/>
            <p:cNvSpPr txBox="1"/>
            <p:nvPr/>
          </p:nvSpPr>
          <p:spPr>
            <a:xfrm>
              <a:off x="7276668" y="2190557"/>
              <a:ext cx="977514" cy="746407"/>
            </a:xfrm>
            <a:prstGeom prst="rect">
              <a:avLst/>
            </a:prstGeom>
            <a:noFill/>
          </p:spPr>
          <p:txBody>
            <a:bodyPr wrap="square" rtlCol="0">
              <a:spAutoFit/>
            </a:bodyPr>
            <a:lstStyle/>
            <a:p>
              <a:pPr algn="ctr"/>
              <a:r>
                <a:rPr lang="en-US" sz="5865" dirty="0">
                  <a:solidFill>
                    <a:schemeClr val="bg1"/>
                  </a:solidFill>
                  <a:latin typeface="+mn-ea"/>
                  <a:cs typeface="Roboto Black"/>
                </a:rPr>
                <a:t>04</a:t>
              </a:r>
              <a:endParaRPr lang="en-US" sz="5865" dirty="0">
                <a:solidFill>
                  <a:schemeClr val="bg1"/>
                </a:solidFill>
                <a:latin typeface="+mn-ea"/>
                <a:cs typeface="Roboto Black"/>
              </a:endParaRPr>
            </a:p>
          </p:txBody>
        </p:sp>
        <p:sp>
          <p:nvSpPr>
            <p:cNvPr id="150" name="TextBox 188"/>
            <p:cNvSpPr txBox="1"/>
            <p:nvPr/>
          </p:nvSpPr>
          <p:spPr>
            <a:xfrm>
              <a:off x="7261274" y="2128983"/>
              <a:ext cx="977516" cy="223090"/>
            </a:xfrm>
            <a:prstGeom prst="rect">
              <a:avLst/>
            </a:prstGeom>
            <a:noFill/>
          </p:spPr>
          <p:txBody>
            <a:bodyPr wrap="square" rtlCol="0">
              <a:spAutoFit/>
            </a:bodyPr>
            <a:lstStyle/>
            <a:p>
              <a:pPr algn="ctr"/>
              <a:r>
                <a:rPr lang="zh-CN" altLang="en-US" sz="1335" dirty="0">
                  <a:solidFill>
                    <a:schemeClr val="bg1"/>
                  </a:solidFill>
                  <a:latin typeface="+mn-ea"/>
                  <a:cs typeface="Roboto Light"/>
                </a:rPr>
                <a:t>项目</a:t>
              </a:r>
              <a:r>
                <a:rPr lang="en-US" sz="1335" dirty="0">
                  <a:solidFill>
                    <a:schemeClr val="bg1"/>
                  </a:solidFill>
                  <a:latin typeface="+mn-ea"/>
                  <a:cs typeface="Roboto Light"/>
                </a:rPr>
                <a:t> #D</a:t>
              </a:r>
              <a:endParaRPr lang="en-US" sz="1335" dirty="0">
                <a:solidFill>
                  <a:schemeClr val="bg1"/>
                </a:solidFill>
                <a:latin typeface="+mn-ea"/>
                <a:cs typeface="Roboto Light"/>
              </a:endParaRPr>
            </a:p>
          </p:txBody>
        </p:sp>
        <p:sp>
          <p:nvSpPr>
            <p:cNvPr id="151" name="Title 1"/>
            <p:cNvSpPr txBox="1"/>
            <p:nvPr/>
          </p:nvSpPr>
          <p:spPr>
            <a:xfrm>
              <a:off x="6821226" y="3015675"/>
              <a:ext cx="871078" cy="467975"/>
            </a:xfrm>
            <a:prstGeom prst="rect">
              <a:avLst/>
            </a:prstGeom>
          </p:spPr>
          <p:txBody>
            <a:bodyPr vert="horz" lIns="121920" tIns="60960" rIns="121920" bIns="60960" rtlCol="0" anchor="b">
              <a:normAutofit/>
            </a:bodyPr>
            <a:lstStyle>
              <a:lvl1pPr algn="l" defTabSz="457200" rtl="0" eaLnBrk="1" latinLnBrk="0" hangingPunct="1">
                <a:spcBef>
                  <a:spcPct val="0"/>
                </a:spcBef>
                <a:buNone/>
                <a:defRPr sz="2000" b="1" kern="1200">
                  <a:solidFill>
                    <a:schemeClr val="tx1"/>
                  </a:solidFill>
                  <a:latin typeface="Roboto Light"/>
                  <a:ea typeface="+mj-ea"/>
                  <a:cs typeface="Roboto Light"/>
                </a:defRPr>
              </a:lvl1pPr>
            </a:lstStyle>
            <a:p>
              <a:r>
                <a:rPr lang="zh-CN" altLang="en-US" sz="1600" b="0" dirty="0">
                  <a:latin typeface="+mn-ea"/>
                  <a:ea typeface="+mn-ea"/>
                </a:rPr>
                <a:t>标题</a:t>
              </a:r>
              <a:endParaRPr lang="en-US" sz="1600" b="0" dirty="0">
                <a:latin typeface="+mn-ea"/>
                <a:ea typeface="+mn-ea"/>
              </a:endParaRPr>
            </a:p>
            <a:p>
              <a:r>
                <a:rPr lang="zh-CN" altLang="en-US" sz="1600" b="0" dirty="0">
                  <a:latin typeface="+mn-ea"/>
                  <a:ea typeface="+mn-ea"/>
                </a:rPr>
                <a:t>项目</a:t>
              </a:r>
              <a:endParaRPr lang="en-US" sz="1600" b="0" dirty="0">
                <a:latin typeface="+mn-ea"/>
                <a:ea typeface="+mn-ea"/>
              </a:endParaRPr>
            </a:p>
          </p:txBody>
        </p:sp>
        <p:sp>
          <p:nvSpPr>
            <p:cNvPr id="152" name="TextBox 190"/>
            <p:cNvSpPr txBox="1"/>
            <p:nvPr/>
          </p:nvSpPr>
          <p:spPr>
            <a:xfrm>
              <a:off x="7807758" y="3032612"/>
              <a:ext cx="923637" cy="530770"/>
            </a:xfrm>
            <a:prstGeom prst="rect">
              <a:avLst/>
            </a:prstGeom>
            <a:noFill/>
          </p:spPr>
          <p:txBody>
            <a:bodyPr wrap="square" rtlCol="0">
              <a:spAutoFit/>
            </a:bodyPr>
            <a:lstStyle/>
            <a:p>
              <a:r>
                <a:rPr lang="zh-CN" altLang="en-US" sz="1335" dirty="0">
                  <a:solidFill>
                    <a:schemeClr val="tx2"/>
                  </a:solidFill>
                  <a:latin typeface="+mn-ea"/>
                  <a:cs typeface="Roboto Light"/>
                </a:rPr>
                <a:t>单击此处添加副标题或详细文本描述</a:t>
              </a:r>
              <a:endParaRPr lang="en-US" sz="1335" dirty="0">
                <a:solidFill>
                  <a:schemeClr val="tx2"/>
                </a:solidFill>
                <a:latin typeface="+mn-ea"/>
                <a:cs typeface="Roboto Light"/>
              </a:endParaRPr>
            </a:p>
          </p:txBody>
        </p:sp>
      </p:gr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additive="base">
                                        <p:cTn id="15" dur="500" fill="hold"/>
                                        <p:tgtEl>
                                          <p:spTgt spid="113"/>
                                        </p:tgtEl>
                                        <p:attrNameLst>
                                          <p:attrName>ppt_x</p:attrName>
                                        </p:attrNameLst>
                                      </p:cBhvr>
                                      <p:tavLst>
                                        <p:tav tm="0">
                                          <p:val>
                                            <p:strVal val="0-#ppt_w/2"/>
                                          </p:val>
                                        </p:tav>
                                        <p:tav tm="100000">
                                          <p:val>
                                            <p:strVal val="#ppt_x"/>
                                          </p:val>
                                        </p:tav>
                                      </p:tavLst>
                                    </p:anim>
                                    <p:anim calcmode="lin" valueType="num">
                                      <p:cBhvr additive="base">
                                        <p:cTn id="16"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4"/>
                                        </p:tgtEl>
                                        <p:attrNameLst>
                                          <p:attrName>style.visibility</p:attrName>
                                        </p:attrNameLst>
                                      </p:cBhvr>
                                      <p:to>
                                        <p:strVal val="visible"/>
                                      </p:to>
                                    </p:set>
                                    <p:anim calcmode="lin" valueType="num">
                                      <p:cBhvr>
                                        <p:cTn id="21" dur="500" fill="hold"/>
                                        <p:tgtEl>
                                          <p:spTgt spid="114"/>
                                        </p:tgtEl>
                                        <p:attrNameLst>
                                          <p:attrName>ppt_w</p:attrName>
                                        </p:attrNameLst>
                                      </p:cBhvr>
                                      <p:tavLst>
                                        <p:tav tm="0">
                                          <p:val>
                                            <p:fltVal val="0"/>
                                          </p:val>
                                        </p:tav>
                                        <p:tav tm="100000">
                                          <p:val>
                                            <p:strVal val="#ppt_w"/>
                                          </p:val>
                                        </p:tav>
                                      </p:tavLst>
                                    </p:anim>
                                    <p:anim calcmode="lin" valueType="num">
                                      <p:cBhvr>
                                        <p:cTn id="22" dur="500" fill="hold"/>
                                        <p:tgtEl>
                                          <p:spTgt spid="1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500" fill="hold"/>
                                        <p:tgtEl>
                                          <p:spTgt spid="125"/>
                                        </p:tgtEl>
                                        <p:attrNameLst>
                                          <p:attrName>ppt_w</p:attrName>
                                        </p:attrNameLst>
                                      </p:cBhvr>
                                      <p:tavLst>
                                        <p:tav tm="0">
                                          <p:val>
                                            <p:fltVal val="0"/>
                                          </p:val>
                                        </p:tav>
                                        <p:tav tm="100000">
                                          <p:val>
                                            <p:strVal val="#ppt_w"/>
                                          </p:val>
                                        </p:tav>
                                      </p:tavLst>
                                    </p:anim>
                                    <p:anim calcmode="lin" valueType="num">
                                      <p:cBhvr>
                                        <p:cTn id="28" dur="500" fill="hold"/>
                                        <p:tgtEl>
                                          <p:spTgt spid="12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36"/>
                                        </p:tgtEl>
                                        <p:attrNameLst>
                                          <p:attrName>style.visibility</p:attrName>
                                        </p:attrNameLst>
                                      </p:cBhvr>
                                      <p:to>
                                        <p:strVal val="visible"/>
                                      </p:to>
                                    </p:set>
                                    <p:anim calcmode="lin" valueType="num">
                                      <p:cBhvr>
                                        <p:cTn id="33" dur="500" fill="hold"/>
                                        <p:tgtEl>
                                          <p:spTgt spid="136"/>
                                        </p:tgtEl>
                                        <p:attrNameLst>
                                          <p:attrName>ppt_w</p:attrName>
                                        </p:attrNameLst>
                                      </p:cBhvr>
                                      <p:tavLst>
                                        <p:tav tm="0">
                                          <p:val>
                                            <p:fltVal val="0"/>
                                          </p:val>
                                        </p:tav>
                                        <p:tav tm="100000">
                                          <p:val>
                                            <p:strVal val="#ppt_w"/>
                                          </p:val>
                                        </p:tav>
                                      </p:tavLst>
                                    </p:anim>
                                    <p:anim calcmode="lin" valueType="num">
                                      <p:cBhvr>
                                        <p:cTn id="34" dur="500" fill="hold"/>
                                        <p:tgtEl>
                                          <p:spTgt spid="136"/>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47"/>
                                        </p:tgtEl>
                                        <p:attrNameLst>
                                          <p:attrName>style.visibility</p:attrName>
                                        </p:attrNameLst>
                                      </p:cBhvr>
                                      <p:to>
                                        <p:strVal val="visible"/>
                                      </p:to>
                                    </p:set>
                                    <p:anim calcmode="lin" valueType="num">
                                      <p:cBhvr>
                                        <p:cTn id="39" dur="500" fill="hold"/>
                                        <p:tgtEl>
                                          <p:spTgt spid="147"/>
                                        </p:tgtEl>
                                        <p:attrNameLst>
                                          <p:attrName>ppt_w</p:attrName>
                                        </p:attrNameLst>
                                      </p:cBhvr>
                                      <p:tavLst>
                                        <p:tav tm="0">
                                          <p:val>
                                            <p:fltVal val="0"/>
                                          </p:val>
                                        </p:tav>
                                        <p:tav tm="100000">
                                          <p:val>
                                            <p:strVal val="#ppt_w"/>
                                          </p:val>
                                        </p:tav>
                                      </p:tavLst>
                                    </p:anim>
                                    <p:anim calcmode="lin" valueType="num">
                                      <p:cBhvr>
                                        <p:cTn id="40" dur="500" fill="hold"/>
                                        <p:tgtEl>
                                          <p:spTgt spid="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grpSp>
        <p:nvGrpSpPr>
          <p:cNvPr id="6" name="Group 1120"/>
          <p:cNvGrpSpPr/>
          <p:nvPr/>
        </p:nvGrpSpPr>
        <p:grpSpPr>
          <a:xfrm>
            <a:off x="341870" y="1890714"/>
            <a:ext cx="4708527" cy="4462463"/>
            <a:chOff x="762000" y="1433513"/>
            <a:chExt cx="4708526" cy="4462463"/>
          </a:xfrm>
        </p:grpSpPr>
        <p:sp>
          <p:nvSpPr>
            <p:cNvPr id="7" name="Freeform 5"/>
            <p:cNvSpPr/>
            <p:nvPr/>
          </p:nvSpPr>
          <p:spPr bwMode="auto">
            <a:xfrm>
              <a:off x="1304925" y="5799138"/>
              <a:ext cx="3541713" cy="96838"/>
            </a:xfrm>
            <a:custGeom>
              <a:avLst/>
              <a:gdLst>
                <a:gd name="T0" fmla="*/ 0 w 2194"/>
                <a:gd name="T1" fmla="*/ 0 h 60"/>
                <a:gd name="T2" fmla="*/ 0 w 2194"/>
                <a:gd name="T3" fmla="*/ 20 h 60"/>
                <a:gd name="T4" fmla="*/ 40 w 2194"/>
                <a:gd name="T5" fmla="*/ 60 h 60"/>
                <a:gd name="T6" fmla="*/ 2153 w 2194"/>
                <a:gd name="T7" fmla="*/ 60 h 60"/>
                <a:gd name="T8" fmla="*/ 2194 w 2194"/>
                <a:gd name="T9" fmla="*/ 20 h 60"/>
                <a:gd name="T10" fmla="*/ 2194 w 2194"/>
                <a:gd name="T11" fmla="*/ 0 h 60"/>
                <a:gd name="T12" fmla="*/ 0 w 219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194" h="60">
                  <a:moveTo>
                    <a:pt x="0" y="0"/>
                  </a:moveTo>
                  <a:cubicBezTo>
                    <a:pt x="0" y="20"/>
                    <a:pt x="0" y="20"/>
                    <a:pt x="0" y="20"/>
                  </a:cubicBezTo>
                  <a:cubicBezTo>
                    <a:pt x="0" y="42"/>
                    <a:pt x="18" y="60"/>
                    <a:pt x="40" y="60"/>
                  </a:cubicBezTo>
                  <a:cubicBezTo>
                    <a:pt x="2153" y="60"/>
                    <a:pt x="2153" y="60"/>
                    <a:pt x="2153" y="60"/>
                  </a:cubicBezTo>
                  <a:cubicBezTo>
                    <a:pt x="2176" y="60"/>
                    <a:pt x="2194" y="42"/>
                    <a:pt x="2194" y="20"/>
                  </a:cubicBezTo>
                  <a:cubicBezTo>
                    <a:pt x="2194" y="0"/>
                    <a:pt x="2194" y="0"/>
                    <a:pt x="2194" y="0"/>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 name="Freeform 6"/>
            <p:cNvSpPr/>
            <p:nvPr/>
          </p:nvSpPr>
          <p:spPr bwMode="auto">
            <a:xfrm>
              <a:off x="1622425" y="3844926"/>
              <a:ext cx="2906713" cy="1879600"/>
            </a:xfrm>
            <a:custGeom>
              <a:avLst/>
              <a:gdLst>
                <a:gd name="T0" fmla="*/ 1802 w 1802"/>
                <a:gd name="T1" fmla="*/ 1165 h 1165"/>
                <a:gd name="T2" fmla="*/ 1802 w 1802"/>
                <a:gd name="T3" fmla="*/ 41 h 1165"/>
                <a:gd name="T4" fmla="*/ 1760 w 1802"/>
                <a:gd name="T5" fmla="*/ 0 h 1165"/>
                <a:gd name="T6" fmla="*/ 41 w 1802"/>
                <a:gd name="T7" fmla="*/ 0 h 1165"/>
                <a:gd name="T8" fmla="*/ 0 w 1802"/>
                <a:gd name="T9" fmla="*/ 41 h 1165"/>
                <a:gd name="T10" fmla="*/ 0 w 1802"/>
                <a:gd name="T11" fmla="*/ 1165 h 1165"/>
                <a:gd name="T12" fmla="*/ 1802 w 1802"/>
                <a:gd name="T13" fmla="*/ 1165 h 1165"/>
              </a:gdLst>
              <a:ahLst/>
              <a:cxnLst>
                <a:cxn ang="0">
                  <a:pos x="T0" y="T1"/>
                </a:cxn>
                <a:cxn ang="0">
                  <a:pos x="T2" y="T3"/>
                </a:cxn>
                <a:cxn ang="0">
                  <a:pos x="T4" y="T5"/>
                </a:cxn>
                <a:cxn ang="0">
                  <a:pos x="T6" y="T7"/>
                </a:cxn>
                <a:cxn ang="0">
                  <a:pos x="T8" y="T9"/>
                </a:cxn>
                <a:cxn ang="0">
                  <a:pos x="T10" y="T11"/>
                </a:cxn>
                <a:cxn ang="0">
                  <a:pos x="T12" y="T13"/>
                </a:cxn>
              </a:cxnLst>
              <a:rect l="0" t="0" r="r" b="b"/>
              <a:pathLst>
                <a:path w="1802" h="1165">
                  <a:moveTo>
                    <a:pt x="1802" y="1165"/>
                  </a:moveTo>
                  <a:cubicBezTo>
                    <a:pt x="1802" y="41"/>
                    <a:pt x="1802" y="41"/>
                    <a:pt x="1802" y="41"/>
                  </a:cubicBezTo>
                  <a:cubicBezTo>
                    <a:pt x="1802" y="18"/>
                    <a:pt x="1783" y="0"/>
                    <a:pt x="1760" y="0"/>
                  </a:cubicBezTo>
                  <a:cubicBezTo>
                    <a:pt x="41" y="0"/>
                    <a:pt x="41" y="0"/>
                    <a:pt x="41" y="0"/>
                  </a:cubicBezTo>
                  <a:cubicBezTo>
                    <a:pt x="18" y="0"/>
                    <a:pt x="0" y="18"/>
                    <a:pt x="0" y="41"/>
                  </a:cubicBezTo>
                  <a:cubicBezTo>
                    <a:pt x="0" y="1165"/>
                    <a:pt x="0" y="1165"/>
                    <a:pt x="0" y="1165"/>
                  </a:cubicBezTo>
                  <a:lnTo>
                    <a:pt x="1802" y="116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9" name="Freeform 7"/>
            <p:cNvSpPr/>
            <p:nvPr/>
          </p:nvSpPr>
          <p:spPr bwMode="auto">
            <a:xfrm>
              <a:off x="1252538" y="5722938"/>
              <a:ext cx="3644900" cy="120650"/>
            </a:xfrm>
            <a:custGeom>
              <a:avLst/>
              <a:gdLst>
                <a:gd name="T0" fmla="*/ 0 w 2259"/>
                <a:gd name="T1" fmla="*/ 0 h 75"/>
                <a:gd name="T2" fmla="*/ 0 w 2259"/>
                <a:gd name="T3" fmla="*/ 24 h 75"/>
                <a:gd name="T4" fmla="*/ 42 w 2259"/>
                <a:gd name="T5" fmla="*/ 75 h 75"/>
                <a:gd name="T6" fmla="*/ 2218 w 2259"/>
                <a:gd name="T7" fmla="*/ 75 h 75"/>
                <a:gd name="T8" fmla="*/ 2259 w 2259"/>
                <a:gd name="T9" fmla="*/ 24 h 75"/>
                <a:gd name="T10" fmla="*/ 2259 w 2259"/>
                <a:gd name="T11" fmla="*/ 0 h 75"/>
                <a:gd name="T12" fmla="*/ 0 w 2259"/>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259" h="75">
                  <a:moveTo>
                    <a:pt x="0" y="0"/>
                  </a:moveTo>
                  <a:cubicBezTo>
                    <a:pt x="0" y="24"/>
                    <a:pt x="0" y="24"/>
                    <a:pt x="0" y="24"/>
                  </a:cubicBezTo>
                  <a:cubicBezTo>
                    <a:pt x="0" y="52"/>
                    <a:pt x="19" y="75"/>
                    <a:pt x="42" y="75"/>
                  </a:cubicBezTo>
                  <a:cubicBezTo>
                    <a:pt x="2218" y="75"/>
                    <a:pt x="2218" y="75"/>
                    <a:pt x="2218" y="75"/>
                  </a:cubicBezTo>
                  <a:cubicBezTo>
                    <a:pt x="2241" y="75"/>
                    <a:pt x="2259" y="52"/>
                    <a:pt x="2259" y="24"/>
                  </a:cubicBezTo>
                  <a:cubicBezTo>
                    <a:pt x="2259" y="0"/>
                    <a:pt x="2259" y="0"/>
                    <a:pt x="2259" y="0"/>
                  </a:cubicBezTo>
                  <a:lnTo>
                    <a:pt x="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0" name="Freeform 8"/>
            <p:cNvSpPr/>
            <p:nvPr/>
          </p:nvSpPr>
          <p:spPr bwMode="auto">
            <a:xfrm>
              <a:off x="2776538" y="5722938"/>
              <a:ext cx="598488" cy="52388"/>
            </a:xfrm>
            <a:custGeom>
              <a:avLst/>
              <a:gdLst>
                <a:gd name="T0" fmla="*/ 0 w 370"/>
                <a:gd name="T1" fmla="*/ 0 h 32"/>
                <a:gd name="T2" fmla="*/ 36 w 370"/>
                <a:gd name="T3" fmla="*/ 32 h 32"/>
                <a:gd name="T4" fmla="*/ 334 w 370"/>
                <a:gd name="T5" fmla="*/ 32 h 32"/>
                <a:gd name="T6" fmla="*/ 370 w 370"/>
                <a:gd name="T7" fmla="*/ 0 h 32"/>
                <a:gd name="T8" fmla="*/ 0 w 370"/>
                <a:gd name="T9" fmla="*/ 0 h 32"/>
              </a:gdLst>
              <a:ahLst/>
              <a:cxnLst>
                <a:cxn ang="0">
                  <a:pos x="T0" y="T1"/>
                </a:cxn>
                <a:cxn ang="0">
                  <a:pos x="T2" y="T3"/>
                </a:cxn>
                <a:cxn ang="0">
                  <a:pos x="T4" y="T5"/>
                </a:cxn>
                <a:cxn ang="0">
                  <a:pos x="T6" y="T7"/>
                </a:cxn>
                <a:cxn ang="0">
                  <a:pos x="T8" y="T9"/>
                </a:cxn>
              </a:cxnLst>
              <a:rect l="0" t="0" r="r" b="b"/>
              <a:pathLst>
                <a:path w="370" h="32">
                  <a:moveTo>
                    <a:pt x="0" y="0"/>
                  </a:moveTo>
                  <a:cubicBezTo>
                    <a:pt x="2" y="18"/>
                    <a:pt x="17" y="32"/>
                    <a:pt x="36" y="32"/>
                  </a:cubicBezTo>
                  <a:cubicBezTo>
                    <a:pt x="334" y="32"/>
                    <a:pt x="334" y="32"/>
                    <a:pt x="334" y="32"/>
                  </a:cubicBezTo>
                  <a:cubicBezTo>
                    <a:pt x="353" y="32"/>
                    <a:pt x="368" y="18"/>
                    <a:pt x="370" y="0"/>
                  </a:cubicBez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1" name="Rectangle 9"/>
            <p:cNvSpPr>
              <a:spLocks noChangeArrowheads="1"/>
            </p:cNvSpPr>
            <p:nvPr/>
          </p:nvSpPr>
          <p:spPr bwMode="auto">
            <a:xfrm>
              <a:off x="1735138" y="3973513"/>
              <a:ext cx="2681288" cy="162401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2" name="Oval 10"/>
            <p:cNvSpPr>
              <a:spLocks noChangeArrowheads="1"/>
            </p:cNvSpPr>
            <p:nvPr/>
          </p:nvSpPr>
          <p:spPr bwMode="auto">
            <a:xfrm>
              <a:off x="3038475" y="3865563"/>
              <a:ext cx="95250" cy="96838"/>
            </a:xfrm>
            <a:prstGeom prst="ellipse">
              <a:avLst/>
            </a:prstGeom>
            <a:solidFill>
              <a:schemeClr val="tx2">
                <a:lumMod val="75000"/>
              </a:schemeClr>
            </a:solidFill>
            <a:ln>
              <a:noFill/>
            </a:ln>
          </p:spPr>
          <p:txBody>
            <a:bodyPr vert="horz" wrap="square" lIns="121920" tIns="60960" rIns="121920" bIns="60960" numCol="1" anchor="t" anchorCtr="0" compatLnSpc="1"/>
            <a:lstStyle/>
            <a:p>
              <a:endParaRPr lang="en-US" sz="2400"/>
            </a:p>
          </p:txBody>
        </p:sp>
        <p:sp>
          <p:nvSpPr>
            <p:cNvPr id="13" name="Oval 11"/>
            <p:cNvSpPr>
              <a:spLocks noChangeArrowheads="1"/>
            </p:cNvSpPr>
            <p:nvPr/>
          </p:nvSpPr>
          <p:spPr bwMode="auto">
            <a:xfrm>
              <a:off x="3057525" y="3886201"/>
              <a:ext cx="57150" cy="55563"/>
            </a:xfrm>
            <a:prstGeom prst="ellipse">
              <a:avLst/>
            </a:prstGeom>
            <a:solidFill>
              <a:schemeClr val="tx2">
                <a:lumMod val="40000"/>
                <a:lumOff val="60000"/>
              </a:schemeClr>
            </a:solidFill>
            <a:ln>
              <a:noFill/>
            </a:ln>
          </p:spPr>
          <p:txBody>
            <a:bodyPr vert="horz" wrap="square" lIns="121920" tIns="60960" rIns="121920" bIns="60960" numCol="1" anchor="t" anchorCtr="0" compatLnSpc="1"/>
            <a:lstStyle/>
            <a:p>
              <a:endParaRPr lang="en-US" sz="2400"/>
            </a:p>
          </p:txBody>
        </p:sp>
        <p:sp>
          <p:nvSpPr>
            <p:cNvPr id="14" name="Oval 12"/>
            <p:cNvSpPr>
              <a:spLocks noChangeArrowheads="1"/>
            </p:cNvSpPr>
            <p:nvPr/>
          </p:nvSpPr>
          <p:spPr bwMode="auto">
            <a:xfrm>
              <a:off x="3057525" y="3890963"/>
              <a:ext cx="52388" cy="50800"/>
            </a:xfrm>
            <a:prstGeom prst="ellipse">
              <a:avLst/>
            </a:prstGeom>
            <a:solidFill>
              <a:schemeClr val="tx2">
                <a:lumMod val="20000"/>
                <a:lumOff val="80000"/>
              </a:schemeClr>
            </a:solidFill>
            <a:ln>
              <a:noFill/>
            </a:ln>
          </p:spPr>
          <p:txBody>
            <a:bodyPr vert="horz" wrap="square" lIns="121920" tIns="60960" rIns="121920" bIns="60960" numCol="1" anchor="t" anchorCtr="0" compatLnSpc="1"/>
            <a:lstStyle/>
            <a:p>
              <a:endParaRPr lang="en-US" sz="2400"/>
            </a:p>
          </p:txBody>
        </p:sp>
        <p:sp>
          <p:nvSpPr>
            <p:cNvPr id="15" name="Oval 13"/>
            <p:cNvSpPr>
              <a:spLocks noChangeArrowheads="1"/>
            </p:cNvSpPr>
            <p:nvPr/>
          </p:nvSpPr>
          <p:spPr bwMode="auto">
            <a:xfrm>
              <a:off x="3086100" y="3897313"/>
              <a:ext cx="17463" cy="17463"/>
            </a:xfrm>
            <a:prstGeom prst="ellipse">
              <a:avLst/>
            </a:pr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6" name="Freeform 14"/>
            <p:cNvSpPr/>
            <p:nvPr/>
          </p:nvSpPr>
          <p:spPr bwMode="auto">
            <a:xfrm>
              <a:off x="2024063" y="2566988"/>
              <a:ext cx="1839913" cy="2860675"/>
            </a:xfrm>
            <a:custGeom>
              <a:avLst/>
              <a:gdLst>
                <a:gd name="T0" fmla="*/ 813 w 1140"/>
                <a:gd name="T1" fmla="*/ 45 h 1774"/>
                <a:gd name="T2" fmla="*/ 759 w 1140"/>
                <a:gd name="T3" fmla="*/ 0 h 1774"/>
                <a:gd name="T4" fmla="*/ 759 w 1140"/>
                <a:gd name="T5" fmla="*/ 0 h 1774"/>
                <a:gd name="T6" fmla="*/ 792 w 1140"/>
                <a:gd name="T7" fmla="*/ 27 h 1774"/>
                <a:gd name="T8" fmla="*/ 759 w 1140"/>
                <a:gd name="T9" fmla="*/ 0 h 1774"/>
                <a:gd name="T10" fmla="*/ 759 w 1140"/>
                <a:gd name="T11" fmla="*/ 0 h 1774"/>
                <a:gd name="T12" fmla="*/ 759 w 1140"/>
                <a:gd name="T13" fmla="*/ 0 h 1774"/>
                <a:gd name="T14" fmla="*/ 765 w 1140"/>
                <a:gd name="T15" fmla="*/ 4 h 1774"/>
                <a:gd name="T16" fmla="*/ 749 w 1140"/>
                <a:gd name="T17" fmla="*/ 11 h 1774"/>
                <a:gd name="T18" fmla="*/ 500 w 1140"/>
                <a:gd name="T19" fmla="*/ 266 h 1774"/>
                <a:gd name="T20" fmla="*/ 309 w 1140"/>
                <a:gd name="T21" fmla="*/ 454 h 1774"/>
                <a:gd name="T22" fmla="*/ 62 w 1140"/>
                <a:gd name="T23" fmla="*/ 790 h 1774"/>
                <a:gd name="T24" fmla="*/ 0 w 1140"/>
                <a:gd name="T25" fmla="*/ 1037 h 1774"/>
                <a:gd name="T26" fmla="*/ 85 w 1140"/>
                <a:gd name="T27" fmla="*/ 1297 h 1774"/>
                <a:gd name="T28" fmla="*/ 437 w 1140"/>
                <a:gd name="T29" fmla="*/ 1565 h 1774"/>
                <a:gd name="T30" fmla="*/ 804 w 1140"/>
                <a:gd name="T31" fmla="*/ 1700 h 1774"/>
                <a:gd name="T32" fmla="*/ 880 w 1140"/>
                <a:gd name="T33" fmla="*/ 1719 h 1774"/>
                <a:gd name="T34" fmla="*/ 1076 w 1140"/>
                <a:gd name="T35" fmla="*/ 1767 h 1774"/>
                <a:gd name="T36" fmla="*/ 1101 w 1140"/>
                <a:gd name="T37" fmla="*/ 1773 h 1774"/>
                <a:gd name="T38" fmla="*/ 1140 w 1140"/>
                <a:gd name="T39" fmla="*/ 1637 h 1774"/>
                <a:gd name="T40" fmla="*/ 1070 w 1140"/>
                <a:gd name="T41" fmla="*/ 1620 h 1774"/>
                <a:gd name="T42" fmla="*/ 867 w 1140"/>
                <a:gd name="T43" fmla="*/ 1570 h 1774"/>
                <a:gd name="T44" fmla="*/ 842 w 1140"/>
                <a:gd name="T45" fmla="*/ 1564 h 1774"/>
                <a:gd name="T46" fmla="*/ 839 w 1140"/>
                <a:gd name="T47" fmla="*/ 1563 h 1774"/>
                <a:gd name="T48" fmla="*/ 839 w 1140"/>
                <a:gd name="T49" fmla="*/ 1564 h 1774"/>
                <a:gd name="T50" fmla="*/ 839 w 1140"/>
                <a:gd name="T51" fmla="*/ 1563 h 1774"/>
                <a:gd name="T52" fmla="*/ 839 w 1140"/>
                <a:gd name="T53" fmla="*/ 1563 h 1774"/>
                <a:gd name="T54" fmla="*/ 321 w 1140"/>
                <a:gd name="T55" fmla="*/ 1334 h 1774"/>
                <a:gd name="T56" fmla="*/ 162 w 1140"/>
                <a:gd name="T57" fmla="*/ 1146 h 1774"/>
                <a:gd name="T58" fmla="*/ 154 w 1140"/>
                <a:gd name="T59" fmla="*/ 944 h 1774"/>
                <a:gd name="T60" fmla="*/ 320 w 1140"/>
                <a:gd name="T61" fmla="*/ 654 h 1774"/>
                <a:gd name="T62" fmla="*/ 541 w 1140"/>
                <a:gd name="T63" fmla="*/ 423 h 1774"/>
                <a:gd name="T64" fmla="*/ 819 w 1140"/>
                <a:gd name="T65" fmla="*/ 143 h 1774"/>
                <a:gd name="T66" fmla="*/ 868 w 1140"/>
                <a:gd name="T67" fmla="*/ 90 h 1774"/>
                <a:gd name="T68" fmla="*/ 759 w 1140"/>
                <a:gd name="T69"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0" h="1774">
                  <a:moveTo>
                    <a:pt x="759" y="0"/>
                  </a:moveTo>
                  <a:cubicBezTo>
                    <a:pt x="813" y="45"/>
                    <a:pt x="813" y="45"/>
                    <a:pt x="813" y="45"/>
                  </a:cubicBezTo>
                  <a:cubicBezTo>
                    <a:pt x="759" y="0"/>
                    <a:pt x="759" y="0"/>
                    <a:pt x="759" y="0"/>
                  </a:cubicBezTo>
                  <a:cubicBezTo>
                    <a:pt x="759" y="0"/>
                    <a:pt x="759" y="0"/>
                    <a:pt x="759" y="0"/>
                  </a:cubicBezTo>
                  <a:cubicBezTo>
                    <a:pt x="813" y="45"/>
                    <a:pt x="813" y="45"/>
                    <a:pt x="813" y="45"/>
                  </a:cubicBezTo>
                  <a:cubicBezTo>
                    <a:pt x="759" y="0"/>
                    <a:pt x="759" y="0"/>
                    <a:pt x="759" y="0"/>
                  </a:cubicBezTo>
                  <a:cubicBezTo>
                    <a:pt x="759" y="0"/>
                    <a:pt x="759" y="0"/>
                    <a:pt x="759" y="0"/>
                  </a:cubicBezTo>
                  <a:cubicBezTo>
                    <a:pt x="792" y="27"/>
                    <a:pt x="792" y="27"/>
                    <a:pt x="792" y="27"/>
                  </a:cubicBezTo>
                  <a:cubicBezTo>
                    <a:pt x="759" y="0"/>
                    <a:pt x="759" y="0"/>
                    <a:pt x="759" y="0"/>
                  </a:cubicBezTo>
                  <a:cubicBezTo>
                    <a:pt x="759" y="0"/>
                    <a:pt x="759" y="0"/>
                    <a:pt x="759" y="0"/>
                  </a:cubicBezTo>
                  <a:cubicBezTo>
                    <a:pt x="792" y="27"/>
                    <a:pt x="792" y="27"/>
                    <a:pt x="792" y="27"/>
                  </a:cubicBezTo>
                  <a:cubicBezTo>
                    <a:pt x="759" y="0"/>
                    <a:pt x="759" y="0"/>
                    <a:pt x="759" y="0"/>
                  </a:cubicBezTo>
                  <a:cubicBezTo>
                    <a:pt x="765" y="4"/>
                    <a:pt x="765" y="4"/>
                    <a:pt x="765" y="4"/>
                  </a:cubicBezTo>
                  <a:cubicBezTo>
                    <a:pt x="759" y="0"/>
                    <a:pt x="759" y="0"/>
                    <a:pt x="759" y="0"/>
                  </a:cubicBezTo>
                  <a:cubicBezTo>
                    <a:pt x="759" y="0"/>
                    <a:pt x="759" y="0"/>
                    <a:pt x="759" y="0"/>
                  </a:cubicBezTo>
                  <a:cubicBezTo>
                    <a:pt x="765" y="4"/>
                    <a:pt x="765" y="4"/>
                    <a:pt x="765" y="4"/>
                  </a:cubicBezTo>
                  <a:cubicBezTo>
                    <a:pt x="759" y="0"/>
                    <a:pt x="759" y="0"/>
                    <a:pt x="759" y="0"/>
                  </a:cubicBezTo>
                  <a:cubicBezTo>
                    <a:pt x="759" y="0"/>
                    <a:pt x="757" y="3"/>
                    <a:pt x="749" y="11"/>
                  </a:cubicBezTo>
                  <a:cubicBezTo>
                    <a:pt x="738" y="23"/>
                    <a:pt x="717" y="46"/>
                    <a:pt x="677" y="87"/>
                  </a:cubicBezTo>
                  <a:cubicBezTo>
                    <a:pt x="638" y="127"/>
                    <a:pt x="582" y="185"/>
                    <a:pt x="500" y="266"/>
                  </a:cubicBezTo>
                  <a:cubicBezTo>
                    <a:pt x="484" y="282"/>
                    <a:pt x="465" y="301"/>
                    <a:pt x="443" y="322"/>
                  </a:cubicBezTo>
                  <a:cubicBezTo>
                    <a:pt x="404" y="359"/>
                    <a:pt x="357" y="404"/>
                    <a:pt x="309" y="454"/>
                  </a:cubicBezTo>
                  <a:cubicBezTo>
                    <a:pt x="273" y="491"/>
                    <a:pt x="236" y="532"/>
                    <a:pt x="201" y="576"/>
                  </a:cubicBezTo>
                  <a:cubicBezTo>
                    <a:pt x="148" y="642"/>
                    <a:pt x="99" y="713"/>
                    <a:pt x="62" y="790"/>
                  </a:cubicBezTo>
                  <a:cubicBezTo>
                    <a:pt x="43" y="829"/>
                    <a:pt x="28" y="868"/>
                    <a:pt x="17" y="910"/>
                  </a:cubicBezTo>
                  <a:cubicBezTo>
                    <a:pt x="6" y="951"/>
                    <a:pt x="0" y="993"/>
                    <a:pt x="0" y="1037"/>
                  </a:cubicBezTo>
                  <a:cubicBezTo>
                    <a:pt x="0" y="1068"/>
                    <a:pt x="3" y="1100"/>
                    <a:pt x="10" y="1132"/>
                  </a:cubicBezTo>
                  <a:cubicBezTo>
                    <a:pt x="23" y="1189"/>
                    <a:pt x="48" y="1244"/>
                    <a:pt x="85" y="1297"/>
                  </a:cubicBezTo>
                  <a:cubicBezTo>
                    <a:pt x="113" y="1337"/>
                    <a:pt x="149" y="1375"/>
                    <a:pt x="191" y="1411"/>
                  </a:cubicBezTo>
                  <a:cubicBezTo>
                    <a:pt x="255" y="1466"/>
                    <a:pt x="336" y="1517"/>
                    <a:pt x="437" y="1565"/>
                  </a:cubicBezTo>
                  <a:cubicBezTo>
                    <a:pt x="537" y="1613"/>
                    <a:pt x="657" y="1658"/>
                    <a:pt x="800" y="1699"/>
                  </a:cubicBezTo>
                  <a:cubicBezTo>
                    <a:pt x="802" y="1699"/>
                    <a:pt x="803" y="1699"/>
                    <a:pt x="804" y="1700"/>
                  </a:cubicBezTo>
                  <a:cubicBezTo>
                    <a:pt x="807" y="1701"/>
                    <a:pt x="810" y="1701"/>
                    <a:pt x="814" y="1702"/>
                  </a:cubicBezTo>
                  <a:cubicBezTo>
                    <a:pt x="828" y="1706"/>
                    <a:pt x="852" y="1712"/>
                    <a:pt x="880" y="1719"/>
                  </a:cubicBezTo>
                  <a:cubicBezTo>
                    <a:pt x="923" y="1729"/>
                    <a:pt x="976" y="1742"/>
                    <a:pt x="1019" y="1753"/>
                  </a:cubicBezTo>
                  <a:cubicBezTo>
                    <a:pt x="1041" y="1758"/>
                    <a:pt x="1061" y="1763"/>
                    <a:pt x="1076" y="1767"/>
                  </a:cubicBezTo>
                  <a:cubicBezTo>
                    <a:pt x="1084" y="1769"/>
                    <a:pt x="1090" y="1770"/>
                    <a:pt x="1095" y="1772"/>
                  </a:cubicBezTo>
                  <a:cubicBezTo>
                    <a:pt x="1097" y="1772"/>
                    <a:pt x="1099" y="1773"/>
                    <a:pt x="1101" y="1773"/>
                  </a:cubicBezTo>
                  <a:cubicBezTo>
                    <a:pt x="1102" y="1774"/>
                    <a:pt x="1104" y="1774"/>
                    <a:pt x="1104" y="1774"/>
                  </a:cubicBezTo>
                  <a:cubicBezTo>
                    <a:pt x="1140" y="1637"/>
                    <a:pt x="1140" y="1637"/>
                    <a:pt x="1140" y="1637"/>
                  </a:cubicBezTo>
                  <a:cubicBezTo>
                    <a:pt x="1138" y="1637"/>
                    <a:pt x="1136" y="1636"/>
                    <a:pt x="1133" y="1636"/>
                  </a:cubicBezTo>
                  <a:cubicBezTo>
                    <a:pt x="1121" y="1633"/>
                    <a:pt x="1098" y="1627"/>
                    <a:pt x="1070" y="1620"/>
                  </a:cubicBezTo>
                  <a:cubicBezTo>
                    <a:pt x="1027" y="1609"/>
                    <a:pt x="972" y="1596"/>
                    <a:pt x="926" y="1585"/>
                  </a:cubicBezTo>
                  <a:cubicBezTo>
                    <a:pt x="904" y="1579"/>
                    <a:pt x="883" y="1574"/>
                    <a:pt x="867" y="1570"/>
                  </a:cubicBezTo>
                  <a:cubicBezTo>
                    <a:pt x="859" y="1568"/>
                    <a:pt x="853" y="1566"/>
                    <a:pt x="848" y="1565"/>
                  </a:cubicBezTo>
                  <a:cubicBezTo>
                    <a:pt x="845" y="1565"/>
                    <a:pt x="843" y="1564"/>
                    <a:pt x="842" y="1564"/>
                  </a:cubicBezTo>
                  <a:cubicBezTo>
                    <a:pt x="841" y="1563"/>
                    <a:pt x="840" y="1563"/>
                    <a:pt x="840" y="1563"/>
                  </a:cubicBezTo>
                  <a:cubicBezTo>
                    <a:pt x="839" y="1563"/>
                    <a:pt x="839" y="1563"/>
                    <a:pt x="839" y="1563"/>
                  </a:cubicBezTo>
                  <a:cubicBezTo>
                    <a:pt x="839" y="1563"/>
                    <a:pt x="839" y="1563"/>
                    <a:pt x="839" y="1563"/>
                  </a:cubicBezTo>
                  <a:cubicBezTo>
                    <a:pt x="839" y="1564"/>
                    <a:pt x="839" y="1564"/>
                    <a:pt x="839" y="1564"/>
                  </a:cubicBezTo>
                  <a:cubicBezTo>
                    <a:pt x="839" y="1563"/>
                    <a:pt x="839" y="1563"/>
                    <a:pt x="839" y="1563"/>
                  </a:cubicBezTo>
                  <a:cubicBezTo>
                    <a:pt x="839" y="1563"/>
                    <a:pt x="839" y="1563"/>
                    <a:pt x="839" y="1563"/>
                  </a:cubicBezTo>
                  <a:cubicBezTo>
                    <a:pt x="839" y="1564"/>
                    <a:pt x="839" y="1564"/>
                    <a:pt x="839" y="1564"/>
                  </a:cubicBezTo>
                  <a:cubicBezTo>
                    <a:pt x="839" y="1563"/>
                    <a:pt x="839" y="1563"/>
                    <a:pt x="839" y="1563"/>
                  </a:cubicBezTo>
                  <a:cubicBezTo>
                    <a:pt x="700" y="1523"/>
                    <a:pt x="586" y="1480"/>
                    <a:pt x="493" y="1436"/>
                  </a:cubicBezTo>
                  <a:cubicBezTo>
                    <a:pt x="424" y="1402"/>
                    <a:pt x="367" y="1368"/>
                    <a:pt x="321" y="1334"/>
                  </a:cubicBezTo>
                  <a:cubicBezTo>
                    <a:pt x="286" y="1308"/>
                    <a:pt x="258" y="1282"/>
                    <a:pt x="234" y="1257"/>
                  </a:cubicBezTo>
                  <a:cubicBezTo>
                    <a:pt x="200" y="1219"/>
                    <a:pt x="177" y="1182"/>
                    <a:pt x="162" y="1146"/>
                  </a:cubicBezTo>
                  <a:cubicBezTo>
                    <a:pt x="148" y="1109"/>
                    <a:pt x="141" y="1073"/>
                    <a:pt x="141" y="1037"/>
                  </a:cubicBezTo>
                  <a:cubicBezTo>
                    <a:pt x="141" y="1006"/>
                    <a:pt x="146" y="975"/>
                    <a:pt x="154" y="944"/>
                  </a:cubicBezTo>
                  <a:cubicBezTo>
                    <a:pt x="169" y="889"/>
                    <a:pt x="196" y="832"/>
                    <a:pt x="231" y="776"/>
                  </a:cubicBezTo>
                  <a:cubicBezTo>
                    <a:pt x="257" y="734"/>
                    <a:pt x="287" y="693"/>
                    <a:pt x="320" y="654"/>
                  </a:cubicBezTo>
                  <a:cubicBezTo>
                    <a:pt x="369" y="594"/>
                    <a:pt x="422" y="539"/>
                    <a:pt x="471" y="491"/>
                  </a:cubicBezTo>
                  <a:cubicBezTo>
                    <a:pt x="496" y="466"/>
                    <a:pt x="520" y="444"/>
                    <a:pt x="541" y="423"/>
                  </a:cubicBezTo>
                  <a:cubicBezTo>
                    <a:pt x="563" y="402"/>
                    <a:pt x="583" y="383"/>
                    <a:pt x="600" y="366"/>
                  </a:cubicBezTo>
                  <a:cubicBezTo>
                    <a:pt x="715" y="251"/>
                    <a:pt x="782" y="183"/>
                    <a:pt x="819" y="143"/>
                  </a:cubicBezTo>
                  <a:cubicBezTo>
                    <a:pt x="838" y="123"/>
                    <a:pt x="850" y="111"/>
                    <a:pt x="857" y="103"/>
                  </a:cubicBezTo>
                  <a:cubicBezTo>
                    <a:pt x="864" y="95"/>
                    <a:pt x="867" y="92"/>
                    <a:pt x="868" y="90"/>
                  </a:cubicBezTo>
                  <a:cubicBezTo>
                    <a:pt x="759" y="0"/>
                    <a:pt x="759" y="0"/>
                    <a:pt x="759" y="0"/>
                  </a:cubicBezTo>
                  <a:cubicBezTo>
                    <a:pt x="759" y="0"/>
                    <a:pt x="759" y="0"/>
                    <a:pt x="759" y="0"/>
                  </a:cubicBezTo>
                </a:path>
              </a:pathLst>
            </a:custGeom>
            <a:solidFill>
              <a:schemeClr val="accent5"/>
            </a:solidFill>
            <a:ln>
              <a:noFill/>
            </a:ln>
          </p:spPr>
          <p:txBody>
            <a:bodyPr vert="horz" wrap="square" lIns="121920" tIns="60960" rIns="121920" bIns="60960" numCol="1" anchor="t" anchorCtr="0" compatLnSpc="1"/>
            <a:lstStyle/>
            <a:p>
              <a:endParaRPr lang="en-US" sz="2400"/>
            </a:p>
          </p:txBody>
        </p:sp>
        <p:sp>
          <p:nvSpPr>
            <p:cNvPr id="17" name="Freeform 15"/>
            <p:cNvSpPr/>
            <p:nvPr/>
          </p:nvSpPr>
          <p:spPr bwMode="auto">
            <a:xfrm>
              <a:off x="1587500" y="4289426"/>
              <a:ext cx="2828925" cy="1308100"/>
            </a:xfrm>
            <a:custGeom>
              <a:avLst/>
              <a:gdLst>
                <a:gd name="T0" fmla="*/ 1753 w 1753"/>
                <a:gd name="T1" fmla="*/ 59 h 811"/>
                <a:gd name="T2" fmla="*/ 1499 w 1753"/>
                <a:gd name="T3" fmla="*/ 327 h 811"/>
                <a:gd name="T4" fmla="*/ 1505 w 1753"/>
                <a:gd name="T5" fmla="*/ 384 h 811"/>
                <a:gd name="T6" fmla="*/ 1464 w 1753"/>
                <a:gd name="T7" fmla="*/ 379 h 811"/>
                <a:gd name="T8" fmla="*/ 1448 w 1753"/>
                <a:gd name="T9" fmla="*/ 380 h 811"/>
                <a:gd name="T10" fmla="*/ 1457 w 1753"/>
                <a:gd name="T11" fmla="*/ 325 h 811"/>
                <a:gd name="T12" fmla="*/ 1278 w 1753"/>
                <a:gd name="T13" fmla="*/ 146 h 811"/>
                <a:gd name="T14" fmla="*/ 1106 w 1753"/>
                <a:gd name="T15" fmla="*/ 278 h 811"/>
                <a:gd name="T16" fmla="*/ 1043 w 1753"/>
                <a:gd name="T17" fmla="*/ 263 h 811"/>
                <a:gd name="T18" fmla="*/ 1045 w 1753"/>
                <a:gd name="T19" fmla="*/ 239 h 811"/>
                <a:gd name="T20" fmla="*/ 865 w 1753"/>
                <a:gd name="T21" fmla="*/ 59 h 811"/>
                <a:gd name="T22" fmla="*/ 689 w 1753"/>
                <a:gd name="T23" fmla="*/ 200 h 811"/>
                <a:gd name="T24" fmla="*/ 653 w 1753"/>
                <a:gd name="T25" fmla="*/ 183 h 811"/>
                <a:gd name="T26" fmla="*/ 653 w 1753"/>
                <a:gd name="T27" fmla="*/ 182 h 811"/>
                <a:gd name="T28" fmla="*/ 470 w 1753"/>
                <a:gd name="T29" fmla="*/ 0 h 811"/>
                <a:gd name="T30" fmla="*/ 288 w 1753"/>
                <a:gd name="T31" fmla="*/ 182 h 811"/>
                <a:gd name="T32" fmla="*/ 307 w 1753"/>
                <a:gd name="T33" fmla="*/ 263 h 811"/>
                <a:gd name="T34" fmla="*/ 297 w 1753"/>
                <a:gd name="T35" fmla="*/ 262 h 811"/>
                <a:gd name="T36" fmla="*/ 194 w 1753"/>
                <a:gd name="T37" fmla="*/ 364 h 811"/>
                <a:gd name="T38" fmla="*/ 211 w 1753"/>
                <a:gd name="T39" fmla="*/ 419 h 811"/>
                <a:gd name="T40" fmla="*/ 0 w 1753"/>
                <a:gd name="T41" fmla="*/ 640 h 811"/>
                <a:gd name="T42" fmla="*/ 81 w 1753"/>
                <a:gd name="T43" fmla="*/ 811 h 811"/>
                <a:gd name="T44" fmla="*/ 1753 w 1753"/>
                <a:gd name="T45" fmla="*/ 811 h 811"/>
                <a:gd name="T46" fmla="*/ 1753 w 1753"/>
                <a:gd name="T47" fmla="*/ 5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3" h="811">
                  <a:moveTo>
                    <a:pt x="1753" y="59"/>
                  </a:moveTo>
                  <a:cubicBezTo>
                    <a:pt x="1611" y="67"/>
                    <a:pt x="1499" y="184"/>
                    <a:pt x="1499" y="327"/>
                  </a:cubicBezTo>
                  <a:cubicBezTo>
                    <a:pt x="1499" y="346"/>
                    <a:pt x="1501" y="365"/>
                    <a:pt x="1505" y="384"/>
                  </a:cubicBezTo>
                  <a:cubicBezTo>
                    <a:pt x="1492" y="381"/>
                    <a:pt x="1478" y="379"/>
                    <a:pt x="1464" y="379"/>
                  </a:cubicBezTo>
                  <a:cubicBezTo>
                    <a:pt x="1459" y="379"/>
                    <a:pt x="1454" y="379"/>
                    <a:pt x="1448" y="380"/>
                  </a:cubicBezTo>
                  <a:cubicBezTo>
                    <a:pt x="1454" y="362"/>
                    <a:pt x="1457" y="344"/>
                    <a:pt x="1457" y="325"/>
                  </a:cubicBezTo>
                  <a:cubicBezTo>
                    <a:pt x="1457" y="226"/>
                    <a:pt x="1377" y="146"/>
                    <a:pt x="1278" y="146"/>
                  </a:cubicBezTo>
                  <a:cubicBezTo>
                    <a:pt x="1196" y="146"/>
                    <a:pt x="1126" y="202"/>
                    <a:pt x="1106" y="278"/>
                  </a:cubicBezTo>
                  <a:cubicBezTo>
                    <a:pt x="1087" y="269"/>
                    <a:pt x="1066" y="263"/>
                    <a:pt x="1043" y="263"/>
                  </a:cubicBezTo>
                  <a:cubicBezTo>
                    <a:pt x="1044" y="255"/>
                    <a:pt x="1045" y="247"/>
                    <a:pt x="1045" y="239"/>
                  </a:cubicBezTo>
                  <a:cubicBezTo>
                    <a:pt x="1045" y="139"/>
                    <a:pt x="964" y="59"/>
                    <a:pt x="865" y="59"/>
                  </a:cubicBezTo>
                  <a:cubicBezTo>
                    <a:pt x="779" y="59"/>
                    <a:pt x="707" y="119"/>
                    <a:pt x="689" y="200"/>
                  </a:cubicBezTo>
                  <a:cubicBezTo>
                    <a:pt x="679" y="191"/>
                    <a:pt x="667" y="185"/>
                    <a:pt x="653" y="183"/>
                  </a:cubicBezTo>
                  <a:cubicBezTo>
                    <a:pt x="653" y="182"/>
                    <a:pt x="653" y="182"/>
                    <a:pt x="653" y="182"/>
                  </a:cubicBezTo>
                  <a:cubicBezTo>
                    <a:pt x="653" y="82"/>
                    <a:pt x="571" y="0"/>
                    <a:pt x="470" y="0"/>
                  </a:cubicBezTo>
                  <a:cubicBezTo>
                    <a:pt x="370" y="0"/>
                    <a:pt x="288" y="82"/>
                    <a:pt x="288" y="182"/>
                  </a:cubicBezTo>
                  <a:cubicBezTo>
                    <a:pt x="288" y="211"/>
                    <a:pt x="295" y="239"/>
                    <a:pt x="307" y="263"/>
                  </a:cubicBezTo>
                  <a:cubicBezTo>
                    <a:pt x="304" y="263"/>
                    <a:pt x="300" y="262"/>
                    <a:pt x="297" y="262"/>
                  </a:cubicBezTo>
                  <a:cubicBezTo>
                    <a:pt x="240" y="262"/>
                    <a:pt x="194" y="308"/>
                    <a:pt x="194" y="364"/>
                  </a:cubicBezTo>
                  <a:cubicBezTo>
                    <a:pt x="194" y="385"/>
                    <a:pt x="200" y="404"/>
                    <a:pt x="211" y="419"/>
                  </a:cubicBezTo>
                  <a:cubicBezTo>
                    <a:pt x="93" y="425"/>
                    <a:pt x="0" y="521"/>
                    <a:pt x="0" y="640"/>
                  </a:cubicBezTo>
                  <a:cubicBezTo>
                    <a:pt x="0" y="709"/>
                    <a:pt x="32" y="770"/>
                    <a:pt x="81" y="811"/>
                  </a:cubicBezTo>
                  <a:cubicBezTo>
                    <a:pt x="1753" y="811"/>
                    <a:pt x="1753" y="811"/>
                    <a:pt x="1753" y="811"/>
                  </a:cubicBezTo>
                  <a:lnTo>
                    <a:pt x="1753" y="5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8" name="Freeform 16"/>
            <p:cNvSpPr/>
            <p:nvPr/>
          </p:nvSpPr>
          <p:spPr bwMode="auto">
            <a:xfrm>
              <a:off x="2057400" y="2587626"/>
              <a:ext cx="1408113" cy="2714625"/>
            </a:xfrm>
            <a:custGeom>
              <a:avLst/>
              <a:gdLst>
                <a:gd name="T0" fmla="*/ 754 w 872"/>
                <a:gd name="T1" fmla="*/ 1 h 1683"/>
                <a:gd name="T2" fmla="*/ 779 w 872"/>
                <a:gd name="T3" fmla="*/ 21 h 1683"/>
                <a:gd name="T4" fmla="*/ 754 w 872"/>
                <a:gd name="T5" fmla="*/ 0 h 1683"/>
                <a:gd name="T6" fmla="*/ 754 w 872"/>
                <a:gd name="T7" fmla="*/ 1 h 1683"/>
                <a:gd name="T8" fmla="*/ 779 w 872"/>
                <a:gd name="T9" fmla="*/ 21 h 1683"/>
                <a:gd name="T10" fmla="*/ 754 w 872"/>
                <a:gd name="T11" fmla="*/ 0 h 1683"/>
                <a:gd name="T12" fmla="*/ 754 w 872"/>
                <a:gd name="T13" fmla="*/ 0 h 1683"/>
                <a:gd name="T14" fmla="*/ 744 w 872"/>
                <a:gd name="T15" fmla="*/ 12 h 1683"/>
                <a:gd name="T16" fmla="*/ 494 w 872"/>
                <a:gd name="T17" fmla="*/ 268 h 1683"/>
                <a:gd name="T18" fmla="*/ 436 w 872"/>
                <a:gd name="T19" fmla="*/ 324 h 1683"/>
                <a:gd name="T20" fmla="*/ 303 w 872"/>
                <a:gd name="T21" fmla="*/ 455 h 1683"/>
                <a:gd name="T22" fmla="*/ 99 w 872"/>
                <a:gd name="T23" fmla="*/ 713 h 1683"/>
                <a:gd name="T24" fmla="*/ 28 w 872"/>
                <a:gd name="T25" fmla="*/ 863 h 1683"/>
                <a:gd name="T26" fmla="*/ 0 w 872"/>
                <a:gd name="T27" fmla="*/ 1024 h 1683"/>
                <a:gd name="T28" fmla="*/ 45 w 872"/>
                <a:gd name="T29" fmla="*/ 1212 h 1683"/>
                <a:gd name="T30" fmla="*/ 144 w 872"/>
                <a:gd name="T31" fmla="*/ 1346 h 1683"/>
                <a:gd name="T32" fmla="*/ 412 w 872"/>
                <a:gd name="T33" fmla="*/ 1527 h 1683"/>
                <a:gd name="T34" fmla="*/ 846 w 872"/>
                <a:gd name="T35" fmla="*/ 1683 h 1683"/>
                <a:gd name="T36" fmla="*/ 872 w 872"/>
                <a:gd name="T37" fmla="*/ 1586 h 1683"/>
                <a:gd name="T38" fmla="*/ 493 w 872"/>
                <a:gd name="T39" fmla="*/ 1455 h 1683"/>
                <a:gd name="T40" fmla="*/ 302 w 872"/>
                <a:gd name="T41" fmla="*/ 1348 h 1683"/>
                <a:gd name="T42" fmla="*/ 206 w 872"/>
                <a:gd name="T43" fmla="*/ 1266 h 1683"/>
                <a:gd name="T44" fmla="*/ 123 w 872"/>
                <a:gd name="T45" fmla="*/ 1144 h 1683"/>
                <a:gd name="T46" fmla="*/ 99 w 872"/>
                <a:gd name="T47" fmla="*/ 1024 h 1683"/>
                <a:gd name="T48" fmla="*/ 113 w 872"/>
                <a:gd name="T49" fmla="*/ 926 h 1683"/>
                <a:gd name="T50" fmla="*/ 192 w 872"/>
                <a:gd name="T51" fmla="*/ 752 h 1683"/>
                <a:gd name="T52" fmla="*/ 385 w 872"/>
                <a:gd name="T53" fmla="*/ 514 h 1683"/>
                <a:gd name="T54" fmla="*/ 484 w 872"/>
                <a:gd name="T55" fmla="*/ 416 h 1683"/>
                <a:gd name="T56" fmla="*/ 564 w 872"/>
                <a:gd name="T57" fmla="*/ 338 h 1683"/>
                <a:gd name="T58" fmla="*/ 783 w 872"/>
                <a:gd name="T59" fmla="*/ 116 h 1683"/>
                <a:gd name="T60" fmla="*/ 821 w 872"/>
                <a:gd name="T61" fmla="*/ 76 h 1683"/>
                <a:gd name="T62" fmla="*/ 831 w 872"/>
                <a:gd name="T63" fmla="*/ 64 h 1683"/>
                <a:gd name="T64" fmla="*/ 754 w 872"/>
                <a:gd name="T65" fmla="*/ 1 h 1683"/>
                <a:gd name="T66" fmla="*/ 754 w 872"/>
                <a:gd name="T67" fmla="*/ 1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2" h="1683">
                  <a:moveTo>
                    <a:pt x="754" y="1"/>
                  </a:moveTo>
                  <a:cubicBezTo>
                    <a:pt x="779" y="21"/>
                    <a:pt x="779" y="21"/>
                    <a:pt x="779" y="21"/>
                  </a:cubicBezTo>
                  <a:cubicBezTo>
                    <a:pt x="754" y="0"/>
                    <a:pt x="754" y="0"/>
                    <a:pt x="754" y="0"/>
                  </a:cubicBezTo>
                  <a:cubicBezTo>
                    <a:pt x="754" y="1"/>
                    <a:pt x="754" y="1"/>
                    <a:pt x="754" y="1"/>
                  </a:cubicBezTo>
                  <a:cubicBezTo>
                    <a:pt x="779" y="21"/>
                    <a:pt x="779" y="21"/>
                    <a:pt x="779" y="21"/>
                  </a:cubicBezTo>
                  <a:cubicBezTo>
                    <a:pt x="754" y="0"/>
                    <a:pt x="754" y="0"/>
                    <a:pt x="754" y="0"/>
                  </a:cubicBezTo>
                  <a:cubicBezTo>
                    <a:pt x="754" y="0"/>
                    <a:pt x="754" y="0"/>
                    <a:pt x="754" y="0"/>
                  </a:cubicBezTo>
                  <a:cubicBezTo>
                    <a:pt x="754" y="1"/>
                    <a:pt x="751" y="4"/>
                    <a:pt x="744" y="12"/>
                  </a:cubicBezTo>
                  <a:cubicBezTo>
                    <a:pt x="722" y="36"/>
                    <a:pt x="658" y="103"/>
                    <a:pt x="494" y="268"/>
                  </a:cubicBezTo>
                  <a:cubicBezTo>
                    <a:pt x="478" y="284"/>
                    <a:pt x="458" y="303"/>
                    <a:pt x="436" y="324"/>
                  </a:cubicBezTo>
                  <a:cubicBezTo>
                    <a:pt x="397" y="361"/>
                    <a:pt x="351" y="405"/>
                    <a:pt x="303" y="455"/>
                  </a:cubicBezTo>
                  <a:cubicBezTo>
                    <a:pt x="232" y="530"/>
                    <a:pt x="157" y="617"/>
                    <a:pt x="99" y="713"/>
                  </a:cubicBezTo>
                  <a:cubicBezTo>
                    <a:pt x="70" y="760"/>
                    <a:pt x="46" y="811"/>
                    <a:pt x="28" y="863"/>
                  </a:cubicBezTo>
                  <a:cubicBezTo>
                    <a:pt x="10" y="914"/>
                    <a:pt x="0" y="969"/>
                    <a:pt x="0" y="1024"/>
                  </a:cubicBezTo>
                  <a:cubicBezTo>
                    <a:pt x="0" y="1086"/>
                    <a:pt x="13" y="1150"/>
                    <a:pt x="45" y="1212"/>
                  </a:cubicBezTo>
                  <a:cubicBezTo>
                    <a:pt x="68" y="1258"/>
                    <a:pt x="101" y="1303"/>
                    <a:pt x="144" y="1346"/>
                  </a:cubicBezTo>
                  <a:cubicBezTo>
                    <a:pt x="209" y="1411"/>
                    <a:pt x="297" y="1471"/>
                    <a:pt x="412" y="1527"/>
                  </a:cubicBezTo>
                  <a:cubicBezTo>
                    <a:pt x="527" y="1584"/>
                    <a:pt x="670" y="1636"/>
                    <a:pt x="846" y="1683"/>
                  </a:cubicBezTo>
                  <a:cubicBezTo>
                    <a:pt x="872" y="1586"/>
                    <a:pt x="872" y="1586"/>
                    <a:pt x="872" y="1586"/>
                  </a:cubicBezTo>
                  <a:cubicBezTo>
                    <a:pt x="720" y="1546"/>
                    <a:pt x="595" y="1502"/>
                    <a:pt x="493" y="1455"/>
                  </a:cubicBezTo>
                  <a:cubicBezTo>
                    <a:pt x="417" y="1421"/>
                    <a:pt x="354" y="1385"/>
                    <a:pt x="302" y="1348"/>
                  </a:cubicBezTo>
                  <a:cubicBezTo>
                    <a:pt x="264" y="1321"/>
                    <a:pt x="232" y="1294"/>
                    <a:pt x="206" y="1266"/>
                  </a:cubicBezTo>
                  <a:cubicBezTo>
                    <a:pt x="166" y="1225"/>
                    <a:pt x="140" y="1185"/>
                    <a:pt x="123" y="1144"/>
                  </a:cubicBezTo>
                  <a:cubicBezTo>
                    <a:pt x="107" y="1104"/>
                    <a:pt x="99" y="1064"/>
                    <a:pt x="99" y="1024"/>
                  </a:cubicBezTo>
                  <a:cubicBezTo>
                    <a:pt x="99" y="991"/>
                    <a:pt x="104" y="959"/>
                    <a:pt x="113" y="926"/>
                  </a:cubicBezTo>
                  <a:cubicBezTo>
                    <a:pt x="128" y="868"/>
                    <a:pt x="156" y="809"/>
                    <a:pt x="192" y="752"/>
                  </a:cubicBezTo>
                  <a:cubicBezTo>
                    <a:pt x="246" y="666"/>
                    <a:pt x="317" y="585"/>
                    <a:pt x="385" y="514"/>
                  </a:cubicBezTo>
                  <a:cubicBezTo>
                    <a:pt x="419" y="478"/>
                    <a:pt x="453" y="446"/>
                    <a:pt x="484" y="416"/>
                  </a:cubicBezTo>
                  <a:cubicBezTo>
                    <a:pt x="514" y="387"/>
                    <a:pt x="542" y="361"/>
                    <a:pt x="564" y="338"/>
                  </a:cubicBezTo>
                  <a:cubicBezTo>
                    <a:pt x="680" y="223"/>
                    <a:pt x="746" y="155"/>
                    <a:pt x="783" y="116"/>
                  </a:cubicBezTo>
                  <a:cubicBezTo>
                    <a:pt x="802" y="96"/>
                    <a:pt x="814" y="84"/>
                    <a:pt x="821" y="76"/>
                  </a:cubicBezTo>
                  <a:cubicBezTo>
                    <a:pt x="828" y="68"/>
                    <a:pt x="830" y="65"/>
                    <a:pt x="831" y="64"/>
                  </a:cubicBezTo>
                  <a:cubicBezTo>
                    <a:pt x="754" y="1"/>
                    <a:pt x="754" y="1"/>
                    <a:pt x="754" y="1"/>
                  </a:cubicBezTo>
                  <a:cubicBezTo>
                    <a:pt x="754" y="1"/>
                    <a:pt x="754" y="1"/>
                    <a:pt x="754" y="1"/>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9" name="Freeform 17"/>
            <p:cNvSpPr/>
            <p:nvPr/>
          </p:nvSpPr>
          <p:spPr bwMode="auto">
            <a:xfrm>
              <a:off x="1835150" y="4789488"/>
              <a:ext cx="2581275" cy="808038"/>
            </a:xfrm>
            <a:custGeom>
              <a:avLst/>
              <a:gdLst>
                <a:gd name="T0" fmla="*/ 1600 w 1600"/>
                <a:gd name="T1" fmla="*/ 50 h 501"/>
                <a:gd name="T2" fmla="*/ 1599 w 1600"/>
                <a:gd name="T3" fmla="*/ 50 h 501"/>
                <a:gd name="T4" fmla="*/ 1361 w 1600"/>
                <a:gd name="T5" fmla="*/ 223 h 501"/>
                <a:gd name="T6" fmla="*/ 1284 w 1600"/>
                <a:gd name="T7" fmla="*/ 183 h 501"/>
                <a:gd name="T8" fmla="*/ 1244 w 1600"/>
                <a:gd name="T9" fmla="*/ 192 h 501"/>
                <a:gd name="T10" fmla="*/ 1098 w 1600"/>
                <a:gd name="T11" fmla="*/ 95 h 501"/>
                <a:gd name="T12" fmla="*/ 949 w 1600"/>
                <a:gd name="T13" fmla="*/ 200 h 501"/>
                <a:gd name="T14" fmla="*/ 914 w 1600"/>
                <a:gd name="T15" fmla="*/ 194 h 501"/>
                <a:gd name="T16" fmla="*/ 866 w 1600"/>
                <a:gd name="T17" fmla="*/ 206 h 501"/>
                <a:gd name="T18" fmla="*/ 866 w 1600"/>
                <a:gd name="T19" fmla="*/ 194 h 501"/>
                <a:gd name="T20" fmla="*/ 672 w 1600"/>
                <a:gd name="T21" fmla="*/ 0 h 501"/>
                <a:gd name="T22" fmla="*/ 496 w 1600"/>
                <a:gd name="T23" fmla="*/ 112 h 501"/>
                <a:gd name="T24" fmla="*/ 444 w 1600"/>
                <a:gd name="T25" fmla="*/ 95 h 501"/>
                <a:gd name="T26" fmla="*/ 403 w 1600"/>
                <a:gd name="T27" fmla="*/ 106 h 501"/>
                <a:gd name="T28" fmla="*/ 254 w 1600"/>
                <a:gd name="T29" fmla="*/ 27 h 501"/>
                <a:gd name="T30" fmla="*/ 73 w 1600"/>
                <a:gd name="T31" fmla="*/ 208 h 501"/>
                <a:gd name="T32" fmla="*/ 98 w 1600"/>
                <a:gd name="T33" fmla="*/ 299 h 501"/>
                <a:gd name="T34" fmla="*/ 0 w 1600"/>
                <a:gd name="T35" fmla="*/ 423 h 501"/>
                <a:gd name="T36" fmla="*/ 26 w 1600"/>
                <a:gd name="T37" fmla="*/ 501 h 501"/>
                <a:gd name="T38" fmla="*/ 1600 w 1600"/>
                <a:gd name="T39" fmla="*/ 501 h 501"/>
                <a:gd name="T40" fmla="*/ 1600 w 1600"/>
                <a:gd name="T41" fmla="*/ 5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0" h="501">
                  <a:moveTo>
                    <a:pt x="1600" y="50"/>
                  </a:moveTo>
                  <a:cubicBezTo>
                    <a:pt x="1599" y="50"/>
                    <a:pt x="1599" y="50"/>
                    <a:pt x="1599" y="50"/>
                  </a:cubicBezTo>
                  <a:cubicBezTo>
                    <a:pt x="1487" y="50"/>
                    <a:pt x="1393" y="123"/>
                    <a:pt x="1361" y="223"/>
                  </a:cubicBezTo>
                  <a:cubicBezTo>
                    <a:pt x="1344" y="199"/>
                    <a:pt x="1316" y="183"/>
                    <a:pt x="1284" y="183"/>
                  </a:cubicBezTo>
                  <a:cubicBezTo>
                    <a:pt x="1270" y="183"/>
                    <a:pt x="1256" y="186"/>
                    <a:pt x="1244" y="192"/>
                  </a:cubicBezTo>
                  <a:cubicBezTo>
                    <a:pt x="1220" y="135"/>
                    <a:pt x="1163" y="95"/>
                    <a:pt x="1098" y="95"/>
                  </a:cubicBezTo>
                  <a:cubicBezTo>
                    <a:pt x="1029" y="95"/>
                    <a:pt x="971" y="139"/>
                    <a:pt x="949" y="200"/>
                  </a:cubicBezTo>
                  <a:cubicBezTo>
                    <a:pt x="938" y="196"/>
                    <a:pt x="926" y="194"/>
                    <a:pt x="914" y="194"/>
                  </a:cubicBezTo>
                  <a:cubicBezTo>
                    <a:pt x="897" y="194"/>
                    <a:pt x="881" y="199"/>
                    <a:pt x="866" y="206"/>
                  </a:cubicBezTo>
                  <a:cubicBezTo>
                    <a:pt x="866" y="202"/>
                    <a:pt x="866" y="198"/>
                    <a:pt x="866" y="194"/>
                  </a:cubicBezTo>
                  <a:cubicBezTo>
                    <a:pt x="866" y="87"/>
                    <a:pt x="779" y="0"/>
                    <a:pt x="672" y="0"/>
                  </a:cubicBezTo>
                  <a:cubicBezTo>
                    <a:pt x="594" y="0"/>
                    <a:pt x="527" y="46"/>
                    <a:pt x="496" y="112"/>
                  </a:cubicBezTo>
                  <a:cubicBezTo>
                    <a:pt x="481" y="102"/>
                    <a:pt x="464" y="95"/>
                    <a:pt x="444" y="95"/>
                  </a:cubicBezTo>
                  <a:cubicBezTo>
                    <a:pt x="430" y="95"/>
                    <a:pt x="416" y="99"/>
                    <a:pt x="403" y="106"/>
                  </a:cubicBezTo>
                  <a:cubicBezTo>
                    <a:pt x="371" y="58"/>
                    <a:pt x="316" y="27"/>
                    <a:pt x="254" y="27"/>
                  </a:cubicBezTo>
                  <a:cubicBezTo>
                    <a:pt x="154" y="27"/>
                    <a:pt x="73" y="108"/>
                    <a:pt x="73" y="208"/>
                  </a:cubicBezTo>
                  <a:cubicBezTo>
                    <a:pt x="73" y="241"/>
                    <a:pt x="82" y="272"/>
                    <a:pt x="98" y="299"/>
                  </a:cubicBezTo>
                  <a:cubicBezTo>
                    <a:pt x="42" y="312"/>
                    <a:pt x="0" y="363"/>
                    <a:pt x="0" y="423"/>
                  </a:cubicBezTo>
                  <a:cubicBezTo>
                    <a:pt x="0" y="452"/>
                    <a:pt x="10" y="479"/>
                    <a:pt x="26" y="501"/>
                  </a:cubicBezTo>
                  <a:cubicBezTo>
                    <a:pt x="1600" y="501"/>
                    <a:pt x="1600" y="501"/>
                    <a:pt x="1600" y="501"/>
                  </a:cubicBezTo>
                  <a:lnTo>
                    <a:pt x="1600" y="5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0" name="Freeform 18"/>
            <p:cNvSpPr/>
            <p:nvPr/>
          </p:nvSpPr>
          <p:spPr bwMode="auto">
            <a:xfrm>
              <a:off x="2105025" y="2617788"/>
              <a:ext cx="1738313" cy="2732088"/>
            </a:xfrm>
            <a:custGeom>
              <a:avLst/>
              <a:gdLst>
                <a:gd name="T0" fmla="*/ 748 w 1078"/>
                <a:gd name="T1" fmla="*/ 0 h 1694"/>
                <a:gd name="T2" fmla="*/ 757 w 1078"/>
                <a:gd name="T3" fmla="*/ 8 h 1694"/>
                <a:gd name="T4" fmla="*/ 748 w 1078"/>
                <a:gd name="T5" fmla="*/ 0 h 1694"/>
                <a:gd name="T6" fmla="*/ 748 w 1078"/>
                <a:gd name="T7" fmla="*/ 0 h 1694"/>
                <a:gd name="T8" fmla="*/ 757 w 1078"/>
                <a:gd name="T9" fmla="*/ 8 h 1694"/>
                <a:gd name="T10" fmla="*/ 748 w 1078"/>
                <a:gd name="T11" fmla="*/ 0 h 1694"/>
                <a:gd name="T12" fmla="*/ 747 w 1078"/>
                <a:gd name="T13" fmla="*/ 1 h 1694"/>
                <a:gd name="T14" fmla="*/ 694 w 1078"/>
                <a:gd name="T15" fmla="*/ 57 h 1694"/>
                <a:gd name="T16" fmla="*/ 485 w 1078"/>
                <a:gd name="T17" fmla="*/ 269 h 1694"/>
                <a:gd name="T18" fmla="*/ 355 w 1078"/>
                <a:gd name="T19" fmla="*/ 396 h 1694"/>
                <a:gd name="T20" fmla="*/ 120 w 1078"/>
                <a:gd name="T21" fmla="*/ 669 h 1694"/>
                <a:gd name="T22" fmla="*/ 34 w 1078"/>
                <a:gd name="T23" fmla="*/ 832 h 1694"/>
                <a:gd name="T24" fmla="*/ 0 w 1078"/>
                <a:gd name="T25" fmla="*/ 1005 h 1694"/>
                <a:gd name="T26" fmla="*/ 39 w 1078"/>
                <a:gd name="T27" fmla="*/ 1174 h 1694"/>
                <a:gd name="T28" fmla="*/ 126 w 1078"/>
                <a:gd name="T29" fmla="*/ 1297 h 1694"/>
                <a:gd name="T30" fmla="*/ 368 w 1078"/>
                <a:gd name="T31" fmla="*/ 1468 h 1694"/>
                <a:gd name="T32" fmla="*/ 764 w 1078"/>
                <a:gd name="T33" fmla="*/ 1619 h 1694"/>
                <a:gd name="T34" fmla="*/ 771 w 1078"/>
                <a:gd name="T35" fmla="*/ 1621 h 1694"/>
                <a:gd name="T36" fmla="*/ 834 w 1078"/>
                <a:gd name="T37" fmla="*/ 1636 h 1694"/>
                <a:gd name="T38" fmla="*/ 977 w 1078"/>
                <a:gd name="T39" fmla="*/ 1672 h 1694"/>
                <a:gd name="T40" fmla="*/ 1037 w 1078"/>
                <a:gd name="T41" fmla="*/ 1686 h 1694"/>
                <a:gd name="T42" fmla="*/ 1056 w 1078"/>
                <a:gd name="T43" fmla="*/ 1691 h 1694"/>
                <a:gd name="T44" fmla="*/ 1067 w 1078"/>
                <a:gd name="T45" fmla="*/ 1694 h 1694"/>
                <a:gd name="T46" fmla="*/ 1078 w 1078"/>
                <a:gd name="T47" fmla="*/ 1654 h 1694"/>
                <a:gd name="T48" fmla="*/ 1071 w 1078"/>
                <a:gd name="T49" fmla="*/ 1652 h 1694"/>
                <a:gd name="T50" fmla="*/ 912 w 1078"/>
                <a:gd name="T51" fmla="*/ 1613 h 1694"/>
                <a:gd name="T52" fmla="*/ 822 w 1078"/>
                <a:gd name="T53" fmla="*/ 1591 h 1694"/>
                <a:gd name="T54" fmla="*/ 791 w 1078"/>
                <a:gd name="T55" fmla="*/ 1583 h 1694"/>
                <a:gd name="T56" fmla="*/ 781 w 1078"/>
                <a:gd name="T57" fmla="*/ 1580 h 1694"/>
                <a:gd name="T58" fmla="*/ 776 w 1078"/>
                <a:gd name="T59" fmla="*/ 1579 h 1694"/>
                <a:gd name="T60" fmla="*/ 422 w 1078"/>
                <a:gd name="T61" fmla="*/ 1449 h 1694"/>
                <a:gd name="T62" fmla="*/ 124 w 1078"/>
                <a:gd name="T63" fmla="*/ 1231 h 1694"/>
                <a:gd name="T64" fmla="*/ 60 w 1078"/>
                <a:gd name="T65" fmla="*/ 1118 h 1694"/>
                <a:gd name="T66" fmla="*/ 41 w 1078"/>
                <a:gd name="T67" fmla="*/ 1005 h 1694"/>
                <a:gd name="T68" fmla="*/ 96 w 1078"/>
                <a:gd name="T69" fmla="*/ 794 h 1694"/>
                <a:gd name="T70" fmla="*/ 305 w 1078"/>
                <a:gd name="T71" fmla="*/ 506 h 1694"/>
                <a:gd name="T72" fmla="*/ 421 w 1078"/>
                <a:gd name="T73" fmla="*/ 389 h 1694"/>
                <a:gd name="T74" fmla="*/ 515 w 1078"/>
                <a:gd name="T75" fmla="*/ 299 h 1694"/>
                <a:gd name="T76" fmla="*/ 733 w 1078"/>
                <a:gd name="T77" fmla="*/ 77 h 1694"/>
                <a:gd name="T78" fmla="*/ 780 w 1078"/>
                <a:gd name="T79" fmla="*/ 27 h 1694"/>
                <a:gd name="T80" fmla="*/ 748 w 1078"/>
                <a:gd name="T8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8" h="1694">
                  <a:moveTo>
                    <a:pt x="748" y="0"/>
                  </a:moveTo>
                  <a:cubicBezTo>
                    <a:pt x="757" y="8"/>
                    <a:pt x="757" y="8"/>
                    <a:pt x="757" y="8"/>
                  </a:cubicBezTo>
                  <a:cubicBezTo>
                    <a:pt x="748" y="0"/>
                    <a:pt x="748" y="0"/>
                    <a:pt x="748" y="0"/>
                  </a:cubicBezTo>
                  <a:cubicBezTo>
                    <a:pt x="748" y="0"/>
                    <a:pt x="748" y="0"/>
                    <a:pt x="748" y="0"/>
                  </a:cubicBezTo>
                  <a:cubicBezTo>
                    <a:pt x="757" y="8"/>
                    <a:pt x="757" y="8"/>
                    <a:pt x="757" y="8"/>
                  </a:cubicBezTo>
                  <a:cubicBezTo>
                    <a:pt x="748" y="0"/>
                    <a:pt x="748" y="0"/>
                    <a:pt x="748" y="0"/>
                  </a:cubicBezTo>
                  <a:cubicBezTo>
                    <a:pt x="748" y="0"/>
                    <a:pt x="747" y="0"/>
                    <a:pt x="747" y="1"/>
                  </a:cubicBezTo>
                  <a:cubicBezTo>
                    <a:pt x="745" y="3"/>
                    <a:pt x="732" y="17"/>
                    <a:pt x="694" y="57"/>
                  </a:cubicBezTo>
                  <a:cubicBezTo>
                    <a:pt x="656" y="97"/>
                    <a:pt x="592" y="163"/>
                    <a:pt x="485" y="269"/>
                  </a:cubicBezTo>
                  <a:cubicBezTo>
                    <a:pt x="453" y="302"/>
                    <a:pt x="406" y="345"/>
                    <a:pt x="355" y="396"/>
                  </a:cubicBezTo>
                  <a:cubicBezTo>
                    <a:pt x="278" y="472"/>
                    <a:pt x="189" y="566"/>
                    <a:pt x="120" y="669"/>
                  </a:cubicBezTo>
                  <a:cubicBezTo>
                    <a:pt x="85" y="721"/>
                    <a:pt x="55" y="776"/>
                    <a:pt x="34" y="832"/>
                  </a:cubicBezTo>
                  <a:cubicBezTo>
                    <a:pt x="13" y="888"/>
                    <a:pt x="0" y="946"/>
                    <a:pt x="0" y="1005"/>
                  </a:cubicBezTo>
                  <a:cubicBezTo>
                    <a:pt x="0" y="1061"/>
                    <a:pt x="12" y="1118"/>
                    <a:pt x="39" y="1174"/>
                  </a:cubicBezTo>
                  <a:cubicBezTo>
                    <a:pt x="59" y="1216"/>
                    <a:pt x="88" y="1257"/>
                    <a:pt x="126" y="1297"/>
                  </a:cubicBezTo>
                  <a:cubicBezTo>
                    <a:pt x="184" y="1357"/>
                    <a:pt x="263" y="1414"/>
                    <a:pt x="368" y="1468"/>
                  </a:cubicBezTo>
                  <a:cubicBezTo>
                    <a:pt x="472" y="1522"/>
                    <a:pt x="603" y="1573"/>
                    <a:pt x="764" y="1619"/>
                  </a:cubicBezTo>
                  <a:cubicBezTo>
                    <a:pt x="766" y="1619"/>
                    <a:pt x="768" y="1620"/>
                    <a:pt x="771" y="1621"/>
                  </a:cubicBezTo>
                  <a:cubicBezTo>
                    <a:pt x="783" y="1624"/>
                    <a:pt x="805" y="1629"/>
                    <a:pt x="834" y="1636"/>
                  </a:cubicBezTo>
                  <a:cubicBezTo>
                    <a:pt x="876" y="1647"/>
                    <a:pt x="931" y="1660"/>
                    <a:pt x="977" y="1672"/>
                  </a:cubicBezTo>
                  <a:cubicBezTo>
                    <a:pt x="1000" y="1677"/>
                    <a:pt x="1021" y="1682"/>
                    <a:pt x="1037" y="1686"/>
                  </a:cubicBezTo>
                  <a:cubicBezTo>
                    <a:pt x="1045" y="1688"/>
                    <a:pt x="1051" y="1690"/>
                    <a:pt x="1056" y="1691"/>
                  </a:cubicBezTo>
                  <a:cubicBezTo>
                    <a:pt x="1062" y="1692"/>
                    <a:pt x="1065" y="1693"/>
                    <a:pt x="1067" y="1694"/>
                  </a:cubicBezTo>
                  <a:cubicBezTo>
                    <a:pt x="1078" y="1654"/>
                    <a:pt x="1078" y="1654"/>
                    <a:pt x="1078" y="1654"/>
                  </a:cubicBezTo>
                  <a:cubicBezTo>
                    <a:pt x="1076" y="1653"/>
                    <a:pt x="1074" y="1653"/>
                    <a:pt x="1071" y="1652"/>
                  </a:cubicBezTo>
                  <a:cubicBezTo>
                    <a:pt x="1048" y="1646"/>
                    <a:pt x="978" y="1629"/>
                    <a:pt x="912" y="1613"/>
                  </a:cubicBezTo>
                  <a:cubicBezTo>
                    <a:pt x="879" y="1605"/>
                    <a:pt x="847" y="1597"/>
                    <a:pt x="822" y="1591"/>
                  </a:cubicBezTo>
                  <a:cubicBezTo>
                    <a:pt x="810" y="1588"/>
                    <a:pt x="799" y="1585"/>
                    <a:pt x="791" y="1583"/>
                  </a:cubicBezTo>
                  <a:cubicBezTo>
                    <a:pt x="787" y="1582"/>
                    <a:pt x="784" y="1581"/>
                    <a:pt x="781" y="1580"/>
                  </a:cubicBezTo>
                  <a:cubicBezTo>
                    <a:pt x="778" y="1580"/>
                    <a:pt x="776" y="1579"/>
                    <a:pt x="776" y="1579"/>
                  </a:cubicBezTo>
                  <a:cubicBezTo>
                    <a:pt x="634" y="1538"/>
                    <a:pt x="517" y="1495"/>
                    <a:pt x="422" y="1449"/>
                  </a:cubicBezTo>
                  <a:cubicBezTo>
                    <a:pt x="278" y="1380"/>
                    <a:pt x="183" y="1306"/>
                    <a:pt x="124" y="1231"/>
                  </a:cubicBezTo>
                  <a:cubicBezTo>
                    <a:pt x="94" y="1193"/>
                    <a:pt x="74" y="1156"/>
                    <a:pt x="60" y="1118"/>
                  </a:cubicBezTo>
                  <a:cubicBezTo>
                    <a:pt x="47" y="1080"/>
                    <a:pt x="41" y="1043"/>
                    <a:pt x="41" y="1005"/>
                  </a:cubicBezTo>
                  <a:cubicBezTo>
                    <a:pt x="41" y="934"/>
                    <a:pt x="62" y="864"/>
                    <a:pt x="96" y="794"/>
                  </a:cubicBezTo>
                  <a:cubicBezTo>
                    <a:pt x="146" y="691"/>
                    <a:pt x="226" y="591"/>
                    <a:pt x="305" y="506"/>
                  </a:cubicBezTo>
                  <a:cubicBezTo>
                    <a:pt x="345" y="463"/>
                    <a:pt x="385" y="424"/>
                    <a:pt x="421" y="389"/>
                  </a:cubicBezTo>
                  <a:cubicBezTo>
                    <a:pt x="457" y="354"/>
                    <a:pt x="489" y="324"/>
                    <a:pt x="515" y="299"/>
                  </a:cubicBezTo>
                  <a:cubicBezTo>
                    <a:pt x="630" y="183"/>
                    <a:pt x="696" y="116"/>
                    <a:pt x="733" y="77"/>
                  </a:cubicBezTo>
                  <a:cubicBezTo>
                    <a:pt x="771" y="38"/>
                    <a:pt x="779" y="27"/>
                    <a:pt x="780" y="27"/>
                  </a:cubicBezTo>
                  <a:cubicBezTo>
                    <a:pt x="748" y="0"/>
                    <a:pt x="748" y="0"/>
                    <a:pt x="748" y="0"/>
                  </a:cubicBezTo>
                </a:path>
              </a:pathLst>
            </a:custGeom>
            <a:solidFill>
              <a:schemeClr val="accent4">
                <a:lumMod val="60000"/>
                <a:lumOff val="40000"/>
              </a:schemeClr>
            </a:solidFill>
            <a:ln>
              <a:noFill/>
            </a:ln>
          </p:spPr>
          <p:txBody>
            <a:bodyPr vert="horz" wrap="square" lIns="121920" tIns="60960" rIns="121920" bIns="60960" numCol="1" anchor="t" anchorCtr="0" compatLnSpc="1"/>
            <a:lstStyle/>
            <a:p>
              <a:endParaRPr lang="en-US" sz="2400"/>
            </a:p>
          </p:txBody>
        </p:sp>
        <p:sp>
          <p:nvSpPr>
            <p:cNvPr id="21" name="Freeform 19"/>
            <p:cNvSpPr/>
            <p:nvPr/>
          </p:nvSpPr>
          <p:spPr bwMode="auto">
            <a:xfrm>
              <a:off x="2257425" y="5140326"/>
              <a:ext cx="2159000" cy="457200"/>
            </a:xfrm>
            <a:custGeom>
              <a:avLst/>
              <a:gdLst>
                <a:gd name="T0" fmla="*/ 1338 w 1338"/>
                <a:gd name="T1" fmla="*/ 20 h 283"/>
                <a:gd name="T2" fmla="*/ 1278 w 1338"/>
                <a:gd name="T3" fmla="*/ 9 h 283"/>
                <a:gd name="T4" fmla="*/ 1107 w 1338"/>
                <a:gd name="T5" fmla="*/ 179 h 283"/>
                <a:gd name="T6" fmla="*/ 1103 w 1338"/>
                <a:gd name="T7" fmla="*/ 179 h 283"/>
                <a:gd name="T8" fmla="*/ 1080 w 1338"/>
                <a:gd name="T9" fmla="*/ 184 h 283"/>
                <a:gd name="T10" fmla="*/ 926 w 1338"/>
                <a:gd name="T11" fmla="*/ 37 h 283"/>
                <a:gd name="T12" fmla="*/ 772 w 1338"/>
                <a:gd name="T13" fmla="*/ 191 h 283"/>
                <a:gd name="T14" fmla="*/ 772 w 1338"/>
                <a:gd name="T15" fmla="*/ 195 h 283"/>
                <a:gd name="T16" fmla="*/ 721 w 1338"/>
                <a:gd name="T17" fmla="*/ 179 h 283"/>
                <a:gd name="T18" fmla="*/ 692 w 1338"/>
                <a:gd name="T19" fmla="*/ 184 h 283"/>
                <a:gd name="T20" fmla="*/ 698 w 1338"/>
                <a:gd name="T21" fmla="*/ 144 h 283"/>
                <a:gd name="T22" fmla="*/ 554 w 1338"/>
                <a:gd name="T23" fmla="*/ 0 h 283"/>
                <a:gd name="T24" fmla="*/ 412 w 1338"/>
                <a:gd name="T25" fmla="*/ 125 h 283"/>
                <a:gd name="T26" fmla="*/ 380 w 1338"/>
                <a:gd name="T27" fmla="*/ 120 h 283"/>
                <a:gd name="T28" fmla="*/ 300 w 1338"/>
                <a:gd name="T29" fmla="*/ 154 h 283"/>
                <a:gd name="T30" fmla="*/ 165 w 1338"/>
                <a:gd name="T31" fmla="*/ 85 h 283"/>
                <a:gd name="T32" fmla="*/ 0 w 1338"/>
                <a:gd name="T33" fmla="*/ 250 h 283"/>
                <a:gd name="T34" fmla="*/ 3 w 1338"/>
                <a:gd name="T35" fmla="*/ 283 h 283"/>
                <a:gd name="T36" fmla="*/ 1338 w 1338"/>
                <a:gd name="T37" fmla="*/ 283 h 283"/>
                <a:gd name="T38" fmla="*/ 1338 w 1338"/>
                <a:gd name="T39" fmla="*/ 2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8" h="283">
                  <a:moveTo>
                    <a:pt x="1338" y="20"/>
                  </a:moveTo>
                  <a:cubicBezTo>
                    <a:pt x="1319" y="13"/>
                    <a:pt x="1299" y="9"/>
                    <a:pt x="1278" y="9"/>
                  </a:cubicBezTo>
                  <a:cubicBezTo>
                    <a:pt x="1184" y="9"/>
                    <a:pt x="1108" y="85"/>
                    <a:pt x="1107" y="179"/>
                  </a:cubicBezTo>
                  <a:cubicBezTo>
                    <a:pt x="1106" y="179"/>
                    <a:pt x="1105" y="179"/>
                    <a:pt x="1103" y="179"/>
                  </a:cubicBezTo>
                  <a:cubicBezTo>
                    <a:pt x="1095" y="179"/>
                    <a:pt x="1087" y="181"/>
                    <a:pt x="1080" y="184"/>
                  </a:cubicBezTo>
                  <a:cubicBezTo>
                    <a:pt x="1076" y="102"/>
                    <a:pt x="1009" y="37"/>
                    <a:pt x="926" y="37"/>
                  </a:cubicBezTo>
                  <a:cubicBezTo>
                    <a:pt x="841" y="37"/>
                    <a:pt x="772" y="106"/>
                    <a:pt x="772" y="191"/>
                  </a:cubicBezTo>
                  <a:cubicBezTo>
                    <a:pt x="772" y="192"/>
                    <a:pt x="772" y="194"/>
                    <a:pt x="772" y="195"/>
                  </a:cubicBezTo>
                  <a:cubicBezTo>
                    <a:pt x="758" y="185"/>
                    <a:pt x="740" y="179"/>
                    <a:pt x="721" y="179"/>
                  </a:cubicBezTo>
                  <a:cubicBezTo>
                    <a:pt x="711" y="179"/>
                    <a:pt x="701" y="181"/>
                    <a:pt x="692" y="184"/>
                  </a:cubicBezTo>
                  <a:cubicBezTo>
                    <a:pt x="696" y="171"/>
                    <a:pt x="698" y="158"/>
                    <a:pt x="698" y="144"/>
                  </a:cubicBezTo>
                  <a:cubicBezTo>
                    <a:pt x="698" y="64"/>
                    <a:pt x="634" y="0"/>
                    <a:pt x="554" y="0"/>
                  </a:cubicBezTo>
                  <a:cubicBezTo>
                    <a:pt x="482" y="0"/>
                    <a:pt x="422" y="55"/>
                    <a:pt x="412" y="125"/>
                  </a:cubicBezTo>
                  <a:cubicBezTo>
                    <a:pt x="402" y="122"/>
                    <a:pt x="391" y="120"/>
                    <a:pt x="380" y="120"/>
                  </a:cubicBezTo>
                  <a:cubicBezTo>
                    <a:pt x="348" y="120"/>
                    <a:pt x="320" y="133"/>
                    <a:pt x="300" y="154"/>
                  </a:cubicBezTo>
                  <a:cubicBezTo>
                    <a:pt x="270" y="112"/>
                    <a:pt x="221" y="85"/>
                    <a:pt x="165" y="85"/>
                  </a:cubicBezTo>
                  <a:cubicBezTo>
                    <a:pt x="74" y="85"/>
                    <a:pt x="0" y="159"/>
                    <a:pt x="0" y="250"/>
                  </a:cubicBezTo>
                  <a:cubicBezTo>
                    <a:pt x="0" y="261"/>
                    <a:pt x="1" y="272"/>
                    <a:pt x="3" y="283"/>
                  </a:cubicBezTo>
                  <a:cubicBezTo>
                    <a:pt x="1338" y="283"/>
                    <a:pt x="1338" y="283"/>
                    <a:pt x="1338" y="283"/>
                  </a:cubicBezTo>
                  <a:lnTo>
                    <a:pt x="1338" y="2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2" name="Freeform 20"/>
            <p:cNvSpPr/>
            <p:nvPr/>
          </p:nvSpPr>
          <p:spPr bwMode="auto">
            <a:xfrm>
              <a:off x="2911475" y="2573338"/>
              <a:ext cx="503238" cy="503238"/>
            </a:xfrm>
            <a:custGeom>
              <a:avLst/>
              <a:gdLst>
                <a:gd name="T0" fmla="*/ 210 w 312"/>
                <a:gd name="T1" fmla="*/ 0 h 312"/>
                <a:gd name="T2" fmla="*/ 95 w 312"/>
                <a:gd name="T3" fmla="*/ 86 h 312"/>
                <a:gd name="T4" fmla="*/ 0 w 312"/>
                <a:gd name="T5" fmla="*/ 312 h 312"/>
                <a:gd name="T6" fmla="*/ 226 w 312"/>
                <a:gd name="T7" fmla="*/ 217 h 312"/>
                <a:gd name="T8" fmla="*/ 312 w 312"/>
                <a:gd name="T9" fmla="*/ 102 h 312"/>
                <a:gd name="T10" fmla="*/ 210 w 312"/>
                <a:gd name="T11" fmla="*/ 0 h 312"/>
              </a:gdLst>
              <a:ahLst/>
              <a:cxnLst>
                <a:cxn ang="0">
                  <a:pos x="T0" y="T1"/>
                </a:cxn>
                <a:cxn ang="0">
                  <a:pos x="T2" y="T3"/>
                </a:cxn>
                <a:cxn ang="0">
                  <a:pos x="T4" y="T5"/>
                </a:cxn>
                <a:cxn ang="0">
                  <a:pos x="T6" y="T7"/>
                </a:cxn>
                <a:cxn ang="0">
                  <a:pos x="T8" y="T9"/>
                </a:cxn>
                <a:cxn ang="0">
                  <a:pos x="T10" y="T11"/>
                </a:cxn>
              </a:cxnLst>
              <a:rect l="0" t="0" r="r" b="b"/>
              <a:pathLst>
                <a:path w="312" h="312">
                  <a:moveTo>
                    <a:pt x="210" y="0"/>
                  </a:moveTo>
                  <a:cubicBezTo>
                    <a:pt x="174" y="18"/>
                    <a:pt x="133" y="48"/>
                    <a:pt x="95" y="86"/>
                  </a:cubicBezTo>
                  <a:cubicBezTo>
                    <a:pt x="7" y="175"/>
                    <a:pt x="0" y="312"/>
                    <a:pt x="0" y="312"/>
                  </a:cubicBezTo>
                  <a:cubicBezTo>
                    <a:pt x="0" y="312"/>
                    <a:pt x="137" y="305"/>
                    <a:pt x="226" y="217"/>
                  </a:cubicBezTo>
                  <a:cubicBezTo>
                    <a:pt x="264" y="179"/>
                    <a:pt x="294" y="138"/>
                    <a:pt x="312" y="102"/>
                  </a:cubicBezTo>
                  <a:cubicBezTo>
                    <a:pt x="210" y="0"/>
                    <a:pt x="210" y="0"/>
                    <a:pt x="210"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23" name="Freeform 21"/>
            <p:cNvSpPr/>
            <p:nvPr/>
          </p:nvSpPr>
          <p:spPr bwMode="auto">
            <a:xfrm>
              <a:off x="3057525" y="2589213"/>
              <a:ext cx="341313" cy="339725"/>
            </a:xfrm>
            <a:custGeom>
              <a:avLst/>
              <a:gdLst>
                <a:gd name="T0" fmla="*/ 129 w 211"/>
                <a:gd name="T1" fmla="*/ 0 h 211"/>
                <a:gd name="T2" fmla="*/ 68 w 211"/>
                <a:gd name="T3" fmla="*/ 49 h 211"/>
                <a:gd name="T4" fmla="*/ 0 w 211"/>
                <a:gd name="T5" fmla="*/ 211 h 211"/>
                <a:gd name="T6" fmla="*/ 162 w 211"/>
                <a:gd name="T7" fmla="*/ 143 h 211"/>
                <a:gd name="T8" fmla="*/ 211 w 211"/>
                <a:gd name="T9" fmla="*/ 82 h 211"/>
                <a:gd name="T10" fmla="*/ 129 w 211"/>
                <a:gd name="T11" fmla="*/ 0 h 211"/>
              </a:gdLst>
              <a:ahLst/>
              <a:cxnLst>
                <a:cxn ang="0">
                  <a:pos x="T0" y="T1"/>
                </a:cxn>
                <a:cxn ang="0">
                  <a:pos x="T2" y="T3"/>
                </a:cxn>
                <a:cxn ang="0">
                  <a:pos x="T4" y="T5"/>
                </a:cxn>
                <a:cxn ang="0">
                  <a:pos x="T6" y="T7"/>
                </a:cxn>
                <a:cxn ang="0">
                  <a:pos x="T8" y="T9"/>
                </a:cxn>
                <a:cxn ang="0">
                  <a:pos x="T10" y="T11"/>
                </a:cxn>
              </a:cxnLst>
              <a:rect l="0" t="0" r="r" b="b"/>
              <a:pathLst>
                <a:path w="211" h="211">
                  <a:moveTo>
                    <a:pt x="129" y="0"/>
                  </a:moveTo>
                  <a:cubicBezTo>
                    <a:pt x="109" y="12"/>
                    <a:pt x="88" y="29"/>
                    <a:pt x="68" y="49"/>
                  </a:cubicBezTo>
                  <a:cubicBezTo>
                    <a:pt x="4" y="113"/>
                    <a:pt x="0" y="211"/>
                    <a:pt x="0" y="211"/>
                  </a:cubicBezTo>
                  <a:cubicBezTo>
                    <a:pt x="0" y="211"/>
                    <a:pt x="98" y="207"/>
                    <a:pt x="162" y="143"/>
                  </a:cubicBezTo>
                  <a:cubicBezTo>
                    <a:pt x="182" y="123"/>
                    <a:pt x="199" y="102"/>
                    <a:pt x="211" y="82"/>
                  </a:cubicBezTo>
                  <a:cubicBezTo>
                    <a:pt x="129" y="0"/>
                    <a:pt x="129" y="0"/>
                    <a:pt x="129" y="0"/>
                  </a:cubicBezTo>
                </a:path>
              </a:pathLst>
            </a:custGeom>
            <a:solidFill>
              <a:schemeClr val="accent4">
                <a:lumMod val="60000"/>
                <a:lumOff val="40000"/>
              </a:schemeClr>
            </a:solidFill>
            <a:ln>
              <a:noFill/>
            </a:ln>
          </p:spPr>
          <p:txBody>
            <a:bodyPr vert="horz" wrap="square" lIns="121920" tIns="60960" rIns="121920" bIns="60960" numCol="1" anchor="t" anchorCtr="0" compatLnSpc="1"/>
            <a:lstStyle/>
            <a:p>
              <a:endParaRPr lang="en-US" sz="2400"/>
            </a:p>
          </p:txBody>
        </p:sp>
        <p:sp>
          <p:nvSpPr>
            <p:cNvPr id="24" name="Freeform 22"/>
            <p:cNvSpPr/>
            <p:nvPr/>
          </p:nvSpPr>
          <p:spPr bwMode="auto">
            <a:xfrm>
              <a:off x="3160713" y="2601913"/>
              <a:ext cx="225425" cy="223838"/>
            </a:xfrm>
            <a:custGeom>
              <a:avLst/>
              <a:gdLst>
                <a:gd name="T0" fmla="*/ 74 w 139"/>
                <a:gd name="T1" fmla="*/ 0 h 139"/>
                <a:gd name="T2" fmla="*/ 49 w 139"/>
                <a:gd name="T3" fmla="*/ 22 h 139"/>
                <a:gd name="T4" fmla="*/ 0 w 139"/>
                <a:gd name="T5" fmla="*/ 139 h 139"/>
                <a:gd name="T6" fmla="*/ 117 w 139"/>
                <a:gd name="T7" fmla="*/ 90 h 139"/>
                <a:gd name="T8" fmla="*/ 139 w 139"/>
                <a:gd name="T9" fmla="*/ 65 h 139"/>
                <a:gd name="T10" fmla="*/ 74 w 139"/>
                <a:gd name="T11" fmla="*/ 0 h 139"/>
              </a:gdLst>
              <a:ahLst/>
              <a:cxnLst>
                <a:cxn ang="0">
                  <a:pos x="T0" y="T1"/>
                </a:cxn>
                <a:cxn ang="0">
                  <a:pos x="T2" y="T3"/>
                </a:cxn>
                <a:cxn ang="0">
                  <a:pos x="T4" y="T5"/>
                </a:cxn>
                <a:cxn ang="0">
                  <a:pos x="T6" y="T7"/>
                </a:cxn>
                <a:cxn ang="0">
                  <a:pos x="T8" y="T9"/>
                </a:cxn>
                <a:cxn ang="0">
                  <a:pos x="T10" y="T11"/>
                </a:cxn>
              </a:cxnLst>
              <a:rect l="0" t="0" r="r" b="b"/>
              <a:pathLst>
                <a:path w="139" h="139">
                  <a:moveTo>
                    <a:pt x="74" y="0"/>
                  </a:moveTo>
                  <a:cubicBezTo>
                    <a:pt x="66" y="7"/>
                    <a:pt x="57" y="14"/>
                    <a:pt x="49" y="22"/>
                  </a:cubicBezTo>
                  <a:cubicBezTo>
                    <a:pt x="3" y="68"/>
                    <a:pt x="0" y="139"/>
                    <a:pt x="0" y="139"/>
                  </a:cubicBezTo>
                  <a:cubicBezTo>
                    <a:pt x="0" y="139"/>
                    <a:pt x="71" y="136"/>
                    <a:pt x="117" y="90"/>
                  </a:cubicBezTo>
                  <a:cubicBezTo>
                    <a:pt x="125" y="82"/>
                    <a:pt x="132" y="73"/>
                    <a:pt x="139" y="65"/>
                  </a:cubicBezTo>
                  <a:cubicBezTo>
                    <a:pt x="74" y="0"/>
                    <a:pt x="74" y="0"/>
                    <a:pt x="74"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5" name="Freeform 23"/>
            <p:cNvSpPr/>
            <p:nvPr/>
          </p:nvSpPr>
          <p:spPr bwMode="auto">
            <a:xfrm>
              <a:off x="2951163" y="1939926"/>
              <a:ext cx="587375" cy="560388"/>
            </a:xfrm>
            <a:custGeom>
              <a:avLst/>
              <a:gdLst>
                <a:gd name="T0" fmla="*/ 364 w 364"/>
                <a:gd name="T1" fmla="*/ 52 h 347"/>
                <a:gd name="T2" fmla="*/ 245 w 364"/>
                <a:gd name="T3" fmla="*/ 28 h 347"/>
                <a:gd name="T4" fmla="*/ 44 w 364"/>
                <a:gd name="T5" fmla="*/ 347 h 347"/>
                <a:gd name="T6" fmla="*/ 179 w 364"/>
                <a:gd name="T7" fmla="*/ 321 h 347"/>
                <a:gd name="T8" fmla="*/ 364 w 364"/>
                <a:gd name="T9" fmla="*/ 52 h 347"/>
              </a:gdLst>
              <a:ahLst/>
              <a:cxnLst>
                <a:cxn ang="0">
                  <a:pos x="T0" y="T1"/>
                </a:cxn>
                <a:cxn ang="0">
                  <a:pos x="T2" y="T3"/>
                </a:cxn>
                <a:cxn ang="0">
                  <a:pos x="T4" y="T5"/>
                </a:cxn>
                <a:cxn ang="0">
                  <a:pos x="T6" y="T7"/>
                </a:cxn>
                <a:cxn ang="0">
                  <a:pos x="T8" y="T9"/>
                </a:cxn>
              </a:cxnLst>
              <a:rect l="0" t="0" r="r" b="b"/>
              <a:pathLst>
                <a:path w="364" h="347">
                  <a:moveTo>
                    <a:pt x="364" y="52"/>
                  </a:moveTo>
                  <a:cubicBezTo>
                    <a:pt x="364" y="52"/>
                    <a:pt x="274" y="57"/>
                    <a:pt x="245" y="28"/>
                  </a:cubicBezTo>
                  <a:cubicBezTo>
                    <a:pt x="216" y="0"/>
                    <a:pt x="0" y="178"/>
                    <a:pt x="44" y="347"/>
                  </a:cubicBezTo>
                  <a:cubicBezTo>
                    <a:pt x="44" y="347"/>
                    <a:pt x="116" y="250"/>
                    <a:pt x="179" y="321"/>
                  </a:cubicBezTo>
                  <a:lnTo>
                    <a:pt x="364" y="52"/>
                  </a:lnTo>
                  <a:close/>
                </a:path>
              </a:pathLst>
            </a:custGeom>
            <a:solidFill>
              <a:schemeClr val="accent1"/>
            </a:solidFill>
            <a:ln>
              <a:noFill/>
            </a:ln>
          </p:spPr>
          <p:txBody>
            <a:bodyPr vert="horz" wrap="square" lIns="121920" tIns="60960" rIns="121920" bIns="60960" numCol="1" anchor="t" anchorCtr="0" compatLnSpc="1"/>
            <a:lstStyle/>
            <a:p>
              <a:endParaRPr lang="en-US" sz="2400"/>
            </a:p>
          </p:txBody>
        </p:sp>
        <p:sp>
          <p:nvSpPr>
            <p:cNvPr id="26" name="Freeform 24"/>
            <p:cNvSpPr/>
            <p:nvPr/>
          </p:nvSpPr>
          <p:spPr bwMode="auto">
            <a:xfrm>
              <a:off x="3487738" y="2447926"/>
              <a:ext cx="558800" cy="587375"/>
            </a:xfrm>
            <a:custGeom>
              <a:avLst/>
              <a:gdLst>
                <a:gd name="T0" fmla="*/ 295 w 347"/>
                <a:gd name="T1" fmla="*/ 0 h 364"/>
                <a:gd name="T2" fmla="*/ 319 w 347"/>
                <a:gd name="T3" fmla="*/ 119 h 364"/>
                <a:gd name="T4" fmla="*/ 0 w 347"/>
                <a:gd name="T5" fmla="*/ 320 h 364"/>
                <a:gd name="T6" fmla="*/ 26 w 347"/>
                <a:gd name="T7" fmla="*/ 185 h 364"/>
                <a:gd name="T8" fmla="*/ 295 w 347"/>
                <a:gd name="T9" fmla="*/ 0 h 364"/>
              </a:gdLst>
              <a:ahLst/>
              <a:cxnLst>
                <a:cxn ang="0">
                  <a:pos x="T0" y="T1"/>
                </a:cxn>
                <a:cxn ang="0">
                  <a:pos x="T2" y="T3"/>
                </a:cxn>
                <a:cxn ang="0">
                  <a:pos x="T4" y="T5"/>
                </a:cxn>
                <a:cxn ang="0">
                  <a:pos x="T6" y="T7"/>
                </a:cxn>
                <a:cxn ang="0">
                  <a:pos x="T8" y="T9"/>
                </a:cxn>
              </a:cxnLst>
              <a:rect l="0" t="0" r="r" b="b"/>
              <a:pathLst>
                <a:path w="347" h="364">
                  <a:moveTo>
                    <a:pt x="295" y="0"/>
                  </a:moveTo>
                  <a:cubicBezTo>
                    <a:pt x="295" y="0"/>
                    <a:pt x="290" y="90"/>
                    <a:pt x="319" y="119"/>
                  </a:cubicBezTo>
                  <a:cubicBezTo>
                    <a:pt x="347" y="148"/>
                    <a:pt x="169" y="364"/>
                    <a:pt x="0" y="320"/>
                  </a:cubicBezTo>
                  <a:cubicBezTo>
                    <a:pt x="0" y="320"/>
                    <a:pt x="97" y="248"/>
                    <a:pt x="26" y="185"/>
                  </a:cubicBezTo>
                  <a:cubicBezTo>
                    <a:pt x="295" y="0"/>
                    <a:pt x="295" y="0"/>
                    <a:pt x="295"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7" name="Freeform 25"/>
            <p:cNvSpPr/>
            <p:nvPr/>
          </p:nvSpPr>
          <p:spPr bwMode="auto">
            <a:xfrm>
              <a:off x="3192463" y="2482851"/>
              <a:ext cx="312738" cy="312738"/>
            </a:xfrm>
            <a:custGeom>
              <a:avLst/>
              <a:gdLst>
                <a:gd name="T0" fmla="*/ 23 w 197"/>
                <a:gd name="T1" fmla="*/ 0 h 197"/>
                <a:gd name="T2" fmla="*/ 0 w 197"/>
                <a:gd name="T3" fmla="*/ 23 h 197"/>
                <a:gd name="T4" fmla="*/ 174 w 197"/>
                <a:gd name="T5" fmla="*/ 197 h 197"/>
                <a:gd name="T6" fmla="*/ 197 w 197"/>
                <a:gd name="T7" fmla="*/ 173 h 197"/>
                <a:gd name="T8" fmla="*/ 23 w 197"/>
                <a:gd name="T9" fmla="*/ 0 h 197"/>
              </a:gdLst>
              <a:ahLst/>
              <a:cxnLst>
                <a:cxn ang="0">
                  <a:pos x="T0" y="T1"/>
                </a:cxn>
                <a:cxn ang="0">
                  <a:pos x="T2" y="T3"/>
                </a:cxn>
                <a:cxn ang="0">
                  <a:pos x="T4" y="T5"/>
                </a:cxn>
                <a:cxn ang="0">
                  <a:pos x="T6" y="T7"/>
                </a:cxn>
                <a:cxn ang="0">
                  <a:pos x="T8" y="T9"/>
                </a:cxn>
              </a:cxnLst>
              <a:rect l="0" t="0" r="r" b="b"/>
              <a:pathLst>
                <a:path w="197" h="197">
                  <a:moveTo>
                    <a:pt x="23" y="0"/>
                  </a:moveTo>
                  <a:lnTo>
                    <a:pt x="0" y="23"/>
                  </a:lnTo>
                  <a:lnTo>
                    <a:pt x="174" y="197"/>
                  </a:lnTo>
                  <a:lnTo>
                    <a:pt x="197" y="173"/>
                  </a:lnTo>
                  <a:lnTo>
                    <a:pt x="23" y="0"/>
                  </a:lnTo>
                  <a:close/>
                </a:path>
              </a:pathLst>
            </a:custGeom>
            <a:solidFill>
              <a:schemeClr val="accent1"/>
            </a:solidFill>
            <a:ln>
              <a:noFill/>
            </a:ln>
          </p:spPr>
          <p:txBody>
            <a:bodyPr vert="horz" wrap="square" lIns="121920" tIns="60960" rIns="121920" bIns="60960" numCol="1" anchor="t" anchorCtr="0" compatLnSpc="1"/>
            <a:lstStyle/>
            <a:p>
              <a:endParaRPr lang="en-US" sz="2400"/>
            </a:p>
          </p:txBody>
        </p:sp>
        <p:sp>
          <p:nvSpPr>
            <p:cNvPr id="28" name="Freeform 26"/>
            <p:cNvSpPr/>
            <p:nvPr/>
          </p:nvSpPr>
          <p:spPr bwMode="auto">
            <a:xfrm>
              <a:off x="3192463" y="2482851"/>
              <a:ext cx="312738" cy="312738"/>
            </a:xfrm>
            <a:custGeom>
              <a:avLst/>
              <a:gdLst>
                <a:gd name="T0" fmla="*/ 23 w 197"/>
                <a:gd name="T1" fmla="*/ 0 h 197"/>
                <a:gd name="T2" fmla="*/ 0 w 197"/>
                <a:gd name="T3" fmla="*/ 23 h 197"/>
                <a:gd name="T4" fmla="*/ 174 w 197"/>
                <a:gd name="T5" fmla="*/ 197 h 197"/>
                <a:gd name="T6" fmla="*/ 197 w 197"/>
                <a:gd name="T7" fmla="*/ 173 h 197"/>
                <a:gd name="T8" fmla="*/ 23 w 197"/>
                <a:gd name="T9" fmla="*/ 0 h 197"/>
              </a:gdLst>
              <a:ahLst/>
              <a:cxnLst>
                <a:cxn ang="0">
                  <a:pos x="T0" y="T1"/>
                </a:cxn>
                <a:cxn ang="0">
                  <a:pos x="T2" y="T3"/>
                </a:cxn>
                <a:cxn ang="0">
                  <a:pos x="T4" y="T5"/>
                </a:cxn>
                <a:cxn ang="0">
                  <a:pos x="T6" y="T7"/>
                </a:cxn>
                <a:cxn ang="0">
                  <a:pos x="T8" y="T9"/>
                </a:cxn>
              </a:cxnLst>
              <a:rect l="0" t="0" r="r" b="b"/>
              <a:pathLst>
                <a:path w="197" h="197">
                  <a:moveTo>
                    <a:pt x="23" y="0"/>
                  </a:moveTo>
                  <a:lnTo>
                    <a:pt x="0" y="23"/>
                  </a:lnTo>
                  <a:lnTo>
                    <a:pt x="174" y="197"/>
                  </a:lnTo>
                  <a:lnTo>
                    <a:pt x="197" y="173"/>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9" name="Freeform 27"/>
            <p:cNvSpPr/>
            <p:nvPr/>
          </p:nvSpPr>
          <p:spPr bwMode="auto">
            <a:xfrm>
              <a:off x="3198813" y="1433513"/>
              <a:ext cx="1355725" cy="1355725"/>
            </a:xfrm>
            <a:custGeom>
              <a:avLst/>
              <a:gdLst>
                <a:gd name="T0" fmla="*/ 204 w 840"/>
                <a:gd name="T1" fmla="*/ 840 h 840"/>
                <a:gd name="T2" fmla="*/ 492 w 840"/>
                <a:gd name="T3" fmla="*/ 612 h 840"/>
                <a:gd name="T4" fmla="*/ 768 w 840"/>
                <a:gd name="T5" fmla="*/ 72 h 840"/>
                <a:gd name="T6" fmla="*/ 228 w 840"/>
                <a:gd name="T7" fmla="*/ 348 h 840"/>
                <a:gd name="T8" fmla="*/ 0 w 840"/>
                <a:gd name="T9" fmla="*/ 636 h 840"/>
                <a:gd name="T10" fmla="*/ 204 w 840"/>
                <a:gd name="T11" fmla="*/ 840 h 840"/>
              </a:gdLst>
              <a:ahLst/>
              <a:cxnLst>
                <a:cxn ang="0">
                  <a:pos x="T0" y="T1"/>
                </a:cxn>
                <a:cxn ang="0">
                  <a:pos x="T2" y="T3"/>
                </a:cxn>
                <a:cxn ang="0">
                  <a:pos x="T4" y="T5"/>
                </a:cxn>
                <a:cxn ang="0">
                  <a:pos x="T6" y="T7"/>
                </a:cxn>
                <a:cxn ang="0">
                  <a:pos x="T8" y="T9"/>
                </a:cxn>
                <a:cxn ang="0">
                  <a:pos x="T10" y="T11"/>
                </a:cxn>
              </a:cxnLst>
              <a:rect l="0" t="0" r="r" b="b"/>
              <a:pathLst>
                <a:path w="840" h="840">
                  <a:moveTo>
                    <a:pt x="204" y="840"/>
                  </a:moveTo>
                  <a:cubicBezTo>
                    <a:pt x="292" y="789"/>
                    <a:pt x="394" y="710"/>
                    <a:pt x="492" y="612"/>
                  </a:cubicBezTo>
                  <a:cubicBezTo>
                    <a:pt x="717" y="387"/>
                    <a:pt x="840" y="145"/>
                    <a:pt x="768" y="72"/>
                  </a:cubicBezTo>
                  <a:cubicBezTo>
                    <a:pt x="695" y="0"/>
                    <a:pt x="453" y="123"/>
                    <a:pt x="228" y="348"/>
                  </a:cubicBezTo>
                  <a:cubicBezTo>
                    <a:pt x="130" y="446"/>
                    <a:pt x="52" y="548"/>
                    <a:pt x="0" y="636"/>
                  </a:cubicBezTo>
                  <a:cubicBezTo>
                    <a:pt x="204" y="840"/>
                    <a:pt x="204" y="840"/>
                    <a:pt x="204" y="840"/>
                  </a:cubicBezTo>
                </a:path>
              </a:pathLst>
            </a:custGeom>
            <a:solidFill>
              <a:schemeClr val="accent3"/>
            </a:solidFill>
            <a:ln>
              <a:noFill/>
            </a:ln>
          </p:spPr>
          <p:txBody>
            <a:bodyPr vert="horz" wrap="square" lIns="121920" tIns="60960" rIns="121920" bIns="60960" numCol="1" anchor="t" anchorCtr="0" compatLnSpc="1"/>
            <a:lstStyle/>
            <a:p>
              <a:endParaRPr lang="en-US" sz="2400"/>
            </a:p>
          </p:txBody>
        </p:sp>
        <p:sp>
          <p:nvSpPr>
            <p:cNvPr id="30" name="Freeform 28"/>
            <p:cNvSpPr/>
            <p:nvPr/>
          </p:nvSpPr>
          <p:spPr bwMode="auto">
            <a:xfrm>
              <a:off x="3873500" y="1752601"/>
              <a:ext cx="360363" cy="361950"/>
            </a:xfrm>
            <a:custGeom>
              <a:avLst/>
              <a:gdLst>
                <a:gd name="T0" fmla="*/ 184 w 224"/>
                <a:gd name="T1" fmla="*/ 184 h 224"/>
                <a:gd name="T2" fmla="*/ 40 w 224"/>
                <a:gd name="T3" fmla="*/ 184 h 224"/>
                <a:gd name="T4" fmla="*/ 40 w 224"/>
                <a:gd name="T5" fmla="*/ 40 h 224"/>
                <a:gd name="T6" fmla="*/ 184 w 224"/>
                <a:gd name="T7" fmla="*/ 40 h 224"/>
                <a:gd name="T8" fmla="*/ 184 w 224"/>
                <a:gd name="T9" fmla="*/ 184 h 224"/>
              </a:gdLst>
              <a:ahLst/>
              <a:cxnLst>
                <a:cxn ang="0">
                  <a:pos x="T0" y="T1"/>
                </a:cxn>
                <a:cxn ang="0">
                  <a:pos x="T2" y="T3"/>
                </a:cxn>
                <a:cxn ang="0">
                  <a:pos x="T4" y="T5"/>
                </a:cxn>
                <a:cxn ang="0">
                  <a:pos x="T6" y="T7"/>
                </a:cxn>
                <a:cxn ang="0">
                  <a:pos x="T8" y="T9"/>
                </a:cxn>
              </a:cxnLst>
              <a:rect l="0" t="0" r="r" b="b"/>
              <a:pathLst>
                <a:path w="224" h="224">
                  <a:moveTo>
                    <a:pt x="184" y="184"/>
                  </a:moveTo>
                  <a:cubicBezTo>
                    <a:pt x="144" y="224"/>
                    <a:pt x="80" y="224"/>
                    <a:pt x="40" y="184"/>
                  </a:cubicBezTo>
                  <a:cubicBezTo>
                    <a:pt x="0" y="144"/>
                    <a:pt x="0" y="80"/>
                    <a:pt x="40" y="40"/>
                  </a:cubicBezTo>
                  <a:cubicBezTo>
                    <a:pt x="80" y="0"/>
                    <a:pt x="144" y="0"/>
                    <a:pt x="184" y="40"/>
                  </a:cubicBezTo>
                  <a:cubicBezTo>
                    <a:pt x="224" y="80"/>
                    <a:pt x="224" y="144"/>
                    <a:pt x="184" y="184"/>
                  </a:cubicBezTo>
                </a:path>
              </a:pathLst>
            </a:custGeom>
            <a:solidFill>
              <a:schemeClr val="accent5">
                <a:lumMod val="75000"/>
              </a:schemeClr>
            </a:solidFill>
            <a:ln>
              <a:noFill/>
            </a:ln>
          </p:spPr>
          <p:txBody>
            <a:bodyPr vert="horz" wrap="square" lIns="121920" tIns="60960" rIns="121920" bIns="60960" numCol="1" anchor="t" anchorCtr="0" compatLnSpc="1"/>
            <a:lstStyle/>
            <a:p>
              <a:endParaRPr lang="en-US" sz="2400"/>
            </a:p>
          </p:txBody>
        </p:sp>
        <p:sp>
          <p:nvSpPr>
            <p:cNvPr id="31" name="Freeform 29"/>
            <p:cNvSpPr/>
            <p:nvPr/>
          </p:nvSpPr>
          <p:spPr bwMode="auto">
            <a:xfrm>
              <a:off x="4156075" y="1500188"/>
              <a:ext cx="331788" cy="331788"/>
            </a:xfrm>
            <a:custGeom>
              <a:avLst/>
              <a:gdLst>
                <a:gd name="T0" fmla="*/ 166 w 206"/>
                <a:gd name="T1" fmla="*/ 206 h 206"/>
                <a:gd name="T2" fmla="*/ 175 w 206"/>
                <a:gd name="T3" fmla="*/ 31 h 206"/>
                <a:gd name="T4" fmla="*/ 0 w 206"/>
                <a:gd name="T5" fmla="*/ 40 h 206"/>
                <a:gd name="T6" fmla="*/ 74 w 206"/>
                <a:gd name="T7" fmla="*/ 132 h 206"/>
                <a:gd name="T8" fmla="*/ 166 w 206"/>
                <a:gd name="T9" fmla="*/ 206 h 206"/>
              </a:gdLst>
              <a:ahLst/>
              <a:cxnLst>
                <a:cxn ang="0">
                  <a:pos x="T0" y="T1"/>
                </a:cxn>
                <a:cxn ang="0">
                  <a:pos x="T2" y="T3"/>
                </a:cxn>
                <a:cxn ang="0">
                  <a:pos x="T4" y="T5"/>
                </a:cxn>
                <a:cxn ang="0">
                  <a:pos x="T6" y="T7"/>
                </a:cxn>
                <a:cxn ang="0">
                  <a:pos x="T8" y="T9"/>
                </a:cxn>
              </a:cxnLst>
              <a:rect l="0" t="0" r="r" b="b"/>
              <a:pathLst>
                <a:path w="206" h="206">
                  <a:moveTo>
                    <a:pt x="166" y="206"/>
                  </a:moveTo>
                  <a:cubicBezTo>
                    <a:pt x="201" y="126"/>
                    <a:pt x="206" y="63"/>
                    <a:pt x="175" y="31"/>
                  </a:cubicBezTo>
                  <a:cubicBezTo>
                    <a:pt x="143" y="0"/>
                    <a:pt x="80" y="5"/>
                    <a:pt x="0" y="40"/>
                  </a:cubicBezTo>
                  <a:cubicBezTo>
                    <a:pt x="0" y="40"/>
                    <a:pt x="8" y="66"/>
                    <a:pt x="74" y="132"/>
                  </a:cubicBezTo>
                  <a:cubicBezTo>
                    <a:pt x="140" y="198"/>
                    <a:pt x="166" y="206"/>
                    <a:pt x="166" y="206"/>
                  </a:cubicBezTo>
                </a:path>
              </a:pathLst>
            </a:custGeom>
            <a:solidFill>
              <a:schemeClr val="accent1"/>
            </a:solidFill>
            <a:ln>
              <a:noFill/>
            </a:ln>
          </p:spPr>
          <p:txBody>
            <a:bodyPr vert="horz" wrap="square" lIns="121920" tIns="60960" rIns="121920" bIns="60960" numCol="1" anchor="t" anchorCtr="0" compatLnSpc="1"/>
            <a:lstStyle/>
            <a:p>
              <a:endParaRPr lang="en-US" sz="2400"/>
            </a:p>
          </p:txBody>
        </p:sp>
        <p:sp>
          <p:nvSpPr>
            <p:cNvPr id="32" name="Freeform 30"/>
            <p:cNvSpPr/>
            <p:nvPr/>
          </p:nvSpPr>
          <p:spPr bwMode="auto">
            <a:xfrm>
              <a:off x="3221038" y="2201863"/>
              <a:ext cx="565150" cy="565150"/>
            </a:xfrm>
            <a:custGeom>
              <a:avLst/>
              <a:gdLst>
                <a:gd name="T0" fmla="*/ 155 w 350"/>
                <a:gd name="T1" fmla="*/ 155 h 350"/>
                <a:gd name="T2" fmla="*/ 11 w 350"/>
                <a:gd name="T3" fmla="*/ 339 h 350"/>
                <a:gd name="T4" fmla="*/ 195 w 350"/>
                <a:gd name="T5" fmla="*/ 195 h 350"/>
                <a:gd name="T6" fmla="*/ 339 w 350"/>
                <a:gd name="T7" fmla="*/ 11 h 350"/>
                <a:gd name="T8" fmla="*/ 155 w 350"/>
                <a:gd name="T9" fmla="*/ 155 h 350"/>
              </a:gdLst>
              <a:ahLst/>
              <a:cxnLst>
                <a:cxn ang="0">
                  <a:pos x="T0" y="T1"/>
                </a:cxn>
                <a:cxn ang="0">
                  <a:pos x="T2" y="T3"/>
                </a:cxn>
                <a:cxn ang="0">
                  <a:pos x="T4" y="T5"/>
                </a:cxn>
                <a:cxn ang="0">
                  <a:pos x="T6" y="T7"/>
                </a:cxn>
                <a:cxn ang="0">
                  <a:pos x="T8" y="T9"/>
                </a:cxn>
              </a:cxnLst>
              <a:rect l="0" t="0" r="r" b="b"/>
              <a:pathLst>
                <a:path w="350" h="350">
                  <a:moveTo>
                    <a:pt x="155" y="155"/>
                  </a:moveTo>
                  <a:cubicBezTo>
                    <a:pt x="64" y="246"/>
                    <a:pt x="0" y="328"/>
                    <a:pt x="11" y="339"/>
                  </a:cubicBezTo>
                  <a:cubicBezTo>
                    <a:pt x="22" y="350"/>
                    <a:pt x="104" y="286"/>
                    <a:pt x="195" y="195"/>
                  </a:cubicBezTo>
                  <a:cubicBezTo>
                    <a:pt x="286" y="104"/>
                    <a:pt x="350" y="22"/>
                    <a:pt x="339" y="11"/>
                  </a:cubicBezTo>
                  <a:cubicBezTo>
                    <a:pt x="328" y="0"/>
                    <a:pt x="246" y="65"/>
                    <a:pt x="155" y="155"/>
                  </a:cubicBezTo>
                </a:path>
              </a:pathLst>
            </a:custGeom>
            <a:solidFill>
              <a:schemeClr val="accent1"/>
            </a:solidFill>
            <a:ln>
              <a:noFill/>
            </a:ln>
          </p:spPr>
          <p:txBody>
            <a:bodyPr vert="horz" wrap="square" lIns="121920" tIns="60960" rIns="121920" bIns="60960" numCol="1" anchor="t" anchorCtr="0" compatLnSpc="1"/>
            <a:lstStyle/>
            <a:p>
              <a:endParaRPr lang="en-US" sz="2400"/>
            </a:p>
          </p:txBody>
        </p:sp>
        <p:sp>
          <p:nvSpPr>
            <p:cNvPr id="33" name="Freeform 31"/>
            <p:cNvSpPr/>
            <p:nvPr/>
          </p:nvSpPr>
          <p:spPr bwMode="auto">
            <a:xfrm>
              <a:off x="3881438" y="1744663"/>
              <a:ext cx="360363" cy="361950"/>
            </a:xfrm>
            <a:custGeom>
              <a:avLst/>
              <a:gdLst>
                <a:gd name="T0" fmla="*/ 184 w 224"/>
                <a:gd name="T1" fmla="*/ 184 h 224"/>
                <a:gd name="T2" fmla="*/ 40 w 224"/>
                <a:gd name="T3" fmla="*/ 184 h 224"/>
                <a:gd name="T4" fmla="*/ 40 w 224"/>
                <a:gd name="T5" fmla="*/ 40 h 224"/>
                <a:gd name="T6" fmla="*/ 184 w 224"/>
                <a:gd name="T7" fmla="*/ 40 h 224"/>
                <a:gd name="T8" fmla="*/ 184 w 224"/>
                <a:gd name="T9" fmla="*/ 184 h 224"/>
              </a:gdLst>
              <a:ahLst/>
              <a:cxnLst>
                <a:cxn ang="0">
                  <a:pos x="T0" y="T1"/>
                </a:cxn>
                <a:cxn ang="0">
                  <a:pos x="T2" y="T3"/>
                </a:cxn>
                <a:cxn ang="0">
                  <a:pos x="T4" y="T5"/>
                </a:cxn>
                <a:cxn ang="0">
                  <a:pos x="T6" y="T7"/>
                </a:cxn>
                <a:cxn ang="0">
                  <a:pos x="T8" y="T9"/>
                </a:cxn>
              </a:cxnLst>
              <a:rect l="0" t="0" r="r" b="b"/>
              <a:pathLst>
                <a:path w="224" h="224">
                  <a:moveTo>
                    <a:pt x="184" y="184"/>
                  </a:moveTo>
                  <a:cubicBezTo>
                    <a:pt x="145" y="224"/>
                    <a:pt x="80" y="224"/>
                    <a:pt x="40" y="184"/>
                  </a:cubicBezTo>
                  <a:cubicBezTo>
                    <a:pt x="0" y="144"/>
                    <a:pt x="0" y="80"/>
                    <a:pt x="40" y="40"/>
                  </a:cubicBezTo>
                  <a:cubicBezTo>
                    <a:pt x="80" y="0"/>
                    <a:pt x="144" y="0"/>
                    <a:pt x="184" y="40"/>
                  </a:cubicBezTo>
                  <a:cubicBezTo>
                    <a:pt x="224" y="80"/>
                    <a:pt x="224" y="144"/>
                    <a:pt x="184" y="184"/>
                  </a:cubicBezTo>
                </a:path>
              </a:pathLst>
            </a:custGeom>
            <a:solidFill>
              <a:schemeClr val="accent5"/>
            </a:solidFill>
            <a:ln>
              <a:noFill/>
            </a:ln>
          </p:spPr>
          <p:txBody>
            <a:bodyPr vert="horz" wrap="square" lIns="121920" tIns="60960" rIns="121920" bIns="60960" numCol="1" anchor="t" anchorCtr="0" compatLnSpc="1"/>
            <a:lstStyle/>
            <a:p>
              <a:endParaRPr lang="en-US" sz="2400"/>
            </a:p>
          </p:txBody>
        </p:sp>
        <p:sp>
          <p:nvSpPr>
            <p:cNvPr id="34" name="Freeform 32"/>
            <p:cNvSpPr/>
            <p:nvPr/>
          </p:nvSpPr>
          <p:spPr bwMode="auto">
            <a:xfrm>
              <a:off x="3921125" y="1785938"/>
              <a:ext cx="280988" cy="279400"/>
            </a:xfrm>
            <a:custGeom>
              <a:avLst/>
              <a:gdLst>
                <a:gd name="T0" fmla="*/ 143 w 174"/>
                <a:gd name="T1" fmla="*/ 143 h 174"/>
                <a:gd name="T2" fmla="*/ 31 w 174"/>
                <a:gd name="T3" fmla="*/ 143 h 174"/>
                <a:gd name="T4" fmla="*/ 31 w 174"/>
                <a:gd name="T5" fmla="*/ 31 h 174"/>
                <a:gd name="T6" fmla="*/ 143 w 174"/>
                <a:gd name="T7" fmla="*/ 31 h 174"/>
                <a:gd name="T8" fmla="*/ 143 w 174"/>
                <a:gd name="T9" fmla="*/ 143 h 174"/>
              </a:gdLst>
              <a:ahLst/>
              <a:cxnLst>
                <a:cxn ang="0">
                  <a:pos x="T0" y="T1"/>
                </a:cxn>
                <a:cxn ang="0">
                  <a:pos x="T2" y="T3"/>
                </a:cxn>
                <a:cxn ang="0">
                  <a:pos x="T4" y="T5"/>
                </a:cxn>
                <a:cxn ang="0">
                  <a:pos x="T6" y="T7"/>
                </a:cxn>
                <a:cxn ang="0">
                  <a:pos x="T8" y="T9"/>
                </a:cxn>
              </a:cxnLst>
              <a:rect l="0" t="0" r="r" b="b"/>
              <a:pathLst>
                <a:path w="174" h="174">
                  <a:moveTo>
                    <a:pt x="143" y="143"/>
                  </a:moveTo>
                  <a:cubicBezTo>
                    <a:pt x="112" y="174"/>
                    <a:pt x="62" y="174"/>
                    <a:pt x="31" y="143"/>
                  </a:cubicBezTo>
                  <a:cubicBezTo>
                    <a:pt x="0" y="112"/>
                    <a:pt x="0" y="62"/>
                    <a:pt x="31" y="31"/>
                  </a:cubicBezTo>
                  <a:cubicBezTo>
                    <a:pt x="62" y="0"/>
                    <a:pt x="112" y="0"/>
                    <a:pt x="143" y="31"/>
                  </a:cubicBezTo>
                  <a:cubicBezTo>
                    <a:pt x="174" y="62"/>
                    <a:pt x="174" y="112"/>
                    <a:pt x="143" y="143"/>
                  </a:cubicBezTo>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5" name="Oval 33"/>
            <p:cNvSpPr>
              <a:spLocks noChangeArrowheads="1"/>
            </p:cNvSpPr>
            <p:nvPr/>
          </p:nvSpPr>
          <p:spPr bwMode="auto">
            <a:xfrm>
              <a:off x="3933825" y="1798638"/>
              <a:ext cx="255588" cy="254000"/>
            </a:xfrm>
            <a:prstGeom prst="ellipse">
              <a:avLst/>
            </a:prstGeom>
            <a:solidFill>
              <a:schemeClr val="accent4"/>
            </a:solidFill>
            <a:ln>
              <a:noFill/>
            </a:ln>
          </p:spPr>
          <p:txBody>
            <a:bodyPr vert="horz" wrap="square" lIns="121920" tIns="60960" rIns="121920" bIns="60960" numCol="1" anchor="t" anchorCtr="0" compatLnSpc="1"/>
            <a:lstStyle/>
            <a:p>
              <a:endParaRPr lang="en-US" sz="2400"/>
            </a:p>
          </p:txBody>
        </p:sp>
        <p:sp>
          <p:nvSpPr>
            <p:cNvPr id="36" name="Freeform 37"/>
            <p:cNvSpPr/>
            <p:nvPr/>
          </p:nvSpPr>
          <p:spPr bwMode="auto">
            <a:xfrm>
              <a:off x="4156075" y="1812926"/>
              <a:ext cx="19050" cy="19050"/>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37" name="Freeform 38"/>
            <p:cNvSpPr/>
            <p:nvPr/>
          </p:nvSpPr>
          <p:spPr bwMode="auto">
            <a:xfrm>
              <a:off x="4124325" y="1790701"/>
              <a:ext cx="19050" cy="19050"/>
            </a:xfrm>
            <a:custGeom>
              <a:avLst/>
              <a:gdLst>
                <a:gd name="T0" fmla="*/ 11 w 12"/>
                <a:gd name="T1" fmla="*/ 8 h 12"/>
                <a:gd name="T2" fmla="*/ 4 w 12"/>
                <a:gd name="T3" fmla="*/ 10 h 12"/>
                <a:gd name="T4" fmla="*/ 2 w 12"/>
                <a:gd name="T5" fmla="*/ 3 h 12"/>
                <a:gd name="T6" fmla="*/ 9 w 12"/>
                <a:gd name="T7" fmla="*/ 1 h 12"/>
                <a:gd name="T8" fmla="*/ 11 w 12"/>
                <a:gd name="T9" fmla="*/ 8 h 12"/>
              </a:gdLst>
              <a:ahLst/>
              <a:cxnLst>
                <a:cxn ang="0">
                  <a:pos x="T0" y="T1"/>
                </a:cxn>
                <a:cxn ang="0">
                  <a:pos x="T2" y="T3"/>
                </a:cxn>
                <a:cxn ang="0">
                  <a:pos x="T4" y="T5"/>
                </a:cxn>
                <a:cxn ang="0">
                  <a:pos x="T6" y="T7"/>
                </a:cxn>
                <a:cxn ang="0">
                  <a:pos x="T8" y="T9"/>
                </a:cxn>
              </a:cxnLst>
              <a:rect l="0" t="0" r="r" b="b"/>
              <a:pathLst>
                <a:path w="12" h="12">
                  <a:moveTo>
                    <a:pt x="11" y="8"/>
                  </a:moveTo>
                  <a:cubicBezTo>
                    <a:pt x="9" y="11"/>
                    <a:pt x="6" y="12"/>
                    <a:pt x="4" y="10"/>
                  </a:cubicBezTo>
                  <a:cubicBezTo>
                    <a:pt x="1" y="9"/>
                    <a:pt x="0" y="6"/>
                    <a:pt x="2" y="3"/>
                  </a:cubicBezTo>
                  <a:cubicBezTo>
                    <a:pt x="3" y="1"/>
                    <a:pt x="6" y="0"/>
                    <a:pt x="9" y="1"/>
                  </a:cubicBezTo>
                  <a:cubicBezTo>
                    <a:pt x="11" y="3"/>
                    <a:pt x="12" y="6"/>
                    <a:pt x="11" y="8"/>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38" name="Freeform 39"/>
            <p:cNvSpPr/>
            <p:nvPr/>
          </p:nvSpPr>
          <p:spPr bwMode="auto">
            <a:xfrm>
              <a:off x="4090988" y="1776413"/>
              <a:ext cx="17463" cy="19050"/>
            </a:xfrm>
            <a:custGeom>
              <a:avLst/>
              <a:gdLst>
                <a:gd name="T0" fmla="*/ 11 w 11"/>
                <a:gd name="T1" fmla="*/ 7 h 12"/>
                <a:gd name="T2" fmla="*/ 4 w 11"/>
                <a:gd name="T3" fmla="*/ 11 h 12"/>
                <a:gd name="T4" fmla="*/ 0 w 11"/>
                <a:gd name="T5" fmla="*/ 4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4" y="11"/>
                  </a:cubicBezTo>
                  <a:cubicBezTo>
                    <a:pt x="1" y="10"/>
                    <a:pt x="0" y="7"/>
                    <a:pt x="0" y="4"/>
                  </a:cubicBezTo>
                  <a:cubicBezTo>
                    <a:pt x="1" y="2"/>
                    <a:pt x="4" y="0"/>
                    <a:pt x="7" y="1"/>
                  </a:cubicBezTo>
                  <a:cubicBezTo>
                    <a:pt x="10" y="1"/>
                    <a:pt x="11" y="4"/>
                    <a:pt x="11" y="7"/>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39" name="Oval 40"/>
            <p:cNvSpPr>
              <a:spLocks noChangeArrowheads="1"/>
            </p:cNvSpPr>
            <p:nvPr/>
          </p:nvSpPr>
          <p:spPr bwMode="auto">
            <a:xfrm>
              <a:off x="4054475" y="1771651"/>
              <a:ext cx="15875" cy="17463"/>
            </a:xfrm>
            <a:prstGeom prst="ellipse">
              <a:avLst/>
            </a:prstGeom>
            <a:solidFill>
              <a:schemeClr val="accent4"/>
            </a:solidFill>
            <a:ln>
              <a:noFill/>
            </a:ln>
          </p:spPr>
          <p:txBody>
            <a:bodyPr vert="horz" wrap="square" lIns="121920" tIns="60960" rIns="121920" bIns="60960" numCol="1" anchor="t" anchorCtr="0" compatLnSpc="1"/>
            <a:lstStyle/>
            <a:p>
              <a:endParaRPr lang="en-US" sz="2400"/>
            </a:p>
          </p:txBody>
        </p:sp>
        <p:sp>
          <p:nvSpPr>
            <p:cNvPr id="40" name="Freeform 41"/>
            <p:cNvSpPr/>
            <p:nvPr/>
          </p:nvSpPr>
          <p:spPr bwMode="auto">
            <a:xfrm>
              <a:off x="4014788" y="1776413"/>
              <a:ext cx="19050" cy="19050"/>
            </a:xfrm>
            <a:custGeom>
              <a:avLst/>
              <a:gdLst>
                <a:gd name="T0" fmla="*/ 11 w 12"/>
                <a:gd name="T1" fmla="*/ 4 h 12"/>
                <a:gd name="T2" fmla="*/ 7 w 12"/>
                <a:gd name="T3" fmla="*/ 11 h 12"/>
                <a:gd name="T4" fmla="*/ 1 w 12"/>
                <a:gd name="T5" fmla="*/ 7 h 12"/>
                <a:gd name="T6" fmla="*/ 4 w 12"/>
                <a:gd name="T7" fmla="*/ 1 h 12"/>
                <a:gd name="T8" fmla="*/ 11 w 12"/>
                <a:gd name="T9" fmla="*/ 4 h 12"/>
              </a:gdLst>
              <a:ahLst/>
              <a:cxnLst>
                <a:cxn ang="0">
                  <a:pos x="T0" y="T1"/>
                </a:cxn>
                <a:cxn ang="0">
                  <a:pos x="T2" y="T3"/>
                </a:cxn>
                <a:cxn ang="0">
                  <a:pos x="T4" y="T5"/>
                </a:cxn>
                <a:cxn ang="0">
                  <a:pos x="T6" y="T7"/>
                </a:cxn>
                <a:cxn ang="0">
                  <a:pos x="T8" y="T9"/>
                </a:cxn>
              </a:cxnLst>
              <a:rect l="0" t="0" r="r" b="b"/>
              <a:pathLst>
                <a:path w="12" h="12">
                  <a:moveTo>
                    <a:pt x="11" y="4"/>
                  </a:moveTo>
                  <a:cubicBezTo>
                    <a:pt x="12" y="7"/>
                    <a:pt x="10" y="10"/>
                    <a:pt x="7" y="11"/>
                  </a:cubicBezTo>
                  <a:cubicBezTo>
                    <a:pt x="4" y="12"/>
                    <a:pt x="1" y="10"/>
                    <a:pt x="1" y="7"/>
                  </a:cubicBezTo>
                  <a:cubicBezTo>
                    <a:pt x="0" y="4"/>
                    <a:pt x="2" y="1"/>
                    <a:pt x="4" y="1"/>
                  </a:cubicBezTo>
                  <a:cubicBezTo>
                    <a:pt x="7" y="0"/>
                    <a:pt x="10" y="2"/>
                    <a:pt x="11" y="4"/>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41" name="Freeform 42"/>
            <p:cNvSpPr/>
            <p:nvPr/>
          </p:nvSpPr>
          <p:spPr bwMode="auto">
            <a:xfrm>
              <a:off x="3979863" y="1790701"/>
              <a:ext cx="19050" cy="19050"/>
            </a:xfrm>
            <a:custGeom>
              <a:avLst/>
              <a:gdLst>
                <a:gd name="T0" fmla="*/ 11 w 12"/>
                <a:gd name="T1" fmla="*/ 3 h 12"/>
                <a:gd name="T2" fmla="*/ 9 w 12"/>
                <a:gd name="T3" fmla="*/ 10 h 12"/>
                <a:gd name="T4" fmla="*/ 1 w 12"/>
                <a:gd name="T5" fmla="*/ 8 h 12"/>
                <a:gd name="T6" fmla="*/ 3 w 12"/>
                <a:gd name="T7" fmla="*/ 1 h 12"/>
                <a:gd name="T8" fmla="*/ 11 w 12"/>
                <a:gd name="T9" fmla="*/ 3 h 12"/>
              </a:gdLst>
              <a:ahLst/>
              <a:cxnLst>
                <a:cxn ang="0">
                  <a:pos x="T0" y="T1"/>
                </a:cxn>
                <a:cxn ang="0">
                  <a:pos x="T2" y="T3"/>
                </a:cxn>
                <a:cxn ang="0">
                  <a:pos x="T4" y="T5"/>
                </a:cxn>
                <a:cxn ang="0">
                  <a:pos x="T6" y="T7"/>
                </a:cxn>
                <a:cxn ang="0">
                  <a:pos x="T8" y="T9"/>
                </a:cxn>
              </a:cxnLst>
              <a:rect l="0" t="0" r="r" b="b"/>
              <a:pathLst>
                <a:path w="12" h="12">
                  <a:moveTo>
                    <a:pt x="11" y="3"/>
                  </a:moveTo>
                  <a:cubicBezTo>
                    <a:pt x="12" y="6"/>
                    <a:pt x="11" y="9"/>
                    <a:pt x="9" y="10"/>
                  </a:cubicBezTo>
                  <a:cubicBezTo>
                    <a:pt x="6" y="12"/>
                    <a:pt x="3" y="11"/>
                    <a:pt x="1" y="8"/>
                  </a:cubicBezTo>
                  <a:cubicBezTo>
                    <a:pt x="0" y="6"/>
                    <a:pt x="1" y="3"/>
                    <a:pt x="3" y="1"/>
                  </a:cubicBezTo>
                  <a:cubicBezTo>
                    <a:pt x="6" y="0"/>
                    <a:pt x="9" y="1"/>
                    <a:pt x="11" y="3"/>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42" name="Freeform 43"/>
            <p:cNvSpPr/>
            <p:nvPr/>
          </p:nvSpPr>
          <p:spPr bwMode="auto">
            <a:xfrm>
              <a:off x="3948113" y="1812926"/>
              <a:ext cx="20638" cy="19050"/>
            </a:xfrm>
            <a:custGeom>
              <a:avLst/>
              <a:gdLst>
                <a:gd name="T0" fmla="*/ 10 w 12"/>
                <a:gd name="T1" fmla="*/ 2 h 12"/>
                <a:gd name="T2" fmla="*/ 10 w 12"/>
                <a:gd name="T3" fmla="*/ 10 h 12"/>
                <a:gd name="T4" fmla="*/ 3 w 12"/>
                <a:gd name="T5" fmla="*/ 10 h 12"/>
                <a:gd name="T6" fmla="*/ 3 w 12"/>
                <a:gd name="T7" fmla="*/ 2 h 12"/>
                <a:gd name="T8" fmla="*/ 10 w 12"/>
                <a:gd name="T9" fmla="*/ 2 h 12"/>
              </a:gdLst>
              <a:ahLst/>
              <a:cxnLst>
                <a:cxn ang="0">
                  <a:pos x="T0" y="T1"/>
                </a:cxn>
                <a:cxn ang="0">
                  <a:pos x="T2" y="T3"/>
                </a:cxn>
                <a:cxn ang="0">
                  <a:pos x="T4" y="T5"/>
                </a:cxn>
                <a:cxn ang="0">
                  <a:pos x="T6" y="T7"/>
                </a:cxn>
                <a:cxn ang="0">
                  <a:pos x="T8" y="T9"/>
                </a:cxn>
              </a:cxnLst>
              <a:rect l="0" t="0" r="r" b="b"/>
              <a:pathLst>
                <a:path w="12" h="12">
                  <a:moveTo>
                    <a:pt x="10" y="2"/>
                  </a:moveTo>
                  <a:cubicBezTo>
                    <a:pt x="12" y="4"/>
                    <a:pt x="12" y="8"/>
                    <a:pt x="10" y="10"/>
                  </a:cubicBezTo>
                  <a:cubicBezTo>
                    <a:pt x="8" y="12"/>
                    <a:pt x="5" y="12"/>
                    <a:pt x="3" y="10"/>
                  </a:cubicBezTo>
                  <a:cubicBezTo>
                    <a:pt x="0" y="8"/>
                    <a:pt x="0" y="4"/>
                    <a:pt x="3" y="2"/>
                  </a:cubicBezTo>
                  <a:cubicBezTo>
                    <a:pt x="5" y="0"/>
                    <a:pt x="8" y="0"/>
                    <a:pt x="10" y="2"/>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43" name="Freeform 44"/>
            <p:cNvSpPr/>
            <p:nvPr/>
          </p:nvSpPr>
          <p:spPr bwMode="auto">
            <a:xfrm>
              <a:off x="3925888" y="1843088"/>
              <a:ext cx="19050" cy="19050"/>
            </a:xfrm>
            <a:custGeom>
              <a:avLst/>
              <a:gdLst>
                <a:gd name="T0" fmla="*/ 9 w 12"/>
                <a:gd name="T1" fmla="*/ 1 h 12"/>
                <a:gd name="T2" fmla="*/ 11 w 12"/>
                <a:gd name="T3" fmla="*/ 8 h 12"/>
                <a:gd name="T4" fmla="*/ 3 w 12"/>
                <a:gd name="T5" fmla="*/ 10 h 12"/>
                <a:gd name="T6" fmla="*/ 1 w 12"/>
                <a:gd name="T7" fmla="*/ 3 h 12"/>
                <a:gd name="T8" fmla="*/ 9 w 12"/>
                <a:gd name="T9" fmla="*/ 1 h 12"/>
              </a:gdLst>
              <a:ahLst/>
              <a:cxnLst>
                <a:cxn ang="0">
                  <a:pos x="T0" y="T1"/>
                </a:cxn>
                <a:cxn ang="0">
                  <a:pos x="T2" y="T3"/>
                </a:cxn>
                <a:cxn ang="0">
                  <a:pos x="T4" y="T5"/>
                </a:cxn>
                <a:cxn ang="0">
                  <a:pos x="T6" y="T7"/>
                </a:cxn>
                <a:cxn ang="0">
                  <a:pos x="T8" y="T9"/>
                </a:cxn>
              </a:cxnLst>
              <a:rect l="0" t="0" r="r" b="b"/>
              <a:pathLst>
                <a:path w="12" h="12">
                  <a:moveTo>
                    <a:pt x="9" y="1"/>
                  </a:moveTo>
                  <a:cubicBezTo>
                    <a:pt x="11" y="3"/>
                    <a:pt x="12" y="6"/>
                    <a:pt x="11" y="8"/>
                  </a:cubicBezTo>
                  <a:cubicBezTo>
                    <a:pt x="9" y="11"/>
                    <a:pt x="6" y="12"/>
                    <a:pt x="3" y="10"/>
                  </a:cubicBezTo>
                  <a:cubicBezTo>
                    <a:pt x="1" y="9"/>
                    <a:pt x="0" y="6"/>
                    <a:pt x="1" y="3"/>
                  </a:cubicBezTo>
                  <a:cubicBezTo>
                    <a:pt x="3" y="1"/>
                    <a:pt x="6" y="0"/>
                    <a:pt x="9" y="1"/>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44" name="Freeform 45"/>
            <p:cNvSpPr/>
            <p:nvPr/>
          </p:nvSpPr>
          <p:spPr bwMode="auto">
            <a:xfrm>
              <a:off x="3911600" y="1879601"/>
              <a:ext cx="19050" cy="17463"/>
            </a:xfrm>
            <a:custGeom>
              <a:avLst/>
              <a:gdLst>
                <a:gd name="T0" fmla="*/ 7 w 12"/>
                <a:gd name="T1" fmla="*/ 0 h 11"/>
                <a:gd name="T2" fmla="*/ 11 w 12"/>
                <a:gd name="T3" fmla="*/ 7 h 11"/>
                <a:gd name="T4" fmla="*/ 5 w 12"/>
                <a:gd name="T5" fmla="*/ 11 h 11"/>
                <a:gd name="T6" fmla="*/ 1 w 12"/>
                <a:gd name="T7" fmla="*/ 4 h 11"/>
                <a:gd name="T8" fmla="*/ 7 w 12"/>
                <a:gd name="T9" fmla="*/ 0 h 11"/>
              </a:gdLst>
              <a:ahLst/>
              <a:cxnLst>
                <a:cxn ang="0">
                  <a:pos x="T0" y="T1"/>
                </a:cxn>
                <a:cxn ang="0">
                  <a:pos x="T2" y="T3"/>
                </a:cxn>
                <a:cxn ang="0">
                  <a:pos x="T4" y="T5"/>
                </a:cxn>
                <a:cxn ang="0">
                  <a:pos x="T6" y="T7"/>
                </a:cxn>
                <a:cxn ang="0">
                  <a:pos x="T8" y="T9"/>
                </a:cxn>
              </a:cxnLst>
              <a:rect l="0" t="0" r="r" b="b"/>
              <a:pathLst>
                <a:path w="12" h="11">
                  <a:moveTo>
                    <a:pt x="7" y="0"/>
                  </a:moveTo>
                  <a:cubicBezTo>
                    <a:pt x="10" y="1"/>
                    <a:pt x="12" y="4"/>
                    <a:pt x="11" y="7"/>
                  </a:cubicBezTo>
                  <a:cubicBezTo>
                    <a:pt x="10" y="10"/>
                    <a:pt x="7" y="11"/>
                    <a:pt x="5" y="11"/>
                  </a:cubicBezTo>
                  <a:cubicBezTo>
                    <a:pt x="2" y="10"/>
                    <a:pt x="0" y="7"/>
                    <a:pt x="1" y="4"/>
                  </a:cubicBezTo>
                  <a:cubicBezTo>
                    <a:pt x="2" y="1"/>
                    <a:pt x="4" y="0"/>
                    <a:pt x="7" y="0"/>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45" name="Oval 46"/>
            <p:cNvSpPr>
              <a:spLocks noChangeArrowheads="1"/>
            </p:cNvSpPr>
            <p:nvPr/>
          </p:nvSpPr>
          <p:spPr bwMode="auto">
            <a:xfrm>
              <a:off x="3908425" y="1917701"/>
              <a:ext cx="15875" cy="15875"/>
            </a:xfrm>
            <a:prstGeom prst="ellipse">
              <a:avLst/>
            </a:prstGeom>
            <a:solidFill>
              <a:schemeClr val="accent4"/>
            </a:solidFill>
            <a:ln>
              <a:noFill/>
            </a:ln>
          </p:spPr>
          <p:txBody>
            <a:bodyPr vert="horz" wrap="square" lIns="121920" tIns="60960" rIns="121920" bIns="60960" numCol="1" anchor="t" anchorCtr="0" compatLnSpc="1"/>
            <a:lstStyle/>
            <a:p>
              <a:endParaRPr lang="en-US" sz="2400"/>
            </a:p>
          </p:txBody>
        </p:sp>
        <p:sp>
          <p:nvSpPr>
            <p:cNvPr id="46" name="Freeform 47"/>
            <p:cNvSpPr/>
            <p:nvPr/>
          </p:nvSpPr>
          <p:spPr bwMode="auto">
            <a:xfrm>
              <a:off x="3911600" y="1952626"/>
              <a:ext cx="19050" cy="20638"/>
            </a:xfrm>
            <a:custGeom>
              <a:avLst/>
              <a:gdLst>
                <a:gd name="T0" fmla="*/ 5 w 12"/>
                <a:gd name="T1" fmla="*/ 1 h 12"/>
                <a:gd name="T2" fmla="*/ 11 w 12"/>
                <a:gd name="T3" fmla="*/ 5 h 12"/>
                <a:gd name="T4" fmla="*/ 7 w 12"/>
                <a:gd name="T5" fmla="*/ 11 h 12"/>
                <a:gd name="T6" fmla="*/ 1 w 12"/>
                <a:gd name="T7" fmla="*/ 8 h 12"/>
                <a:gd name="T8" fmla="*/ 5 w 12"/>
                <a:gd name="T9" fmla="*/ 1 h 12"/>
              </a:gdLst>
              <a:ahLst/>
              <a:cxnLst>
                <a:cxn ang="0">
                  <a:pos x="T0" y="T1"/>
                </a:cxn>
                <a:cxn ang="0">
                  <a:pos x="T2" y="T3"/>
                </a:cxn>
                <a:cxn ang="0">
                  <a:pos x="T4" y="T5"/>
                </a:cxn>
                <a:cxn ang="0">
                  <a:pos x="T6" y="T7"/>
                </a:cxn>
                <a:cxn ang="0">
                  <a:pos x="T8" y="T9"/>
                </a:cxn>
              </a:cxnLst>
              <a:rect l="0" t="0" r="r" b="b"/>
              <a:pathLst>
                <a:path w="12" h="12">
                  <a:moveTo>
                    <a:pt x="5" y="1"/>
                  </a:moveTo>
                  <a:cubicBezTo>
                    <a:pt x="7" y="0"/>
                    <a:pt x="10" y="2"/>
                    <a:pt x="11" y="5"/>
                  </a:cubicBezTo>
                  <a:cubicBezTo>
                    <a:pt x="12" y="8"/>
                    <a:pt x="10" y="11"/>
                    <a:pt x="7" y="11"/>
                  </a:cubicBezTo>
                  <a:cubicBezTo>
                    <a:pt x="4" y="12"/>
                    <a:pt x="2" y="10"/>
                    <a:pt x="1" y="8"/>
                  </a:cubicBezTo>
                  <a:cubicBezTo>
                    <a:pt x="0" y="5"/>
                    <a:pt x="2" y="2"/>
                    <a:pt x="5" y="1"/>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47" name="Freeform 48"/>
            <p:cNvSpPr/>
            <p:nvPr/>
          </p:nvSpPr>
          <p:spPr bwMode="auto">
            <a:xfrm>
              <a:off x="3925888" y="1989138"/>
              <a:ext cx="19050" cy="19050"/>
            </a:xfrm>
            <a:custGeom>
              <a:avLst/>
              <a:gdLst>
                <a:gd name="T0" fmla="*/ 3 w 12"/>
                <a:gd name="T1" fmla="*/ 1 h 12"/>
                <a:gd name="T2" fmla="*/ 10 w 12"/>
                <a:gd name="T3" fmla="*/ 3 h 12"/>
                <a:gd name="T4" fmla="*/ 9 w 12"/>
                <a:gd name="T5" fmla="*/ 11 h 12"/>
                <a:gd name="T6" fmla="*/ 1 w 12"/>
                <a:gd name="T7" fmla="*/ 9 h 12"/>
                <a:gd name="T8" fmla="*/ 3 w 12"/>
                <a:gd name="T9" fmla="*/ 1 h 12"/>
              </a:gdLst>
              <a:ahLst/>
              <a:cxnLst>
                <a:cxn ang="0">
                  <a:pos x="T0" y="T1"/>
                </a:cxn>
                <a:cxn ang="0">
                  <a:pos x="T2" y="T3"/>
                </a:cxn>
                <a:cxn ang="0">
                  <a:pos x="T4" y="T5"/>
                </a:cxn>
                <a:cxn ang="0">
                  <a:pos x="T6" y="T7"/>
                </a:cxn>
                <a:cxn ang="0">
                  <a:pos x="T8" y="T9"/>
                </a:cxn>
              </a:cxnLst>
              <a:rect l="0" t="0" r="r" b="b"/>
              <a:pathLst>
                <a:path w="12" h="12">
                  <a:moveTo>
                    <a:pt x="3" y="1"/>
                  </a:moveTo>
                  <a:cubicBezTo>
                    <a:pt x="6" y="0"/>
                    <a:pt x="9" y="1"/>
                    <a:pt x="10" y="3"/>
                  </a:cubicBezTo>
                  <a:cubicBezTo>
                    <a:pt x="12" y="6"/>
                    <a:pt x="11" y="9"/>
                    <a:pt x="9" y="11"/>
                  </a:cubicBezTo>
                  <a:cubicBezTo>
                    <a:pt x="6" y="12"/>
                    <a:pt x="3" y="11"/>
                    <a:pt x="1" y="9"/>
                  </a:cubicBezTo>
                  <a:cubicBezTo>
                    <a:pt x="0" y="6"/>
                    <a:pt x="1" y="3"/>
                    <a:pt x="3" y="1"/>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48" name="Freeform 49"/>
            <p:cNvSpPr/>
            <p:nvPr/>
          </p:nvSpPr>
          <p:spPr bwMode="auto">
            <a:xfrm>
              <a:off x="3948113" y="2019301"/>
              <a:ext cx="20638" cy="19050"/>
            </a:xfrm>
            <a:custGeom>
              <a:avLst/>
              <a:gdLst>
                <a:gd name="T0" fmla="*/ 3 w 12"/>
                <a:gd name="T1" fmla="*/ 2 h 12"/>
                <a:gd name="T2" fmla="*/ 10 w 12"/>
                <a:gd name="T3" fmla="*/ 2 h 12"/>
                <a:gd name="T4" fmla="*/ 10 w 12"/>
                <a:gd name="T5" fmla="*/ 9 h 12"/>
                <a:gd name="T6" fmla="*/ 3 w 12"/>
                <a:gd name="T7" fmla="*/ 9 h 12"/>
                <a:gd name="T8" fmla="*/ 3 w 12"/>
                <a:gd name="T9" fmla="*/ 2 h 12"/>
              </a:gdLst>
              <a:ahLst/>
              <a:cxnLst>
                <a:cxn ang="0">
                  <a:pos x="T0" y="T1"/>
                </a:cxn>
                <a:cxn ang="0">
                  <a:pos x="T2" y="T3"/>
                </a:cxn>
                <a:cxn ang="0">
                  <a:pos x="T4" y="T5"/>
                </a:cxn>
                <a:cxn ang="0">
                  <a:pos x="T6" y="T7"/>
                </a:cxn>
                <a:cxn ang="0">
                  <a:pos x="T8" y="T9"/>
                </a:cxn>
              </a:cxnLst>
              <a:rect l="0" t="0" r="r" b="b"/>
              <a:pathLst>
                <a:path w="12" h="12">
                  <a:moveTo>
                    <a:pt x="3" y="2"/>
                  </a:moveTo>
                  <a:cubicBezTo>
                    <a:pt x="5" y="0"/>
                    <a:pt x="8" y="0"/>
                    <a:pt x="10" y="2"/>
                  </a:cubicBezTo>
                  <a:cubicBezTo>
                    <a:pt x="12" y="4"/>
                    <a:pt x="12" y="7"/>
                    <a:pt x="10" y="9"/>
                  </a:cubicBezTo>
                  <a:cubicBezTo>
                    <a:pt x="8" y="12"/>
                    <a:pt x="5" y="12"/>
                    <a:pt x="3" y="9"/>
                  </a:cubicBezTo>
                  <a:cubicBezTo>
                    <a:pt x="0" y="7"/>
                    <a:pt x="0" y="4"/>
                    <a:pt x="3" y="2"/>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49" name="Freeform 50"/>
            <p:cNvSpPr/>
            <p:nvPr/>
          </p:nvSpPr>
          <p:spPr bwMode="auto">
            <a:xfrm>
              <a:off x="3979863" y="2041526"/>
              <a:ext cx="19050" cy="19050"/>
            </a:xfrm>
            <a:custGeom>
              <a:avLst/>
              <a:gdLst>
                <a:gd name="T0" fmla="*/ 1 w 12"/>
                <a:gd name="T1" fmla="*/ 3 h 12"/>
                <a:gd name="T2" fmla="*/ 9 w 12"/>
                <a:gd name="T3" fmla="*/ 2 h 12"/>
                <a:gd name="T4" fmla="*/ 10 w 12"/>
                <a:gd name="T5" fmla="*/ 9 h 12"/>
                <a:gd name="T6" fmla="*/ 3 w 12"/>
                <a:gd name="T7" fmla="*/ 11 h 12"/>
                <a:gd name="T8" fmla="*/ 1 w 12"/>
                <a:gd name="T9" fmla="*/ 3 h 12"/>
              </a:gdLst>
              <a:ahLst/>
              <a:cxnLst>
                <a:cxn ang="0">
                  <a:pos x="T0" y="T1"/>
                </a:cxn>
                <a:cxn ang="0">
                  <a:pos x="T2" y="T3"/>
                </a:cxn>
                <a:cxn ang="0">
                  <a:pos x="T4" y="T5"/>
                </a:cxn>
                <a:cxn ang="0">
                  <a:pos x="T6" y="T7"/>
                </a:cxn>
                <a:cxn ang="0">
                  <a:pos x="T8" y="T9"/>
                </a:cxn>
              </a:cxnLst>
              <a:rect l="0" t="0" r="r" b="b"/>
              <a:pathLst>
                <a:path w="12" h="12">
                  <a:moveTo>
                    <a:pt x="1" y="3"/>
                  </a:moveTo>
                  <a:cubicBezTo>
                    <a:pt x="3" y="1"/>
                    <a:pt x="6" y="0"/>
                    <a:pt x="9" y="2"/>
                  </a:cubicBezTo>
                  <a:cubicBezTo>
                    <a:pt x="11" y="3"/>
                    <a:pt x="12" y="6"/>
                    <a:pt x="10" y="9"/>
                  </a:cubicBezTo>
                  <a:cubicBezTo>
                    <a:pt x="9" y="11"/>
                    <a:pt x="6" y="12"/>
                    <a:pt x="3" y="11"/>
                  </a:cubicBezTo>
                  <a:cubicBezTo>
                    <a:pt x="1" y="9"/>
                    <a:pt x="0" y="6"/>
                    <a:pt x="1" y="3"/>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50" name="Freeform 51"/>
            <p:cNvSpPr/>
            <p:nvPr/>
          </p:nvSpPr>
          <p:spPr bwMode="auto">
            <a:xfrm>
              <a:off x="4014788" y="2055813"/>
              <a:ext cx="19050" cy="20638"/>
            </a:xfrm>
            <a:custGeom>
              <a:avLst/>
              <a:gdLst>
                <a:gd name="T0" fmla="*/ 1 w 12"/>
                <a:gd name="T1" fmla="*/ 5 h 12"/>
                <a:gd name="T2" fmla="*/ 7 w 12"/>
                <a:gd name="T3" fmla="*/ 1 h 12"/>
                <a:gd name="T4" fmla="*/ 11 w 12"/>
                <a:gd name="T5" fmla="*/ 7 h 12"/>
                <a:gd name="T6" fmla="*/ 4 w 12"/>
                <a:gd name="T7" fmla="*/ 11 h 12"/>
                <a:gd name="T8" fmla="*/ 1 w 12"/>
                <a:gd name="T9" fmla="*/ 5 h 12"/>
              </a:gdLst>
              <a:ahLst/>
              <a:cxnLst>
                <a:cxn ang="0">
                  <a:pos x="T0" y="T1"/>
                </a:cxn>
                <a:cxn ang="0">
                  <a:pos x="T2" y="T3"/>
                </a:cxn>
                <a:cxn ang="0">
                  <a:pos x="T4" y="T5"/>
                </a:cxn>
                <a:cxn ang="0">
                  <a:pos x="T6" y="T7"/>
                </a:cxn>
                <a:cxn ang="0">
                  <a:pos x="T8" y="T9"/>
                </a:cxn>
              </a:cxnLst>
              <a:rect l="0" t="0" r="r" b="b"/>
              <a:pathLst>
                <a:path w="12" h="12">
                  <a:moveTo>
                    <a:pt x="1" y="5"/>
                  </a:moveTo>
                  <a:cubicBezTo>
                    <a:pt x="1" y="2"/>
                    <a:pt x="4" y="0"/>
                    <a:pt x="7" y="1"/>
                  </a:cubicBezTo>
                  <a:cubicBezTo>
                    <a:pt x="10" y="2"/>
                    <a:pt x="12" y="5"/>
                    <a:pt x="11" y="7"/>
                  </a:cubicBezTo>
                  <a:cubicBezTo>
                    <a:pt x="10" y="10"/>
                    <a:pt x="7" y="12"/>
                    <a:pt x="4" y="11"/>
                  </a:cubicBezTo>
                  <a:cubicBezTo>
                    <a:pt x="2" y="10"/>
                    <a:pt x="0" y="8"/>
                    <a:pt x="1" y="5"/>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51" name="Oval 52"/>
            <p:cNvSpPr>
              <a:spLocks noChangeArrowheads="1"/>
            </p:cNvSpPr>
            <p:nvPr/>
          </p:nvSpPr>
          <p:spPr bwMode="auto">
            <a:xfrm>
              <a:off x="4054475" y="2062163"/>
              <a:ext cx="15875" cy="17463"/>
            </a:xfrm>
            <a:prstGeom prst="ellipse">
              <a:avLst/>
            </a:prstGeom>
            <a:solidFill>
              <a:schemeClr val="accent4"/>
            </a:solidFill>
            <a:ln>
              <a:noFill/>
            </a:ln>
          </p:spPr>
          <p:txBody>
            <a:bodyPr vert="horz" wrap="square" lIns="121920" tIns="60960" rIns="121920" bIns="60960" numCol="1" anchor="t" anchorCtr="0" compatLnSpc="1"/>
            <a:lstStyle/>
            <a:p>
              <a:endParaRPr lang="en-US" sz="2400"/>
            </a:p>
          </p:txBody>
        </p:sp>
        <p:sp>
          <p:nvSpPr>
            <p:cNvPr id="52" name="Freeform 53"/>
            <p:cNvSpPr/>
            <p:nvPr/>
          </p:nvSpPr>
          <p:spPr bwMode="auto">
            <a:xfrm>
              <a:off x="4090988" y="2055813"/>
              <a:ext cx="17463" cy="20638"/>
            </a:xfrm>
            <a:custGeom>
              <a:avLst/>
              <a:gdLst>
                <a:gd name="T0" fmla="*/ 0 w 11"/>
                <a:gd name="T1" fmla="*/ 7 h 12"/>
                <a:gd name="T2" fmla="*/ 4 w 11"/>
                <a:gd name="T3" fmla="*/ 1 h 12"/>
                <a:gd name="T4" fmla="*/ 10 w 11"/>
                <a:gd name="T5" fmla="*/ 5 h 12"/>
                <a:gd name="T6" fmla="*/ 7 w 11"/>
                <a:gd name="T7" fmla="*/ 11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cubicBezTo>
                    <a:pt x="0" y="5"/>
                    <a:pt x="1" y="2"/>
                    <a:pt x="4" y="1"/>
                  </a:cubicBezTo>
                  <a:cubicBezTo>
                    <a:pt x="7" y="0"/>
                    <a:pt x="10" y="2"/>
                    <a:pt x="10" y="5"/>
                  </a:cubicBezTo>
                  <a:cubicBezTo>
                    <a:pt x="11" y="8"/>
                    <a:pt x="10" y="10"/>
                    <a:pt x="7" y="11"/>
                  </a:cubicBezTo>
                  <a:cubicBezTo>
                    <a:pt x="4" y="12"/>
                    <a:pt x="1" y="10"/>
                    <a:pt x="0" y="7"/>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53" name="Freeform 54"/>
            <p:cNvSpPr/>
            <p:nvPr/>
          </p:nvSpPr>
          <p:spPr bwMode="auto">
            <a:xfrm>
              <a:off x="4124325" y="2041526"/>
              <a:ext cx="19050" cy="19050"/>
            </a:xfrm>
            <a:custGeom>
              <a:avLst/>
              <a:gdLst>
                <a:gd name="T0" fmla="*/ 2 w 12"/>
                <a:gd name="T1" fmla="*/ 9 h 12"/>
                <a:gd name="T2" fmla="*/ 4 w 12"/>
                <a:gd name="T3" fmla="*/ 2 h 12"/>
                <a:gd name="T4" fmla="*/ 11 w 12"/>
                <a:gd name="T5" fmla="*/ 3 h 12"/>
                <a:gd name="T6" fmla="*/ 9 w 12"/>
                <a:gd name="T7" fmla="*/ 11 h 12"/>
                <a:gd name="T8" fmla="*/ 2 w 12"/>
                <a:gd name="T9" fmla="*/ 9 h 12"/>
              </a:gdLst>
              <a:ahLst/>
              <a:cxnLst>
                <a:cxn ang="0">
                  <a:pos x="T0" y="T1"/>
                </a:cxn>
                <a:cxn ang="0">
                  <a:pos x="T2" y="T3"/>
                </a:cxn>
                <a:cxn ang="0">
                  <a:pos x="T4" y="T5"/>
                </a:cxn>
                <a:cxn ang="0">
                  <a:pos x="T6" y="T7"/>
                </a:cxn>
                <a:cxn ang="0">
                  <a:pos x="T8" y="T9"/>
                </a:cxn>
              </a:cxnLst>
              <a:rect l="0" t="0" r="r" b="b"/>
              <a:pathLst>
                <a:path w="12" h="12">
                  <a:moveTo>
                    <a:pt x="2" y="9"/>
                  </a:moveTo>
                  <a:cubicBezTo>
                    <a:pt x="0" y="6"/>
                    <a:pt x="1" y="3"/>
                    <a:pt x="4" y="2"/>
                  </a:cubicBezTo>
                  <a:cubicBezTo>
                    <a:pt x="6" y="0"/>
                    <a:pt x="9" y="1"/>
                    <a:pt x="11" y="3"/>
                  </a:cubicBezTo>
                  <a:cubicBezTo>
                    <a:pt x="12" y="6"/>
                    <a:pt x="11" y="9"/>
                    <a:pt x="9" y="11"/>
                  </a:cubicBezTo>
                  <a:cubicBezTo>
                    <a:pt x="6" y="12"/>
                    <a:pt x="3" y="11"/>
                    <a:pt x="2" y="9"/>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54" name="Freeform 55"/>
            <p:cNvSpPr/>
            <p:nvPr/>
          </p:nvSpPr>
          <p:spPr bwMode="auto">
            <a:xfrm>
              <a:off x="4156075" y="2019301"/>
              <a:ext cx="19050" cy="19050"/>
            </a:xfrm>
            <a:custGeom>
              <a:avLst/>
              <a:gdLst>
                <a:gd name="T0" fmla="*/ 2 w 12"/>
                <a:gd name="T1" fmla="*/ 9 h 12"/>
                <a:gd name="T2" fmla="*/ 2 w 12"/>
                <a:gd name="T3" fmla="*/ 2 h 12"/>
                <a:gd name="T4" fmla="*/ 10 w 12"/>
                <a:gd name="T5" fmla="*/ 2 h 12"/>
                <a:gd name="T6" fmla="*/ 10 w 12"/>
                <a:gd name="T7" fmla="*/ 9 h 12"/>
                <a:gd name="T8" fmla="*/ 2 w 12"/>
                <a:gd name="T9" fmla="*/ 9 h 12"/>
              </a:gdLst>
              <a:ahLst/>
              <a:cxnLst>
                <a:cxn ang="0">
                  <a:pos x="T0" y="T1"/>
                </a:cxn>
                <a:cxn ang="0">
                  <a:pos x="T2" y="T3"/>
                </a:cxn>
                <a:cxn ang="0">
                  <a:pos x="T4" y="T5"/>
                </a:cxn>
                <a:cxn ang="0">
                  <a:pos x="T6" y="T7"/>
                </a:cxn>
                <a:cxn ang="0">
                  <a:pos x="T8" y="T9"/>
                </a:cxn>
              </a:cxnLst>
              <a:rect l="0" t="0" r="r" b="b"/>
              <a:pathLst>
                <a:path w="12" h="12">
                  <a:moveTo>
                    <a:pt x="2" y="9"/>
                  </a:moveTo>
                  <a:cubicBezTo>
                    <a:pt x="0" y="7"/>
                    <a:pt x="0" y="4"/>
                    <a:pt x="2" y="2"/>
                  </a:cubicBezTo>
                  <a:cubicBezTo>
                    <a:pt x="4" y="0"/>
                    <a:pt x="8" y="0"/>
                    <a:pt x="10" y="2"/>
                  </a:cubicBezTo>
                  <a:cubicBezTo>
                    <a:pt x="12" y="4"/>
                    <a:pt x="12" y="7"/>
                    <a:pt x="10" y="9"/>
                  </a:cubicBezTo>
                  <a:cubicBezTo>
                    <a:pt x="8" y="12"/>
                    <a:pt x="4" y="12"/>
                    <a:pt x="2" y="9"/>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55" name="Freeform 56"/>
            <p:cNvSpPr/>
            <p:nvPr/>
          </p:nvSpPr>
          <p:spPr bwMode="auto">
            <a:xfrm>
              <a:off x="4178300" y="1989138"/>
              <a:ext cx="19050" cy="19050"/>
            </a:xfrm>
            <a:custGeom>
              <a:avLst/>
              <a:gdLst>
                <a:gd name="T0" fmla="*/ 4 w 12"/>
                <a:gd name="T1" fmla="*/ 11 h 12"/>
                <a:gd name="T2" fmla="*/ 2 w 12"/>
                <a:gd name="T3" fmla="*/ 3 h 12"/>
                <a:gd name="T4" fmla="*/ 9 w 12"/>
                <a:gd name="T5" fmla="*/ 2 h 12"/>
                <a:gd name="T6" fmla="*/ 11 w 12"/>
                <a:gd name="T7" fmla="*/ 9 h 12"/>
                <a:gd name="T8" fmla="*/ 4 w 12"/>
                <a:gd name="T9" fmla="*/ 11 h 12"/>
              </a:gdLst>
              <a:ahLst/>
              <a:cxnLst>
                <a:cxn ang="0">
                  <a:pos x="T0" y="T1"/>
                </a:cxn>
                <a:cxn ang="0">
                  <a:pos x="T2" y="T3"/>
                </a:cxn>
                <a:cxn ang="0">
                  <a:pos x="T4" y="T5"/>
                </a:cxn>
                <a:cxn ang="0">
                  <a:pos x="T6" y="T7"/>
                </a:cxn>
                <a:cxn ang="0">
                  <a:pos x="T8" y="T9"/>
                </a:cxn>
              </a:cxnLst>
              <a:rect l="0" t="0" r="r" b="b"/>
              <a:pathLst>
                <a:path w="12" h="12">
                  <a:moveTo>
                    <a:pt x="4" y="11"/>
                  </a:moveTo>
                  <a:cubicBezTo>
                    <a:pt x="1" y="9"/>
                    <a:pt x="0" y="6"/>
                    <a:pt x="2" y="3"/>
                  </a:cubicBezTo>
                  <a:cubicBezTo>
                    <a:pt x="3" y="1"/>
                    <a:pt x="6" y="0"/>
                    <a:pt x="9" y="2"/>
                  </a:cubicBezTo>
                  <a:cubicBezTo>
                    <a:pt x="11" y="3"/>
                    <a:pt x="12" y="6"/>
                    <a:pt x="11" y="9"/>
                  </a:cubicBezTo>
                  <a:cubicBezTo>
                    <a:pt x="9" y="11"/>
                    <a:pt x="6" y="12"/>
                    <a:pt x="4" y="11"/>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56" name="Freeform 57"/>
            <p:cNvSpPr/>
            <p:nvPr/>
          </p:nvSpPr>
          <p:spPr bwMode="auto">
            <a:xfrm>
              <a:off x="4192588" y="1952626"/>
              <a:ext cx="19050" cy="20638"/>
            </a:xfrm>
            <a:custGeom>
              <a:avLst/>
              <a:gdLst>
                <a:gd name="T0" fmla="*/ 5 w 12"/>
                <a:gd name="T1" fmla="*/ 11 h 12"/>
                <a:gd name="T2" fmla="*/ 1 w 12"/>
                <a:gd name="T3" fmla="*/ 5 h 12"/>
                <a:gd name="T4" fmla="*/ 8 w 12"/>
                <a:gd name="T5" fmla="*/ 1 h 12"/>
                <a:gd name="T6" fmla="*/ 11 w 12"/>
                <a:gd name="T7" fmla="*/ 8 h 12"/>
                <a:gd name="T8" fmla="*/ 5 w 12"/>
                <a:gd name="T9" fmla="*/ 11 h 12"/>
              </a:gdLst>
              <a:ahLst/>
              <a:cxnLst>
                <a:cxn ang="0">
                  <a:pos x="T0" y="T1"/>
                </a:cxn>
                <a:cxn ang="0">
                  <a:pos x="T2" y="T3"/>
                </a:cxn>
                <a:cxn ang="0">
                  <a:pos x="T4" y="T5"/>
                </a:cxn>
                <a:cxn ang="0">
                  <a:pos x="T6" y="T7"/>
                </a:cxn>
                <a:cxn ang="0">
                  <a:pos x="T8" y="T9"/>
                </a:cxn>
              </a:cxnLst>
              <a:rect l="0" t="0" r="r" b="b"/>
              <a:pathLst>
                <a:path w="12" h="12">
                  <a:moveTo>
                    <a:pt x="5" y="11"/>
                  </a:moveTo>
                  <a:cubicBezTo>
                    <a:pt x="2" y="11"/>
                    <a:pt x="0" y="8"/>
                    <a:pt x="1" y="5"/>
                  </a:cubicBezTo>
                  <a:cubicBezTo>
                    <a:pt x="2" y="2"/>
                    <a:pt x="5" y="0"/>
                    <a:pt x="8" y="1"/>
                  </a:cubicBezTo>
                  <a:cubicBezTo>
                    <a:pt x="10" y="2"/>
                    <a:pt x="12" y="5"/>
                    <a:pt x="11" y="8"/>
                  </a:cubicBezTo>
                  <a:cubicBezTo>
                    <a:pt x="11" y="10"/>
                    <a:pt x="8" y="12"/>
                    <a:pt x="5" y="11"/>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57" name="Oval 58"/>
            <p:cNvSpPr>
              <a:spLocks noChangeArrowheads="1"/>
            </p:cNvSpPr>
            <p:nvPr/>
          </p:nvSpPr>
          <p:spPr bwMode="auto">
            <a:xfrm>
              <a:off x="4198938" y="1917701"/>
              <a:ext cx="17463" cy="15875"/>
            </a:xfrm>
            <a:prstGeom prst="ellipse">
              <a:avLst/>
            </a:prstGeom>
            <a:solidFill>
              <a:schemeClr val="accent4"/>
            </a:solidFill>
            <a:ln>
              <a:noFill/>
            </a:ln>
          </p:spPr>
          <p:txBody>
            <a:bodyPr vert="horz" wrap="square" lIns="121920" tIns="60960" rIns="121920" bIns="60960" numCol="1" anchor="t" anchorCtr="0" compatLnSpc="1"/>
            <a:lstStyle/>
            <a:p>
              <a:endParaRPr lang="en-US" sz="2400"/>
            </a:p>
          </p:txBody>
        </p:sp>
        <p:sp>
          <p:nvSpPr>
            <p:cNvPr id="58" name="Freeform 59"/>
            <p:cNvSpPr/>
            <p:nvPr/>
          </p:nvSpPr>
          <p:spPr bwMode="auto">
            <a:xfrm>
              <a:off x="4192588" y="1879601"/>
              <a:ext cx="19050" cy="17463"/>
            </a:xfrm>
            <a:custGeom>
              <a:avLst/>
              <a:gdLst>
                <a:gd name="T0" fmla="*/ 8 w 12"/>
                <a:gd name="T1" fmla="*/ 11 h 11"/>
                <a:gd name="T2" fmla="*/ 1 w 12"/>
                <a:gd name="T3" fmla="*/ 7 h 11"/>
                <a:gd name="T4" fmla="*/ 5 w 12"/>
                <a:gd name="T5" fmla="*/ 1 h 11"/>
                <a:gd name="T6" fmla="*/ 11 w 12"/>
                <a:gd name="T7" fmla="*/ 4 h 11"/>
                <a:gd name="T8" fmla="*/ 8 w 12"/>
                <a:gd name="T9" fmla="*/ 11 h 11"/>
              </a:gdLst>
              <a:ahLst/>
              <a:cxnLst>
                <a:cxn ang="0">
                  <a:pos x="T0" y="T1"/>
                </a:cxn>
                <a:cxn ang="0">
                  <a:pos x="T2" y="T3"/>
                </a:cxn>
                <a:cxn ang="0">
                  <a:pos x="T4" y="T5"/>
                </a:cxn>
                <a:cxn ang="0">
                  <a:pos x="T6" y="T7"/>
                </a:cxn>
                <a:cxn ang="0">
                  <a:pos x="T8" y="T9"/>
                </a:cxn>
              </a:cxnLst>
              <a:rect l="0" t="0" r="r" b="b"/>
              <a:pathLst>
                <a:path w="12" h="11">
                  <a:moveTo>
                    <a:pt x="8" y="11"/>
                  </a:moveTo>
                  <a:cubicBezTo>
                    <a:pt x="5" y="11"/>
                    <a:pt x="2" y="10"/>
                    <a:pt x="1" y="7"/>
                  </a:cubicBezTo>
                  <a:cubicBezTo>
                    <a:pt x="0" y="4"/>
                    <a:pt x="2" y="1"/>
                    <a:pt x="5" y="1"/>
                  </a:cubicBezTo>
                  <a:cubicBezTo>
                    <a:pt x="8" y="0"/>
                    <a:pt x="11" y="1"/>
                    <a:pt x="11" y="4"/>
                  </a:cubicBezTo>
                  <a:cubicBezTo>
                    <a:pt x="12" y="7"/>
                    <a:pt x="10" y="10"/>
                    <a:pt x="8" y="11"/>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59" name="Freeform 60"/>
            <p:cNvSpPr/>
            <p:nvPr/>
          </p:nvSpPr>
          <p:spPr bwMode="auto">
            <a:xfrm>
              <a:off x="4178300" y="1843088"/>
              <a:ext cx="19050" cy="19050"/>
            </a:xfrm>
            <a:custGeom>
              <a:avLst/>
              <a:gdLst>
                <a:gd name="T0" fmla="*/ 9 w 12"/>
                <a:gd name="T1" fmla="*/ 10 h 12"/>
                <a:gd name="T2" fmla="*/ 2 w 12"/>
                <a:gd name="T3" fmla="*/ 8 h 12"/>
                <a:gd name="T4" fmla="*/ 4 w 12"/>
                <a:gd name="T5" fmla="*/ 1 h 12"/>
                <a:gd name="T6" fmla="*/ 11 w 12"/>
                <a:gd name="T7" fmla="*/ 3 h 12"/>
                <a:gd name="T8" fmla="*/ 9 w 12"/>
                <a:gd name="T9" fmla="*/ 10 h 12"/>
              </a:gdLst>
              <a:ahLst/>
              <a:cxnLst>
                <a:cxn ang="0">
                  <a:pos x="T0" y="T1"/>
                </a:cxn>
                <a:cxn ang="0">
                  <a:pos x="T2" y="T3"/>
                </a:cxn>
                <a:cxn ang="0">
                  <a:pos x="T4" y="T5"/>
                </a:cxn>
                <a:cxn ang="0">
                  <a:pos x="T6" y="T7"/>
                </a:cxn>
                <a:cxn ang="0">
                  <a:pos x="T8" y="T9"/>
                </a:cxn>
              </a:cxnLst>
              <a:rect l="0" t="0" r="r" b="b"/>
              <a:pathLst>
                <a:path w="12" h="12">
                  <a:moveTo>
                    <a:pt x="9" y="10"/>
                  </a:moveTo>
                  <a:cubicBezTo>
                    <a:pt x="6" y="12"/>
                    <a:pt x="3" y="11"/>
                    <a:pt x="2" y="8"/>
                  </a:cubicBezTo>
                  <a:cubicBezTo>
                    <a:pt x="0" y="6"/>
                    <a:pt x="1" y="3"/>
                    <a:pt x="4" y="1"/>
                  </a:cubicBezTo>
                  <a:cubicBezTo>
                    <a:pt x="6" y="0"/>
                    <a:pt x="9" y="1"/>
                    <a:pt x="11" y="3"/>
                  </a:cubicBezTo>
                  <a:cubicBezTo>
                    <a:pt x="12" y="6"/>
                    <a:pt x="11" y="9"/>
                    <a:pt x="9" y="1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60" name="Freeform 61"/>
            <p:cNvSpPr>
              <a:spLocks noEditPoints="1"/>
            </p:cNvSpPr>
            <p:nvPr/>
          </p:nvSpPr>
          <p:spPr bwMode="auto">
            <a:xfrm>
              <a:off x="3487738" y="2447926"/>
              <a:ext cx="552450" cy="527050"/>
            </a:xfrm>
            <a:custGeom>
              <a:avLst/>
              <a:gdLst>
                <a:gd name="T0" fmla="*/ 47 w 343"/>
                <a:gd name="T1" fmla="*/ 326 h 326"/>
                <a:gd name="T2" fmla="*/ 47 w 343"/>
                <a:gd name="T3" fmla="*/ 326 h 326"/>
                <a:gd name="T4" fmla="*/ 47 w 343"/>
                <a:gd name="T5" fmla="*/ 326 h 326"/>
                <a:gd name="T6" fmla="*/ 47 w 343"/>
                <a:gd name="T7" fmla="*/ 326 h 326"/>
                <a:gd name="T8" fmla="*/ 0 w 343"/>
                <a:gd name="T9" fmla="*/ 320 h 326"/>
                <a:gd name="T10" fmla="*/ 0 w 343"/>
                <a:gd name="T11" fmla="*/ 320 h 326"/>
                <a:gd name="T12" fmla="*/ 0 w 343"/>
                <a:gd name="T13" fmla="*/ 320 h 326"/>
                <a:gd name="T14" fmla="*/ 0 w 343"/>
                <a:gd name="T15" fmla="*/ 320 h 326"/>
                <a:gd name="T16" fmla="*/ 0 w 343"/>
                <a:gd name="T17" fmla="*/ 320 h 326"/>
                <a:gd name="T18" fmla="*/ 0 w 343"/>
                <a:gd name="T19" fmla="*/ 320 h 326"/>
                <a:gd name="T20" fmla="*/ 41 w 343"/>
                <a:gd name="T21" fmla="*/ 201 h 326"/>
                <a:gd name="T22" fmla="*/ 41 w 343"/>
                <a:gd name="T23" fmla="*/ 201 h 326"/>
                <a:gd name="T24" fmla="*/ 0 w 343"/>
                <a:gd name="T25" fmla="*/ 320 h 326"/>
                <a:gd name="T26" fmla="*/ 41 w 343"/>
                <a:gd name="T27" fmla="*/ 201 h 326"/>
                <a:gd name="T28" fmla="*/ 319 w 343"/>
                <a:gd name="T29" fmla="*/ 120 h 326"/>
                <a:gd name="T30" fmla="*/ 47 w 343"/>
                <a:gd name="T31" fmla="*/ 326 h 326"/>
                <a:gd name="T32" fmla="*/ 319 w 343"/>
                <a:gd name="T33" fmla="*/ 120 h 326"/>
                <a:gd name="T34" fmla="*/ 319 w 343"/>
                <a:gd name="T35" fmla="*/ 119 h 326"/>
                <a:gd name="T36" fmla="*/ 319 w 343"/>
                <a:gd name="T37" fmla="*/ 120 h 326"/>
                <a:gd name="T38" fmla="*/ 319 w 343"/>
                <a:gd name="T39" fmla="*/ 119 h 326"/>
                <a:gd name="T40" fmla="*/ 318 w 343"/>
                <a:gd name="T41" fmla="*/ 119 h 326"/>
                <a:gd name="T42" fmla="*/ 318 w 343"/>
                <a:gd name="T43" fmla="*/ 119 h 326"/>
                <a:gd name="T44" fmla="*/ 318 w 343"/>
                <a:gd name="T45" fmla="*/ 119 h 326"/>
                <a:gd name="T46" fmla="*/ 318 w 343"/>
                <a:gd name="T47" fmla="*/ 119 h 326"/>
                <a:gd name="T48" fmla="*/ 318 w 343"/>
                <a:gd name="T49" fmla="*/ 119 h 326"/>
                <a:gd name="T50" fmla="*/ 318 w 343"/>
                <a:gd name="T51" fmla="*/ 119 h 326"/>
                <a:gd name="T52" fmla="*/ 318 w 343"/>
                <a:gd name="T53" fmla="*/ 119 h 326"/>
                <a:gd name="T54" fmla="*/ 318 w 343"/>
                <a:gd name="T55" fmla="*/ 119 h 326"/>
                <a:gd name="T56" fmla="*/ 318 w 343"/>
                <a:gd name="T57" fmla="*/ 119 h 326"/>
                <a:gd name="T58" fmla="*/ 318 w 343"/>
                <a:gd name="T59" fmla="*/ 119 h 326"/>
                <a:gd name="T60" fmla="*/ 318 w 343"/>
                <a:gd name="T61" fmla="*/ 119 h 326"/>
                <a:gd name="T62" fmla="*/ 318 w 343"/>
                <a:gd name="T63" fmla="*/ 119 h 326"/>
                <a:gd name="T64" fmla="*/ 318 w 343"/>
                <a:gd name="T65" fmla="*/ 119 h 326"/>
                <a:gd name="T66" fmla="*/ 318 w 343"/>
                <a:gd name="T67" fmla="*/ 119 h 326"/>
                <a:gd name="T68" fmla="*/ 318 w 343"/>
                <a:gd name="T69" fmla="*/ 119 h 326"/>
                <a:gd name="T70" fmla="*/ 295 w 343"/>
                <a:gd name="T71" fmla="*/ 0 h 326"/>
                <a:gd name="T72" fmla="*/ 295 w 343"/>
                <a:gd name="T73" fmla="*/ 0 h 326"/>
                <a:gd name="T74" fmla="*/ 295 w 343"/>
                <a:gd name="T75" fmla="*/ 0 h 326"/>
                <a:gd name="T76" fmla="*/ 295 w 343"/>
                <a:gd name="T7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3" h="326">
                  <a:moveTo>
                    <a:pt x="47" y="326"/>
                  </a:moveTo>
                  <a:cubicBezTo>
                    <a:pt x="47" y="326"/>
                    <a:pt x="47" y="326"/>
                    <a:pt x="47" y="326"/>
                  </a:cubicBezTo>
                  <a:cubicBezTo>
                    <a:pt x="47" y="326"/>
                    <a:pt x="47" y="326"/>
                    <a:pt x="47" y="326"/>
                  </a:cubicBezTo>
                  <a:cubicBezTo>
                    <a:pt x="47" y="326"/>
                    <a:pt x="47" y="326"/>
                    <a:pt x="47" y="326"/>
                  </a:cubicBezTo>
                  <a:moveTo>
                    <a:pt x="0" y="320"/>
                  </a:moveTo>
                  <a:cubicBezTo>
                    <a:pt x="0" y="320"/>
                    <a:pt x="0" y="320"/>
                    <a:pt x="0" y="320"/>
                  </a:cubicBezTo>
                  <a:cubicBezTo>
                    <a:pt x="0" y="320"/>
                    <a:pt x="0" y="320"/>
                    <a:pt x="0" y="320"/>
                  </a:cubicBezTo>
                  <a:moveTo>
                    <a:pt x="0" y="320"/>
                  </a:moveTo>
                  <a:cubicBezTo>
                    <a:pt x="0" y="320"/>
                    <a:pt x="0" y="320"/>
                    <a:pt x="0" y="320"/>
                  </a:cubicBezTo>
                  <a:cubicBezTo>
                    <a:pt x="0" y="320"/>
                    <a:pt x="0" y="320"/>
                    <a:pt x="0" y="320"/>
                  </a:cubicBezTo>
                  <a:moveTo>
                    <a:pt x="41" y="201"/>
                  </a:moveTo>
                  <a:cubicBezTo>
                    <a:pt x="41" y="201"/>
                    <a:pt x="41" y="201"/>
                    <a:pt x="41" y="201"/>
                  </a:cubicBezTo>
                  <a:cubicBezTo>
                    <a:pt x="81" y="260"/>
                    <a:pt x="1" y="320"/>
                    <a:pt x="0" y="320"/>
                  </a:cubicBezTo>
                  <a:cubicBezTo>
                    <a:pt x="1" y="320"/>
                    <a:pt x="81" y="260"/>
                    <a:pt x="41" y="201"/>
                  </a:cubicBezTo>
                  <a:moveTo>
                    <a:pt x="319" y="120"/>
                  </a:moveTo>
                  <a:cubicBezTo>
                    <a:pt x="343" y="147"/>
                    <a:pt x="199" y="326"/>
                    <a:pt x="47" y="326"/>
                  </a:cubicBezTo>
                  <a:cubicBezTo>
                    <a:pt x="199" y="326"/>
                    <a:pt x="343" y="147"/>
                    <a:pt x="319" y="120"/>
                  </a:cubicBezTo>
                  <a:moveTo>
                    <a:pt x="319" y="119"/>
                  </a:moveTo>
                  <a:cubicBezTo>
                    <a:pt x="319" y="119"/>
                    <a:pt x="319" y="119"/>
                    <a:pt x="319" y="120"/>
                  </a:cubicBezTo>
                  <a:cubicBezTo>
                    <a:pt x="319" y="119"/>
                    <a:pt x="319" y="119"/>
                    <a:pt x="319"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295" y="0"/>
                  </a:moveTo>
                  <a:cubicBezTo>
                    <a:pt x="295" y="0"/>
                    <a:pt x="295" y="0"/>
                    <a:pt x="295" y="0"/>
                  </a:cubicBezTo>
                  <a:cubicBezTo>
                    <a:pt x="295" y="0"/>
                    <a:pt x="295" y="0"/>
                    <a:pt x="295" y="0"/>
                  </a:cubicBezTo>
                  <a:cubicBezTo>
                    <a:pt x="295" y="0"/>
                    <a:pt x="295" y="0"/>
                    <a:pt x="295" y="0"/>
                  </a:cubicBezTo>
                </a:path>
              </a:pathLst>
            </a:custGeom>
            <a:solidFill>
              <a:srgbClr val="DF939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1" name="Freeform 63"/>
            <p:cNvSpPr/>
            <p:nvPr/>
          </p:nvSpPr>
          <p:spPr bwMode="auto">
            <a:xfrm>
              <a:off x="3552825" y="2447926"/>
              <a:ext cx="411163" cy="325438"/>
            </a:xfrm>
            <a:custGeom>
              <a:avLst/>
              <a:gdLst>
                <a:gd name="T0" fmla="*/ 254 w 254"/>
                <a:gd name="T1" fmla="*/ 0 h 201"/>
                <a:gd name="T2" fmla="*/ 0 w 254"/>
                <a:gd name="T3" fmla="*/ 201 h 201"/>
                <a:gd name="T4" fmla="*/ 0 w 254"/>
                <a:gd name="T5" fmla="*/ 201 h 201"/>
                <a:gd name="T6" fmla="*/ 0 w 254"/>
                <a:gd name="T7" fmla="*/ 201 h 201"/>
                <a:gd name="T8" fmla="*/ 254 w 254"/>
                <a:gd name="T9" fmla="*/ 0 h 201"/>
                <a:gd name="T10" fmla="*/ 254 w 254"/>
                <a:gd name="T11" fmla="*/ 0 h 201"/>
                <a:gd name="T12" fmla="*/ 254 w 254"/>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54" h="201">
                  <a:moveTo>
                    <a:pt x="254" y="0"/>
                  </a:moveTo>
                  <a:cubicBezTo>
                    <a:pt x="168" y="84"/>
                    <a:pt x="79" y="153"/>
                    <a:pt x="0" y="201"/>
                  </a:cubicBezTo>
                  <a:cubicBezTo>
                    <a:pt x="0" y="201"/>
                    <a:pt x="0" y="201"/>
                    <a:pt x="0" y="201"/>
                  </a:cubicBezTo>
                  <a:cubicBezTo>
                    <a:pt x="0" y="201"/>
                    <a:pt x="0" y="201"/>
                    <a:pt x="0" y="201"/>
                  </a:cubicBezTo>
                  <a:cubicBezTo>
                    <a:pt x="79" y="153"/>
                    <a:pt x="168" y="84"/>
                    <a:pt x="254" y="0"/>
                  </a:cubicBezTo>
                  <a:cubicBezTo>
                    <a:pt x="254" y="0"/>
                    <a:pt x="254" y="0"/>
                    <a:pt x="254" y="0"/>
                  </a:cubicBezTo>
                  <a:cubicBezTo>
                    <a:pt x="254" y="0"/>
                    <a:pt x="254" y="0"/>
                    <a:pt x="254"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2" name="Freeform 64"/>
            <p:cNvSpPr/>
            <p:nvPr/>
          </p:nvSpPr>
          <p:spPr bwMode="auto">
            <a:xfrm>
              <a:off x="4457700" y="1727201"/>
              <a:ext cx="3175" cy="9525"/>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1" y="2"/>
                    <a:pt x="1" y="4"/>
                    <a:pt x="0" y="6"/>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3" name="Freeform 65"/>
            <p:cNvSpPr/>
            <p:nvPr/>
          </p:nvSpPr>
          <p:spPr bwMode="auto">
            <a:xfrm>
              <a:off x="4462463" y="1704976"/>
              <a:ext cx="3175" cy="9525"/>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1" y="2"/>
                    <a:pt x="1" y="4"/>
                    <a:pt x="0" y="6"/>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4" name="Freeform 66"/>
            <p:cNvSpPr>
              <a:spLocks noEditPoints="1"/>
            </p:cNvSpPr>
            <p:nvPr/>
          </p:nvSpPr>
          <p:spPr bwMode="auto">
            <a:xfrm>
              <a:off x="3500438" y="2379663"/>
              <a:ext cx="531813" cy="409575"/>
            </a:xfrm>
            <a:custGeom>
              <a:avLst/>
              <a:gdLst>
                <a:gd name="T0" fmla="*/ 30 w 330"/>
                <a:gd name="T1" fmla="*/ 246 h 254"/>
                <a:gd name="T2" fmla="*/ 17 w 330"/>
                <a:gd name="T3" fmla="*/ 254 h 254"/>
                <a:gd name="T4" fmla="*/ 30 w 330"/>
                <a:gd name="T5" fmla="*/ 246 h 254"/>
                <a:gd name="T6" fmla="*/ 0 w 330"/>
                <a:gd name="T7" fmla="*/ 238 h 254"/>
                <a:gd name="T8" fmla="*/ 0 w 330"/>
                <a:gd name="T9" fmla="*/ 238 h 254"/>
                <a:gd name="T10" fmla="*/ 17 w 330"/>
                <a:gd name="T11" fmla="*/ 254 h 254"/>
                <a:gd name="T12" fmla="*/ 0 w 330"/>
                <a:gd name="T13" fmla="*/ 238 h 254"/>
                <a:gd name="T14" fmla="*/ 305 w 330"/>
                <a:gd name="T15" fmla="*/ 25 h 254"/>
                <a:gd name="T16" fmla="*/ 305 w 330"/>
                <a:gd name="T17" fmla="*/ 26 h 254"/>
                <a:gd name="T18" fmla="*/ 305 w 330"/>
                <a:gd name="T19" fmla="*/ 25 h 254"/>
                <a:gd name="T20" fmla="*/ 306 w 330"/>
                <a:gd name="T21" fmla="*/ 24 h 254"/>
                <a:gd name="T22" fmla="*/ 305 w 330"/>
                <a:gd name="T23" fmla="*/ 25 h 254"/>
                <a:gd name="T24" fmla="*/ 306 w 330"/>
                <a:gd name="T25" fmla="*/ 24 h 254"/>
                <a:gd name="T26" fmla="*/ 329 w 330"/>
                <a:gd name="T27" fmla="*/ 1 h 254"/>
                <a:gd name="T28" fmla="*/ 306 w 330"/>
                <a:gd name="T29" fmla="*/ 24 h 254"/>
                <a:gd name="T30" fmla="*/ 329 w 330"/>
                <a:gd name="T31" fmla="*/ 1 h 254"/>
                <a:gd name="T32" fmla="*/ 329 w 330"/>
                <a:gd name="T33" fmla="*/ 1 h 254"/>
                <a:gd name="T34" fmla="*/ 329 w 330"/>
                <a:gd name="T35" fmla="*/ 1 h 254"/>
                <a:gd name="T36" fmla="*/ 329 w 330"/>
                <a:gd name="T37" fmla="*/ 1 h 254"/>
                <a:gd name="T38" fmla="*/ 329 w 330"/>
                <a:gd name="T39" fmla="*/ 1 h 254"/>
                <a:gd name="T40" fmla="*/ 329 w 330"/>
                <a:gd name="T41" fmla="*/ 1 h 254"/>
                <a:gd name="T42" fmla="*/ 329 w 330"/>
                <a:gd name="T43" fmla="*/ 1 h 254"/>
                <a:gd name="T44" fmla="*/ 330 w 330"/>
                <a:gd name="T45" fmla="*/ 0 h 254"/>
                <a:gd name="T46" fmla="*/ 330 w 330"/>
                <a:gd name="T47" fmla="*/ 0 h 254"/>
                <a:gd name="T48" fmla="*/ 330 w 330"/>
                <a:gd name="T4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254">
                  <a:moveTo>
                    <a:pt x="30" y="246"/>
                  </a:moveTo>
                  <a:cubicBezTo>
                    <a:pt x="25" y="249"/>
                    <a:pt x="21" y="252"/>
                    <a:pt x="17" y="254"/>
                  </a:cubicBezTo>
                  <a:cubicBezTo>
                    <a:pt x="21" y="252"/>
                    <a:pt x="25" y="249"/>
                    <a:pt x="30" y="246"/>
                  </a:cubicBezTo>
                  <a:moveTo>
                    <a:pt x="0" y="238"/>
                  </a:moveTo>
                  <a:cubicBezTo>
                    <a:pt x="0" y="238"/>
                    <a:pt x="0" y="238"/>
                    <a:pt x="0" y="238"/>
                  </a:cubicBezTo>
                  <a:cubicBezTo>
                    <a:pt x="17" y="254"/>
                    <a:pt x="17" y="254"/>
                    <a:pt x="17" y="254"/>
                  </a:cubicBezTo>
                  <a:cubicBezTo>
                    <a:pt x="0" y="238"/>
                    <a:pt x="0" y="238"/>
                    <a:pt x="0" y="238"/>
                  </a:cubicBezTo>
                  <a:moveTo>
                    <a:pt x="305" y="25"/>
                  </a:moveTo>
                  <a:cubicBezTo>
                    <a:pt x="305" y="25"/>
                    <a:pt x="305" y="26"/>
                    <a:pt x="305" y="26"/>
                  </a:cubicBezTo>
                  <a:cubicBezTo>
                    <a:pt x="305" y="26"/>
                    <a:pt x="305" y="25"/>
                    <a:pt x="305" y="25"/>
                  </a:cubicBezTo>
                  <a:moveTo>
                    <a:pt x="306" y="24"/>
                  </a:moveTo>
                  <a:cubicBezTo>
                    <a:pt x="306" y="25"/>
                    <a:pt x="306" y="25"/>
                    <a:pt x="305" y="25"/>
                  </a:cubicBezTo>
                  <a:cubicBezTo>
                    <a:pt x="306" y="25"/>
                    <a:pt x="306" y="25"/>
                    <a:pt x="306" y="24"/>
                  </a:cubicBezTo>
                  <a:moveTo>
                    <a:pt x="329" y="1"/>
                  </a:moveTo>
                  <a:cubicBezTo>
                    <a:pt x="321" y="9"/>
                    <a:pt x="314" y="17"/>
                    <a:pt x="306" y="24"/>
                  </a:cubicBezTo>
                  <a:cubicBezTo>
                    <a:pt x="314" y="17"/>
                    <a:pt x="321" y="9"/>
                    <a:pt x="329" y="1"/>
                  </a:cubicBezTo>
                  <a:moveTo>
                    <a:pt x="329" y="1"/>
                  </a:moveTo>
                  <a:cubicBezTo>
                    <a:pt x="329" y="1"/>
                    <a:pt x="329" y="1"/>
                    <a:pt x="329" y="1"/>
                  </a:cubicBezTo>
                  <a:cubicBezTo>
                    <a:pt x="329" y="1"/>
                    <a:pt x="329" y="1"/>
                    <a:pt x="329" y="1"/>
                  </a:cubicBezTo>
                  <a:moveTo>
                    <a:pt x="329" y="1"/>
                  </a:moveTo>
                  <a:cubicBezTo>
                    <a:pt x="329" y="1"/>
                    <a:pt x="329" y="1"/>
                    <a:pt x="329" y="1"/>
                  </a:cubicBezTo>
                  <a:cubicBezTo>
                    <a:pt x="329" y="1"/>
                    <a:pt x="329" y="1"/>
                    <a:pt x="329" y="1"/>
                  </a:cubicBezTo>
                  <a:moveTo>
                    <a:pt x="330" y="0"/>
                  </a:moveTo>
                  <a:cubicBezTo>
                    <a:pt x="330" y="0"/>
                    <a:pt x="330" y="0"/>
                    <a:pt x="330" y="0"/>
                  </a:cubicBezTo>
                  <a:cubicBezTo>
                    <a:pt x="330" y="0"/>
                    <a:pt x="330" y="0"/>
                    <a:pt x="330"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5" name="Freeform 67"/>
            <p:cNvSpPr/>
            <p:nvPr/>
          </p:nvSpPr>
          <p:spPr bwMode="auto">
            <a:xfrm>
              <a:off x="3459163" y="2722563"/>
              <a:ext cx="41275" cy="39688"/>
            </a:xfrm>
            <a:custGeom>
              <a:avLst/>
              <a:gdLst>
                <a:gd name="T0" fmla="*/ 0 w 26"/>
                <a:gd name="T1" fmla="*/ 0 h 25"/>
                <a:gd name="T2" fmla="*/ 26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26" y="25"/>
                  </a:lnTo>
                  <a:lnTo>
                    <a:pt x="26" y="25"/>
                  </a:lnTo>
                  <a:lnTo>
                    <a:pt x="0" y="0"/>
                  </a:lnTo>
                  <a:close/>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6" name="Freeform 68"/>
            <p:cNvSpPr/>
            <p:nvPr/>
          </p:nvSpPr>
          <p:spPr bwMode="auto">
            <a:xfrm>
              <a:off x="3459163" y="2722563"/>
              <a:ext cx="41275" cy="39688"/>
            </a:xfrm>
            <a:custGeom>
              <a:avLst/>
              <a:gdLst>
                <a:gd name="T0" fmla="*/ 0 w 26"/>
                <a:gd name="T1" fmla="*/ 0 h 25"/>
                <a:gd name="T2" fmla="*/ 26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26" y="25"/>
                  </a:lnTo>
                  <a:lnTo>
                    <a:pt x="26"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7" name="Freeform 69"/>
            <p:cNvSpPr/>
            <p:nvPr/>
          </p:nvSpPr>
          <p:spPr bwMode="auto">
            <a:xfrm>
              <a:off x="3390900" y="1712913"/>
              <a:ext cx="1031875" cy="1076325"/>
            </a:xfrm>
            <a:custGeom>
              <a:avLst/>
              <a:gdLst>
                <a:gd name="T0" fmla="*/ 489 w 640"/>
                <a:gd name="T1" fmla="*/ 60 h 667"/>
                <a:gd name="T2" fmla="*/ 486 w 640"/>
                <a:gd name="T3" fmla="*/ 207 h 667"/>
                <a:gd name="T4" fmla="*/ 411 w 640"/>
                <a:gd name="T5" fmla="*/ 239 h 667"/>
                <a:gd name="T6" fmla="*/ 235 w 640"/>
                <a:gd name="T7" fmla="*/ 314 h 667"/>
                <a:gd name="T8" fmla="*/ 117 w 640"/>
                <a:gd name="T9" fmla="*/ 470 h 667"/>
                <a:gd name="T10" fmla="*/ 117 w 640"/>
                <a:gd name="T11" fmla="*/ 470 h 667"/>
                <a:gd name="T12" fmla="*/ 117 w 640"/>
                <a:gd name="T13" fmla="*/ 471 h 667"/>
                <a:gd name="T14" fmla="*/ 116 w 640"/>
                <a:gd name="T15" fmla="*/ 471 h 667"/>
                <a:gd name="T16" fmla="*/ 116 w 640"/>
                <a:gd name="T17" fmla="*/ 471 h 667"/>
                <a:gd name="T18" fmla="*/ 90 w 640"/>
                <a:gd name="T19" fmla="*/ 498 h 667"/>
                <a:gd name="T20" fmla="*/ 90 w 640"/>
                <a:gd name="T21" fmla="*/ 498 h 667"/>
                <a:gd name="T22" fmla="*/ 89 w 640"/>
                <a:gd name="T23" fmla="*/ 499 h 667"/>
                <a:gd name="T24" fmla="*/ 89 w 640"/>
                <a:gd name="T25" fmla="*/ 499 h 667"/>
                <a:gd name="T26" fmla="*/ 88 w 640"/>
                <a:gd name="T27" fmla="*/ 500 h 667"/>
                <a:gd name="T28" fmla="*/ 88 w 640"/>
                <a:gd name="T29" fmla="*/ 500 h 667"/>
                <a:gd name="T30" fmla="*/ 87 w 640"/>
                <a:gd name="T31" fmla="*/ 501 h 667"/>
                <a:gd name="T32" fmla="*/ 87 w 640"/>
                <a:gd name="T33" fmla="*/ 501 h 667"/>
                <a:gd name="T34" fmla="*/ 87 w 640"/>
                <a:gd name="T35" fmla="*/ 501 h 667"/>
                <a:gd name="T36" fmla="*/ 0 w 640"/>
                <a:gd name="T37" fmla="*/ 582 h 667"/>
                <a:gd name="T38" fmla="*/ 68 w 640"/>
                <a:gd name="T39" fmla="*/ 651 h 667"/>
                <a:gd name="T40" fmla="*/ 85 w 640"/>
                <a:gd name="T41" fmla="*/ 667 h 667"/>
                <a:gd name="T42" fmla="*/ 101 w 640"/>
                <a:gd name="T43" fmla="*/ 657 h 667"/>
                <a:gd name="T44" fmla="*/ 373 w 640"/>
                <a:gd name="T45" fmla="*/ 439 h 667"/>
                <a:gd name="T46" fmla="*/ 373 w 640"/>
                <a:gd name="T47" fmla="*/ 438 h 667"/>
                <a:gd name="T48" fmla="*/ 374 w 640"/>
                <a:gd name="T49" fmla="*/ 437 h 667"/>
                <a:gd name="T50" fmla="*/ 397 w 640"/>
                <a:gd name="T51" fmla="*/ 414 h 667"/>
                <a:gd name="T52" fmla="*/ 397 w 640"/>
                <a:gd name="T53" fmla="*/ 414 h 667"/>
                <a:gd name="T54" fmla="*/ 397 w 640"/>
                <a:gd name="T55" fmla="*/ 414 h 667"/>
                <a:gd name="T56" fmla="*/ 398 w 640"/>
                <a:gd name="T57" fmla="*/ 413 h 667"/>
                <a:gd name="T58" fmla="*/ 639 w 640"/>
                <a:gd name="T59" fmla="*/ 74 h 667"/>
                <a:gd name="T60" fmla="*/ 605 w 640"/>
                <a:gd name="T61" fmla="*/ 52 h 667"/>
                <a:gd name="T62" fmla="*/ 549 w 640"/>
                <a:gd name="T6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667">
                  <a:moveTo>
                    <a:pt x="549" y="0"/>
                  </a:moveTo>
                  <a:cubicBezTo>
                    <a:pt x="489" y="60"/>
                    <a:pt x="489" y="60"/>
                    <a:pt x="489" y="60"/>
                  </a:cubicBezTo>
                  <a:cubicBezTo>
                    <a:pt x="528" y="100"/>
                    <a:pt x="528" y="165"/>
                    <a:pt x="488" y="204"/>
                  </a:cubicBezTo>
                  <a:cubicBezTo>
                    <a:pt x="488" y="205"/>
                    <a:pt x="487" y="206"/>
                    <a:pt x="486" y="207"/>
                  </a:cubicBezTo>
                  <a:cubicBezTo>
                    <a:pt x="485" y="208"/>
                    <a:pt x="484" y="209"/>
                    <a:pt x="483" y="209"/>
                  </a:cubicBezTo>
                  <a:cubicBezTo>
                    <a:pt x="463" y="229"/>
                    <a:pt x="437" y="239"/>
                    <a:pt x="411" y="239"/>
                  </a:cubicBezTo>
                  <a:cubicBezTo>
                    <a:pt x="385" y="239"/>
                    <a:pt x="359" y="230"/>
                    <a:pt x="339" y="210"/>
                  </a:cubicBezTo>
                  <a:cubicBezTo>
                    <a:pt x="235" y="314"/>
                    <a:pt x="235" y="314"/>
                    <a:pt x="235" y="314"/>
                  </a:cubicBezTo>
                  <a:cubicBezTo>
                    <a:pt x="242" y="326"/>
                    <a:pt x="192" y="392"/>
                    <a:pt x="117" y="470"/>
                  </a:cubicBezTo>
                  <a:cubicBezTo>
                    <a:pt x="117" y="470"/>
                    <a:pt x="117" y="470"/>
                    <a:pt x="117" y="470"/>
                  </a:cubicBezTo>
                  <a:cubicBezTo>
                    <a:pt x="117" y="470"/>
                    <a:pt x="117" y="470"/>
                    <a:pt x="117" y="470"/>
                  </a:cubicBezTo>
                  <a:cubicBezTo>
                    <a:pt x="117" y="470"/>
                    <a:pt x="117" y="470"/>
                    <a:pt x="117" y="470"/>
                  </a:cubicBezTo>
                  <a:cubicBezTo>
                    <a:pt x="117" y="470"/>
                    <a:pt x="117" y="471"/>
                    <a:pt x="117" y="471"/>
                  </a:cubicBezTo>
                  <a:cubicBezTo>
                    <a:pt x="117" y="471"/>
                    <a:pt x="117" y="471"/>
                    <a:pt x="117" y="471"/>
                  </a:cubicBezTo>
                  <a:cubicBezTo>
                    <a:pt x="117" y="471"/>
                    <a:pt x="117" y="471"/>
                    <a:pt x="116" y="471"/>
                  </a:cubicBezTo>
                  <a:cubicBezTo>
                    <a:pt x="116" y="471"/>
                    <a:pt x="116" y="471"/>
                    <a:pt x="116" y="471"/>
                  </a:cubicBezTo>
                  <a:cubicBezTo>
                    <a:pt x="116" y="471"/>
                    <a:pt x="116" y="471"/>
                    <a:pt x="116" y="471"/>
                  </a:cubicBezTo>
                  <a:cubicBezTo>
                    <a:pt x="116" y="471"/>
                    <a:pt x="116" y="471"/>
                    <a:pt x="116" y="471"/>
                  </a:cubicBezTo>
                  <a:cubicBezTo>
                    <a:pt x="116" y="471"/>
                    <a:pt x="116" y="471"/>
                    <a:pt x="116" y="471"/>
                  </a:cubicBezTo>
                  <a:cubicBezTo>
                    <a:pt x="108" y="480"/>
                    <a:pt x="99" y="489"/>
                    <a:pt x="90" y="498"/>
                  </a:cubicBezTo>
                  <a:cubicBezTo>
                    <a:pt x="90" y="498"/>
                    <a:pt x="90" y="498"/>
                    <a:pt x="90" y="498"/>
                  </a:cubicBezTo>
                  <a:cubicBezTo>
                    <a:pt x="90" y="498"/>
                    <a:pt x="90" y="498"/>
                    <a:pt x="90" y="498"/>
                  </a:cubicBezTo>
                  <a:cubicBezTo>
                    <a:pt x="89" y="498"/>
                    <a:pt x="89" y="498"/>
                    <a:pt x="89" y="499"/>
                  </a:cubicBezTo>
                  <a:cubicBezTo>
                    <a:pt x="89" y="499"/>
                    <a:pt x="89" y="499"/>
                    <a:pt x="89" y="499"/>
                  </a:cubicBezTo>
                  <a:cubicBezTo>
                    <a:pt x="89" y="499"/>
                    <a:pt x="89" y="499"/>
                    <a:pt x="89" y="499"/>
                  </a:cubicBezTo>
                  <a:cubicBezTo>
                    <a:pt x="89" y="499"/>
                    <a:pt x="89" y="499"/>
                    <a:pt x="89" y="499"/>
                  </a:cubicBezTo>
                  <a:cubicBezTo>
                    <a:pt x="89" y="499"/>
                    <a:pt x="88" y="500"/>
                    <a:pt x="88" y="500"/>
                  </a:cubicBezTo>
                  <a:cubicBezTo>
                    <a:pt x="88" y="500"/>
                    <a:pt x="88" y="500"/>
                    <a:pt x="88" y="500"/>
                  </a:cubicBezTo>
                  <a:cubicBezTo>
                    <a:pt x="88" y="500"/>
                    <a:pt x="88" y="500"/>
                    <a:pt x="88" y="500"/>
                  </a:cubicBezTo>
                  <a:cubicBezTo>
                    <a:pt x="88" y="500"/>
                    <a:pt x="88" y="500"/>
                    <a:pt x="88" y="500"/>
                  </a:cubicBezTo>
                  <a:cubicBezTo>
                    <a:pt x="88" y="500"/>
                    <a:pt x="88" y="500"/>
                    <a:pt x="87" y="500"/>
                  </a:cubicBezTo>
                  <a:cubicBezTo>
                    <a:pt x="87" y="501"/>
                    <a:pt x="87" y="501"/>
                    <a:pt x="87" y="501"/>
                  </a:cubicBezTo>
                  <a:cubicBezTo>
                    <a:pt x="87" y="501"/>
                    <a:pt x="87" y="501"/>
                    <a:pt x="87" y="501"/>
                  </a:cubicBezTo>
                  <a:cubicBezTo>
                    <a:pt x="87" y="501"/>
                    <a:pt x="87" y="501"/>
                    <a:pt x="87" y="501"/>
                  </a:cubicBezTo>
                  <a:cubicBezTo>
                    <a:pt x="87" y="501"/>
                    <a:pt x="87" y="501"/>
                    <a:pt x="87" y="501"/>
                  </a:cubicBezTo>
                  <a:cubicBezTo>
                    <a:pt x="87" y="501"/>
                    <a:pt x="87" y="501"/>
                    <a:pt x="87" y="501"/>
                  </a:cubicBezTo>
                  <a:cubicBezTo>
                    <a:pt x="86" y="501"/>
                    <a:pt x="86" y="501"/>
                    <a:pt x="86" y="501"/>
                  </a:cubicBezTo>
                  <a:cubicBezTo>
                    <a:pt x="56" y="532"/>
                    <a:pt x="26" y="560"/>
                    <a:pt x="0" y="582"/>
                  </a:cubicBezTo>
                  <a:cubicBezTo>
                    <a:pt x="43" y="626"/>
                    <a:pt x="43" y="626"/>
                    <a:pt x="43" y="626"/>
                  </a:cubicBezTo>
                  <a:cubicBezTo>
                    <a:pt x="68" y="651"/>
                    <a:pt x="68" y="651"/>
                    <a:pt x="68" y="651"/>
                  </a:cubicBezTo>
                  <a:cubicBezTo>
                    <a:pt x="85" y="667"/>
                    <a:pt x="85" y="667"/>
                    <a:pt x="85" y="667"/>
                  </a:cubicBezTo>
                  <a:cubicBezTo>
                    <a:pt x="85" y="667"/>
                    <a:pt x="85" y="667"/>
                    <a:pt x="85" y="667"/>
                  </a:cubicBezTo>
                  <a:cubicBezTo>
                    <a:pt x="89" y="665"/>
                    <a:pt x="93" y="662"/>
                    <a:pt x="98" y="659"/>
                  </a:cubicBezTo>
                  <a:cubicBezTo>
                    <a:pt x="99" y="659"/>
                    <a:pt x="100" y="658"/>
                    <a:pt x="101" y="657"/>
                  </a:cubicBezTo>
                  <a:cubicBezTo>
                    <a:pt x="180" y="609"/>
                    <a:pt x="269" y="540"/>
                    <a:pt x="355" y="456"/>
                  </a:cubicBezTo>
                  <a:cubicBezTo>
                    <a:pt x="361" y="450"/>
                    <a:pt x="367" y="445"/>
                    <a:pt x="373" y="439"/>
                  </a:cubicBezTo>
                  <a:cubicBezTo>
                    <a:pt x="373" y="439"/>
                    <a:pt x="373" y="439"/>
                    <a:pt x="373" y="439"/>
                  </a:cubicBezTo>
                  <a:cubicBezTo>
                    <a:pt x="373" y="439"/>
                    <a:pt x="373" y="438"/>
                    <a:pt x="373" y="438"/>
                  </a:cubicBezTo>
                  <a:cubicBezTo>
                    <a:pt x="373" y="438"/>
                    <a:pt x="373" y="438"/>
                    <a:pt x="373" y="438"/>
                  </a:cubicBezTo>
                  <a:cubicBezTo>
                    <a:pt x="374" y="438"/>
                    <a:pt x="374" y="438"/>
                    <a:pt x="374" y="437"/>
                  </a:cubicBezTo>
                  <a:cubicBezTo>
                    <a:pt x="374" y="437"/>
                    <a:pt x="374" y="437"/>
                    <a:pt x="374" y="437"/>
                  </a:cubicBezTo>
                  <a:cubicBezTo>
                    <a:pt x="382" y="430"/>
                    <a:pt x="389" y="422"/>
                    <a:pt x="397" y="414"/>
                  </a:cubicBezTo>
                  <a:cubicBezTo>
                    <a:pt x="397" y="414"/>
                    <a:pt x="397" y="414"/>
                    <a:pt x="397" y="414"/>
                  </a:cubicBezTo>
                  <a:cubicBezTo>
                    <a:pt x="397" y="414"/>
                    <a:pt x="397" y="414"/>
                    <a:pt x="397" y="414"/>
                  </a:cubicBezTo>
                  <a:cubicBezTo>
                    <a:pt x="397" y="414"/>
                    <a:pt x="397" y="414"/>
                    <a:pt x="397" y="414"/>
                  </a:cubicBezTo>
                  <a:cubicBezTo>
                    <a:pt x="397" y="414"/>
                    <a:pt x="397" y="414"/>
                    <a:pt x="397" y="414"/>
                  </a:cubicBezTo>
                  <a:cubicBezTo>
                    <a:pt x="397" y="414"/>
                    <a:pt x="397" y="413"/>
                    <a:pt x="398" y="413"/>
                  </a:cubicBezTo>
                  <a:cubicBezTo>
                    <a:pt x="398" y="413"/>
                    <a:pt x="398" y="413"/>
                    <a:pt x="398" y="413"/>
                  </a:cubicBezTo>
                  <a:cubicBezTo>
                    <a:pt x="512" y="294"/>
                    <a:pt x="598" y="172"/>
                    <a:pt x="640" y="74"/>
                  </a:cubicBezTo>
                  <a:cubicBezTo>
                    <a:pt x="640" y="74"/>
                    <a:pt x="640" y="74"/>
                    <a:pt x="639" y="74"/>
                  </a:cubicBezTo>
                  <a:cubicBezTo>
                    <a:pt x="637" y="73"/>
                    <a:pt x="626" y="68"/>
                    <a:pt x="605" y="52"/>
                  </a:cubicBezTo>
                  <a:cubicBezTo>
                    <a:pt x="605" y="52"/>
                    <a:pt x="605" y="52"/>
                    <a:pt x="605" y="52"/>
                  </a:cubicBezTo>
                  <a:cubicBezTo>
                    <a:pt x="605" y="52"/>
                    <a:pt x="605" y="52"/>
                    <a:pt x="605" y="52"/>
                  </a:cubicBezTo>
                  <a:cubicBezTo>
                    <a:pt x="591" y="41"/>
                    <a:pt x="573" y="24"/>
                    <a:pt x="549" y="0"/>
                  </a:cubicBezTo>
                </a:path>
              </a:pathLst>
            </a:custGeom>
            <a:solidFill>
              <a:schemeClr val="accent3">
                <a:lumMod val="75000"/>
              </a:schemeClr>
            </a:solidFill>
            <a:ln>
              <a:noFill/>
            </a:ln>
          </p:spPr>
          <p:txBody>
            <a:bodyPr vert="horz" wrap="square" lIns="121920" tIns="60960" rIns="121920" bIns="60960" numCol="1" anchor="t" anchorCtr="0" compatLnSpc="1"/>
            <a:lstStyle/>
            <a:p>
              <a:endParaRPr lang="en-US" sz="2400"/>
            </a:p>
          </p:txBody>
        </p:sp>
        <p:sp>
          <p:nvSpPr>
            <p:cNvPr id="68" name="Freeform 70"/>
            <p:cNvSpPr/>
            <p:nvPr/>
          </p:nvSpPr>
          <p:spPr bwMode="auto">
            <a:xfrm>
              <a:off x="3937000" y="2046288"/>
              <a:ext cx="238125" cy="52388"/>
            </a:xfrm>
            <a:custGeom>
              <a:avLst/>
              <a:gdLst>
                <a:gd name="T0" fmla="*/ 147 w 147"/>
                <a:gd name="T1" fmla="*/ 0 h 32"/>
                <a:gd name="T2" fmla="*/ 146 w 147"/>
                <a:gd name="T3" fmla="*/ 1 h 32"/>
                <a:gd name="T4" fmla="*/ 144 w 147"/>
                <a:gd name="T5" fmla="*/ 2 h 32"/>
                <a:gd name="T6" fmla="*/ 144 w 147"/>
                <a:gd name="T7" fmla="*/ 2 h 32"/>
                <a:gd name="T8" fmla="*/ 144 w 147"/>
                <a:gd name="T9" fmla="*/ 3 h 32"/>
                <a:gd name="T10" fmla="*/ 144 w 147"/>
                <a:gd name="T11" fmla="*/ 3 h 32"/>
                <a:gd name="T12" fmla="*/ 72 w 147"/>
                <a:gd name="T13" fmla="*/ 32 h 32"/>
                <a:gd name="T14" fmla="*/ 72 w 147"/>
                <a:gd name="T15" fmla="*/ 32 h 32"/>
                <a:gd name="T16" fmla="*/ 72 w 147"/>
                <a:gd name="T17" fmla="*/ 32 h 32"/>
                <a:gd name="T18" fmla="*/ 72 w 147"/>
                <a:gd name="T19" fmla="*/ 32 h 32"/>
                <a:gd name="T20" fmla="*/ 72 w 147"/>
                <a:gd name="T21" fmla="*/ 32 h 32"/>
                <a:gd name="T22" fmla="*/ 1 w 147"/>
                <a:gd name="T23" fmla="*/ 4 h 32"/>
                <a:gd name="T24" fmla="*/ 0 w 147"/>
                <a:gd name="T25" fmla="*/ 3 h 32"/>
                <a:gd name="T26" fmla="*/ 0 w 147"/>
                <a:gd name="T27" fmla="*/ 3 h 32"/>
                <a:gd name="T28" fmla="*/ 0 w 147"/>
                <a:gd name="T29" fmla="*/ 3 h 32"/>
                <a:gd name="T30" fmla="*/ 72 w 147"/>
                <a:gd name="T31" fmla="*/ 32 h 32"/>
                <a:gd name="T32" fmla="*/ 144 w 147"/>
                <a:gd name="T33" fmla="*/ 2 h 32"/>
                <a:gd name="T34" fmla="*/ 147 w 147"/>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2">
                  <a:moveTo>
                    <a:pt x="147" y="0"/>
                  </a:moveTo>
                  <a:cubicBezTo>
                    <a:pt x="147" y="0"/>
                    <a:pt x="146" y="0"/>
                    <a:pt x="146" y="1"/>
                  </a:cubicBezTo>
                  <a:cubicBezTo>
                    <a:pt x="145" y="1"/>
                    <a:pt x="145" y="2"/>
                    <a:pt x="144" y="2"/>
                  </a:cubicBezTo>
                  <a:cubicBezTo>
                    <a:pt x="144" y="2"/>
                    <a:pt x="144" y="2"/>
                    <a:pt x="144" y="2"/>
                  </a:cubicBezTo>
                  <a:cubicBezTo>
                    <a:pt x="144" y="2"/>
                    <a:pt x="144" y="3"/>
                    <a:pt x="144" y="3"/>
                  </a:cubicBezTo>
                  <a:cubicBezTo>
                    <a:pt x="144" y="3"/>
                    <a:pt x="144" y="3"/>
                    <a:pt x="144" y="3"/>
                  </a:cubicBezTo>
                  <a:cubicBezTo>
                    <a:pt x="124" y="23"/>
                    <a:pt x="98" y="32"/>
                    <a:pt x="72" y="32"/>
                  </a:cubicBezTo>
                  <a:cubicBezTo>
                    <a:pt x="72" y="32"/>
                    <a:pt x="72" y="32"/>
                    <a:pt x="72" y="32"/>
                  </a:cubicBezTo>
                  <a:cubicBezTo>
                    <a:pt x="72" y="32"/>
                    <a:pt x="72" y="32"/>
                    <a:pt x="72" y="32"/>
                  </a:cubicBezTo>
                  <a:cubicBezTo>
                    <a:pt x="72" y="32"/>
                    <a:pt x="72" y="32"/>
                    <a:pt x="72" y="32"/>
                  </a:cubicBezTo>
                  <a:cubicBezTo>
                    <a:pt x="72" y="32"/>
                    <a:pt x="72" y="32"/>
                    <a:pt x="72" y="32"/>
                  </a:cubicBezTo>
                  <a:cubicBezTo>
                    <a:pt x="46" y="32"/>
                    <a:pt x="21" y="23"/>
                    <a:pt x="1" y="4"/>
                  </a:cubicBezTo>
                  <a:cubicBezTo>
                    <a:pt x="1" y="3"/>
                    <a:pt x="0" y="3"/>
                    <a:pt x="0" y="3"/>
                  </a:cubicBezTo>
                  <a:cubicBezTo>
                    <a:pt x="0" y="3"/>
                    <a:pt x="0" y="3"/>
                    <a:pt x="0" y="3"/>
                  </a:cubicBezTo>
                  <a:cubicBezTo>
                    <a:pt x="0" y="3"/>
                    <a:pt x="0" y="3"/>
                    <a:pt x="0" y="3"/>
                  </a:cubicBezTo>
                  <a:cubicBezTo>
                    <a:pt x="20" y="23"/>
                    <a:pt x="46" y="32"/>
                    <a:pt x="72" y="32"/>
                  </a:cubicBezTo>
                  <a:cubicBezTo>
                    <a:pt x="98" y="32"/>
                    <a:pt x="124" y="22"/>
                    <a:pt x="144" y="2"/>
                  </a:cubicBezTo>
                  <a:cubicBezTo>
                    <a:pt x="145" y="2"/>
                    <a:pt x="146" y="1"/>
                    <a:pt x="147" y="0"/>
                  </a:cubicBezTo>
                </a:path>
              </a:pathLst>
            </a:custGeom>
            <a:solidFill>
              <a:srgbClr val="921E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9" name="Freeform 71"/>
            <p:cNvSpPr>
              <a:spLocks noEditPoints="1"/>
            </p:cNvSpPr>
            <p:nvPr/>
          </p:nvSpPr>
          <p:spPr bwMode="auto">
            <a:xfrm>
              <a:off x="4276725" y="1712913"/>
              <a:ext cx="146050" cy="119063"/>
            </a:xfrm>
            <a:custGeom>
              <a:avLst/>
              <a:gdLst>
                <a:gd name="T0" fmla="*/ 90 w 91"/>
                <a:gd name="T1" fmla="*/ 74 h 74"/>
                <a:gd name="T2" fmla="*/ 91 w 91"/>
                <a:gd name="T3" fmla="*/ 74 h 74"/>
                <a:gd name="T4" fmla="*/ 91 w 91"/>
                <a:gd name="T5" fmla="*/ 74 h 74"/>
                <a:gd name="T6" fmla="*/ 90 w 91"/>
                <a:gd name="T7" fmla="*/ 74 h 74"/>
                <a:gd name="T8" fmla="*/ 56 w 91"/>
                <a:gd name="T9" fmla="*/ 52 h 74"/>
                <a:gd name="T10" fmla="*/ 56 w 91"/>
                <a:gd name="T11" fmla="*/ 52 h 74"/>
                <a:gd name="T12" fmla="*/ 56 w 91"/>
                <a:gd name="T13" fmla="*/ 52 h 74"/>
                <a:gd name="T14" fmla="*/ 0 w 91"/>
                <a:gd name="T15" fmla="*/ 0 h 74"/>
                <a:gd name="T16" fmla="*/ 0 w 91"/>
                <a:gd name="T17" fmla="*/ 0 h 74"/>
                <a:gd name="T18" fmla="*/ 56 w 91"/>
                <a:gd name="T19" fmla="*/ 52 h 74"/>
                <a:gd name="T20" fmla="*/ 0 w 91"/>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4">
                  <a:moveTo>
                    <a:pt x="90" y="74"/>
                  </a:moveTo>
                  <a:cubicBezTo>
                    <a:pt x="91" y="74"/>
                    <a:pt x="91" y="74"/>
                    <a:pt x="91" y="74"/>
                  </a:cubicBezTo>
                  <a:cubicBezTo>
                    <a:pt x="91" y="74"/>
                    <a:pt x="91" y="74"/>
                    <a:pt x="91" y="74"/>
                  </a:cubicBezTo>
                  <a:cubicBezTo>
                    <a:pt x="91" y="74"/>
                    <a:pt x="91" y="74"/>
                    <a:pt x="90" y="74"/>
                  </a:cubicBezTo>
                  <a:moveTo>
                    <a:pt x="56" y="52"/>
                  </a:moveTo>
                  <a:cubicBezTo>
                    <a:pt x="56" y="52"/>
                    <a:pt x="56" y="52"/>
                    <a:pt x="56" y="52"/>
                  </a:cubicBezTo>
                  <a:cubicBezTo>
                    <a:pt x="56" y="52"/>
                    <a:pt x="56" y="52"/>
                    <a:pt x="56" y="52"/>
                  </a:cubicBezTo>
                  <a:moveTo>
                    <a:pt x="0" y="0"/>
                  </a:moveTo>
                  <a:cubicBezTo>
                    <a:pt x="0" y="0"/>
                    <a:pt x="0" y="0"/>
                    <a:pt x="0" y="0"/>
                  </a:cubicBezTo>
                  <a:cubicBezTo>
                    <a:pt x="24" y="24"/>
                    <a:pt x="42" y="41"/>
                    <a:pt x="56" y="52"/>
                  </a:cubicBezTo>
                  <a:cubicBezTo>
                    <a:pt x="42" y="41"/>
                    <a:pt x="24" y="24"/>
                    <a:pt x="0"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0" name="Freeform 72"/>
            <p:cNvSpPr>
              <a:spLocks noEditPoints="1"/>
            </p:cNvSpPr>
            <p:nvPr/>
          </p:nvSpPr>
          <p:spPr bwMode="auto">
            <a:xfrm>
              <a:off x="3390900" y="2219326"/>
              <a:ext cx="390525" cy="431800"/>
            </a:xfrm>
            <a:custGeom>
              <a:avLst/>
              <a:gdLst>
                <a:gd name="T0" fmla="*/ 86 w 242"/>
                <a:gd name="T1" fmla="*/ 187 h 268"/>
                <a:gd name="T2" fmla="*/ 0 w 242"/>
                <a:gd name="T3" fmla="*/ 268 h 268"/>
                <a:gd name="T4" fmla="*/ 0 w 242"/>
                <a:gd name="T5" fmla="*/ 268 h 268"/>
                <a:gd name="T6" fmla="*/ 86 w 242"/>
                <a:gd name="T7" fmla="*/ 187 h 268"/>
                <a:gd name="T8" fmla="*/ 87 w 242"/>
                <a:gd name="T9" fmla="*/ 187 h 268"/>
                <a:gd name="T10" fmla="*/ 87 w 242"/>
                <a:gd name="T11" fmla="*/ 187 h 268"/>
                <a:gd name="T12" fmla="*/ 87 w 242"/>
                <a:gd name="T13" fmla="*/ 187 h 268"/>
                <a:gd name="T14" fmla="*/ 87 w 242"/>
                <a:gd name="T15" fmla="*/ 187 h 268"/>
                <a:gd name="T16" fmla="*/ 87 w 242"/>
                <a:gd name="T17" fmla="*/ 187 h 268"/>
                <a:gd name="T18" fmla="*/ 87 w 242"/>
                <a:gd name="T19" fmla="*/ 187 h 268"/>
                <a:gd name="T20" fmla="*/ 87 w 242"/>
                <a:gd name="T21" fmla="*/ 186 h 268"/>
                <a:gd name="T22" fmla="*/ 87 w 242"/>
                <a:gd name="T23" fmla="*/ 187 h 268"/>
                <a:gd name="T24" fmla="*/ 87 w 242"/>
                <a:gd name="T25" fmla="*/ 186 h 268"/>
                <a:gd name="T26" fmla="*/ 88 w 242"/>
                <a:gd name="T27" fmla="*/ 186 h 268"/>
                <a:gd name="T28" fmla="*/ 88 w 242"/>
                <a:gd name="T29" fmla="*/ 186 h 268"/>
                <a:gd name="T30" fmla="*/ 88 w 242"/>
                <a:gd name="T31" fmla="*/ 186 h 268"/>
                <a:gd name="T32" fmla="*/ 88 w 242"/>
                <a:gd name="T33" fmla="*/ 186 h 268"/>
                <a:gd name="T34" fmla="*/ 88 w 242"/>
                <a:gd name="T35" fmla="*/ 186 h 268"/>
                <a:gd name="T36" fmla="*/ 88 w 242"/>
                <a:gd name="T37" fmla="*/ 186 h 268"/>
                <a:gd name="T38" fmla="*/ 89 w 242"/>
                <a:gd name="T39" fmla="*/ 185 h 268"/>
                <a:gd name="T40" fmla="*/ 89 w 242"/>
                <a:gd name="T41" fmla="*/ 185 h 268"/>
                <a:gd name="T42" fmla="*/ 89 w 242"/>
                <a:gd name="T43" fmla="*/ 185 h 268"/>
                <a:gd name="T44" fmla="*/ 89 w 242"/>
                <a:gd name="T45" fmla="*/ 185 h 268"/>
                <a:gd name="T46" fmla="*/ 89 w 242"/>
                <a:gd name="T47" fmla="*/ 185 h 268"/>
                <a:gd name="T48" fmla="*/ 89 w 242"/>
                <a:gd name="T49" fmla="*/ 185 h 268"/>
                <a:gd name="T50" fmla="*/ 90 w 242"/>
                <a:gd name="T51" fmla="*/ 184 h 268"/>
                <a:gd name="T52" fmla="*/ 90 w 242"/>
                <a:gd name="T53" fmla="*/ 184 h 268"/>
                <a:gd name="T54" fmla="*/ 90 w 242"/>
                <a:gd name="T55" fmla="*/ 184 h 268"/>
                <a:gd name="T56" fmla="*/ 90 w 242"/>
                <a:gd name="T57" fmla="*/ 184 h 268"/>
                <a:gd name="T58" fmla="*/ 90 w 242"/>
                <a:gd name="T59" fmla="*/ 184 h 268"/>
                <a:gd name="T60" fmla="*/ 116 w 242"/>
                <a:gd name="T61" fmla="*/ 157 h 268"/>
                <a:gd name="T62" fmla="*/ 116 w 242"/>
                <a:gd name="T63" fmla="*/ 157 h 268"/>
                <a:gd name="T64" fmla="*/ 116 w 242"/>
                <a:gd name="T65" fmla="*/ 157 h 268"/>
                <a:gd name="T66" fmla="*/ 116 w 242"/>
                <a:gd name="T67" fmla="*/ 157 h 268"/>
                <a:gd name="T68" fmla="*/ 116 w 242"/>
                <a:gd name="T69" fmla="*/ 157 h 268"/>
                <a:gd name="T70" fmla="*/ 116 w 242"/>
                <a:gd name="T71" fmla="*/ 157 h 268"/>
                <a:gd name="T72" fmla="*/ 117 w 242"/>
                <a:gd name="T73" fmla="*/ 157 h 268"/>
                <a:gd name="T74" fmla="*/ 116 w 242"/>
                <a:gd name="T75" fmla="*/ 157 h 268"/>
                <a:gd name="T76" fmla="*/ 117 w 242"/>
                <a:gd name="T77" fmla="*/ 157 h 268"/>
                <a:gd name="T78" fmla="*/ 117 w 242"/>
                <a:gd name="T79" fmla="*/ 156 h 268"/>
                <a:gd name="T80" fmla="*/ 117 w 242"/>
                <a:gd name="T81" fmla="*/ 157 h 268"/>
                <a:gd name="T82" fmla="*/ 117 w 242"/>
                <a:gd name="T83" fmla="*/ 156 h 268"/>
                <a:gd name="T84" fmla="*/ 117 w 242"/>
                <a:gd name="T85" fmla="*/ 156 h 268"/>
                <a:gd name="T86" fmla="*/ 117 w 242"/>
                <a:gd name="T87" fmla="*/ 156 h 268"/>
                <a:gd name="T88" fmla="*/ 117 w 242"/>
                <a:gd name="T89" fmla="*/ 156 h 268"/>
                <a:gd name="T90" fmla="*/ 235 w 242"/>
                <a:gd name="T91" fmla="*/ 0 h 268"/>
                <a:gd name="T92" fmla="*/ 235 w 242"/>
                <a:gd name="T93" fmla="*/ 1 h 268"/>
                <a:gd name="T94" fmla="*/ 235 w 242"/>
                <a:gd name="T95" fmla="*/ 4 h 268"/>
                <a:gd name="T96" fmla="*/ 117 w 242"/>
                <a:gd name="T97" fmla="*/ 156 h 268"/>
                <a:gd name="T98" fmla="*/ 235 w 242"/>
                <a:gd name="T9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268">
                  <a:moveTo>
                    <a:pt x="86" y="187"/>
                  </a:moveTo>
                  <a:cubicBezTo>
                    <a:pt x="56" y="218"/>
                    <a:pt x="26" y="246"/>
                    <a:pt x="0" y="268"/>
                  </a:cubicBezTo>
                  <a:cubicBezTo>
                    <a:pt x="0" y="268"/>
                    <a:pt x="0" y="268"/>
                    <a:pt x="0" y="268"/>
                  </a:cubicBezTo>
                  <a:cubicBezTo>
                    <a:pt x="26" y="246"/>
                    <a:pt x="56" y="218"/>
                    <a:pt x="86" y="187"/>
                  </a:cubicBezTo>
                  <a:moveTo>
                    <a:pt x="87" y="187"/>
                  </a:moveTo>
                  <a:cubicBezTo>
                    <a:pt x="87" y="187"/>
                    <a:pt x="87" y="187"/>
                    <a:pt x="87" y="187"/>
                  </a:cubicBezTo>
                  <a:cubicBezTo>
                    <a:pt x="87" y="187"/>
                    <a:pt x="87" y="187"/>
                    <a:pt x="87" y="187"/>
                  </a:cubicBezTo>
                  <a:moveTo>
                    <a:pt x="87" y="187"/>
                  </a:moveTo>
                  <a:cubicBezTo>
                    <a:pt x="87" y="187"/>
                    <a:pt x="87" y="187"/>
                    <a:pt x="87" y="187"/>
                  </a:cubicBezTo>
                  <a:cubicBezTo>
                    <a:pt x="87" y="187"/>
                    <a:pt x="87" y="187"/>
                    <a:pt x="87" y="187"/>
                  </a:cubicBezTo>
                  <a:moveTo>
                    <a:pt x="87" y="186"/>
                  </a:moveTo>
                  <a:cubicBezTo>
                    <a:pt x="87" y="187"/>
                    <a:pt x="87" y="187"/>
                    <a:pt x="87" y="187"/>
                  </a:cubicBezTo>
                  <a:cubicBezTo>
                    <a:pt x="87" y="187"/>
                    <a:pt x="87" y="187"/>
                    <a:pt x="87" y="186"/>
                  </a:cubicBezTo>
                  <a:moveTo>
                    <a:pt x="88" y="186"/>
                  </a:moveTo>
                  <a:cubicBezTo>
                    <a:pt x="88" y="186"/>
                    <a:pt x="88" y="186"/>
                    <a:pt x="88" y="186"/>
                  </a:cubicBezTo>
                  <a:cubicBezTo>
                    <a:pt x="88" y="186"/>
                    <a:pt x="88" y="186"/>
                    <a:pt x="88" y="186"/>
                  </a:cubicBezTo>
                  <a:moveTo>
                    <a:pt x="88" y="186"/>
                  </a:moveTo>
                  <a:cubicBezTo>
                    <a:pt x="88" y="186"/>
                    <a:pt x="88" y="186"/>
                    <a:pt x="88" y="186"/>
                  </a:cubicBezTo>
                  <a:cubicBezTo>
                    <a:pt x="88" y="186"/>
                    <a:pt x="88" y="186"/>
                    <a:pt x="88" y="186"/>
                  </a:cubicBezTo>
                  <a:moveTo>
                    <a:pt x="89" y="185"/>
                  </a:moveTo>
                  <a:cubicBezTo>
                    <a:pt x="89" y="185"/>
                    <a:pt x="89" y="185"/>
                    <a:pt x="89" y="185"/>
                  </a:cubicBezTo>
                  <a:cubicBezTo>
                    <a:pt x="89" y="185"/>
                    <a:pt x="89" y="185"/>
                    <a:pt x="89" y="185"/>
                  </a:cubicBezTo>
                  <a:moveTo>
                    <a:pt x="89" y="185"/>
                  </a:moveTo>
                  <a:cubicBezTo>
                    <a:pt x="89" y="185"/>
                    <a:pt x="89" y="185"/>
                    <a:pt x="89" y="185"/>
                  </a:cubicBezTo>
                  <a:cubicBezTo>
                    <a:pt x="89" y="185"/>
                    <a:pt x="89" y="185"/>
                    <a:pt x="89" y="185"/>
                  </a:cubicBezTo>
                  <a:moveTo>
                    <a:pt x="90" y="184"/>
                  </a:moveTo>
                  <a:cubicBezTo>
                    <a:pt x="90" y="184"/>
                    <a:pt x="90" y="184"/>
                    <a:pt x="90" y="184"/>
                  </a:cubicBezTo>
                  <a:cubicBezTo>
                    <a:pt x="90" y="184"/>
                    <a:pt x="90" y="184"/>
                    <a:pt x="90" y="184"/>
                  </a:cubicBezTo>
                  <a:cubicBezTo>
                    <a:pt x="90" y="184"/>
                    <a:pt x="90" y="184"/>
                    <a:pt x="90" y="184"/>
                  </a:cubicBezTo>
                  <a:cubicBezTo>
                    <a:pt x="90" y="184"/>
                    <a:pt x="90" y="184"/>
                    <a:pt x="90" y="184"/>
                  </a:cubicBezTo>
                  <a:moveTo>
                    <a:pt x="116" y="157"/>
                  </a:moveTo>
                  <a:cubicBezTo>
                    <a:pt x="116" y="157"/>
                    <a:pt x="116" y="157"/>
                    <a:pt x="116" y="157"/>
                  </a:cubicBezTo>
                  <a:cubicBezTo>
                    <a:pt x="116" y="157"/>
                    <a:pt x="116" y="157"/>
                    <a:pt x="116" y="157"/>
                  </a:cubicBezTo>
                  <a:moveTo>
                    <a:pt x="116" y="157"/>
                  </a:moveTo>
                  <a:cubicBezTo>
                    <a:pt x="116" y="157"/>
                    <a:pt x="116" y="157"/>
                    <a:pt x="116" y="157"/>
                  </a:cubicBezTo>
                  <a:cubicBezTo>
                    <a:pt x="116" y="157"/>
                    <a:pt x="116" y="157"/>
                    <a:pt x="116" y="157"/>
                  </a:cubicBezTo>
                  <a:moveTo>
                    <a:pt x="117" y="157"/>
                  </a:moveTo>
                  <a:cubicBezTo>
                    <a:pt x="117" y="157"/>
                    <a:pt x="117" y="157"/>
                    <a:pt x="116" y="157"/>
                  </a:cubicBezTo>
                  <a:cubicBezTo>
                    <a:pt x="117" y="157"/>
                    <a:pt x="117" y="157"/>
                    <a:pt x="117" y="157"/>
                  </a:cubicBezTo>
                  <a:moveTo>
                    <a:pt x="117" y="156"/>
                  </a:moveTo>
                  <a:cubicBezTo>
                    <a:pt x="117" y="156"/>
                    <a:pt x="117" y="157"/>
                    <a:pt x="117" y="157"/>
                  </a:cubicBezTo>
                  <a:cubicBezTo>
                    <a:pt x="117" y="157"/>
                    <a:pt x="117" y="156"/>
                    <a:pt x="117" y="156"/>
                  </a:cubicBezTo>
                  <a:moveTo>
                    <a:pt x="117" y="156"/>
                  </a:moveTo>
                  <a:cubicBezTo>
                    <a:pt x="117" y="156"/>
                    <a:pt x="117" y="156"/>
                    <a:pt x="117" y="156"/>
                  </a:cubicBezTo>
                  <a:cubicBezTo>
                    <a:pt x="117" y="156"/>
                    <a:pt x="117" y="156"/>
                    <a:pt x="117" y="156"/>
                  </a:cubicBezTo>
                  <a:moveTo>
                    <a:pt x="235" y="0"/>
                  </a:moveTo>
                  <a:cubicBezTo>
                    <a:pt x="235" y="1"/>
                    <a:pt x="235" y="1"/>
                    <a:pt x="235" y="1"/>
                  </a:cubicBezTo>
                  <a:cubicBezTo>
                    <a:pt x="235" y="1"/>
                    <a:pt x="235" y="2"/>
                    <a:pt x="235" y="4"/>
                  </a:cubicBezTo>
                  <a:cubicBezTo>
                    <a:pt x="235" y="21"/>
                    <a:pt x="187" y="84"/>
                    <a:pt x="117" y="156"/>
                  </a:cubicBezTo>
                  <a:cubicBezTo>
                    <a:pt x="192" y="78"/>
                    <a:pt x="242" y="12"/>
                    <a:pt x="235"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1" name="Freeform 73"/>
            <p:cNvSpPr/>
            <p:nvPr/>
          </p:nvSpPr>
          <p:spPr bwMode="auto">
            <a:xfrm>
              <a:off x="4173538" y="1809751"/>
              <a:ext cx="68263" cy="238125"/>
            </a:xfrm>
            <a:custGeom>
              <a:avLst/>
              <a:gdLst>
                <a:gd name="T0" fmla="*/ 4 w 43"/>
                <a:gd name="T1" fmla="*/ 0 h 148"/>
                <a:gd name="T2" fmla="*/ 4 w 43"/>
                <a:gd name="T3" fmla="*/ 0 h 148"/>
                <a:gd name="T4" fmla="*/ 33 w 43"/>
                <a:gd name="T5" fmla="*/ 72 h 148"/>
                <a:gd name="T6" fmla="*/ 3 w 43"/>
                <a:gd name="T7" fmla="*/ 144 h 148"/>
                <a:gd name="T8" fmla="*/ 1 w 43"/>
                <a:gd name="T9" fmla="*/ 147 h 148"/>
                <a:gd name="T10" fmla="*/ 0 w 43"/>
                <a:gd name="T11" fmla="*/ 148 h 148"/>
                <a:gd name="T12" fmla="*/ 1 w 43"/>
                <a:gd name="T13" fmla="*/ 147 h 148"/>
                <a:gd name="T14" fmla="*/ 3 w 43"/>
                <a:gd name="T15" fmla="*/ 144 h 148"/>
                <a:gd name="T16" fmla="*/ 4 w 4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48">
                  <a:moveTo>
                    <a:pt x="4" y="0"/>
                  </a:moveTo>
                  <a:cubicBezTo>
                    <a:pt x="4" y="0"/>
                    <a:pt x="4" y="0"/>
                    <a:pt x="4" y="0"/>
                  </a:cubicBezTo>
                  <a:cubicBezTo>
                    <a:pt x="24" y="20"/>
                    <a:pt x="33" y="46"/>
                    <a:pt x="33" y="72"/>
                  </a:cubicBezTo>
                  <a:cubicBezTo>
                    <a:pt x="33" y="98"/>
                    <a:pt x="23" y="124"/>
                    <a:pt x="3" y="144"/>
                  </a:cubicBezTo>
                  <a:cubicBezTo>
                    <a:pt x="3" y="145"/>
                    <a:pt x="2" y="146"/>
                    <a:pt x="1" y="147"/>
                  </a:cubicBezTo>
                  <a:cubicBezTo>
                    <a:pt x="1" y="147"/>
                    <a:pt x="0" y="147"/>
                    <a:pt x="0" y="148"/>
                  </a:cubicBezTo>
                  <a:cubicBezTo>
                    <a:pt x="0" y="147"/>
                    <a:pt x="1" y="147"/>
                    <a:pt x="1" y="147"/>
                  </a:cubicBezTo>
                  <a:cubicBezTo>
                    <a:pt x="2" y="146"/>
                    <a:pt x="3" y="145"/>
                    <a:pt x="3" y="144"/>
                  </a:cubicBezTo>
                  <a:cubicBezTo>
                    <a:pt x="43" y="105"/>
                    <a:pt x="43" y="40"/>
                    <a:pt x="4"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2" name="Freeform 74"/>
            <p:cNvSpPr/>
            <p:nvPr/>
          </p:nvSpPr>
          <p:spPr bwMode="auto">
            <a:xfrm>
              <a:off x="4467225" y="1684338"/>
              <a:ext cx="1588" cy="9525"/>
            </a:xfrm>
            <a:custGeom>
              <a:avLst/>
              <a:gdLst>
                <a:gd name="T0" fmla="*/ 1 w 1"/>
                <a:gd name="T1" fmla="*/ 0 h 6"/>
                <a:gd name="T2" fmla="*/ 0 w 1"/>
                <a:gd name="T3" fmla="*/ 6 h 6"/>
                <a:gd name="T4" fmla="*/ 1 w 1"/>
                <a:gd name="T5" fmla="*/ 0 h 6"/>
              </a:gdLst>
              <a:ahLst/>
              <a:cxnLst>
                <a:cxn ang="0">
                  <a:pos x="T0" y="T1"/>
                </a:cxn>
                <a:cxn ang="0">
                  <a:pos x="T2" y="T3"/>
                </a:cxn>
                <a:cxn ang="0">
                  <a:pos x="T4" y="T5"/>
                </a:cxn>
              </a:cxnLst>
              <a:rect l="0" t="0" r="r" b="b"/>
              <a:pathLst>
                <a:path w="1" h="6">
                  <a:moveTo>
                    <a:pt x="1" y="0"/>
                  </a:moveTo>
                  <a:cubicBezTo>
                    <a:pt x="1" y="2"/>
                    <a:pt x="0" y="4"/>
                    <a:pt x="0" y="6"/>
                  </a:cubicBezTo>
                  <a:cubicBezTo>
                    <a:pt x="0" y="4"/>
                    <a:pt x="1" y="2"/>
                    <a:pt x="1"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3" name="Freeform 75"/>
            <p:cNvSpPr/>
            <p:nvPr/>
          </p:nvSpPr>
          <p:spPr bwMode="auto">
            <a:xfrm>
              <a:off x="4427538" y="1800226"/>
              <a:ext cx="7938" cy="20638"/>
            </a:xfrm>
            <a:custGeom>
              <a:avLst/>
              <a:gdLst>
                <a:gd name="T0" fmla="*/ 5 w 5"/>
                <a:gd name="T1" fmla="*/ 0 h 13"/>
                <a:gd name="T2" fmla="*/ 0 w 5"/>
                <a:gd name="T3" fmla="*/ 13 h 13"/>
                <a:gd name="T4" fmla="*/ 5 w 5"/>
                <a:gd name="T5" fmla="*/ 0 h 13"/>
              </a:gdLst>
              <a:ahLst/>
              <a:cxnLst>
                <a:cxn ang="0">
                  <a:pos x="T0" y="T1"/>
                </a:cxn>
                <a:cxn ang="0">
                  <a:pos x="T2" y="T3"/>
                </a:cxn>
                <a:cxn ang="0">
                  <a:pos x="T4" y="T5"/>
                </a:cxn>
              </a:cxnLst>
              <a:rect l="0" t="0" r="r" b="b"/>
              <a:pathLst>
                <a:path w="5" h="13">
                  <a:moveTo>
                    <a:pt x="5" y="0"/>
                  </a:moveTo>
                  <a:cubicBezTo>
                    <a:pt x="4" y="4"/>
                    <a:pt x="2" y="9"/>
                    <a:pt x="0" y="13"/>
                  </a:cubicBezTo>
                  <a:cubicBezTo>
                    <a:pt x="2" y="9"/>
                    <a:pt x="4" y="4"/>
                    <a:pt x="5"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4" name="Freeform 76"/>
            <p:cNvSpPr/>
            <p:nvPr/>
          </p:nvSpPr>
          <p:spPr bwMode="auto">
            <a:xfrm>
              <a:off x="4441825" y="1774826"/>
              <a:ext cx="4763" cy="11113"/>
            </a:xfrm>
            <a:custGeom>
              <a:avLst/>
              <a:gdLst>
                <a:gd name="T0" fmla="*/ 2 w 2"/>
                <a:gd name="T1" fmla="*/ 0 h 7"/>
                <a:gd name="T2" fmla="*/ 0 w 2"/>
                <a:gd name="T3" fmla="*/ 7 h 7"/>
                <a:gd name="T4" fmla="*/ 2 w 2"/>
                <a:gd name="T5" fmla="*/ 0 h 7"/>
              </a:gdLst>
              <a:ahLst/>
              <a:cxnLst>
                <a:cxn ang="0">
                  <a:pos x="T0" y="T1"/>
                </a:cxn>
                <a:cxn ang="0">
                  <a:pos x="T2" y="T3"/>
                </a:cxn>
                <a:cxn ang="0">
                  <a:pos x="T4" y="T5"/>
                </a:cxn>
              </a:cxnLst>
              <a:rect l="0" t="0" r="r" b="b"/>
              <a:pathLst>
                <a:path w="2" h="7">
                  <a:moveTo>
                    <a:pt x="2" y="0"/>
                  </a:moveTo>
                  <a:cubicBezTo>
                    <a:pt x="1" y="2"/>
                    <a:pt x="1" y="4"/>
                    <a:pt x="0" y="7"/>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5" name="Freeform 77"/>
            <p:cNvSpPr/>
            <p:nvPr/>
          </p:nvSpPr>
          <p:spPr bwMode="auto">
            <a:xfrm>
              <a:off x="4451350" y="1749426"/>
              <a:ext cx="3175" cy="11113"/>
            </a:xfrm>
            <a:custGeom>
              <a:avLst/>
              <a:gdLst>
                <a:gd name="T0" fmla="*/ 2 w 2"/>
                <a:gd name="T1" fmla="*/ 0 h 7"/>
                <a:gd name="T2" fmla="*/ 0 w 2"/>
                <a:gd name="T3" fmla="*/ 7 h 7"/>
                <a:gd name="T4" fmla="*/ 2 w 2"/>
                <a:gd name="T5" fmla="*/ 0 h 7"/>
              </a:gdLst>
              <a:ahLst/>
              <a:cxnLst>
                <a:cxn ang="0">
                  <a:pos x="T0" y="T1"/>
                </a:cxn>
                <a:cxn ang="0">
                  <a:pos x="T2" y="T3"/>
                </a:cxn>
                <a:cxn ang="0">
                  <a:pos x="T4" y="T5"/>
                </a:cxn>
              </a:cxnLst>
              <a:rect l="0" t="0" r="r" b="b"/>
              <a:pathLst>
                <a:path w="2" h="7">
                  <a:moveTo>
                    <a:pt x="2" y="0"/>
                  </a:moveTo>
                  <a:cubicBezTo>
                    <a:pt x="1" y="2"/>
                    <a:pt x="1" y="4"/>
                    <a:pt x="0" y="7"/>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6" name="Freeform 78"/>
            <p:cNvSpPr/>
            <p:nvPr/>
          </p:nvSpPr>
          <p:spPr bwMode="auto">
            <a:xfrm>
              <a:off x="4470400" y="1663701"/>
              <a:ext cx="0" cy="7938"/>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7" name="Freeform 80"/>
            <p:cNvSpPr/>
            <p:nvPr/>
          </p:nvSpPr>
          <p:spPr bwMode="auto">
            <a:xfrm>
              <a:off x="3944938" y="2043113"/>
              <a:ext cx="230188" cy="47625"/>
            </a:xfrm>
            <a:custGeom>
              <a:avLst/>
              <a:gdLst>
                <a:gd name="T0" fmla="*/ 0 w 142"/>
                <a:gd name="T1" fmla="*/ 0 h 29"/>
                <a:gd name="T2" fmla="*/ 0 w 142"/>
                <a:gd name="T3" fmla="*/ 0 h 29"/>
                <a:gd name="T4" fmla="*/ 72 w 142"/>
                <a:gd name="T5" fmla="*/ 29 h 29"/>
                <a:gd name="T6" fmla="*/ 141 w 142"/>
                <a:gd name="T7" fmla="*/ 3 h 29"/>
                <a:gd name="T8" fmla="*/ 142 w 142"/>
                <a:gd name="T9" fmla="*/ 2 h 29"/>
                <a:gd name="T10" fmla="*/ 141 w 142"/>
                <a:gd name="T11" fmla="*/ 3 h 29"/>
                <a:gd name="T12" fmla="*/ 72 w 142"/>
                <a:gd name="T13" fmla="*/ 29 h 29"/>
                <a:gd name="T14" fmla="*/ 72 w 142"/>
                <a:gd name="T15" fmla="*/ 29 h 29"/>
                <a:gd name="T16" fmla="*/ 72 w 142"/>
                <a:gd name="T17" fmla="*/ 29 h 29"/>
                <a:gd name="T18" fmla="*/ 72 w 142"/>
                <a:gd name="T19" fmla="*/ 29 h 29"/>
                <a:gd name="T20" fmla="*/ 72 w 142"/>
                <a:gd name="T21" fmla="*/ 29 h 29"/>
                <a:gd name="T22" fmla="*/ 1 w 142"/>
                <a:gd name="T23" fmla="*/ 0 h 29"/>
                <a:gd name="T24" fmla="*/ 0 w 142"/>
                <a:gd name="T25" fmla="*/ 0 h 29"/>
                <a:gd name="T26" fmla="*/ 0 w 142"/>
                <a:gd name="T27" fmla="*/ 0 h 29"/>
                <a:gd name="T28" fmla="*/ 0 w 142"/>
                <a:gd name="T29" fmla="*/ 0 h 29"/>
                <a:gd name="T30" fmla="*/ 0 w 142"/>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9">
                  <a:moveTo>
                    <a:pt x="0" y="0"/>
                  </a:moveTo>
                  <a:cubicBezTo>
                    <a:pt x="0" y="0"/>
                    <a:pt x="0" y="0"/>
                    <a:pt x="0" y="0"/>
                  </a:cubicBezTo>
                  <a:cubicBezTo>
                    <a:pt x="20" y="19"/>
                    <a:pt x="46" y="29"/>
                    <a:pt x="72" y="29"/>
                  </a:cubicBezTo>
                  <a:cubicBezTo>
                    <a:pt x="97" y="29"/>
                    <a:pt x="121" y="20"/>
                    <a:pt x="141" y="3"/>
                  </a:cubicBezTo>
                  <a:cubicBezTo>
                    <a:pt x="141" y="2"/>
                    <a:pt x="142" y="2"/>
                    <a:pt x="142" y="2"/>
                  </a:cubicBezTo>
                  <a:cubicBezTo>
                    <a:pt x="141" y="2"/>
                    <a:pt x="141" y="2"/>
                    <a:pt x="141" y="3"/>
                  </a:cubicBezTo>
                  <a:cubicBezTo>
                    <a:pt x="121" y="20"/>
                    <a:pt x="97" y="29"/>
                    <a:pt x="72" y="29"/>
                  </a:cubicBezTo>
                  <a:cubicBezTo>
                    <a:pt x="72" y="29"/>
                    <a:pt x="72" y="29"/>
                    <a:pt x="72" y="29"/>
                  </a:cubicBezTo>
                  <a:cubicBezTo>
                    <a:pt x="72" y="29"/>
                    <a:pt x="72" y="29"/>
                    <a:pt x="72" y="29"/>
                  </a:cubicBezTo>
                  <a:cubicBezTo>
                    <a:pt x="72" y="29"/>
                    <a:pt x="72" y="29"/>
                    <a:pt x="72" y="29"/>
                  </a:cubicBezTo>
                  <a:cubicBezTo>
                    <a:pt x="72" y="29"/>
                    <a:pt x="72" y="29"/>
                    <a:pt x="72" y="29"/>
                  </a:cubicBezTo>
                  <a:cubicBezTo>
                    <a:pt x="46" y="29"/>
                    <a:pt x="21" y="20"/>
                    <a:pt x="1" y="0"/>
                  </a:cubicBezTo>
                  <a:cubicBezTo>
                    <a:pt x="1" y="0"/>
                    <a:pt x="1" y="0"/>
                    <a:pt x="0" y="0"/>
                  </a:cubicBezTo>
                  <a:cubicBezTo>
                    <a:pt x="0" y="0"/>
                    <a:pt x="0" y="0"/>
                    <a:pt x="0" y="0"/>
                  </a:cubicBezTo>
                  <a:cubicBezTo>
                    <a:pt x="0" y="0"/>
                    <a:pt x="0" y="0"/>
                    <a:pt x="0" y="0"/>
                  </a:cubicBezTo>
                  <a:cubicBezTo>
                    <a:pt x="0" y="0"/>
                    <a:pt x="0" y="0"/>
                    <a:pt x="0" y="0"/>
                  </a:cubicBezTo>
                </a:path>
              </a:pathLst>
            </a:custGeom>
            <a:solidFill>
              <a:srgbClr val="98161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8" name="Freeform 81"/>
            <p:cNvSpPr>
              <a:spLocks noEditPoints="1"/>
            </p:cNvSpPr>
            <p:nvPr/>
          </p:nvSpPr>
          <p:spPr bwMode="auto">
            <a:xfrm>
              <a:off x="4367213" y="1797051"/>
              <a:ext cx="55563" cy="34925"/>
            </a:xfrm>
            <a:custGeom>
              <a:avLst/>
              <a:gdLst>
                <a:gd name="T0" fmla="*/ 35 w 35"/>
                <a:gd name="T1" fmla="*/ 22 h 22"/>
                <a:gd name="T2" fmla="*/ 35 w 35"/>
                <a:gd name="T3" fmla="*/ 22 h 22"/>
                <a:gd name="T4" fmla="*/ 35 w 35"/>
                <a:gd name="T5" fmla="*/ 22 h 22"/>
                <a:gd name="T6" fmla="*/ 0 w 35"/>
                <a:gd name="T7" fmla="*/ 0 h 22"/>
                <a:gd name="T8" fmla="*/ 34 w 35"/>
                <a:gd name="T9" fmla="*/ 22 h 22"/>
                <a:gd name="T10" fmla="*/ 0 w 35"/>
                <a:gd name="T11" fmla="*/ 0 h 22"/>
                <a:gd name="T12" fmla="*/ 0 w 35"/>
                <a:gd name="T13" fmla="*/ 0 h 22"/>
                <a:gd name="T14" fmla="*/ 0 w 35"/>
                <a:gd name="T15" fmla="*/ 0 h 22"/>
                <a:gd name="T16" fmla="*/ 0 w 3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22"/>
                  </a:moveTo>
                  <a:cubicBezTo>
                    <a:pt x="35" y="22"/>
                    <a:pt x="35" y="22"/>
                    <a:pt x="35" y="22"/>
                  </a:cubicBezTo>
                  <a:cubicBezTo>
                    <a:pt x="35" y="22"/>
                    <a:pt x="35" y="22"/>
                    <a:pt x="35" y="22"/>
                  </a:cubicBezTo>
                  <a:moveTo>
                    <a:pt x="0" y="0"/>
                  </a:moveTo>
                  <a:cubicBezTo>
                    <a:pt x="21" y="16"/>
                    <a:pt x="32" y="21"/>
                    <a:pt x="34" y="22"/>
                  </a:cubicBezTo>
                  <a:cubicBezTo>
                    <a:pt x="32" y="21"/>
                    <a:pt x="21" y="16"/>
                    <a:pt x="0" y="0"/>
                  </a:cubicBezTo>
                  <a:moveTo>
                    <a:pt x="0" y="0"/>
                  </a:moveTo>
                  <a:cubicBezTo>
                    <a:pt x="0" y="0"/>
                    <a:pt x="0" y="0"/>
                    <a:pt x="0" y="0"/>
                  </a:cubicBezTo>
                  <a:cubicBezTo>
                    <a:pt x="0" y="0"/>
                    <a:pt x="0" y="0"/>
                    <a:pt x="0"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9" name="Freeform 82"/>
            <p:cNvSpPr/>
            <p:nvPr/>
          </p:nvSpPr>
          <p:spPr bwMode="auto">
            <a:xfrm>
              <a:off x="4276725" y="1550988"/>
              <a:ext cx="193675" cy="280988"/>
            </a:xfrm>
            <a:custGeom>
              <a:avLst/>
              <a:gdLst>
                <a:gd name="T0" fmla="*/ 100 w 120"/>
                <a:gd name="T1" fmla="*/ 0 h 174"/>
                <a:gd name="T2" fmla="*/ 100 w 120"/>
                <a:gd name="T3" fmla="*/ 0 h 174"/>
                <a:gd name="T4" fmla="*/ 0 w 120"/>
                <a:gd name="T5" fmla="*/ 100 h 174"/>
                <a:gd name="T6" fmla="*/ 56 w 120"/>
                <a:gd name="T7" fmla="*/ 152 h 174"/>
                <a:gd name="T8" fmla="*/ 56 w 120"/>
                <a:gd name="T9" fmla="*/ 152 h 174"/>
                <a:gd name="T10" fmla="*/ 56 w 120"/>
                <a:gd name="T11" fmla="*/ 152 h 174"/>
                <a:gd name="T12" fmla="*/ 90 w 120"/>
                <a:gd name="T13" fmla="*/ 174 h 174"/>
                <a:gd name="T14" fmla="*/ 91 w 120"/>
                <a:gd name="T15" fmla="*/ 174 h 174"/>
                <a:gd name="T16" fmla="*/ 91 w 120"/>
                <a:gd name="T17" fmla="*/ 174 h 174"/>
                <a:gd name="T18" fmla="*/ 91 w 120"/>
                <a:gd name="T19" fmla="*/ 174 h 174"/>
                <a:gd name="T20" fmla="*/ 91 w 120"/>
                <a:gd name="T21" fmla="*/ 174 h 174"/>
                <a:gd name="T22" fmla="*/ 94 w 120"/>
                <a:gd name="T23" fmla="*/ 167 h 174"/>
                <a:gd name="T24" fmla="*/ 99 w 120"/>
                <a:gd name="T25" fmla="*/ 154 h 174"/>
                <a:gd name="T26" fmla="*/ 103 w 120"/>
                <a:gd name="T27" fmla="*/ 145 h 174"/>
                <a:gd name="T28" fmla="*/ 105 w 120"/>
                <a:gd name="T29" fmla="*/ 138 h 174"/>
                <a:gd name="T30" fmla="*/ 108 w 120"/>
                <a:gd name="T31" fmla="*/ 130 h 174"/>
                <a:gd name="T32" fmla="*/ 110 w 120"/>
                <a:gd name="T33" fmla="*/ 123 h 174"/>
                <a:gd name="T34" fmla="*/ 112 w 120"/>
                <a:gd name="T35" fmla="*/ 115 h 174"/>
                <a:gd name="T36" fmla="*/ 114 w 120"/>
                <a:gd name="T37" fmla="*/ 109 h 174"/>
                <a:gd name="T38" fmla="*/ 115 w 120"/>
                <a:gd name="T39" fmla="*/ 101 h 174"/>
                <a:gd name="T40" fmla="*/ 117 w 120"/>
                <a:gd name="T41" fmla="*/ 95 h 174"/>
                <a:gd name="T42" fmla="*/ 118 w 120"/>
                <a:gd name="T43" fmla="*/ 88 h 174"/>
                <a:gd name="T44" fmla="*/ 119 w 120"/>
                <a:gd name="T45" fmla="*/ 82 h 174"/>
                <a:gd name="T46" fmla="*/ 120 w 120"/>
                <a:gd name="T47" fmla="*/ 74 h 174"/>
                <a:gd name="T48" fmla="*/ 120 w 120"/>
                <a:gd name="T49" fmla="*/ 70 h 174"/>
                <a:gd name="T50" fmla="*/ 120 w 120"/>
                <a:gd name="T51" fmla="*/ 58 h 174"/>
                <a:gd name="T52" fmla="*/ 120 w 120"/>
                <a:gd name="T53" fmla="*/ 55 h 174"/>
                <a:gd name="T54" fmla="*/ 120 w 120"/>
                <a:gd name="T55" fmla="*/ 47 h 174"/>
                <a:gd name="T56" fmla="*/ 119 w 120"/>
                <a:gd name="T57" fmla="*/ 43 h 174"/>
                <a:gd name="T58" fmla="*/ 118 w 120"/>
                <a:gd name="T59" fmla="*/ 37 h 174"/>
                <a:gd name="T60" fmla="*/ 117 w 120"/>
                <a:gd name="T61" fmla="*/ 33 h 174"/>
                <a:gd name="T62" fmla="*/ 116 w 120"/>
                <a:gd name="T63" fmla="*/ 27 h 174"/>
                <a:gd name="T64" fmla="*/ 114 w 120"/>
                <a:gd name="T65" fmla="*/ 23 h 174"/>
                <a:gd name="T66" fmla="*/ 112 w 120"/>
                <a:gd name="T67" fmla="*/ 18 h 174"/>
                <a:gd name="T68" fmla="*/ 111 w 120"/>
                <a:gd name="T69" fmla="*/ 15 h 174"/>
                <a:gd name="T70" fmla="*/ 107 w 120"/>
                <a:gd name="T71" fmla="*/ 9 h 174"/>
                <a:gd name="T72" fmla="*/ 106 w 120"/>
                <a:gd name="T73" fmla="*/ 7 h 174"/>
                <a:gd name="T74" fmla="*/ 100 w 120"/>
                <a:gd name="T7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74">
                  <a:moveTo>
                    <a:pt x="100" y="0"/>
                  </a:moveTo>
                  <a:cubicBezTo>
                    <a:pt x="100" y="0"/>
                    <a:pt x="100" y="0"/>
                    <a:pt x="100" y="0"/>
                  </a:cubicBezTo>
                  <a:cubicBezTo>
                    <a:pt x="0" y="100"/>
                    <a:pt x="0" y="100"/>
                    <a:pt x="0" y="100"/>
                  </a:cubicBezTo>
                  <a:cubicBezTo>
                    <a:pt x="24" y="124"/>
                    <a:pt x="42" y="141"/>
                    <a:pt x="56" y="152"/>
                  </a:cubicBezTo>
                  <a:cubicBezTo>
                    <a:pt x="56" y="152"/>
                    <a:pt x="56" y="152"/>
                    <a:pt x="56" y="152"/>
                  </a:cubicBezTo>
                  <a:cubicBezTo>
                    <a:pt x="56" y="152"/>
                    <a:pt x="56" y="152"/>
                    <a:pt x="56" y="152"/>
                  </a:cubicBezTo>
                  <a:cubicBezTo>
                    <a:pt x="77" y="168"/>
                    <a:pt x="88" y="173"/>
                    <a:pt x="90" y="174"/>
                  </a:cubicBezTo>
                  <a:cubicBezTo>
                    <a:pt x="91" y="174"/>
                    <a:pt x="91" y="174"/>
                    <a:pt x="91" y="174"/>
                  </a:cubicBezTo>
                  <a:cubicBezTo>
                    <a:pt x="91" y="174"/>
                    <a:pt x="91" y="174"/>
                    <a:pt x="91" y="174"/>
                  </a:cubicBezTo>
                  <a:cubicBezTo>
                    <a:pt x="91" y="174"/>
                    <a:pt x="91" y="174"/>
                    <a:pt x="91" y="174"/>
                  </a:cubicBezTo>
                  <a:cubicBezTo>
                    <a:pt x="91" y="174"/>
                    <a:pt x="91" y="174"/>
                    <a:pt x="91" y="174"/>
                  </a:cubicBezTo>
                  <a:cubicBezTo>
                    <a:pt x="92" y="172"/>
                    <a:pt x="93" y="169"/>
                    <a:pt x="94" y="167"/>
                  </a:cubicBezTo>
                  <a:cubicBezTo>
                    <a:pt x="96" y="163"/>
                    <a:pt x="98" y="158"/>
                    <a:pt x="99" y="154"/>
                  </a:cubicBezTo>
                  <a:cubicBezTo>
                    <a:pt x="101" y="151"/>
                    <a:pt x="102" y="148"/>
                    <a:pt x="103" y="145"/>
                  </a:cubicBezTo>
                  <a:cubicBezTo>
                    <a:pt x="104" y="142"/>
                    <a:pt x="104" y="140"/>
                    <a:pt x="105" y="138"/>
                  </a:cubicBezTo>
                  <a:cubicBezTo>
                    <a:pt x="106" y="135"/>
                    <a:pt x="107" y="132"/>
                    <a:pt x="108" y="130"/>
                  </a:cubicBezTo>
                  <a:cubicBezTo>
                    <a:pt x="109" y="127"/>
                    <a:pt x="109" y="125"/>
                    <a:pt x="110" y="123"/>
                  </a:cubicBezTo>
                  <a:cubicBezTo>
                    <a:pt x="111" y="120"/>
                    <a:pt x="111" y="118"/>
                    <a:pt x="112" y="115"/>
                  </a:cubicBezTo>
                  <a:cubicBezTo>
                    <a:pt x="113" y="113"/>
                    <a:pt x="113" y="111"/>
                    <a:pt x="114" y="109"/>
                  </a:cubicBezTo>
                  <a:cubicBezTo>
                    <a:pt x="114" y="106"/>
                    <a:pt x="115" y="104"/>
                    <a:pt x="115" y="101"/>
                  </a:cubicBezTo>
                  <a:cubicBezTo>
                    <a:pt x="116" y="99"/>
                    <a:pt x="116" y="97"/>
                    <a:pt x="117" y="95"/>
                  </a:cubicBezTo>
                  <a:cubicBezTo>
                    <a:pt x="117" y="93"/>
                    <a:pt x="118" y="90"/>
                    <a:pt x="118" y="88"/>
                  </a:cubicBezTo>
                  <a:cubicBezTo>
                    <a:pt x="118" y="86"/>
                    <a:pt x="119" y="84"/>
                    <a:pt x="119" y="82"/>
                  </a:cubicBezTo>
                  <a:cubicBezTo>
                    <a:pt x="119" y="79"/>
                    <a:pt x="119" y="76"/>
                    <a:pt x="120" y="74"/>
                  </a:cubicBezTo>
                  <a:cubicBezTo>
                    <a:pt x="120" y="72"/>
                    <a:pt x="120" y="71"/>
                    <a:pt x="120" y="70"/>
                  </a:cubicBezTo>
                  <a:cubicBezTo>
                    <a:pt x="120" y="66"/>
                    <a:pt x="120" y="62"/>
                    <a:pt x="120" y="58"/>
                  </a:cubicBezTo>
                  <a:cubicBezTo>
                    <a:pt x="120" y="57"/>
                    <a:pt x="120" y="56"/>
                    <a:pt x="120" y="55"/>
                  </a:cubicBezTo>
                  <a:cubicBezTo>
                    <a:pt x="120" y="52"/>
                    <a:pt x="120" y="50"/>
                    <a:pt x="120" y="47"/>
                  </a:cubicBezTo>
                  <a:cubicBezTo>
                    <a:pt x="120" y="46"/>
                    <a:pt x="119" y="44"/>
                    <a:pt x="119" y="43"/>
                  </a:cubicBezTo>
                  <a:cubicBezTo>
                    <a:pt x="119" y="41"/>
                    <a:pt x="119" y="39"/>
                    <a:pt x="118" y="37"/>
                  </a:cubicBezTo>
                  <a:cubicBezTo>
                    <a:pt x="118" y="35"/>
                    <a:pt x="118" y="34"/>
                    <a:pt x="117" y="33"/>
                  </a:cubicBezTo>
                  <a:cubicBezTo>
                    <a:pt x="117" y="31"/>
                    <a:pt x="116" y="29"/>
                    <a:pt x="116" y="27"/>
                  </a:cubicBezTo>
                  <a:cubicBezTo>
                    <a:pt x="115" y="26"/>
                    <a:pt x="115" y="24"/>
                    <a:pt x="114" y="23"/>
                  </a:cubicBezTo>
                  <a:cubicBezTo>
                    <a:pt x="114" y="21"/>
                    <a:pt x="113" y="20"/>
                    <a:pt x="112" y="18"/>
                  </a:cubicBezTo>
                  <a:cubicBezTo>
                    <a:pt x="112" y="17"/>
                    <a:pt x="111" y="16"/>
                    <a:pt x="111" y="15"/>
                  </a:cubicBezTo>
                  <a:cubicBezTo>
                    <a:pt x="110" y="13"/>
                    <a:pt x="109" y="11"/>
                    <a:pt x="107" y="9"/>
                  </a:cubicBezTo>
                  <a:cubicBezTo>
                    <a:pt x="107" y="8"/>
                    <a:pt x="106" y="8"/>
                    <a:pt x="106" y="7"/>
                  </a:cubicBezTo>
                  <a:cubicBezTo>
                    <a:pt x="104" y="4"/>
                    <a:pt x="102" y="2"/>
                    <a:pt x="100" y="0"/>
                  </a:cubicBezTo>
                </a:path>
              </a:pathLst>
            </a:custGeom>
            <a:solidFill>
              <a:schemeClr val="accent1">
                <a:lumMod val="75000"/>
              </a:schemeClr>
            </a:solidFill>
            <a:ln>
              <a:noFill/>
            </a:ln>
          </p:spPr>
          <p:txBody>
            <a:bodyPr vert="horz" wrap="square" lIns="121920" tIns="60960" rIns="121920" bIns="60960" numCol="1" anchor="t" anchorCtr="0" compatLnSpc="1"/>
            <a:lstStyle/>
            <a:p>
              <a:endParaRPr lang="en-US" sz="2400"/>
            </a:p>
          </p:txBody>
        </p:sp>
        <p:sp>
          <p:nvSpPr>
            <p:cNvPr id="80" name="Freeform 83"/>
            <p:cNvSpPr/>
            <p:nvPr/>
          </p:nvSpPr>
          <p:spPr bwMode="auto">
            <a:xfrm>
              <a:off x="3413125" y="2740026"/>
              <a:ext cx="55563" cy="55563"/>
            </a:xfrm>
            <a:custGeom>
              <a:avLst/>
              <a:gdLst>
                <a:gd name="T0" fmla="*/ 0 w 35"/>
                <a:gd name="T1" fmla="*/ 0 h 35"/>
                <a:gd name="T2" fmla="*/ 0 w 35"/>
                <a:gd name="T3" fmla="*/ 0 h 35"/>
                <a:gd name="T4" fmla="*/ 35 w 35"/>
                <a:gd name="T5" fmla="*/ 35 h 35"/>
                <a:gd name="T6" fmla="*/ 0 w 35"/>
                <a:gd name="T7" fmla="*/ 0 h 35"/>
              </a:gdLst>
              <a:ahLst/>
              <a:cxnLst>
                <a:cxn ang="0">
                  <a:pos x="T0" y="T1"/>
                </a:cxn>
                <a:cxn ang="0">
                  <a:pos x="T2" y="T3"/>
                </a:cxn>
                <a:cxn ang="0">
                  <a:pos x="T4" y="T5"/>
                </a:cxn>
                <a:cxn ang="0">
                  <a:pos x="T6" y="T7"/>
                </a:cxn>
              </a:cxnLst>
              <a:rect l="0" t="0" r="r" b="b"/>
              <a:pathLst>
                <a:path w="35" h="35">
                  <a:moveTo>
                    <a:pt x="0" y="0"/>
                  </a:moveTo>
                  <a:lnTo>
                    <a:pt x="0" y="0"/>
                  </a:lnTo>
                  <a:lnTo>
                    <a:pt x="35" y="35"/>
                  </a:lnTo>
                  <a:lnTo>
                    <a:pt x="0" y="0"/>
                  </a:lnTo>
                  <a:close/>
                </a:path>
              </a:pathLst>
            </a:custGeom>
            <a:solidFill>
              <a:srgbClr val="DF939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1" name="Freeform 84"/>
            <p:cNvSpPr/>
            <p:nvPr/>
          </p:nvSpPr>
          <p:spPr bwMode="auto">
            <a:xfrm>
              <a:off x="3413125" y="2740026"/>
              <a:ext cx="55563" cy="55563"/>
            </a:xfrm>
            <a:custGeom>
              <a:avLst/>
              <a:gdLst>
                <a:gd name="T0" fmla="*/ 0 w 35"/>
                <a:gd name="T1" fmla="*/ 0 h 35"/>
                <a:gd name="T2" fmla="*/ 0 w 35"/>
                <a:gd name="T3" fmla="*/ 0 h 35"/>
                <a:gd name="T4" fmla="*/ 35 w 35"/>
                <a:gd name="T5" fmla="*/ 35 h 35"/>
                <a:gd name="T6" fmla="*/ 0 w 35"/>
                <a:gd name="T7" fmla="*/ 0 h 35"/>
              </a:gdLst>
              <a:ahLst/>
              <a:cxnLst>
                <a:cxn ang="0">
                  <a:pos x="T0" y="T1"/>
                </a:cxn>
                <a:cxn ang="0">
                  <a:pos x="T2" y="T3"/>
                </a:cxn>
                <a:cxn ang="0">
                  <a:pos x="T4" y="T5"/>
                </a:cxn>
                <a:cxn ang="0">
                  <a:pos x="T6" y="T7"/>
                </a:cxn>
              </a:cxnLst>
              <a:rect l="0" t="0" r="r" b="b"/>
              <a:pathLst>
                <a:path w="35" h="35">
                  <a:moveTo>
                    <a:pt x="0" y="0"/>
                  </a:moveTo>
                  <a:lnTo>
                    <a:pt x="0" y="0"/>
                  </a:lnTo>
                  <a:lnTo>
                    <a:pt x="35" y="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2" name="Freeform 85"/>
            <p:cNvSpPr/>
            <p:nvPr/>
          </p:nvSpPr>
          <p:spPr bwMode="auto">
            <a:xfrm>
              <a:off x="3397250" y="2724151"/>
              <a:ext cx="15875" cy="15875"/>
            </a:xfrm>
            <a:custGeom>
              <a:avLst/>
              <a:gdLst>
                <a:gd name="T0" fmla="*/ 0 w 10"/>
                <a:gd name="T1" fmla="*/ 0 h 10"/>
                <a:gd name="T2" fmla="*/ 0 w 10"/>
                <a:gd name="T3" fmla="*/ 0 h 10"/>
                <a:gd name="T4" fmla="*/ 10 w 10"/>
                <a:gd name="T5" fmla="*/ 10 h 10"/>
                <a:gd name="T6" fmla="*/ 10 w 10"/>
                <a:gd name="T7" fmla="*/ 10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lnTo>
                    <a:pt x="0" y="0"/>
                  </a:lnTo>
                  <a:lnTo>
                    <a:pt x="10" y="10"/>
                  </a:lnTo>
                  <a:lnTo>
                    <a:pt x="10" y="10"/>
                  </a:lnTo>
                  <a:lnTo>
                    <a:pt x="0" y="0"/>
                  </a:lnTo>
                  <a:close/>
                </a:path>
              </a:pathLst>
            </a:custGeom>
            <a:solidFill>
              <a:srgbClr val="DB6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3" name="Freeform 86"/>
            <p:cNvSpPr/>
            <p:nvPr/>
          </p:nvSpPr>
          <p:spPr bwMode="auto">
            <a:xfrm>
              <a:off x="3397250" y="2724151"/>
              <a:ext cx="15875" cy="15875"/>
            </a:xfrm>
            <a:custGeom>
              <a:avLst/>
              <a:gdLst>
                <a:gd name="T0" fmla="*/ 0 w 10"/>
                <a:gd name="T1" fmla="*/ 0 h 10"/>
                <a:gd name="T2" fmla="*/ 0 w 10"/>
                <a:gd name="T3" fmla="*/ 0 h 10"/>
                <a:gd name="T4" fmla="*/ 10 w 10"/>
                <a:gd name="T5" fmla="*/ 10 h 10"/>
                <a:gd name="T6" fmla="*/ 10 w 10"/>
                <a:gd name="T7" fmla="*/ 10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lnTo>
                    <a:pt x="0" y="0"/>
                  </a:lnTo>
                  <a:lnTo>
                    <a:pt x="10" y="10"/>
                  </a:lnTo>
                  <a:lnTo>
                    <a:pt x="1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4" name="Freeform 87"/>
            <p:cNvSpPr/>
            <p:nvPr/>
          </p:nvSpPr>
          <p:spPr bwMode="auto">
            <a:xfrm>
              <a:off x="3382963" y="2711451"/>
              <a:ext cx="14288" cy="12700"/>
            </a:xfrm>
            <a:custGeom>
              <a:avLst/>
              <a:gdLst>
                <a:gd name="T0" fmla="*/ 0 w 9"/>
                <a:gd name="T1" fmla="*/ 0 h 8"/>
                <a:gd name="T2" fmla="*/ 0 w 9"/>
                <a:gd name="T3" fmla="*/ 0 h 8"/>
                <a:gd name="T4" fmla="*/ 9 w 9"/>
                <a:gd name="T5" fmla="*/ 8 h 8"/>
                <a:gd name="T6" fmla="*/ 9 w 9"/>
                <a:gd name="T7" fmla="*/ 8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cubicBezTo>
                    <a:pt x="0" y="0"/>
                    <a:pt x="0" y="0"/>
                    <a:pt x="0" y="0"/>
                  </a:cubicBezTo>
                  <a:cubicBezTo>
                    <a:pt x="9" y="8"/>
                    <a:pt x="9" y="8"/>
                    <a:pt x="9" y="8"/>
                  </a:cubicBezTo>
                  <a:cubicBezTo>
                    <a:pt x="9" y="8"/>
                    <a:pt x="9" y="8"/>
                    <a:pt x="9" y="8"/>
                  </a:cubicBezTo>
                  <a:cubicBezTo>
                    <a:pt x="0" y="0"/>
                    <a:pt x="0" y="0"/>
                    <a:pt x="0" y="0"/>
                  </a:cubicBezTo>
                </a:path>
              </a:pathLst>
            </a:custGeom>
            <a:solidFill>
              <a:srgbClr val="DC881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5" name="Freeform 88"/>
            <p:cNvSpPr/>
            <p:nvPr/>
          </p:nvSpPr>
          <p:spPr bwMode="auto">
            <a:xfrm>
              <a:off x="3352800" y="2682876"/>
              <a:ext cx="30163" cy="28575"/>
            </a:xfrm>
            <a:custGeom>
              <a:avLst/>
              <a:gdLst>
                <a:gd name="T0" fmla="*/ 0 w 18"/>
                <a:gd name="T1" fmla="*/ 0 h 18"/>
                <a:gd name="T2" fmla="*/ 0 w 18"/>
                <a:gd name="T3" fmla="*/ 0 h 18"/>
                <a:gd name="T4" fmla="*/ 18 w 18"/>
                <a:gd name="T5" fmla="*/ 18 h 18"/>
                <a:gd name="T6" fmla="*/ 18 w 18"/>
                <a:gd name="T7" fmla="*/ 18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0" y="0"/>
                    <a:pt x="0" y="0"/>
                  </a:cubicBezTo>
                  <a:cubicBezTo>
                    <a:pt x="18" y="18"/>
                    <a:pt x="18" y="18"/>
                    <a:pt x="18" y="18"/>
                  </a:cubicBezTo>
                  <a:cubicBezTo>
                    <a:pt x="18" y="18"/>
                    <a:pt x="18" y="18"/>
                    <a:pt x="18" y="18"/>
                  </a:cubicBezTo>
                  <a:cubicBezTo>
                    <a:pt x="0" y="0"/>
                    <a:pt x="0" y="0"/>
                    <a:pt x="0"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6" name="Freeform 89"/>
            <p:cNvSpPr/>
            <p:nvPr/>
          </p:nvSpPr>
          <p:spPr bwMode="auto">
            <a:xfrm>
              <a:off x="3352800" y="2651126"/>
              <a:ext cx="147638" cy="144463"/>
            </a:xfrm>
            <a:custGeom>
              <a:avLst/>
              <a:gdLst>
                <a:gd name="T0" fmla="*/ 23 w 91"/>
                <a:gd name="T1" fmla="*/ 0 h 89"/>
                <a:gd name="T2" fmla="*/ 0 w 91"/>
                <a:gd name="T3" fmla="*/ 19 h 89"/>
                <a:gd name="T4" fmla="*/ 18 w 91"/>
                <a:gd name="T5" fmla="*/ 37 h 89"/>
                <a:gd name="T6" fmla="*/ 27 w 91"/>
                <a:gd name="T7" fmla="*/ 45 h 89"/>
                <a:gd name="T8" fmla="*/ 37 w 91"/>
                <a:gd name="T9" fmla="*/ 55 h 89"/>
                <a:gd name="T10" fmla="*/ 71 w 91"/>
                <a:gd name="T11" fmla="*/ 89 h 89"/>
                <a:gd name="T12" fmla="*/ 91 w 91"/>
                <a:gd name="T13" fmla="*/ 69 h 89"/>
                <a:gd name="T14" fmla="*/ 66 w 91"/>
                <a:gd name="T15" fmla="*/ 44 h 89"/>
                <a:gd name="T16" fmla="*/ 23 w 91"/>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89">
                  <a:moveTo>
                    <a:pt x="23" y="0"/>
                  </a:moveTo>
                  <a:cubicBezTo>
                    <a:pt x="15" y="7"/>
                    <a:pt x="7" y="13"/>
                    <a:pt x="0" y="19"/>
                  </a:cubicBezTo>
                  <a:cubicBezTo>
                    <a:pt x="18" y="37"/>
                    <a:pt x="18" y="37"/>
                    <a:pt x="18" y="37"/>
                  </a:cubicBezTo>
                  <a:cubicBezTo>
                    <a:pt x="27" y="45"/>
                    <a:pt x="27" y="45"/>
                    <a:pt x="27" y="45"/>
                  </a:cubicBezTo>
                  <a:cubicBezTo>
                    <a:pt x="37" y="55"/>
                    <a:pt x="37" y="55"/>
                    <a:pt x="37" y="55"/>
                  </a:cubicBezTo>
                  <a:cubicBezTo>
                    <a:pt x="71" y="89"/>
                    <a:pt x="71" y="89"/>
                    <a:pt x="71" y="89"/>
                  </a:cubicBezTo>
                  <a:cubicBezTo>
                    <a:pt x="91" y="69"/>
                    <a:pt x="91" y="69"/>
                    <a:pt x="91" y="69"/>
                  </a:cubicBezTo>
                  <a:cubicBezTo>
                    <a:pt x="66" y="44"/>
                    <a:pt x="66" y="44"/>
                    <a:pt x="66" y="44"/>
                  </a:cubicBezTo>
                  <a:cubicBezTo>
                    <a:pt x="23" y="0"/>
                    <a:pt x="23" y="0"/>
                    <a:pt x="23" y="0"/>
                  </a:cubicBezTo>
                </a:path>
              </a:pathLst>
            </a:custGeom>
            <a:solidFill>
              <a:schemeClr val="accent1">
                <a:lumMod val="75000"/>
              </a:schemeClr>
            </a:solidFill>
            <a:ln>
              <a:noFill/>
            </a:ln>
          </p:spPr>
          <p:txBody>
            <a:bodyPr vert="horz" wrap="square" lIns="121920" tIns="60960" rIns="121920" bIns="60960" numCol="1" anchor="t" anchorCtr="0" compatLnSpc="1"/>
            <a:lstStyle/>
            <a:p>
              <a:endParaRPr lang="en-US" sz="2400"/>
            </a:p>
          </p:txBody>
        </p:sp>
        <p:sp>
          <p:nvSpPr>
            <p:cNvPr id="87" name="Freeform 90"/>
            <p:cNvSpPr>
              <a:spLocks noEditPoints="1"/>
            </p:cNvSpPr>
            <p:nvPr/>
          </p:nvSpPr>
          <p:spPr bwMode="auto">
            <a:xfrm>
              <a:off x="3390900" y="2471738"/>
              <a:ext cx="188913" cy="250825"/>
            </a:xfrm>
            <a:custGeom>
              <a:avLst/>
              <a:gdLst>
                <a:gd name="T0" fmla="*/ 0 w 117"/>
                <a:gd name="T1" fmla="*/ 112 h 156"/>
                <a:gd name="T2" fmla="*/ 0 w 117"/>
                <a:gd name="T3" fmla="*/ 112 h 156"/>
                <a:gd name="T4" fmla="*/ 43 w 117"/>
                <a:gd name="T5" fmla="*/ 156 h 156"/>
                <a:gd name="T6" fmla="*/ 0 w 117"/>
                <a:gd name="T7" fmla="*/ 112 h 156"/>
                <a:gd name="T8" fmla="*/ 87 w 117"/>
                <a:gd name="T9" fmla="*/ 31 h 156"/>
                <a:gd name="T10" fmla="*/ 86 w 117"/>
                <a:gd name="T11" fmla="*/ 31 h 156"/>
                <a:gd name="T12" fmla="*/ 87 w 117"/>
                <a:gd name="T13" fmla="*/ 31 h 156"/>
                <a:gd name="T14" fmla="*/ 87 w 117"/>
                <a:gd name="T15" fmla="*/ 31 h 156"/>
                <a:gd name="T16" fmla="*/ 87 w 117"/>
                <a:gd name="T17" fmla="*/ 31 h 156"/>
                <a:gd name="T18" fmla="*/ 87 w 117"/>
                <a:gd name="T19" fmla="*/ 31 h 156"/>
                <a:gd name="T20" fmla="*/ 87 w 117"/>
                <a:gd name="T21" fmla="*/ 31 h 156"/>
                <a:gd name="T22" fmla="*/ 87 w 117"/>
                <a:gd name="T23" fmla="*/ 31 h 156"/>
                <a:gd name="T24" fmla="*/ 87 w 117"/>
                <a:gd name="T25" fmla="*/ 31 h 156"/>
                <a:gd name="T26" fmla="*/ 88 w 117"/>
                <a:gd name="T27" fmla="*/ 30 h 156"/>
                <a:gd name="T28" fmla="*/ 87 w 117"/>
                <a:gd name="T29" fmla="*/ 30 h 156"/>
                <a:gd name="T30" fmla="*/ 88 w 117"/>
                <a:gd name="T31" fmla="*/ 30 h 156"/>
                <a:gd name="T32" fmla="*/ 88 w 117"/>
                <a:gd name="T33" fmla="*/ 30 h 156"/>
                <a:gd name="T34" fmla="*/ 88 w 117"/>
                <a:gd name="T35" fmla="*/ 30 h 156"/>
                <a:gd name="T36" fmla="*/ 88 w 117"/>
                <a:gd name="T37" fmla="*/ 30 h 156"/>
                <a:gd name="T38" fmla="*/ 89 w 117"/>
                <a:gd name="T39" fmla="*/ 29 h 156"/>
                <a:gd name="T40" fmla="*/ 88 w 117"/>
                <a:gd name="T41" fmla="*/ 30 h 156"/>
                <a:gd name="T42" fmla="*/ 89 w 117"/>
                <a:gd name="T43" fmla="*/ 29 h 156"/>
                <a:gd name="T44" fmla="*/ 89 w 117"/>
                <a:gd name="T45" fmla="*/ 29 h 156"/>
                <a:gd name="T46" fmla="*/ 89 w 117"/>
                <a:gd name="T47" fmla="*/ 29 h 156"/>
                <a:gd name="T48" fmla="*/ 89 w 117"/>
                <a:gd name="T49" fmla="*/ 29 h 156"/>
                <a:gd name="T50" fmla="*/ 90 w 117"/>
                <a:gd name="T51" fmla="*/ 28 h 156"/>
                <a:gd name="T52" fmla="*/ 89 w 117"/>
                <a:gd name="T53" fmla="*/ 29 h 156"/>
                <a:gd name="T54" fmla="*/ 90 w 117"/>
                <a:gd name="T55" fmla="*/ 28 h 156"/>
                <a:gd name="T56" fmla="*/ 116 w 117"/>
                <a:gd name="T57" fmla="*/ 1 h 156"/>
                <a:gd name="T58" fmla="*/ 90 w 117"/>
                <a:gd name="T59" fmla="*/ 28 h 156"/>
                <a:gd name="T60" fmla="*/ 116 w 117"/>
                <a:gd name="T61" fmla="*/ 1 h 156"/>
                <a:gd name="T62" fmla="*/ 116 w 117"/>
                <a:gd name="T63" fmla="*/ 1 h 156"/>
                <a:gd name="T64" fmla="*/ 116 w 117"/>
                <a:gd name="T65" fmla="*/ 1 h 156"/>
                <a:gd name="T66" fmla="*/ 116 w 117"/>
                <a:gd name="T67" fmla="*/ 1 h 156"/>
                <a:gd name="T68" fmla="*/ 116 w 117"/>
                <a:gd name="T69" fmla="*/ 1 h 156"/>
                <a:gd name="T70" fmla="*/ 116 w 117"/>
                <a:gd name="T71" fmla="*/ 1 h 156"/>
                <a:gd name="T72" fmla="*/ 116 w 117"/>
                <a:gd name="T73" fmla="*/ 1 h 156"/>
                <a:gd name="T74" fmla="*/ 117 w 117"/>
                <a:gd name="T75" fmla="*/ 1 h 156"/>
                <a:gd name="T76" fmla="*/ 117 w 117"/>
                <a:gd name="T77" fmla="*/ 1 h 156"/>
                <a:gd name="T78" fmla="*/ 117 w 117"/>
                <a:gd name="T79" fmla="*/ 1 h 156"/>
                <a:gd name="T80" fmla="*/ 117 w 117"/>
                <a:gd name="T81" fmla="*/ 0 h 156"/>
                <a:gd name="T82" fmla="*/ 117 w 117"/>
                <a:gd name="T83" fmla="*/ 0 h 156"/>
                <a:gd name="T84" fmla="*/ 117 w 117"/>
                <a:gd name="T85" fmla="*/ 0 h 156"/>
                <a:gd name="T86" fmla="*/ 117 w 117"/>
                <a:gd name="T87" fmla="*/ 0 h 156"/>
                <a:gd name="T88" fmla="*/ 117 w 117"/>
                <a:gd name="T89" fmla="*/ 0 h 156"/>
                <a:gd name="T90" fmla="*/ 117 w 117"/>
                <a:gd name="T9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56">
                  <a:moveTo>
                    <a:pt x="0" y="112"/>
                  </a:moveTo>
                  <a:cubicBezTo>
                    <a:pt x="0" y="112"/>
                    <a:pt x="0" y="112"/>
                    <a:pt x="0" y="112"/>
                  </a:cubicBezTo>
                  <a:cubicBezTo>
                    <a:pt x="43" y="156"/>
                    <a:pt x="43" y="156"/>
                    <a:pt x="43" y="156"/>
                  </a:cubicBezTo>
                  <a:cubicBezTo>
                    <a:pt x="0" y="112"/>
                    <a:pt x="0" y="112"/>
                    <a:pt x="0" y="112"/>
                  </a:cubicBezTo>
                  <a:moveTo>
                    <a:pt x="87" y="31"/>
                  </a:moveTo>
                  <a:cubicBezTo>
                    <a:pt x="86" y="31"/>
                    <a:pt x="86" y="31"/>
                    <a:pt x="86" y="31"/>
                  </a:cubicBezTo>
                  <a:cubicBezTo>
                    <a:pt x="86" y="31"/>
                    <a:pt x="86" y="31"/>
                    <a:pt x="87" y="31"/>
                  </a:cubicBezTo>
                  <a:moveTo>
                    <a:pt x="87" y="31"/>
                  </a:moveTo>
                  <a:cubicBezTo>
                    <a:pt x="87" y="31"/>
                    <a:pt x="87" y="31"/>
                    <a:pt x="87" y="31"/>
                  </a:cubicBezTo>
                  <a:cubicBezTo>
                    <a:pt x="87" y="31"/>
                    <a:pt x="87" y="31"/>
                    <a:pt x="87" y="31"/>
                  </a:cubicBezTo>
                  <a:moveTo>
                    <a:pt x="87" y="31"/>
                  </a:moveTo>
                  <a:cubicBezTo>
                    <a:pt x="87" y="31"/>
                    <a:pt x="87" y="31"/>
                    <a:pt x="87" y="31"/>
                  </a:cubicBezTo>
                  <a:cubicBezTo>
                    <a:pt x="87" y="31"/>
                    <a:pt x="87" y="31"/>
                    <a:pt x="87" y="31"/>
                  </a:cubicBezTo>
                  <a:moveTo>
                    <a:pt x="88" y="30"/>
                  </a:moveTo>
                  <a:cubicBezTo>
                    <a:pt x="88" y="30"/>
                    <a:pt x="88" y="30"/>
                    <a:pt x="87" y="30"/>
                  </a:cubicBezTo>
                  <a:cubicBezTo>
                    <a:pt x="88" y="30"/>
                    <a:pt x="88" y="30"/>
                    <a:pt x="88" y="30"/>
                  </a:cubicBezTo>
                  <a:moveTo>
                    <a:pt x="88" y="30"/>
                  </a:moveTo>
                  <a:cubicBezTo>
                    <a:pt x="88" y="30"/>
                    <a:pt x="88" y="30"/>
                    <a:pt x="88" y="30"/>
                  </a:cubicBezTo>
                  <a:cubicBezTo>
                    <a:pt x="88" y="30"/>
                    <a:pt x="88" y="30"/>
                    <a:pt x="88" y="30"/>
                  </a:cubicBezTo>
                  <a:moveTo>
                    <a:pt x="89" y="29"/>
                  </a:moveTo>
                  <a:cubicBezTo>
                    <a:pt x="89" y="29"/>
                    <a:pt x="88" y="30"/>
                    <a:pt x="88" y="30"/>
                  </a:cubicBezTo>
                  <a:cubicBezTo>
                    <a:pt x="88" y="30"/>
                    <a:pt x="89" y="29"/>
                    <a:pt x="89" y="29"/>
                  </a:cubicBezTo>
                  <a:moveTo>
                    <a:pt x="89" y="29"/>
                  </a:moveTo>
                  <a:cubicBezTo>
                    <a:pt x="89" y="29"/>
                    <a:pt x="89" y="29"/>
                    <a:pt x="89" y="29"/>
                  </a:cubicBezTo>
                  <a:cubicBezTo>
                    <a:pt x="89" y="29"/>
                    <a:pt x="89" y="29"/>
                    <a:pt x="89" y="29"/>
                  </a:cubicBezTo>
                  <a:moveTo>
                    <a:pt x="90" y="28"/>
                  </a:moveTo>
                  <a:cubicBezTo>
                    <a:pt x="89" y="28"/>
                    <a:pt x="89" y="28"/>
                    <a:pt x="89" y="29"/>
                  </a:cubicBezTo>
                  <a:cubicBezTo>
                    <a:pt x="89" y="28"/>
                    <a:pt x="89" y="28"/>
                    <a:pt x="90" y="28"/>
                  </a:cubicBezTo>
                  <a:moveTo>
                    <a:pt x="116" y="1"/>
                  </a:moveTo>
                  <a:cubicBezTo>
                    <a:pt x="108" y="10"/>
                    <a:pt x="99" y="19"/>
                    <a:pt x="90" y="28"/>
                  </a:cubicBezTo>
                  <a:cubicBezTo>
                    <a:pt x="99" y="19"/>
                    <a:pt x="108" y="10"/>
                    <a:pt x="116" y="1"/>
                  </a:cubicBezTo>
                  <a:moveTo>
                    <a:pt x="116" y="1"/>
                  </a:moveTo>
                  <a:cubicBezTo>
                    <a:pt x="116" y="1"/>
                    <a:pt x="116" y="1"/>
                    <a:pt x="116" y="1"/>
                  </a:cubicBezTo>
                  <a:cubicBezTo>
                    <a:pt x="116" y="1"/>
                    <a:pt x="116" y="1"/>
                    <a:pt x="116" y="1"/>
                  </a:cubicBezTo>
                  <a:moveTo>
                    <a:pt x="116" y="1"/>
                  </a:moveTo>
                  <a:cubicBezTo>
                    <a:pt x="116" y="1"/>
                    <a:pt x="116" y="1"/>
                    <a:pt x="116" y="1"/>
                  </a:cubicBezTo>
                  <a:cubicBezTo>
                    <a:pt x="116" y="1"/>
                    <a:pt x="116" y="1"/>
                    <a:pt x="116" y="1"/>
                  </a:cubicBezTo>
                  <a:moveTo>
                    <a:pt x="117" y="1"/>
                  </a:moveTo>
                  <a:cubicBezTo>
                    <a:pt x="117" y="1"/>
                    <a:pt x="117" y="1"/>
                    <a:pt x="117" y="1"/>
                  </a:cubicBezTo>
                  <a:cubicBezTo>
                    <a:pt x="117" y="1"/>
                    <a:pt x="117" y="1"/>
                    <a:pt x="117" y="1"/>
                  </a:cubicBezTo>
                  <a:moveTo>
                    <a:pt x="117" y="0"/>
                  </a:moveTo>
                  <a:cubicBezTo>
                    <a:pt x="117" y="0"/>
                    <a:pt x="117" y="0"/>
                    <a:pt x="117" y="0"/>
                  </a:cubicBezTo>
                  <a:cubicBezTo>
                    <a:pt x="117" y="0"/>
                    <a:pt x="117" y="0"/>
                    <a:pt x="117" y="0"/>
                  </a:cubicBezTo>
                  <a:moveTo>
                    <a:pt x="117" y="0"/>
                  </a:moveTo>
                  <a:cubicBezTo>
                    <a:pt x="117" y="0"/>
                    <a:pt x="117" y="0"/>
                    <a:pt x="117" y="0"/>
                  </a:cubicBezTo>
                  <a:cubicBezTo>
                    <a:pt x="117" y="0"/>
                    <a:pt x="117" y="0"/>
                    <a:pt x="117"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8" name="Freeform 91"/>
            <p:cNvSpPr/>
            <p:nvPr/>
          </p:nvSpPr>
          <p:spPr bwMode="auto">
            <a:xfrm>
              <a:off x="3238500" y="2220913"/>
              <a:ext cx="531813" cy="530225"/>
            </a:xfrm>
            <a:custGeom>
              <a:avLst/>
              <a:gdLst>
                <a:gd name="T0" fmla="*/ 329 w 329"/>
                <a:gd name="T1" fmla="*/ 0 h 329"/>
                <a:gd name="T2" fmla="*/ 80 w 329"/>
                <a:gd name="T3" fmla="*/ 248 h 329"/>
                <a:gd name="T4" fmla="*/ 77 w 329"/>
                <a:gd name="T5" fmla="*/ 251 h 329"/>
                <a:gd name="T6" fmla="*/ 57 w 329"/>
                <a:gd name="T7" fmla="*/ 271 h 329"/>
                <a:gd name="T8" fmla="*/ 0 w 329"/>
                <a:gd name="T9" fmla="*/ 328 h 329"/>
                <a:gd name="T10" fmla="*/ 3 w 329"/>
                <a:gd name="T11" fmla="*/ 329 h 329"/>
                <a:gd name="T12" fmla="*/ 71 w 329"/>
                <a:gd name="T13" fmla="*/ 286 h 329"/>
                <a:gd name="T14" fmla="*/ 71 w 329"/>
                <a:gd name="T15" fmla="*/ 286 h 329"/>
                <a:gd name="T16" fmla="*/ 71 w 329"/>
                <a:gd name="T17" fmla="*/ 286 h 329"/>
                <a:gd name="T18" fmla="*/ 94 w 329"/>
                <a:gd name="T19" fmla="*/ 267 h 329"/>
                <a:gd name="T20" fmla="*/ 94 w 329"/>
                <a:gd name="T21" fmla="*/ 267 h 329"/>
                <a:gd name="T22" fmla="*/ 94 w 329"/>
                <a:gd name="T23" fmla="*/ 267 h 329"/>
                <a:gd name="T24" fmla="*/ 180 w 329"/>
                <a:gd name="T25" fmla="*/ 186 h 329"/>
                <a:gd name="T26" fmla="*/ 181 w 329"/>
                <a:gd name="T27" fmla="*/ 186 h 329"/>
                <a:gd name="T28" fmla="*/ 181 w 329"/>
                <a:gd name="T29" fmla="*/ 186 h 329"/>
                <a:gd name="T30" fmla="*/ 181 w 329"/>
                <a:gd name="T31" fmla="*/ 186 h 329"/>
                <a:gd name="T32" fmla="*/ 181 w 329"/>
                <a:gd name="T33" fmla="*/ 186 h 329"/>
                <a:gd name="T34" fmla="*/ 181 w 329"/>
                <a:gd name="T35" fmla="*/ 186 h 329"/>
                <a:gd name="T36" fmla="*/ 181 w 329"/>
                <a:gd name="T37" fmla="*/ 185 h 329"/>
                <a:gd name="T38" fmla="*/ 182 w 329"/>
                <a:gd name="T39" fmla="*/ 185 h 329"/>
                <a:gd name="T40" fmla="*/ 182 w 329"/>
                <a:gd name="T41" fmla="*/ 185 h 329"/>
                <a:gd name="T42" fmla="*/ 182 w 329"/>
                <a:gd name="T43" fmla="*/ 185 h 329"/>
                <a:gd name="T44" fmla="*/ 182 w 329"/>
                <a:gd name="T45" fmla="*/ 185 h 329"/>
                <a:gd name="T46" fmla="*/ 183 w 329"/>
                <a:gd name="T47" fmla="*/ 184 h 329"/>
                <a:gd name="T48" fmla="*/ 183 w 329"/>
                <a:gd name="T49" fmla="*/ 184 h 329"/>
                <a:gd name="T50" fmla="*/ 183 w 329"/>
                <a:gd name="T51" fmla="*/ 184 h 329"/>
                <a:gd name="T52" fmla="*/ 183 w 329"/>
                <a:gd name="T53" fmla="*/ 184 h 329"/>
                <a:gd name="T54" fmla="*/ 184 w 329"/>
                <a:gd name="T55" fmla="*/ 183 h 329"/>
                <a:gd name="T56" fmla="*/ 184 w 329"/>
                <a:gd name="T57" fmla="*/ 183 h 329"/>
                <a:gd name="T58" fmla="*/ 184 w 329"/>
                <a:gd name="T59" fmla="*/ 183 h 329"/>
                <a:gd name="T60" fmla="*/ 210 w 329"/>
                <a:gd name="T61" fmla="*/ 156 h 329"/>
                <a:gd name="T62" fmla="*/ 210 w 329"/>
                <a:gd name="T63" fmla="*/ 156 h 329"/>
                <a:gd name="T64" fmla="*/ 210 w 329"/>
                <a:gd name="T65" fmla="*/ 156 h 329"/>
                <a:gd name="T66" fmla="*/ 210 w 329"/>
                <a:gd name="T67" fmla="*/ 156 h 329"/>
                <a:gd name="T68" fmla="*/ 210 w 329"/>
                <a:gd name="T69" fmla="*/ 156 h 329"/>
                <a:gd name="T70" fmla="*/ 211 w 329"/>
                <a:gd name="T71" fmla="*/ 156 h 329"/>
                <a:gd name="T72" fmla="*/ 211 w 329"/>
                <a:gd name="T73" fmla="*/ 156 h 329"/>
                <a:gd name="T74" fmla="*/ 211 w 329"/>
                <a:gd name="T75" fmla="*/ 155 h 329"/>
                <a:gd name="T76" fmla="*/ 211 w 329"/>
                <a:gd name="T77" fmla="*/ 155 h 329"/>
                <a:gd name="T78" fmla="*/ 211 w 329"/>
                <a:gd name="T79" fmla="*/ 155 h 329"/>
                <a:gd name="T80" fmla="*/ 211 w 329"/>
                <a:gd name="T81" fmla="*/ 155 h 329"/>
                <a:gd name="T82" fmla="*/ 329 w 329"/>
                <a:gd name="T83" fmla="*/ 3 h 329"/>
                <a:gd name="T84" fmla="*/ 329 w 329"/>
                <a:gd name="T85" fmla="*/ 0 h 329"/>
                <a:gd name="T86" fmla="*/ 329 w 329"/>
                <a:gd name="T8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9" h="329">
                  <a:moveTo>
                    <a:pt x="329" y="0"/>
                  </a:moveTo>
                  <a:cubicBezTo>
                    <a:pt x="80" y="248"/>
                    <a:pt x="80" y="248"/>
                    <a:pt x="80" y="248"/>
                  </a:cubicBezTo>
                  <a:cubicBezTo>
                    <a:pt x="77" y="251"/>
                    <a:pt x="77" y="251"/>
                    <a:pt x="77" y="251"/>
                  </a:cubicBezTo>
                  <a:cubicBezTo>
                    <a:pt x="57" y="271"/>
                    <a:pt x="57" y="271"/>
                    <a:pt x="57" y="271"/>
                  </a:cubicBezTo>
                  <a:cubicBezTo>
                    <a:pt x="0" y="328"/>
                    <a:pt x="0" y="328"/>
                    <a:pt x="0" y="328"/>
                  </a:cubicBezTo>
                  <a:cubicBezTo>
                    <a:pt x="1" y="328"/>
                    <a:pt x="2" y="329"/>
                    <a:pt x="3" y="329"/>
                  </a:cubicBezTo>
                  <a:cubicBezTo>
                    <a:pt x="13" y="329"/>
                    <a:pt x="38" y="313"/>
                    <a:pt x="71" y="286"/>
                  </a:cubicBezTo>
                  <a:cubicBezTo>
                    <a:pt x="71" y="286"/>
                    <a:pt x="71" y="286"/>
                    <a:pt x="71" y="286"/>
                  </a:cubicBezTo>
                  <a:cubicBezTo>
                    <a:pt x="71" y="286"/>
                    <a:pt x="71" y="286"/>
                    <a:pt x="71" y="286"/>
                  </a:cubicBezTo>
                  <a:cubicBezTo>
                    <a:pt x="78" y="280"/>
                    <a:pt x="86" y="274"/>
                    <a:pt x="94" y="267"/>
                  </a:cubicBezTo>
                  <a:cubicBezTo>
                    <a:pt x="94" y="267"/>
                    <a:pt x="94" y="267"/>
                    <a:pt x="94" y="267"/>
                  </a:cubicBezTo>
                  <a:cubicBezTo>
                    <a:pt x="94" y="267"/>
                    <a:pt x="94" y="267"/>
                    <a:pt x="94" y="267"/>
                  </a:cubicBezTo>
                  <a:cubicBezTo>
                    <a:pt x="120" y="245"/>
                    <a:pt x="150" y="217"/>
                    <a:pt x="180" y="186"/>
                  </a:cubicBezTo>
                  <a:cubicBezTo>
                    <a:pt x="180" y="186"/>
                    <a:pt x="180" y="186"/>
                    <a:pt x="181" y="186"/>
                  </a:cubicBezTo>
                  <a:cubicBezTo>
                    <a:pt x="181" y="186"/>
                    <a:pt x="181" y="186"/>
                    <a:pt x="181" y="186"/>
                  </a:cubicBezTo>
                  <a:cubicBezTo>
                    <a:pt x="181" y="186"/>
                    <a:pt x="181" y="186"/>
                    <a:pt x="181" y="186"/>
                  </a:cubicBezTo>
                  <a:cubicBezTo>
                    <a:pt x="181" y="186"/>
                    <a:pt x="181" y="186"/>
                    <a:pt x="181" y="186"/>
                  </a:cubicBezTo>
                  <a:cubicBezTo>
                    <a:pt x="181" y="186"/>
                    <a:pt x="181" y="186"/>
                    <a:pt x="181" y="186"/>
                  </a:cubicBezTo>
                  <a:cubicBezTo>
                    <a:pt x="181" y="186"/>
                    <a:pt x="181" y="186"/>
                    <a:pt x="181" y="185"/>
                  </a:cubicBezTo>
                  <a:cubicBezTo>
                    <a:pt x="182" y="185"/>
                    <a:pt x="182" y="185"/>
                    <a:pt x="182" y="185"/>
                  </a:cubicBezTo>
                  <a:cubicBezTo>
                    <a:pt x="182" y="185"/>
                    <a:pt x="182" y="185"/>
                    <a:pt x="182" y="185"/>
                  </a:cubicBezTo>
                  <a:cubicBezTo>
                    <a:pt x="182" y="185"/>
                    <a:pt x="182" y="185"/>
                    <a:pt x="182" y="185"/>
                  </a:cubicBezTo>
                  <a:cubicBezTo>
                    <a:pt x="182" y="185"/>
                    <a:pt x="182" y="185"/>
                    <a:pt x="182" y="185"/>
                  </a:cubicBezTo>
                  <a:cubicBezTo>
                    <a:pt x="182" y="185"/>
                    <a:pt x="183" y="184"/>
                    <a:pt x="183" y="184"/>
                  </a:cubicBezTo>
                  <a:cubicBezTo>
                    <a:pt x="183" y="184"/>
                    <a:pt x="183" y="184"/>
                    <a:pt x="183" y="184"/>
                  </a:cubicBezTo>
                  <a:cubicBezTo>
                    <a:pt x="183" y="184"/>
                    <a:pt x="183" y="184"/>
                    <a:pt x="183" y="184"/>
                  </a:cubicBezTo>
                  <a:cubicBezTo>
                    <a:pt x="183" y="184"/>
                    <a:pt x="183" y="184"/>
                    <a:pt x="183" y="184"/>
                  </a:cubicBezTo>
                  <a:cubicBezTo>
                    <a:pt x="183" y="183"/>
                    <a:pt x="183" y="183"/>
                    <a:pt x="184" y="183"/>
                  </a:cubicBezTo>
                  <a:cubicBezTo>
                    <a:pt x="184" y="183"/>
                    <a:pt x="184" y="183"/>
                    <a:pt x="184" y="183"/>
                  </a:cubicBezTo>
                  <a:cubicBezTo>
                    <a:pt x="184" y="183"/>
                    <a:pt x="184" y="183"/>
                    <a:pt x="184" y="183"/>
                  </a:cubicBezTo>
                  <a:cubicBezTo>
                    <a:pt x="193" y="174"/>
                    <a:pt x="202" y="165"/>
                    <a:pt x="210" y="156"/>
                  </a:cubicBezTo>
                  <a:cubicBezTo>
                    <a:pt x="210" y="156"/>
                    <a:pt x="210" y="156"/>
                    <a:pt x="210" y="156"/>
                  </a:cubicBezTo>
                  <a:cubicBezTo>
                    <a:pt x="210" y="156"/>
                    <a:pt x="210" y="156"/>
                    <a:pt x="210" y="156"/>
                  </a:cubicBezTo>
                  <a:cubicBezTo>
                    <a:pt x="210" y="156"/>
                    <a:pt x="210" y="156"/>
                    <a:pt x="210" y="156"/>
                  </a:cubicBezTo>
                  <a:cubicBezTo>
                    <a:pt x="210" y="156"/>
                    <a:pt x="210" y="156"/>
                    <a:pt x="210" y="156"/>
                  </a:cubicBezTo>
                  <a:cubicBezTo>
                    <a:pt x="211" y="156"/>
                    <a:pt x="211" y="156"/>
                    <a:pt x="211" y="156"/>
                  </a:cubicBezTo>
                  <a:cubicBezTo>
                    <a:pt x="211" y="156"/>
                    <a:pt x="211" y="156"/>
                    <a:pt x="211" y="156"/>
                  </a:cubicBezTo>
                  <a:cubicBezTo>
                    <a:pt x="211" y="156"/>
                    <a:pt x="211" y="155"/>
                    <a:pt x="211" y="155"/>
                  </a:cubicBezTo>
                  <a:cubicBezTo>
                    <a:pt x="211" y="155"/>
                    <a:pt x="211" y="155"/>
                    <a:pt x="211" y="155"/>
                  </a:cubicBezTo>
                  <a:cubicBezTo>
                    <a:pt x="211" y="155"/>
                    <a:pt x="211" y="155"/>
                    <a:pt x="211" y="155"/>
                  </a:cubicBezTo>
                  <a:cubicBezTo>
                    <a:pt x="211" y="155"/>
                    <a:pt x="211" y="155"/>
                    <a:pt x="211" y="155"/>
                  </a:cubicBezTo>
                  <a:cubicBezTo>
                    <a:pt x="281" y="83"/>
                    <a:pt x="329" y="20"/>
                    <a:pt x="329" y="3"/>
                  </a:cubicBezTo>
                  <a:cubicBezTo>
                    <a:pt x="329" y="1"/>
                    <a:pt x="329" y="0"/>
                    <a:pt x="329" y="0"/>
                  </a:cubicBezTo>
                  <a:cubicBezTo>
                    <a:pt x="329" y="0"/>
                    <a:pt x="329" y="0"/>
                    <a:pt x="329" y="0"/>
                  </a:cubicBezTo>
                </a:path>
              </a:pathLst>
            </a:custGeom>
            <a:solidFill>
              <a:schemeClr val="accent1">
                <a:lumMod val="75000"/>
              </a:schemeClr>
            </a:solidFill>
            <a:ln>
              <a:noFill/>
            </a:ln>
          </p:spPr>
          <p:txBody>
            <a:bodyPr vert="horz" wrap="square" lIns="121920" tIns="60960" rIns="121920" bIns="60960" numCol="1" anchor="t" anchorCtr="0" compatLnSpc="1"/>
            <a:lstStyle/>
            <a:p>
              <a:endParaRPr lang="en-US" sz="2400"/>
            </a:p>
          </p:txBody>
        </p:sp>
        <p:sp>
          <p:nvSpPr>
            <p:cNvPr id="89" name="Freeform 92"/>
            <p:cNvSpPr>
              <a:spLocks noEditPoints="1"/>
            </p:cNvSpPr>
            <p:nvPr/>
          </p:nvSpPr>
          <p:spPr bwMode="auto">
            <a:xfrm>
              <a:off x="3944938" y="1809751"/>
              <a:ext cx="280988" cy="280988"/>
            </a:xfrm>
            <a:custGeom>
              <a:avLst/>
              <a:gdLst>
                <a:gd name="T0" fmla="*/ 77 w 174"/>
                <a:gd name="T1" fmla="*/ 162 h 174"/>
                <a:gd name="T2" fmla="*/ 72 w 174"/>
                <a:gd name="T3" fmla="*/ 167 h 174"/>
                <a:gd name="T4" fmla="*/ 95 w 174"/>
                <a:gd name="T5" fmla="*/ 154 h 174"/>
                <a:gd name="T6" fmla="*/ 100 w 174"/>
                <a:gd name="T7" fmla="*/ 158 h 174"/>
                <a:gd name="T8" fmla="*/ 95 w 174"/>
                <a:gd name="T9" fmla="*/ 164 h 174"/>
                <a:gd name="T10" fmla="*/ 90 w 174"/>
                <a:gd name="T11" fmla="*/ 160 h 174"/>
                <a:gd name="T12" fmla="*/ 95 w 174"/>
                <a:gd name="T13" fmla="*/ 154 h 174"/>
                <a:gd name="T14" fmla="*/ 50 w 174"/>
                <a:gd name="T15" fmla="*/ 154 h 174"/>
                <a:gd name="T16" fmla="*/ 49 w 174"/>
                <a:gd name="T17" fmla="*/ 164 h 174"/>
                <a:gd name="T18" fmla="*/ 43 w 174"/>
                <a:gd name="T19" fmla="*/ 159 h 174"/>
                <a:gd name="T20" fmla="*/ 49 w 174"/>
                <a:gd name="T21" fmla="*/ 154 h 174"/>
                <a:gd name="T22" fmla="*/ 122 w 174"/>
                <a:gd name="T23" fmla="*/ 147 h 174"/>
                <a:gd name="T24" fmla="*/ 120 w 174"/>
                <a:gd name="T25" fmla="*/ 155 h 174"/>
                <a:gd name="T26" fmla="*/ 113 w 174"/>
                <a:gd name="T27" fmla="*/ 153 h 174"/>
                <a:gd name="T28" fmla="*/ 112 w 174"/>
                <a:gd name="T29" fmla="*/ 150 h 174"/>
                <a:gd name="T30" fmla="*/ 27 w 174"/>
                <a:gd name="T31" fmla="*/ 145 h 174"/>
                <a:gd name="T32" fmla="*/ 32 w 174"/>
                <a:gd name="T33" fmla="*/ 150 h 174"/>
                <a:gd name="T34" fmla="*/ 31 w 174"/>
                <a:gd name="T35" fmla="*/ 153 h 174"/>
                <a:gd name="T36" fmla="*/ 27 w 174"/>
                <a:gd name="T37" fmla="*/ 155 h 174"/>
                <a:gd name="T38" fmla="*/ 22 w 174"/>
                <a:gd name="T39" fmla="*/ 147 h 174"/>
                <a:gd name="T40" fmla="*/ 136 w 174"/>
                <a:gd name="T41" fmla="*/ 130 h 174"/>
                <a:gd name="T42" fmla="*/ 141 w 174"/>
                <a:gd name="T43" fmla="*/ 136 h 174"/>
                <a:gd name="T44" fmla="*/ 136 w 174"/>
                <a:gd name="T45" fmla="*/ 141 h 174"/>
                <a:gd name="T46" fmla="*/ 132 w 174"/>
                <a:gd name="T47" fmla="*/ 132 h 174"/>
                <a:gd name="T48" fmla="*/ 136 w 174"/>
                <a:gd name="T49" fmla="*/ 130 h 174"/>
                <a:gd name="T50" fmla="*/ 156 w 174"/>
                <a:gd name="T51" fmla="*/ 117 h 174"/>
                <a:gd name="T52" fmla="*/ 150 w 174"/>
                <a:gd name="T53" fmla="*/ 122 h 174"/>
                <a:gd name="T54" fmla="*/ 148 w 174"/>
                <a:gd name="T55" fmla="*/ 122 h 174"/>
                <a:gd name="T56" fmla="*/ 146 w 174"/>
                <a:gd name="T57" fmla="*/ 114 h 174"/>
                <a:gd name="T58" fmla="*/ 159 w 174"/>
                <a:gd name="T59" fmla="*/ 90 h 174"/>
                <a:gd name="T60" fmla="*/ 165 w 174"/>
                <a:gd name="T61" fmla="*/ 95 h 174"/>
                <a:gd name="T62" fmla="*/ 159 w 174"/>
                <a:gd name="T63" fmla="*/ 101 h 174"/>
                <a:gd name="T64" fmla="*/ 154 w 174"/>
                <a:gd name="T65" fmla="*/ 95 h 174"/>
                <a:gd name="T66" fmla="*/ 159 w 174"/>
                <a:gd name="T67" fmla="*/ 90 h 174"/>
                <a:gd name="T68" fmla="*/ 162 w 174"/>
                <a:gd name="T69" fmla="*/ 67 h 174"/>
                <a:gd name="T70" fmla="*/ 168 w 174"/>
                <a:gd name="T71" fmla="*/ 72 h 174"/>
                <a:gd name="T72" fmla="*/ 157 w 174"/>
                <a:gd name="T73" fmla="*/ 72 h 174"/>
                <a:gd name="T74" fmla="*/ 162 w 174"/>
                <a:gd name="T75" fmla="*/ 67 h 174"/>
                <a:gd name="T76" fmla="*/ 164 w 174"/>
                <a:gd name="T77" fmla="*/ 47 h 174"/>
                <a:gd name="T78" fmla="*/ 161 w 174"/>
                <a:gd name="T79" fmla="*/ 54 h 174"/>
                <a:gd name="T80" fmla="*/ 154 w 174"/>
                <a:gd name="T81" fmla="*/ 50 h 174"/>
                <a:gd name="T82" fmla="*/ 158 w 174"/>
                <a:gd name="T83" fmla="*/ 44 h 174"/>
                <a:gd name="T84" fmla="*/ 150 w 174"/>
                <a:gd name="T85" fmla="*/ 22 h 174"/>
                <a:gd name="T86" fmla="*/ 153 w 174"/>
                <a:gd name="T87" fmla="*/ 31 h 174"/>
                <a:gd name="T88" fmla="*/ 150 w 174"/>
                <a:gd name="T89" fmla="*/ 32 h 174"/>
                <a:gd name="T90" fmla="*/ 148 w 174"/>
                <a:gd name="T91" fmla="*/ 22 h 174"/>
                <a:gd name="T92" fmla="*/ 145 w 174"/>
                <a:gd name="T93" fmla="*/ 0 h 174"/>
                <a:gd name="T94" fmla="*/ 137 w 174"/>
                <a:gd name="T95" fmla="*/ 26 h 174"/>
                <a:gd name="T96" fmla="*/ 151 w 174"/>
                <a:gd name="T97" fmla="*/ 72 h 174"/>
                <a:gd name="T98" fmla="*/ 139 w 174"/>
                <a:gd name="T99" fmla="*/ 114 h 174"/>
                <a:gd name="T100" fmla="*/ 139 w 174"/>
                <a:gd name="T101" fmla="*/ 115 h 174"/>
                <a:gd name="T102" fmla="*/ 138 w 174"/>
                <a:gd name="T103" fmla="*/ 115 h 174"/>
                <a:gd name="T104" fmla="*/ 138 w 174"/>
                <a:gd name="T105" fmla="*/ 116 h 174"/>
                <a:gd name="T106" fmla="*/ 128 w 174"/>
                <a:gd name="T107" fmla="*/ 128 h 174"/>
                <a:gd name="T108" fmla="*/ 106 w 174"/>
                <a:gd name="T109" fmla="*/ 144 h 174"/>
                <a:gd name="T110" fmla="*/ 26 w 174"/>
                <a:gd name="T111" fmla="*/ 136 h 174"/>
                <a:gd name="T112" fmla="*/ 0 w 174"/>
                <a:gd name="T113" fmla="*/ 145 h 174"/>
                <a:gd name="T114" fmla="*/ 72 w 174"/>
                <a:gd name="T115" fmla="*/ 174 h 174"/>
                <a:gd name="T116" fmla="*/ 174 w 174"/>
                <a:gd name="T117" fmla="*/ 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174">
                  <a:moveTo>
                    <a:pt x="67" y="162"/>
                  </a:moveTo>
                  <a:cubicBezTo>
                    <a:pt x="67" y="162"/>
                    <a:pt x="67" y="162"/>
                    <a:pt x="67" y="162"/>
                  </a:cubicBezTo>
                  <a:cubicBezTo>
                    <a:pt x="67" y="159"/>
                    <a:pt x="69" y="157"/>
                    <a:pt x="72" y="157"/>
                  </a:cubicBezTo>
                  <a:cubicBezTo>
                    <a:pt x="75" y="157"/>
                    <a:pt x="77" y="159"/>
                    <a:pt x="77" y="162"/>
                  </a:cubicBezTo>
                  <a:cubicBezTo>
                    <a:pt x="77" y="162"/>
                    <a:pt x="77" y="162"/>
                    <a:pt x="77" y="162"/>
                  </a:cubicBezTo>
                  <a:cubicBezTo>
                    <a:pt x="77" y="162"/>
                    <a:pt x="77" y="162"/>
                    <a:pt x="77" y="162"/>
                  </a:cubicBezTo>
                  <a:cubicBezTo>
                    <a:pt x="77" y="162"/>
                    <a:pt x="77" y="162"/>
                    <a:pt x="77" y="162"/>
                  </a:cubicBezTo>
                  <a:cubicBezTo>
                    <a:pt x="77" y="162"/>
                    <a:pt x="77" y="162"/>
                    <a:pt x="77" y="162"/>
                  </a:cubicBezTo>
                  <a:cubicBezTo>
                    <a:pt x="77" y="165"/>
                    <a:pt x="75" y="167"/>
                    <a:pt x="72" y="167"/>
                  </a:cubicBezTo>
                  <a:cubicBezTo>
                    <a:pt x="72" y="167"/>
                    <a:pt x="72" y="167"/>
                    <a:pt x="72" y="167"/>
                  </a:cubicBezTo>
                  <a:cubicBezTo>
                    <a:pt x="72" y="167"/>
                    <a:pt x="72" y="167"/>
                    <a:pt x="72" y="167"/>
                  </a:cubicBezTo>
                  <a:cubicBezTo>
                    <a:pt x="72" y="167"/>
                    <a:pt x="72" y="167"/>
                    <a:pt x="72" y="167"/>
                  </a:cubicBezTo>
                  <a:cubicBezTo>
                    <a:pt x="72" y="167"/>
                    <a:pt x="72" y="167"/>
                    <a:pt x="72" y="167"/>
                  </a:cubicBezTo>
                  <a:cubicBezTo>
                    <a:pt x="69" y="167"/>
                    <a:pt x="67" y="165"/>
                    <a:pt x="67" y="162"/>
                  </a:cubicBezTo>
                  <a:cubicBezTo>
                    <a:pt x="67" y="162"/>
                    <a:pt x="67" y="162"/>
                    <a:pt x="67" y="162"/>
                  </a:cubicBezTo>
                  <a:cubicBezTo>
                    <a:pt x="67" y="162"/>
                    <a:pt x="67" y="162"/>
                    <a:pt x="67" y="162"/>
                  </a:cubicBezTo>
                  <a:cubicBezTo>
                    <a:pt x="67" y="162"/>
                    <a:pt x="67" y="162"/>
                    <a:pt x="67" y="162"/>
                  </a:cubicBezTo>
                  <a:moveTo>
                    <a:pt x="95" y="154"/>
                  </a:moveTo>
                  <a:cubicBezTo>
                    <a:pt x="95" y="154"/>
                    <a:pt x="95" y="154"/>
                    <a:pt x="95" y="154"/>
                  </a:cubicBezTo>
                  <a:cubicBezTo>
                    <a:pt x="95" y="154"/>
                    <a:pt x="95" y="154"/>
                    <a:pt x="95" y="154"/>
                  </a:cubicBezTo>
                  <a:cubicBezTo>
                    <a:pt x="98" y="154"/>
                    <a:pt x="100" y="155"/>
                    <a:pt x="100" y="158"/>
                  </a:cubicBezTo>
                  <a:cubicBezTo>
                    <a:pt x="100" y="158"/>
                    <a:pt x="100" y="158"/>
                    <a:pt x="100" y="158"/>
                  </a:cubicBezTo>
                  <a:cubicBezTo>
                    <a:pt x="100" y="158"/>
                    <a:pt x="100" y="158"/>
                    <a:pt x="100" y="158"/>
                  </a:cubicBezTo>
                  <a:cubicBezTo>
                    <a:pt x="100" y="158"/>
                    <a:pt x="100" y="158"/>
                    <a:pt x="100" y="158"/>
                  </a:cubicBezTo>
                  <a:cubicBezTo>
                    <a:pt x="101" y="158"/>
                    <a:pt x="101" y="159"/>
                    <a:pt x="101" y="159"/>
                  </a:cubicBezTo>
                  <a:cubicBezTo>
                    <a:pt x="101" y="159"/>
                    <a:pt x="101" y="159"/>
                    <a:pt x="101" y="159"/>
                  </a:cubicBezTo>
                  <a:cubicBezTo>
                    <a:pt x="101" y="161"/>
                    <a:pt x="99" y="164"/>
                    <a:pt x="97" y="164"/>
                  </a:cubicBezTo>
                  <a:cubicBezTo>
                    <a:pt x="97" y="164"/>
                    <a:pt x="97" y="164"/>
                    <a:pt x="97" y="164"/>
                  </a:cubicBezTo>
                  <a:cubicBezTo>
                    <a:pt x="96" y="164"/>
                    <a:pt x="96" y="164"/>
                    <a:pt x="95" y="164"/>
                  </a:cubicBezTo>
                  <a:cubicBezTo>
                    <a:pt x="95" y="164"/>
                    <a:pt x="95" y="164"/>
                    <a:pt x="95" y="164"/>
                  </a:cubicBezTo>
                  <a:cubicBezTo>
                    <a:pt x="95" y="164"/>
                    <a:pt x="95" y="164"/>
                    <a:pt x="95" y="164"/>
                  </a:cubicBezTo>
                  <a:cubicBezTo>
                    <a:pt x="95" y="164"/>
                    <a:pt x="95" y="164"/>
                    <a:pt x="95" y="164"/>
                  </a:cubicBezTo>
                  <a:cubicBezTo>
                    <a:pt x="95" y="164"/>
                    <a:pt x="95" y="164"/>
                    <a:pt x="95" y="164"/>
                  </a:cubicBezTo>
                  <a:cubicBezTo>
                    <a:pt x="93" y="164"/>
                    <a:pt x="91" y="163"/>
                    <a:pt x="90" y="161"/>
                  </a:cubicBezTo>
                  <a:cubicBezTo>
                    <a:pt x="90" y="161"/>
                    <a:pt x="90" y="161"/>
                    <a:pt x="90" y="161"/>
                  </a:cubicBezTo>
                  <a:cubicBezTo>
                    <a:pt x="90" y="161"/>
                    <a:pt x="90" y="161"/>
                    <a:pt x="90" y="160"/>
                  </a:cubicBezTo>
                  <a:cubicBezTo>
                    <a:pt x="90" y="160"/>
                    <a:pt x="90" y="160"/>
                    <a:pt x="90" y="159"/>
                  </a:cubicBezTo>
                  <a:cubicBezTo>
                    <a:pt x="90" y="159"/>
                    <a:pt x="90" y="159"/>
                    <a:pt x="90" y="159"/>
                  </a:cubicBezTo>
                  <a:cubicBezTo>
                    <a:pt x="90" y="157"/>
                    <a:pt x="92" y="155"/>
                    <a:pt x="94" y="154"/>
                  </a:cubicBezTo>
                  <a:cubicBezTo>
                    <a:pt x="94" y="154"/>
                    <a:pt x="94" y="154"/>
                    <a:pt x="94" y="154"/>
                  </a:cubicBezTo>
                  <a:cubicBezTo>
                    <a:pt x="94" y="154"/>
                    <a:pt x="94" y="154"/>
                    <a:pt x="94" y="154"/>
                  </a:cubicBezTo>
                  <a:cubicBezTo>
                    <a:pt x="95" y="154"/>
                    <a:pt x="95" y="154"/>
                    <a:pt x="95" y="154"/>
                  </a:cubicBezTo>
                  <a:cubicBezTo>
                    <a:pt x="95" y="154"/>
                    <a:pt x="95" y="154"/>
                    <a:pt x="95" y="154"/>
                  </a:cubicBezTo>
                  <a:cubicBezTo>
                    <a:pt x="95" y="154"/>
                    <a:pt x="95" y="154"/>
                    <a:pt x="95" y="154"/>
                  </a:cubicBezTo>
                  <a:moveTo>
                    <a:pt x="49" y="154"/>
                  </a:moveTo>
                  <a:cubicBezTo>
                    <a:pt x="49" y="154"/>
                    <a:pt x="49" y="154"/>
                    <a:pt x="49" y="154"/>
                  </a:cubicBezTo>
                  <a:cubicBezTo>
                    <a:pt x="49" y="154"/>
                    <a:pt x="49" y="154"/>
                    <a:pt x="49" y="154"/>
                  </a:cubicBezTo>
                  <a:cubicBezTo>
                    <a:pt x="49" y="154"/>
                    <a:pt x="50" y="154"/>
                    <a:pt x="50" y="154"/>
                  </a:cubicBezTo>
                  <a:cubicBezTo>
                    <a:pt x="50" y="154"/>
                    <a:pt x="50" y="154"/>
                    <a:pt x="50" y="154"/>
                  </a:cubicBezTo>
                  <a:cubicBezTo>
                    <a:pt x="52" y="155"/>
                    <a:pt x="54" y="157"/>
                    <a:pt x="54" y="159"/>
                  </a:cubicBezTo>
                  <a:cubicBezTo>
                    <a:pt x="54" y="159"/>
                    <a:pt x="54" y="159"/>
                    <a:pt x="54" y="159"/>
                  </a:cubicBezTo>
                  <a:cubicBezTo>
                    <a:pt x="54" y="160"/>
                    <a:pt x="54" y="160"/>
                    <a:pt x="54" y="160"/>
                  </a:cubicBezTo>
                  <a:cubicBezTo>
                    <a:pt x="54" y="161"/>
                    <a:pt x="54" y="161"/>
                    <a:pt x="54" y="161"/>
                  </a:cubicBezTo>
                  <a:cubicBezTo>
                    <a:pt x="53" y="163"/>
                    <a:pt x="51" y="164"/>
                    <a:pt x="49" y="164"/>
                  </a:cubicBezTo>
                  <a:cubicBezTo>
                    <a:pt x="49" y="164"/>
                    <a:pt x="49" y="164"/>
                    <a:pt x="49" y="164"/>
                  </a:cubicBezTo>
                  <a:cubicBezTo>
                    <a:pt x="49" y="164"/>
                    <a:pt x="49" y="164"/>
                    <a:pt x="49" y="164"/>
                  </a:cubicBezTo>
                  <a:cubicBezTo>
                    <a:pt x="49" y="164"/>
                    <a:pt x="49" y="164"/>
                    <a:pt x="49" y="164"/>
                  </a:cubicBezTo>
                  <a:cubicBezTo>
                    <a:pt x="49" y="164"/>
                    <a:pt x="49" y="164"/>
                    <a:pt x="49" y="164"/>
                  </a:cubicBezTo>
                  <a:cubicBezTo>
                    <a:pt x="48" y="164"/>
                    <a:pt x="48" y="164"/>
                    <a:pt x="47" y="164"/>
                  </a:cubicBezTo>
                  <a:cubicBezTo>
                    <a:pt x="45" y="164"/>
                    <a:pt x="43" y="161"/>
                    <a:pt x="43" y="159"/>
                  </a:cubicBezTo>
                  <a:cubicBezTo>
                    <a:pt x="43" y="159"/>
                    <a:pt x="43" y="159"/>
                    <a:pt x="43" y="159"/>
                  </a:cubicBezTo>
                  <a:cubicBezTo>
                    <a:pt x="43" y="159"/>
                    <a:pt x="43" y="158"/>
                    <a:pt x="44" y="158"/>
                  </a:cubicBezTo>
                  <a:cubicBezTo>
                    <a:pt x="44" y="158"/>
                    <a:pt x="44" y="158"/>
                    <a:pt x="44" y="158"/>
                  </a:cubicBezTo>
                  <a:cubicBezTo>
                    <a:pt x="44" y="158"/>
                    <a:pt x="44" y="158"/>
                    <a:pt x="44" y="158"/>
                  </a:cubicBezTo>
                  <a:cubicBezTo>
                    <a:pt x="44" y="155"/>
                    <a:pt x="46" y="154"/>
                    <a:pt x="49" y="154"/>
                  </a:cubicBezTo>
                  <a:cubicBezTo>
                    <a:pt x="49" y="154"/>
                    <a:pt x="49" y="154"/>
                    <a:pt x="49" y="154"/>
                  </a:cubicBezTo>
                  <a:cubicBezTo>
                    <a:pt x="49" y="154"/>
                    <a:pt x="49" y="154"/>
                    <a:pt x="49" y="154"/>
                  </a:cubicBezTo>
                  <a:moveTo>
                    <a:pt x="117" y="145"/>
                  </a:moveTo>
                  <a:cubicBezTo>
                    <a:pt x="117" y="145"/>
                    <a:pt x="117" y="145"/>
                    <a:pt x="117" y="145"/>
                  </a:cubicBezTo>
                  <a:cubicBezTo>
                    <a:pt x="117" y="145"/>
                    <a:pt x="117" y="145"/>
                    <a:pt x="117" y="145"/>
                  </a:cubicBezTo>
                  <a:cubicBezTo>
                    <a:pt x="119" y="145"/>
                    <a:pt x="121" y="146"/>
                    <a:pt x="122" y="147"/>
                  </a:cubicBezTo>
                  <a:cubicBezTo>
                    <a:pt x="122" y="147"/>
                    <a:pt x="122" y="147"/>
                    <a:pt x="122" y="147"/>
                  </a:cubicBezTo>
                  <a:cubicBezTo>
                    <a:pt x="122" y="148"/>
                    <a:pt x="122" y="149"/>
                    <a:pt x="122" y="150"/>
                  </a:cubicBezTo>
                  <a:cubicBezTo>
                    <a:pt x="122" y="150"/>
                    <a:pt x="122" y="150"/>
                    <a:pt x="122" y="150"/>
                  </a:cubicBezTo>
                  <a:cubicBezTo>
                    <a:pt x="122" y="152"/>
                    <a:pt x="122" y="154"/>
                    <a:pt x="120" y="155"/>
                  </a:cubicBezTo>
                  <a:cubicBezTo>
                    <a:pt x="120" y="155"/>
                    <a:pt x="120" y="155"/>
                    <a:pt x="120" y="155"/>
                  </a:cubicBezTo>
                  <a:cubicBezTo>
                    <a:pt x="120" y="155"/>
                    <a:pt x="120" y="155"/>
                    <a:pt x="120" y="155"/>
                  </a:cubicBezTo>
                  <a:cubicBezTo>
                    <a:pt x="120" y="155"/>
                    <a:pt x="120" y="155"/>
                    <a:pt x="120" y="155"/>
                  </a:cubicBezTo>
                  <a:cubicBezTo>
                    <a:pt x="119" y="155"/>
                    <a:pt x="118" y="155"/>
                    <a:pt x="117" y="155"/>
                  </a:cubicBezTo>
                  <a:cubicBezTo>
                    <a:pt x="117" y="155"/>
                    <a:pt x="117" y="155"/>
                    <a:pt x="117" y="155"/>
                  </a:cubicBezTo>
                  <a:cubicBezTo>
                    <a:pt x="117" y="155"/>
                    <a:pt x="117" y="155"/>
                    <a:pt x="117" y="155"/>
                  </a:cubicBezTo>
                  <a:cubicBezTo>
                    <a:pt x="117" y="155"/>
                    <a:pt x="117" y="155"/>
                    <a:pt x="117" y="155"/>
                  </a:cubicBezTo>
                  <a:cubicBezTo>
                    <a:pt x="117" y="155"/>
                    <a:pt x="117" y="155"/>
                    <a:pt x="117" y="155"/>
                  </a:cubicBezTo>
                  <a:cubicBezTo>
                    <a:pt x="115" y="155"/>
                    <a:pt x="114" y="155"/>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2" y="152"/>
                    <a:pt x="112" y="151"/>
                    <a:pt x="112" y="150"/>
                  </a:cubicBezTo>
                  <a:cubicBezTo>
                    <a:pt x="112" y="150"/>
                    <a:pt x="112" y="150"/>
                    <a:pt x="112" y="150"/>
                  </a:cubicBezTo>
                  <a:cubicBezTo>
                    <a:pt x="112" y="148"/>
                    <a:pt x="113" y="147"/>
                    <a:pt x="115" y="146"/>
                  </a:cubicBezTo>
                  <a:cubicBezTo>
                    <a:pt x="115" y="145"/>
                    <a:pt x="116" y="145"/>
                    <a:pt x="117" y="145"/>
                  </a:cubicBezTo>
                  <a:cubicBezTo>
                    <a:pt x="117" y="145"/>
                    <a:pt x="117" y="145"/>
                    <a:pt x="117" y="145"/>
                  </a:cubicBezTo>
                  <a:cubicBezTo>
                    <a:pt x="117" y="145"/>
                    <a:pt x="117" y="145"/>
                    <a:pt x="117" y="145"/>
                  </a:cubicBezTo>
                  <a:moveTo>
                    <a:pt x="27" y="145"/>
                  </a:moveTo>
                  <a:cubicBezTo>
                    <a:pt x="27" y="145"/>
                    <a:pt x="27" y="145"/>
                    <a:pt x="27" y="145"/>
                  </a:cubicBezTo>
                  <a:cubicBezTo>
                    <a:pt x="27" y="145"/>
                    <a:pt x="27" y="145"/>
                    <a:pt x="27" y="145"/>
                  </a:cubicBezTo>
                  <a:cubicBezTo>
                    <a:pt x="28" y="145"/>
                    <a:pt x="29" y="145"/>
                    <a:pt x="29" y="145"/>
                  </a:cubicBezTo>
                  <a:cubicBezTo>
                    <a:pt x="29" y="145"/>
                    <a:pt x="29" y="145"/>
                    <a:pt x="29" y="145"/>
                  </a:cubicBezTo>
                  <a:cubicBezTo>
                    <a:pt x="30" y="145"/>
                    <a:pt x="30" y="145"/>
                    <a:pt x="30" y="146"/>
                  </a:cubicBezTo>
                  <a:cubicBezTo>
                    <a:pt x="30" y="146"/>
                    <a:pt x="30" y="146"/>
                    <a:pt x="30" y="146"/>
                  </a:cubicBezTo>
                  <a:cubicBezTo>
                    <a:pt x="31" y="146"/>
                    <a:pt x="32" y="148"/>
                    <a:pt x="32" y="150"/>
                  </a:cubicBezTo>
                  <a:cubicBezTo>
                    <a:pt x="32" y="150"/>
                    <a:pt x="32" y="150"/>
                    <a:pt x="32" y="150"/>
                  </a:cubicBezTo>
                  <a:cubicBezTo>
                    <a:pt x="32" y="151"/>
                    <a:pt x="32" y="152"/>
                    <a:pt x="31" y="153"/>
                  </a:cubicBezTo>
                  <a:cubicBezTo>
                    <a:pt x="31" y="153"/>
                    <a:pt x="31" y="153"/>
                    <a:pt x="31" y="153"/>
                  </a:cubicBezTo>
                  <a:cubicBezTo>
                    <a:pt x="31" y="153"/>
                    <a:pt x="31" y="153"/>
                    <a:pt x="31" y="153"/>
                  </a:cubicBezTo>
                  <a:cubicBezTo>
                    <a:pt x="31" y="153"/>
                    <a:pt x="31" y="153"/>
                    <a:pt x="31" y="153"/>
                  </a:cubicBezTo>
                  <a:cubicBezTo>
                    <a:pt x="31" y="153"/>
                    <a:pt x="31" y="153"/>
                    <a:pt x="31" y="153"/>
                  </a:cubicBezTo>
                  <a:cubicBezTo>
                    <a:pt x="31" y="153"/>
                    <a:pt x="31" y="153"/>
                    <a:pt x="31" y="153"/>
                  </a:cubicBezTo>
                  <a:cubicBezTo>
                    <a:pt x="30" y="154"/>
                    <a:pt x="29" y="155"/>
                    <a:pt x="27" y="155"/>
                  </a:cubicBezTo>
                  <a:cubicBezTo>
                    <a:pt x="27" y="155"/>
                    <a:pt x="27" y="155"/>
                    <a:pt x="27" y="155"/>
                  </a:cubicBezTo>
                  <a:cubicBezTo>
                    <a:pt x="27" y="155"/>
                    <a:pt x="27" y="155"/>
                    <a:pt x="27" y="155"/>
                  </a:cubicBezTo>
                  <a:cubicBezTo>
                    <a:pt x="27" y="155"/>
                    <a:pt x="27" y="155"/>
                    <a:pt x="27" y="155"/>
                  </a:cubicBezTo>
                  <a:cubicBezTo>
                    <a:pt x="27" y="155"/>
                    <a:pt x="27" y="155"/>
                    <a:pt x="27" y="155"/>
                  </a:cubicBezTo>
                  <a:cubicBezTo>
                    <a:pt x="26" y="155"/>
                    <a:pt x="25" y="155"/>
                    <a:pt x="24" y="155"/>
                  </a:cubicBezTo>
                  <a:cubicBezTo>
                    <a:pt x="24" y="155"/>
                    <a:pt x="24" y="155"/>
                    <a:pt x="24" y="155"/>
                  </a:cubicBezTo>
                  <a:cubicBezTo>
                    <a:pt x="24" y="155"/>
                    <a:pt x="24" y="155"/>
                    <a:pt x="24" y="155"/>
                  </a:cubicBezTo>
                  <a:cubicBezTo>
                    <a:pt x="23" y="154"/>
                    <a:pt x="22" y="152"/>
                    <a:pt x="22" y="150"/>
                  </a:cubicBezTo>
                  <a:cubicBezTo>
                    <a:pt x="22" y="150"/>
                    <a:pt x="22" y="150"/>
                    <a:pt x="22" y="150"/>
                  </a:cubicBezTo>
                  <a:cubicBezTo>
                    <a:pt x="22" y="149"/>
                    <a:pt x="22" y="148"/>
                    <a:pt x="22" y="147"/>
                  </a:cubicBezTo>
                  <a:cubicBezTo>
                    <a:pt x="23" y="146"/>
                    <a:pt x="25" y="145"/>
                    <a:pt x="27" y="145"/>
                  </a:cubicBezTo>
                  <a:cubicBezTo>
                    <a:pt x="27" y="145"/>
                    <a:pt x="27" y="145"/>
                    <a:pt x="27" y="145"/>
                  </a:cubicBezTo>
                  <a:cubicBezTo>
                    <a:pt x="27" y="145"/>
                    <a:pt x="27" y="145"/>
                    <a:pt x="27" y="145"/>
                  </a:cubicBezTo>
                  <a:moveTo>
                    <a:pt x="136" y="130"/>
                  </a:moveTo>
                  <a:cubicBezTo>
                    <a:pt x="136" y="130"/>
                    <a:pt x="136" y="130"/>
                    <a:pt x="136" y="130"/>
                  </a:cubicBezTo>
                  <a:cubicBezTo>
                    <a:pt x="136" y="130"/>
                    <a:pt x="136" y="130"/>
                    <a:pt x="136" y="130"/>
                  </a:cubicBezTo>
                  <a:cubicBezTo>
                    <a:pt x="137" y="130"/>
                    <a:pt x="138" y="131"/>
                    <a:pt x="139" y="132"/>
                  </a:cubicBezTo>
                  <a:cubicBezTo>
                    <a:pt x="139" y="132"/>
                    <a:pt x="139" y="132"/>
                    <a:pt x="139" y="132"/>
                  </a:cubicBezTo>
                  <a:cubicBezTo>
                    <a:pt x="139" y="132"/>
                    <a:pt x="139" y="132"/>
                    <a:pt x="140" y="132"/>
                  </a:cubicBezTo>
                  <a:cubicBezTo>
                    <a:pt x="140" y="132"/>
                    <a:pt x="140" y="132"/>
                    <a:pt x="140" y="132"/>
                  </a:cubicBezTo>
                  <a:cubicBezTo>
                    <a:pt x="141" y="133"/>
                    <a:pt x="141" y="134"/>
                    <a:pt x="141" y="136"/>
                  </a:cubicBezTo>
                  <a:cubicBezTo>
                    <a:pt x="141" y="136"/>
                    <a:pt x="141" y="136"/>
                    <a:pt x="141" y="136"/>
                  </a:cubicBezTo>
                  <a:cubicBezTo>
                    <a:pt x="141" y="137"/>
                    <a:pt x="141" y="138"/>
                    <a:pt x="140" y="139"/>
                  </a:cubicBezTo>
                  <a:cubicBezTo>
                    <a:pt x="140" y="140"/>
                    <a:pt x="140" y="140"/>
                    <a:pt x="140" y="140"/>
                  </a:cubicBezTo>
                  <a:cubicBezTo>
                    <a:pt x="139" y="141"/>
                    <a:pt x="137" y="141"/>
                    <a:pt x="136" y="141"/>
                  </a:cubicBezTo>
                  <a:cubicBezTo>
                    <a:pt x="136" y="141"/>
                    <a:pt x="136" y="141"/>
                    <a:pt x="136" y="141"/>
                  </a:cubicBezTo>
                  <a:cubicBezTo>
                    <a:pt x="136" y="141"/>
                    <a:pt x="136" y="141"/>
                    <a:pt x="136" y="141"/>
                  </a:cubicBezTo>
                  <a:cubicBezTo>
                    <a:pt x="136" y="141"/>
                    <a:pt x="136" y="141"/>
                    <a:pt x="136" y="141"/>
                  </a:cubicBezTo>
                  <a:cubicBezTo>
                    <a:pt x="136" y="141"/>
                    <a:pt x="136" y="141"/>
                    <a:pt x="136" y="141"/>
                  </a:cubicBezTo>
                  <a:cubicBezTo>
                    <a:pt x="135" y="141"/>
                    <a:pt x="133" y="141"/>
                    <a:pt x="132" y="139"/>
                  </a:cubicBezTo>
                  <a:cubicBezTo>
                    <a:pt x="131" y="138"/>
                    <a:pt x="131" y="137"/>
                    <a:pt x="131" y="136"/>
                  </a:cubicBezTo>
                  <a:cubicBezTo>
                    <a:pt x="131" y="136"/>
                    <a:pt x="131" y="136"/>
                    <a:pt x="131" y="136"/>
                  </a:cubicBezTo>
                  <a:cubicBezTo>
                    <a:pt x="131" y="134"/>
                    <a:pt x="131" y="133"/>
                    <a:pt x="132" y="132"/>
                  </a:cubicBezTo>
                  <a:cubicBezTo>
                    <a:pt x="132" y="132"/>
                    <a:pt x="132" y="132"/>
                    <a:pt x="132" y="132"/>
                  </a:cubicBezTo>
                  <a:cubicBezTo>
                    <a:pt x="132" y="132"/>
                    <a:pt x="132" y="132"/>
                    <a:pt x="132" y="132"/>
                  </a:cubicBezTo>
                  <a:cubicBezTo>
                    <a:pt x="132" y="132"/>
                    <a:pt x="132" y="132"/>
                    <a:pt x="132" y="132"/>
                  </a:cubicBezTo>
                  <a:cubicBezTo>
                    <a:pt x="132" y="132"/>
                    <a:pt x="132" y="132"/>
                    <a:pt x="132" y="132"/>
                  </a:cubicBezTo>
                  <a:cubicBezTo>
                    <a:pt x="133" y="131"/>
                    <a:pt x="135" y="130"/>
                    <a:pt x="136" y="130"/>
                  </a:cubicBezTo>
                  <a:cubicBezTo>
                    <a:pt x="136" y="130"/>
                    <a:pt x="136" y="130"/>
                    <a:pt x="136" y="130"/>
                  </a:cubicBezTo>
                  <a:cubicBezTo>
                    <a:pt x="136" y="130"/>
                    <a:pt x="136" y="130"/>
                    <a:pt x="136" y="130"/>
                  </a:cubicBezTo>
                  <a:moveTo>
                    <a:pt x="150" y="112"/>
                  </a:moveTo>
                  <a:cubicBezTo>
                    <a:pt x="150" y="112"/>
                    <a:pt x="150" y="112"/>
                    <a:pt x="150" y="112"/>
                  </a:cubicBezTo>
                  <a:cubicBezTo>
                    <a:pt x="150" y="112"/>
                    <a:pt x="150" y="112"/>
                    <a:pt x="150" y="112"/>
                  </a:cubicBezTo>
                  <a:cubicBezTo>
                    <a:pt x="151" y="112"/>
                    <a:pt x="152" y="112"/>
                    <a:pt x="153" y="112"/>
                  </a:cubicBezTo>
                  <a:cubicBezTo>
                    <a:pt x="153" y="113"/>
                    <a:pt x="153" y="113"/>
                    <a:pt x="153" y="113"/>
                  </a:cubicBezTo>
                  <a:cubicBezTo>
                    <a:pt x="155" y="113"/>
                    <a:pt x="155" y="115"/>
                    <a:pt x="156" y="117"/>
                  </a:cubicBezTo>
                  <a:cubicBezTo>
                    <a:pt x="156" y="117"/>
                    <a:pt x="156" y="117"/>
                    <a:pt x="156" y="117"/>
                  </a:cubicBezTo>
                  <a:cubicBezTo>
                    <a:pt x="156" y="118"/>
                    <a:pt x="155" y="119"/>
                    <a:pt x="155" y="120"/>
                  </a:cubicBezTo>
                  <a:cubicBezTo>
                    <a:pt x="155" y="120"/>
                    <a:pt x="155" y="120"/>
                    <a:pt x="155" y="120"/>
                  </a:cubicBezTo>
                  <a:cubicBezTo>
                    <a:pt x="155" y="120"/>
                    <a:pt x="155" y="120"/>
                    <a:pt x="155" y="120"/>
                  </a:cubicBezTo>
                  <a:cubicBezTo>
                    <a:pt x="155" y="120"/>
                    <a:pt x="155" y="120"/>
                    <a:pt x="155" y="120"/>
                  </a:cubicBezTo>
                  <a:cubicBezTo>
                    <a:pt x="154" y="121"/>
                    <a:pt x="152" y="122"/>
                    <a:pt x="150" y="122"/>
                  </a:cubicBezTo>
                  <a:cubicBezTo>
                    <a:pt x="150" y="122"/>
                    <a:pt x="150" y="122"/>
                    <a:pt x="150" y="122"/>
                  </a:cubicBezTo>
                  <a:cubicBezTo>
                    <a:pt x="150" y="122"/>
                    <a:pt x="150" y="122"/>
                    <a:pt x="150" y="122"/>
                  </a:cubicBezTo>
                  <a:cubicBezTo>
                    <a:pt x="150" y="122"/>
                    <a:pt x="150" y="122"/>
                    <a:pt x="150" y="122"/>
                  </a:cubicBezTo>
                  <a:cubicBezTo>
                    <a:pt x="150" y="122"/>
                    <a:pt x="150" y="122"/>
                    <a:pt x="150" y="122"/>
                  </a:cubicBezTo>
                  <a:cubicBezTo>
                    <a:pt x="149" y="122"/>
                    <a:pt x="149" y="122"/>
                    <a:pt x="148" y="122"/>
                  </a:cubicBezTo>
                  <a:cubicBezTo>
                    <a:pt x="148" y="122"/>
                    <a:pt x="148" y="122"/>
                    <a:pt x="148" y="122"/>
                  </a:cubicBezTo>
                  <a:cubicBezTo>
                    <a:pt x="148" y="122"/>
                    <a:pt x="148" y="122"/>
                    <a:pt x="148" y="122"/>
                  </a:cubicBezTo>
                  <a:cubicBezTo>
                    <a:pt x="146" y="121"/>
                    <a:pt x="145" y="119"/>
                    <a:pt x="145" y="117"/>
                  </a:cubicBezTo>
                  <a:cubicBezTo>
                    <a:pt x="145" y="117"/>
                    <a:pt x="145" y="117"/>
                    <a:pt x="145" y="117"/>
                  </a:cubicBezTo>
                  <a:cubicBezTo>
                    <a:pt x="145" y="116"/>
                    <a:pt x="145" y="115"/>
                    <a:pt x="146" y="114"/>
                  </a:cubicBezTo>
                  <a:cubicBezTo>
                    <a:pt x="146" y="114"/>
                    <a:pt x="146" y="114"/>
                    <a:pt x="146" y="114"/>
                  </a:cubicBezTo>
                  <a:cubicBezTo>
                    <a:pt x="146" y="114"/>
                    <a:pt x="146" y="114"/>
                    <a:pt x="146" y="114"/>
                  </a:cubicBezTo>
                  <a:cubicBezTo>
                    <a:pt x="147" y="113"/>
                    <a:pt x="148" y="112"/>
                    <a:pt x="150" y="112"/>
                  </a:cubicBezTo>
                  <a:cubicBezTo>
                    <a:pt x="150" y="112"/>
                    <a:pt x="150" y="112"/>
                    <a:pt x="150" y="112"/>
                  </a:cubicBezTo>
                  <a:cubicBezTo>
                    <a:pt x="150" y="112"/>
                    <a:pt x="150" y="112"/>
                    <a:pt x="150" y="112"/>
                  </a:cubicBezTo>
                  <a:moveTo>
                    <a:pt x="159" y="90"/>
                  </a:moveTo>
                  <a:cubicBezTo>
                    <a:pt x="159" y="90"/>
                    <a:pt x="159" y="90"/>
                    <a:pt x="159" y="90"/>
                  </a:cubicBezTo>
                  <a:cubicBezTo>
                    <a:pt x="159" y="90"/>
                    <a:pt x="159" y="90"/>
                    <a:pt x="159" y="90"/>
                  </a:cubicBezTo>
                  <a:cubicBezTo>
                    <a:pt x="160" y="90"/>
                    <a:pt x="160" y="90"/>
                    <a:pt x="160" y="90"/>
                  </a:cubicBezTo>
                  <a:cubicBezTo>
                    <a:pt x="160" y="90"/>
                    <a:pt x="160" y="90"/>
                    <a:pt x="160" y="90"/>
                  </a:cubicBezTo>
                  <a:cubicBezTo>
                    <a:pt x="160" y="90"/>
                    <a:pt x="161" y="90"/>
                    <a:pt x="161" y="90"/>
                  </a:cubicBezTo>
                  <a:cubicBezTo>
                    <a:pt x="161" y="90"/>
                    <a:pt x="161" y="90"/>
                    <a:pt x="161" y="90"/>
                  </a:cubicBezTo>
                  <a:cubicBezTo>
                    <a:pt x="163" y="91"/>
                    <a:pt x="165" y="93"/>
                    <a:pt x="165" y="95"/>
                  </a:cubicBezTo>
                  <a:cubicBezTo>
                    <a:pt x="165" y="95"/>
                    <a:pt x="165" y="95"/>
                    <a:pt x="165" y="95"/>
                  </a:cubicBezTo>
                  <a:cubicBezTo>
                    <a:pt x="165" y="96"/>
                    <a:pt x="164" y="96"/>
                    <a:pt x="164" y="97"/>
                  </a:cubicBezTo>
                  <a:cubicBezTo>
                    <a:pt x="164" y="97"/>
                    <a:pt x="164" y="97"/>
                    <a:pt x="164" y="97"/>
                  </a:cubicBezTo>
                  <a:cubicBezTo>
                    <a:pt x="164" y="97"/>
                    <a:pt x="164" y="97"/>
                    <a:pt x="164" y="97"/>
                  </a:cubicBezTo>
                  <a:cubicBezTo>
                    <a:pt x="164" y="97"/>
                    <a:pt x="164" y="97"/>
                    <a:pt x="164" y="97"/>
                  </a:cubicBezTo>
                  <a:cubicBezTo>
                    <a:pt x="164" y="99"/>
                    <a:pt x="162" y="101"/>
                    <a:pt x="159" y="101"/>
                  </a:cubicBezTo>
                  <a:cubicBezTo>
                    <a:pt x="159" y="101"/>
                    <a:pt x="159" y="101"/>
                    <a:pt x="159" y="101"/>
                  </a:cubicBezTo>
                  <a:cubicBezTo>
                    <a:pt x="159" y="101"/>
                    <a:pt x="159" y="101"/>
                    <a:pt x="159" y="101"/>
                  </a:cubicBezTo>
                  <a:cubicBezTo>
                    <a:pt x="159" y="101"/>
                    <a:pt x="159" y="101"/>
                    <a:pt x="159" y="101"/>
                  </a:cubicBezTo>
                  <a:cubicBezTo>
                    <a:pt x="159" y="101"/>
                    <a:pt x="159" y="101"/>
                    <a:pt x="159" y="101"/>
                  </a:cubicBezTo>
                  <a:cubicBezTo>
                    <a:pt x="159" y="101"/>
                    <a:pt x="158" y="101"/>
                    <a:pt x="158" y="100"/>
                  </a:cubicBezTo>
                  <a:cubicBezTo>
                    <a:pt x="156" y="100"/>
                    <a:pt x="154" y="98"/>
                    <a:pt x="154" y="95"/>
                  </a:cubicBezTo>
                  <a:cubicBezTo>
                    <a:pt x="154" y="95"/>
                    <a:pt x="154" y="95"/>
                    <a:pt x="154" y="95"/>
                  </a:cubicBezTo>
                  <a:cubicBezTo>
                    <a:pt x="154" y="95"/>
                    <a:pt x="154" y="94"/>
                    <a:pt x="154" y="94"/>
                  </a:cubicBezTo>
                  <a:cubicBezTo>
                    <a:pt x="154" y="94"/>
                    <a:pt x="154" y="94"/>
                    <a:pt x="154" y="94"/>
                  </a:cubicBezTo>
                  <a:cubicBezTo>
                    <a:pt x="154" y="94"/>
                    <a:pt x="154" y="94"/>
                    <a:pt x="154" y="94"/>
                  </a:cubicBezTo>
                  <a:cubicBezTo>
                    <a:pt x="155" y="92"/>
                    <a:pt x="157" y="90"/>
                    <a:pt x="159" y="90"/>
                  </a:cubicBezTo>
                  <a:cubicBezTo>
                    <a:pt x="159" y="90"/>
                    <a:pt x="159" y="90"/>
                    <a:pt x="159" y="90"/>
                  </a:cubicBezTo>
                  <a:cubicBezTo>
                    <a:pt x="159" y="90"/>
                    <a:pt x="159" y="90"/>
                    <a:pt x="159" y="90"/>
                  </a:cubicBezTo>
                  <a:moveTo>
                    <a:pt x="162" y="67"/>
                  </a:move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5" y="67"/>
                    <a:pt x="168" y="69"/>
                    <a:pt x="168" y="72"/>
                  </a:cubicBezTo>
                  <a:cubicBezTo>
                    <a:pt x="168" y="72"/>
                    <a:pt x="168" y="72"/>
                    <a:pt x="168" y="72"/>
                  </a:cubicBezTo>
                  <a:cubicBezTo>
                    <a:pt x="168" y="72"/>
                    <a:pt x="168" y="72"/>
                    <a:pt x="168" y="72"/>
                  </a:cubicBezTo>
                  <a:cubicBezTo>
                    <a:pt x="168" y="72"/>
                    <a:pt x="168" y="72"/>
                    <a:pt x="168" y="72"/>
                  </a:cubicBezTo>
                  <a:cubicBezTo>
                    <a:pt x="168" y="72"/>
                    <a:pt x="168" y="72"/>
                    <a:pt x="168" y="72"/>
                  </a:cubicBezTo>
                  <a:cubicBezTo>
                    <a:pt x="168" y="72"/>
                    <a:pt x="168" y="72"/>
                    <a:pt x="168" y="72"/>
                  </a:cubicBezTo>
                  <a:cubicBezTo>
                    <a:pt x="168" y="75"/>
                    <a:pt x="165" y="77"/>
                    <a:pt x="162" y="77"/>
                  </a:cubicBezTo>
                  <a:cubicBezTo>
                    <a:pt x="159" y="77"/>
                    <a:pt x="157" y="75"/>
                    <a:pt x="157" y="72"/>
                  </a:cubicBezTo>
                  <a:cubicBezTo>
                    <a:pt x="157" y="72"/>
                    <a:pt x="157" y="72"/>
                    <a:pt x="157" y="72"/>
                  </a:cubicBezTo>
                  <a:cubicBezTo>
                    <a:pt x="157" y="72"/>
                    <a:pt x="157" y="72"/>
                    <a:pt x="157" y="72"/>
                  </a:cubicBezTo>
                  <a:cubicBezTo>
                    <a:pt x="157" y="72"/>
                    <a:pt x="157" y="72"/>
                    <a:pt x="157" y="72"/>
                  </a:cubicBezTo>
                  <a:cubicBezTo>
                    <a:pt x="157" y="72"/>
                    <a:pt x="157" y="72"/>
                    <a:pt x="157" y="72"/>
                  </a:cubicBezTo>
                  <a:cubicBezTo>
                    <a:pt x="157" y="69"/>
                    <a:pt x="159" y="67"/>
                    <a:pt x="162" y="67"/>
                  </a:cubicBezTo>
                  <a:cubicBezTo>
                    <a:pt x="162" y="67"/>
                    <a:pt x="162" y="67"/>
                    <a:pt x="162" y="67"/>
                  </a:cubicBezTo>
                  <a:cubicBezTo>
                    <a:pt x="162" y="67"/>
                    <a:pt x="162" y="67"/>
                    <a:pt x="162" y="67"/>
                  </a:cubicBezTo>
                  <a:moveTo>
                    <a:pt x="159" y="43"/>
                  </a:moveTo>
                  <a:cubicBezTo>
                    <a:pt x="159" y="43"/>
                    <a:pt x="159" y="43"/>
                    <a:pt x="159" y="43"/>
                  </a:cubicBezTo>
                  <a:cubicBezTo>
                    <a:pt x="159" y="43"/>
                    <a:pt x="159" y="43"/>
                    <a:pt x="159" y="43"/>
                  </a:cubicBezTo>
                  <a:cubicBezTo>
                    <a:pt x="162" y="43"/>
                    <a:pt x="164" y="45"/>
                    <a:pt x="164" y="47"/>
                  </a:cubicBezTo>
                  <a:cubicBezTo>
                    <a:pt x="164" y="47"/>
                    <a:pt x="164" y="47"/>
                    <a:pt x="164" y="47"/>
                  </a:cubicBezTo>
                  <a:cubicBezTo>
                    <a:pt x="164" y="47"/>
                    <a:pt x="164" y="47"/>
                    <a:pt x="164" y="47"/>
                  </a:cubicBezTo>
                  <a:cubicBezTo>
                    <a:pt x="164" y="47"/>
                    <a:pt x="164" y="47"/>
                    <a:pt x="164" y="47"/>
                  </a:cubicBezTo>
                  <a:cubicBezTo>
                    <a:pt x="164" y="48"/>
                    <a:pt x="165" y="48"/>
                    <a:pt x="165" y="49"/>
                  </a:cubicBezTo>
                  <a:cubicBezTo>
                    <a:pt x="165" y="49"/>
                    <a:pt x="165" y="49"/>
                    <a:pt x="165" y="49"/>
                  </a:cubicBezTo>
                  <a:cubicBezTo>
                    <a:pt x="165" y="51"/>
                    <a:pt x="163" y="53"/>
                    <a:pt x="161" y="54"/>
                  </a:cubicBezTo>
                  <a:cubicBezTo>
                    <a:pt x="161" y="54"/>
                    <a:pt x="161" y="54"/>
                    <a:pt x="161" y="54"/>
                  </a:cubicBezTo>
                  <a:cubicBezTo>
                    <a:pt x="160" y="54"/>
                    <a:pt x="160" y="54"/>
                    <a:pt x="159" y="54"/>
                  </a:cubicBezTo>
                  <a:cubicBezTo>
                    <a:pt x="159" y="54"/>
                    <a:pt x="159" y="54"/>
                    <a:pt x="159" y="54"/>
                  </a:cubicBezTo>
                  <a:cubicBezTo>
                    <a:pt x="159" y="54"/>
                    <a:pt x="159" y="54"/>
                    <a:pt x="159" y="54"/>
                  </a:cubicBezTo>
                  <a:cubicBezTo>
                    <a:pt x="159" y="54"/>
                    <a:pt x="159" y="54"/>
                    <a:pt x="159" y="54"/>
                  </a:cubicBezTo>
                  <a:cubicBezTo>
                    <a:pt x="159" y="54"/>
                    <a:pt x="159" y="54"/>
                    <a:pt x="159" y="54"/>
                  </a:cubicBezTo>
                  <a:cubicBezTo>
                    <a:pt x="157" y="54"/>
                    <a:pt x="155" y="52"/>
                    <a:pt x="154" y="50"/>
                  </a:cubicBezTo>
                  <a:cubicBezTo>
                    <a:pt x="154" y="50"/>
                    <a:pt x="154" y="50"/>
                    <a:pt x="154" y="50"/>
                  </a:cubicBezTo>
                  <a:cubicBezTo>
                    <a:pt x="154" y="50"/>
                    <a:pt x="154" y="50"/>
                    <a:pt x="154" y="50"/>
                  </a:cubicBezTo>
                  <a:cubicBezTo>
                    <a:pt x="154" y="50"/>
                    <a:pt x="154" y="49"/>
                    <a:pt x="154" y="49"/>
                  </a:cubicBezTo>
                  <a:cubicBezTo>
                    <a:pt x="154" y="49"/>
                    <a:pt x="154" y="49"/>
                    <a:pt x="154" y="49"/>
                  </a:cubicBezTo>
                  <a:cubicBezTo>
                    <a:pt x="154" y="46"/>
                    <a:pt x="156" y="44"/>
                    <a:pt x="158" y="44"/>
                  </a:cubicBezTo>
                  <a:cubicBezTo>
                    <a:pt x="158" y="44"/>
                    <a:pt x="158" y="44"/>
                    <a:pt x="158" y="44"/>
                  </a:cubicBezTo>
                  <a:cubicBezTo>
                    <a:pt x="158" y="44"/>
                    <a:pt x="158" y="44"/>
                    <a:pt x="158" y="44"/>
                  </a:cubicBezTo>
                  <a:cubicBezTo>
                    <a:pt x="158" y="43"/>
                    <a:pt x="159" y="43"/>
                    <a:pt x="159" y="43"/>
                  </a:cubicBezTo>
                  <a:cubicBezTo>
                    <a:pt x="159" y="43"/>
                    <a:pt x="159" y="43"/>
                    <a:pt x="159" y="43"/>
                  </a:cubicBezTo>
                  <a:cubicBezTo>
                    <a:pt x="159" y="43"/>
                    <a:pt x="159" y="43"/>
                    <a:pt x="159" y="43"/>
                  </a:cubicBezTo>
                  <a:moveTo>
                    <a:pt x="150" y="22"/>
                  </a:moveTo>
                  <a:cubicBezTo>
                    <a:pt x="150" y="22"/>
                    <a:pt x="150" y="22"/>
                    <a:pt x="150" y="22"/>
                  </a:cubicBezTo>
                  <a:cubicBezTo>
                    <a:pt x="150" y="22"/>
                    <a:pt x="150" y="22"/>
                    <a:pt x="150" y="22"/>
                  </a:cubicBezTo>
                  <a:cubicBezTo>
                    <a:pt x="152" y="22"/>
                    <a:pt x="154" y="22"/>
                    <a:pt x="155" y="24"/>
                  </a:cubicBezTo>
                  <a:cubicBezTo>
                    <a:pt x="155" y="24"/>
                    <a:pt x="155" y="24"/>
                    <a:pt x="155" y="24"/>
                  </a:cubicBezTo>
                  <a:cubicBezTo>
                    <a:pt x="155" y="25"/>
                    <a:pt x="155" y="26"/>
                    <a:pt x="156" y="27"/>
                  </a:cubicBezTo>
                  <a:cubicBezTo>
                    <a:pt x="156" y="27"/>
                    <a:pt x="156" y="27"/>
                    <a:pt x="156" y="27"/>
                  </a:cubicBezTo>
                  <a:cubicBezTo>
                    <a:pt x="156" y="29"/>
                    <a:pt x="155" y="30"/>
                    <a:pt x="153" y="31"/>
                  </a:cubicBezTo>
                  <a:cubicBezTo>
                    <a:pt x="153" y="31"/>
                    <a:pt x="153" y="31"/>
                    <a:pt x="153" y="31"/>
                  </a:cubicBezTo>
                  <a:cubicBezTo>
                    <a:pt x="152" y="32"/>
                    <a:pt x="151" y="32"/>
                    <a:pt x="150" y="32"/>
                  </a:cubicBezTo>
                  <a:cubicBezTo>
                    <a:pt x="150" y="32"/>
                    <a:pt x="150" y="32"/>
                    <a:pt x="150" y="32"/>
                  </a:cubicBezTo>
                  <a:cubicBezTo>
                    <a:pt x="150" y="32"/>
                    <a:pt x="150" y="32"/>
                    <a:pt x="150" y="32"/>
                  </a:cubicBezTo>
                  <a:cubicBezTo>
                    <a:pt x="150" y="32"/>
                    <a:pt x="150" y="32"/>
                    <a:pt x="150" y="32"/>
                  </a:cubicBezTo>
                  <a:cubicBezTo>
                    <a:pt x="150" y="32"/>
                    <a:pt x="150" y="32"/>
                    <a:pt x="150" y="32"/>
                  </a:cubicBezTo>
                  <a:cubicBezTo>
                    <a:pt x="148" y="32"/>
                    <a:pt x="147" y="31"/>
                    <a:pt x="146" y="30"/>
                  </a:cubicBezTo>
                  <a:cubicBezTo>
                    <a:pt x="146" y="30"/>
                    <a:pt x="146" y="30"/>
                    <a:pt x="146" y="30"/>
                  </a:cubicBezTo>
                  <a:cubicBezTo>
                    <a:pt x="146" y="30"/>
                    <a:pt x="146" y="30"/>
                    <a:pt x="146" y="29"/>
                  </a:cubicBezTo>
                  <a:cubicBezTo>
                    <a:pt x="145" y="29"/>
                    <a:pt x="145" y="28"/>
                    <a:pt x="145" y="27"/>
                  </a:cubicBezTo>
                  <a:cubicBezTo>
                    <a:pt x="145" y="27"/>
                    <a:pt x="145" y="27"/>
                    <a:pt x="145" y="27"/>
                  </a:cubicBezTo>
                  <a:cubicBezTo>
                    <a:pt x="145" y="25"/>
                    <a:pt x="146" y="23"/>
                    <a:pt x="148" y="22"/>
                  </a:cubicBezTo>
                  <a:cubicBezTo>
                    <a:pt x="148" y="22"/>
                    <a:pt x="148" y="22"/>
                    <a:pt x="148" y="22"/>
                  </a:cubicBezTo>
                  <a:cubicBezTo>
                    <a:pt x="148" y="22"/>
                    <a:pt x="148" y="22"/>
                    <a:pt x="148" y="22"/>
                  </a:cubicBezTo>
                  <a:cubicBezTo>
                    <a:pt x="149" y="22"/>
                    <a:pt x="149" y="22"/>
                    <a:pt x="150" y="22"/>
                  </a:cubicBezTo>
                  <a:cubicBezTo>
                    <a:pt x="150" y="22"/>
                    <a:pt x="150" y="22"/>
                    <a:pt x="150" y="22"/>
                  </a:cubicBezTo>
                  <a:cubicBezTo>
                    <a:pt x="150" y="22"/>
                    <a:pt x="150" y="22"/>
                    <a:pt x="150" y="22"/>
                  </a:cubicBezTo>
                  <a:moveTo>
                    <a:pt x="145" y="0"/>
                  </a:moveTo>
                  <a:cubicBezTo>
                    <a:pt x="140" y="5"/>
                    <a:pt x="140" y="5"/>
                    <a:pt x="140" y="5"/>
                  </a:cubicBezTo>
                  <a:cubicBezTo>
                    <a:pt x="142" y="7"/>
                    <a:pt x="142" y="10"/>
                    <a:pt x="140" y="12"/>
                  </a:cubicBezTo>
                  <a:cubicBezTo>
                    <a:pt x="139" y="13"/>
                    <a:pt x="137" y="13"/>
                    <a:pt x="136" y="13"/>
                  </a:cubicBezTo>
                  <a:cubicBezTo>
                    <a:pt x="135" y="13"/>
                    <a:pt x="134" y="13"/>
                    <a:pt x="133" y="12"/>
                  </a:cubicBezTo>
                  <a:cubicBezTo>
                    <a:pt x="129" y="16"/>
                    <a:pt x="129" y="16"/>
                    <a:pt x="129" y="16"/>
                  </a:cubicBezTo>
                  <a:cubicBezTo>
                    <a:pt x="131" y="19"/>
                    <a:pt x="134" y="23"/>
                    <a:pt x="137" y="26"/>
                  </a:cubicBezTo>
                  <a:cubicBezTo>
                    <a:pt x="137" y="26"/>
                    <a:pt x="137" y="26"/>
                    <a:pt x="137" y="26"/>
                  </a:cubicBezTo>
                  <a:cubicBezTo>
                    <a:pt x="137" y="26"/>
                    <a:pt x="137" y="26"/>
                    <a:pt x="137" y="26"/>
                  </a:cubicBezTo>
                  <a:cubicBezTo>
                    <a:pt x="138" y="28"/>
                    <a:pt x="139" y="30"/>
                    <a:pt x="140" y="32"/>
                  </a:cubicBezTo>
                  <a:cubicBezTo>
                    <a:pt x="141" y="32"/>
                    <a:pt x="141" y="32"/>
                    <a:pt x="141" y="32"/>
                  </a:cubicBezTo>
                  <a:cubicBezTo>
                    <a:pt x="141" y="32"/>
                    <a:pt x="141" y="32"/>
                    <a:pt x="141" y="32"/>
                  </a:cubicBezTo>
                  <a:cubicBezTo>
                    <a:pt x="147" y="44"/>
                    <a:pt x="151" y="57"/>
                    <a:pt x="151" y="72"/>
                  </a:cubicBezTo>
                  <a:cubicBezTo>
                    <a:pt x="151" y="72"/>
                    <a:pt x="151" y="72"/>
                    <a:pt x="151" y="72"/>
                  </a:cubicBezTo>
                  <a:cubicBezTo>
                    <a:pt x="151" y="72"/>
                    <a:pt x="151" y="72"/>
                    <a:pt x="151" y="72"/>
                  </a:cubicBezTo>
                  <a:cubicBezTo>
                    <a:pt x="151" y="72"/>
                    <a:pt x="151" y="72"/>
                    <a:pt x="151" y="72"/>
                  </a:cubicBezTo>
                  <a:cubicBezTo>
                    <a:pt x="151" y="82"/>
                    <a:pt x="149" y="92"/>
                    <a:pt x="146" y="101"/>
                  </a:cubicBezTo>
                  <a:cubicBezTo>
                    <a:pt x="144" y="106"/>
                    <a:pt x="142" y="110"/>
                    <a:pt x="139" y="114"/>
                  </a:cubicBezTo>
                  <a:cubicBezTo>
                    <a:pt x="139" y="114"/>
                    <a:pt x="139" y="114"/>
                    <a:pt x="139" y="114"/>
                  </a:cubicBezTo>
                  <a:cubicBezTo>
                    <a:pt x="139" y="114"/>
                    <a:pt x="139" y="114"/>
                    <a:pt x="139" y="114"/>
                  </a:cubicBezTo>
                  <a:cubicBezTo>
                    <a:pt x="139" y="114"/>
                    <a:pt x="139" y="114"/>
                    <a:pt x="139" y="114"/>
                  </a:cubicBezTo>
                  <a:cubicBezTo>
                    <a:pt x="139" y="114"/>
                    <a:pt x="139" y="114"/>
                    <a:pt x="139" y="114"/>
                  </a:cubicBezTo>
                  <a:cubicBezTo>
                    <a:pt x="139" y="114"/>
                    <a:pt x="139" y="114"/>
                    <a:pt x="139" y="114"/>
                  </a:cubicBezTo>
                  <a:cubicBezTo>
                    <a:pt x="139" y="114"/>
                    <a:pt x="139" y="114"/>
                    <a:pt x="139" y="115"/>
                  </a:cubicBezTo>
                  <a:cubicBezTo>
                    <a:pt x="139" y="115"/>
                    <a:pt x="139" y="115"/>
                    <a:pt x="139" y="115"/>
                  </a:cubicBezTo>
                  <a:cubicBezTo>
                    <a:pt x="139" y="115"/>
                    <a:pt x="139" y="115"/>
                    <a:pt x="139" y="115"/>
                  </a:cubicBezTo>
                  <a:cubicBezTo>
                    <a:pt x="139" y="115"/>
                    <a:pt x="139" y="115"/>
                    <a:pt x="139" y="115"/>
                  </a:cubicBezTo>
                  <a:cubicBezTo>
                    <a:pt x="139" y="115"/>
                    <a:pt x="139" y="115"/>
                    <a:pt x="139" y="115"/>
                  </a:cubicBezTo>
                  <a:cubicBezTo>
                    <a:pt x="139" y="115"/>
                    <a:pt x="139" y="115"/>
                    <a:pt x="139" y="115"/>
                  </a:cubicBezTo>
                  <a:cubicBezTo>
                    <a:pt x="139" y="115"/>
                    <a:pt x="139" y="115"/>
                    <a:pt x="138" y="115"/>
                  </a:cubicBezTo>
                  <a:cubicBezTo>
                    <a:pt x="138" y="115"/>
                    <a:pt x="138" y="115"/>
                    <a:pt x="138" y="115"/>
                  </a:cubicBezTo>
                  <a:cubicBezTo>
                    <a:pt x="138" y="115"/>
                    <a:pt x="138" y="115"/>
                    <a:pt x="138" y="115"/>
                  </a:cubicBezTo>
                  <a:cubicBezTo>
                    <a:pt x="138" y="115"/>
                    <a:pt x="138" y="115"/>
                    <a:pt x="138" y="115"/>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5" y="120"/>
                    <a:pt x="132" y="124"/>
                    <a:pt x="128" y="128"/>
                  </a:cubicBezTo>
                  <a:cubicBezTo>
                    <a:pt x="128" y="128"/>
                    <a:pt x="128" y="128"/>
                    <a:pt x="128" y="128"/>
                  </a:cubicBezTo>
                  <a:cubicBezTo>
                    <a:pt x="128" y="128"/>
                    <a:pt x="128" y="128"/>
                    <a:pt x="128" y="128"/>
                  </a:cubicBezTo>
                  <a:cubicBezTo>
                    <a:pt x="128" y="128"/>
                    <a:pt x="128" y="128"/>
                    <a:pt x="128" y="128"/>
                  </a:cubicBezTo>
                  <a:cubicBezTo>
                    <a:pt x="128" y="128"/>
                    <a:pt x="128" y="128"/>
                    <a:pt x="128" y="128"/>
                  </a:cubicBezTo>
                  <a:cubicBezTo>
                    <a:pt x="128" y="128"/>
                    <a:pt x="128" y="129"/>
                    <a:pt x="127" y="129"/>
                  </a:cubicBezTo>
                  <a:cubicBezTo>
                    <a:pt x="121" y="135"/>
                    <a:pt x="114" y="140"/>
                    <a:pt x="106" y="144"/>
                  </a:cubicBezTo>
                  <a:cubicBezTo>
                    <a:pt x="104" y="144"/>
                    <a:pt x="102" y="145"/>
                    <a:pt x="101" y="146"/>
                  </a:cubicBezTo>
                  <a:cubicBezTo>
                    <a:pt x="92" y="149"/>
                    <a:pt x="82" y="151"/>
                    <a:pt x="72" y="151"/>
                  </a:cubicBezTo>
                  <a:cubicBezTo>
                    <a:pt x="59" y="151"/>
                    <a:pt x="46" y="148"/>
                    <a:pt x="35" y="142"/>
                  </a:cubicBezTo>
                  <a:cubicBezTo>
                    <a:pt x="35" y="142"/>
                    <a:pt x="35" y="142"/>
                    <a:pt x="35" y="142"/>
                  </a:cubicBezTo>
                  <a:cubicBezTo>
                    <a:pt x="35" y="142"/>
                    <a:pt x="35" y="142"/>
                    <a:pt x="35" y="142"/>
                  </a:cubicBezTo>
                  <a:cubicBezTo>
                    <a:pt x="32" y="140"/>
                    <a:pt x="29" y="138"/>
                    <a:pt x="26" y="136"/>
                  </a:cubicBezTo>
                  <a:cubicBezTo>
                    <a:pt x="23" y="134"/>
                    <a:pt x="20" y="131"/>
                    <a:pt x="17" y="128"/>
                  </a:cubicBezTo>
                  <a:cubicBezTo>
                    <a:pt x="12" y="133"/>
                    <a:pt x="12" y="133"/>
                    <a:pt x="12" y="133"/>
                  </a:cubicBezTo>
                  <a:cubicBezTo>
                    <a:pt x="14" y="135"/>
                    <a:pt x="14" y="138"/>
                    <a:pt x="12" y="139"/>
                  </a:cubicBezTo>
                  <a:cubicBezTo>
                    <a:pt x="11" y="140"/>
                    <a:pt x="10" y="141"/>
                    <a:pt x="8" y="141"/>
                  </a:cubicBezTo>
                  <a:cubicBezTo>
                    <a:pt x="7" y="141"/>
                    <a:pt x="6" y="141"/>
                    <a:pt x="5" y="140"/>
                  </a:cubicBezTo>
                  <a:cubicBezTo>
                    <a:pt x="0" y="145"/>
                    <a:pt x="0" y="145"/>
                    <a:pt x="0" y="145"/>
                  </a:cubicBezTo>
                  <a:cubicBezTo>
                    <a:pt x="0" y="145"/>
                    <a:pt x="0" y="145"/>
                    <a:pt x="0" y="145"/>
                  </a:cubicBezTo>
                  <a:cubicBezTo>
                    <a:pt x="0" y="145"/>
                    <a:pt x="0" y="145"/>
                    <a:pt x="0" y="145"/>
                  </a:cubicBezTo>
                  <a:cubicBezTo>
                    <a:pt x="0" y="145"/>
                    <a:pt x="0" y="145"/>
                    <a:pt x="0" y="145"/>
                  </a:cubicBezTo>
                  <a:cubicBezTo>
                    <a:pt x="1" y="145"/>
                    <a:pt x="1" y="145"/>
                    <a:pt x="1" y="145"/>
                  </a:cubicBezTo>
                  <a:cubicBezTo>
                    <a:pt x="21" y="165"/>
                    <a:pt x="46" y="174"/>
                    <a:pt x="72" y="174"/>
                  </a:cubicBezTo>
                  <a:cubicBezTo>
                    <a:pt x="72" y="174"/>
                    <a:pt x="72" y="174"/>
                    <a:pt x="72" y="174"/>
                  </a:cubicBezTo>
                  <a:cubicBezTo>
                    <a:pt x="72" y="174"/>
                    <a:pt x="72" y="174"/>
                    <a:pt x="72" y="174"/>
                  </a:cubicBezTo>
                  <a:cubicBezTo>
                    <a:pt x="72" y="174"/>
                    <a:pt x="72" y="174"/>
                    <a:pt x="72" y="174"/>
                  </a:cubicBezTo>
                  <a:cubicBezTo>
                    <a:pt x="97" y="174"/>
                    <a:pt x="121" y="165"/>
                    <a:pt x="141" y="148"/>
                  </a:cubicBezTo>
                  <a:cubicBezTo>
                    <a:pt x="141" y="147"/>
                    <a:pt x="141" y="147"/>
                    <a:pt x="142" y="147"/>
                  </a:cubicBezTo>
                  <a:cubicBezTo>
                    <a:pt x="143" y="146"/>
                    <a:pt x="144" y="145"/>
                    <a:pt x="144" y="144"/>
                  </a:cubicBezTo>
                  <a:cubicBezTo>
                    <a:pt x="164" y="124"/>
                    <a:pt x="174" y="98"/>
                    <a:pt x="174" y="72"/>
                  </a:cubicBezTo>
                  <a:cubicBezTo>
                    <a:pt x="174" y="46"/>
                    <a:pt x="165" y="20"/>
                    <a:pt x="145" y="0"/>
                  </a:cubicBezTo>
                  <a:cubicBezTo>
                    <a:pt x="145" y="0"/>
                    <a:pt x="145" y="0"/>
                    <a:pt x="145" y="0"/>
                  </a:cubicBezTo>
                </a:path>
              </a:pathLst>
            </a:custGeom>
            <a:solidFill>
              <a:schemeClr val="accent5">
                <a:lumMod val="75000"/>
              </a:schemeClr>
            </a:solidFill>
            <a:ln>
              <a:noFill/>
            </a:ln>
          </p:spPr>
          <p:txBody>
            <a:bodyPr vert="horz" wrap="square" lIns="121920" tIns="60960" rIns="121920" bIns="60960" numCol="1" anchor="t" anchorCtr="0" compatLnSpc="1"/>
            <a:lstStyle/>
            <a:p>
              <a:endParaRPr lang="en-US" sz="2400"/>
            </a:p>
          </p:txBody>
        </p:sp>
        <p:sp>
          <p:nvSpPr>
            <p:cNvPr id="90" name="Freeform 93"/>
            <p:cNvSpPr>
              <a:spLocks noEditPoints="1"/>
            </p:cNvSpPr>
            <p:nvPr/>
          </p:nvSpPr>
          <p:spPr bwMode="auto">
            <a:xfrm>
              <a:off x="3987800" y="1851026"/>
              <a:ext cx="193675" cy="193675"/>
            </a:xfrm>
            <a:custGeom>
              <a:avLst/>
              <a:gdLst>
                <a:gd name="T0" fmla="*/ 76 w 120"/>
                <a:gd name="T1" fmla="*/ 119 h 120"/>
                <a:gd name="T2" fmla="*/ 80 w 120"/>
                <a:gd name="T3" fmla="*/ 118 h 120"/>
                <a:gd name="T4" fmla="*/ 9 w 120"/>
                <a:gd name="T5" fmla="*/ 116 h 120"/>
                <a:gd name="T6" fmla="*/ 0 w 120"/>
                <a:gd name="T7" fmla="*/ 110 h 120"/>
                <a:gd name="T8" fmla="*/ 0 w 120"/>
                <a:gd name="T9" fmla="*/ 110 h 120"/>
                <a:gd name="T10" fmla="*/ 102 w 120"/>
                <a:gd name="T11" fmla="*/ 102 h 120"/>
                <a:gd name="T12" fmla="*/ 102 w 120"/>
                <a:gd name="T13" fmla="*/ 102 h 120"/>
                <a:gd name="T14" fmla="*/ 112 w 120"/>
                <a:gd name="T15" fmla="*/ 90 h 120"/>
                <a:gd name="T16" fmla="*/ 112 w 120"/>
                <a:gd name="T17" fmla="*/ 90 h 120"/>
                <a:gd name="T18" fmla="*/ 112 w 120"/>
                <a:gd name="T19" fmla="*/ 90 h 120"/>
                <a:gd name="T20" fmla="*/ 112 w 120"/>
                <a:gd name="T21" fmla="*/ 90 h 120"/>
                <a:gd name="T22" fmla="*/ 112 w 120"/>
                <a:gd name="T23" fmla="*/ 90 h 120"/>
                <a:gd name="T24" fmla="*/ 112 w 120"/>
                <a:gd name="T25" fmla="*/ 90 h 120"/>
                <a:gd name="T26" fmla="*/ 112 w 120"/>
                <a:gd name="T27" fmla="*/ 89 h 120"/>
                <a:gd name="T28" fmla="*/ 112 w 120"/>
                <a:gd name="T29" fmla="*/ 89 h 120"/>
                <a:gd name="T30" fmla="*/ 112 w 120"/>
                <a:gd name="T31" fmla="*/ 89 h 120"/>
                <a:gd name="T32" fmla="*/ 113 w 120"/>
                <a:gd name="T33" fmla="*/ 89 h 120"/>
                <a:gd name="T34" fmla="*/ 113 w 120"/>
                <a:gd name="T35" fmla="*/ 89 h 120"/>
                <a:gd name="T36" fmla="*/ 113 w 120"/>
                <a:gd name="T37" fmla="*/ 89 h 120"/>
                <a:gd name="T38" fmla="*/ 113 w 120"/>
                <a:gd name="T39" fmla="*/ 89 h 120"/>
                <a:gd name="T40" fmla="*/ 113 w 120"/>
                <a:gd name="T41" fmla="*/ 89 h 120"/>
                <a:gd name="T42" fmla="*/ 113 w 120"/>
                <a:gd name="T43" fmla="*/ 89 h 120"/>
                <a:gd name="T44" fmla="*/ 113 w 120"/>
                <a:gd name="T45" fmla="*/ 88 h 120"/>
                <a:gd name="T46" fmla="*/ 113 w 120"/>
                <a:gd name="T47" fmla="*/ 88 h 120"/>
                <a:gd name="T48" fmla="*/ 113 w 120"/>
                <a:gd name="T49" fmla="*/ 88 h 120"/>
                <a:gd name="T50" fmla="*/ 120 w 120"/>
                <a:gd name="T51" fmla="*/ 75 h 120"/>
                <a:gd name="T52" fmla="*/ 113 w 120"/>
                <a:gd name="T53" fmla="*/ 88 h 120"/>
                <a:gd name="T54" fmla="*/ 115 w 120"/>
                <a:gd name="T55" fmla="*/ 6 h 120"/>
                <a:gd name="T56" fmla="*/ 115 w 120"/>
                <a:gd name="T57" fmla="*/ 6 h 120"/>
                <a:gd name="T58" fmla="*/ 114 w 120"/>
                <a:gd name="T59" fmla="*/ 6 h 120"/>
                <a:gd name="T60" fmla="*/ 111 w 120"/>
                <a:gd name="T61" fmla="*/ 0 h 120"/>
                <a:gd name="T62" fmla="*/ 111 w 120"/>
                <a:gd name="T6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20">
                  <a:moveTo>
                    <a:pt x="80" y="118"/>
                  </a:moveTo>
                  <a:cubicBezTo>
                    <a:pt x="78" y="118"/>
                    <a:pt x="77" y="119"/>
                    <a:pt x="76" y="119"/>
                  </a:cubicBezTo>
                  <a:cubicBezTo>
                    <a:pt x="75" y="120"/>
                    <a:pt x="75" y="120"/>
                    <a:pt x="75" y="120"/>
                  </a:cubicBezTo>
                  <a:cubicBezTo>
                    <a:pt x="76" y="119"/>
                    <a:pt x="78" y="118"/>
                    <a:pt x="80" y="118"/>
                  </a:cubicBezTo>
                  <a:moveTo>
                    <a:pt x="9" y="116"/>
                  </a:moveTo>
                  <a:cubicBezTo>
                    <a:pt x="9" y="116"/>
                    <a:pt x="9" y="116"/>
                    <a:pt x="9" y="116"/>
                  </a:cubicBezTo>
                  <a:cubicBezTo>
                    <a:pt x="9" y="116"/>
                    <a:pt x="9" y="116"/>
                    <a:pt x="9" y="116"/>
                  </a:cubicBezTo>
                  <a:moveTo>
                    <a:pt x="0" y="110"/>
                  </a:moveTo>
                  <a:cubicBezTo>
                    <a:pt x="3" y="112"/>
                    <a:pt x="6" y="114"/>
                    <a:pt x="9" y="116"/>
                  </a:cubicBezTo>
                  <a:cubicBezTo>
                    <a:pt x="6" y="114"/>
                    <a:pt x="3" y="112"/>
                    <a:pt x="0" y="110"/>
                  </a:cubicBezTo>
                  <a:moveTo>
                    <a:pt x="102" y="102"/>
                  </a:moveTo>
                  <a:cubicBezTo>
                    <a:pt x="102" y="102"/>
                    <a:pt x="102" y="102"/>
                    <a:pt x="102" y="102"/>
                  </a:cubicBezTo>
                  <a:cubicBezTo>
                    <a:pt x="102" y="102"/>
                    <a:pt x="102" y="102"/>
                    <a:pt x="102" y="102"/>
                  </a:cubicBezTo>
                  <a:cubicBezTo>
                    <a:pt x="102" y="102"/>
                    <a:pt x="102" y="102"/>
                    <a:pt x="102" y="102"/>
                  </a:cubicBezTo>
                  <a:cubicBezTo>
                    <a:pt x="102" y="102"/>
                    <a:pt x="102" y="102"/>
                    <a:pt x="102" y="102"/>
                  </a:cubicBezTo>
                  <a:moveTo>
                    <a:pt x="112" y="90"/>
                  </a:moveTo>
                  <a:cubicBezTo>
                    <a:pt x="112" y="90"/>
                    <a:pt x="112" y="90"/>
                    <a:pt x="112" y="90"/>
                  </a:cubicBezTo>
                  <a:cubicBezTo>
                    <a:pt x="112" y="90"/>
                    <a:pt x="112" y="90"/>
                    <a:pt x="112" y="90"/>
                  </a:cubicBezTo>
                  <a:moveTo>
                    <a:pt x="112" y="90"/>
                  </a:moveTo>
                  <a:cubicBezTo>
                    <a:pt x="112" y="90"/>
                    <a:pt x="112" y="90"/>
                    <a:pt x="112" y="90"/>
                  </a:cubicBezTo>
                  <a:cubicBezTo>
                    <a:pt x="112" y="90"/>
                    <a:pt x="112" y="90"/>
                    <a:pt x="112" y="90"/>
                  </a:cubicBezTo>
                  <a:moveTo>
                    <a:pt x="112" y="90"/>
                  </a:moveTo>
                  <a:cubicBezTo>
                    <a:pt x="112" y="90"/>
                    <a:pt x="112" y="90"/>
                    <a:pt x="112" y="90"/>
                  </a:cubicBezTo>
                  <a:cubicBezTo>
                    <a:pt x="112" y="90"/>
                    <a:pt x="112" y="90"/>
                    <a:pt x="112" y="90"/>
                  </a:cubicBezTo>
                  <a:moveTo>
                    <a:pt x="112" y="90"/>
                  </a:moveTo>
                  <a:cubicBezTo>
                    <a:pt x="112" y="90"/>
                    <a:pt x="112" y="90"/>
                    <a:pt x="112" y="90"/>
                  </a:cubicBezTo>
                  <a:cubicBezTo>
                    <a:pt x="112" y="90"/>
                    <a:pt x="112" y="90"/>
                    <a:pt x="112" y="90"/>
                  </a:cubicBezTo>
                  <a:moveTo>
                    <a:pt x="112" y="89"/>
                  </a:moveTo>
                  <a:cubicBezTo>
                    <a:pt x="112" y="90"/>
                    <a:pt x="112" y="90"/>
                    <a:pt x="112" y="90"/>
                  </a:cubicBezTo>
                  <a:cubicBezTo>
                    <a:pt x="112" y="90"/>
                    <a:pt x="112" y="90"/>
                    <a:pt x="112" y="89"/>
                  </a:cubicBezTo>
                  <a:moveTo>
                    <a:pt x="112" y="89"/>
                  </a:moveTo>
                  <a:cubicBezTo>
                    <a:pt x="112" y="89"/>
                    <a:pt x="112" y="89"/>
                    <a:pt x="112" y="89"/>
                  </a:cubicBezTo>
                  <a:cubicBezTo>
                    <a:pt x="112" y="89"/>
                    <a:pt x="112" y="89"/>
                    <a:pt x="112" y="89"/>
                  </a:cubicBezTo>
                  <a:moveTo>
                    <a:pt x="113" y="89"/>
                  </a:moveTo>
                  <a:cubicBezTo>
                    <a:pt x="113" y="89"/>
                    <a:pt x="113" y="89"/>
                    <a:pt x="112" y="89"/>
                  </a:cubicBezTo>
                  <a:cubicBezTo>
                    <a:pt x="113" y="89"/>
                    <a:pt x="113" y="89"/>
                    <a:pt x="113" y="89"/>
                  </a:cubicBezTo>
                  <a:moveTo>
                    <a:pt x="113" y="89"/>
                  </a:moveTo>
                  <a:cubicBezTo>
                    <a:pt x="113" y="89"/>
                    <a:pt x="113" y="89"/>
                    <a:pt x="113" y="89"/>
                  </a:cubicBezTo>
                  <a:cubicBezTo>
                    <a:pt x="113" y="89"/>
                    <a:pt x="113" y="89"/>
                    <a:pt x="113" y="89"/>
                  </a:cubicBezTo>
                  <a:moveTo>
                    <a:pt x="113" y="89"/>
                  </a:moveTo>
                  <a:cubicBezTo>
                    <a:pt x="113" y="89"/>
                    <a:pt x="113" y="89"/>
                    <a:pt x="113" y="89"/>
                  </a:cubicBezTo>
                  <a:cubicBezTo>
                    <a:pt x="113" y="89"/>
                    <a:pt x="113" y="89"/>
                    <a:pt x="113" y="89"/>
                  </a:cubicBezTo>
                  <a:moveTo>
                    <a:pt x="113" y="88"/>
                  </a:moveTo>
                  <a:cubicBezTo>
                    <a:pt x="113" y="88"/>
                    <a:pt x="113" y="88"/>
                    <a:pt x="113" y="89"/>
                  </a:cubicBezTo>
                  <a:cubicBezTo>
                    <a:pt x="113" y="88"/>
                    <a:pt x="113" y="88"/>
                    <a:pt x="113" y="88"/>
                  </a:cubicBezTo>
                  <a:moveTo>
                    <a:pt x="113" y="88"/>
                  </a:moveTo>
                  <a:cubicBezTo>
                    <a:pt x="113" y="88"/>
                    <a:pt x="113" y="88"/>
                    <a:pt x="113" y="88"/>
                  </a:cubicBezTo>
                  <a:cubicBezTo>
                    <a:pt x="113" y="88"/>
                    <a:pt x="113" y="88"/>
                    <a:pt x="113" y="88"/>
                  </a:cubicBezTo>
                  <a:moveTo>
                    <a:pt x="113" y="88"/>
                  </a:moveTo>
                  <a:cubicBezTo>
                    <a:pt x="113" y="88"/>
                    <a:pt x="113" y="88"/>
                    <a:pt x="113" y="88"/>
                  </a:cubicBezTo>
                  <a:cubicBezTo>
                    <a:pt x="113" y="88"/>
                    <a:pt x="113" y="88"/>
                    <a:pt x="113" y="88"/>
                  </a:cubicBezTo>
                  <a:moveTo>
                    <a:pt x="120" y="75"/>
                  </a:moveTo>
                  <a:cubicBezTo>
                    <a:pt x="119" y="76"/>
                    <a:pt x="119" y="76"/>
                    <a:pt x="119" y="77"/>
                  </a:cubicBezTo>
                  <a:cubicBezTo>
                    <a:pt x="117" y="81"/>
                    <a:pt x="115" y="84"/>
                    <a:pt x="113" y="88"/>
                  </a:cubicBezTo>
                  <a:cubicBezTo>
                    <a:pt x="116" y="84"/>
                    <a:pt x="118" y="80"/>
                    <a:pt x="120" y="75"/>
                  </a:cubicBezTo>
                  <a:moveTo>
                    <a:pt x="115" y="6"/>
                  </a:moveTo>
                  <a:cubicBezTo>
                    <a:pt x="115" y="6"/>
                    <a:pt x="115" y="6"/>
                    <a:pt x="115" y="6"/>
                  </a:cubicBezTo>
                  <a:cubicBezTo>
                    <a:pt x="115" y="6"/>
                    <a:pt x="115" y="6"/>
                    <a:pt x="115" y="6"/>
                  </a:cubicBezTo>
                  <a:moveTo>
                    <a:pt x="111" y="0"/>
                  </a:moveTo>
                  <a:cubicBezTo>
                    <a:pt x="112" y="2"/>
                    <a:pt x="113" y="4"/>
                    <a:pt x="114" y="6"/>
                  </a:cubicBezTo>
                  <a:cubicBezTo>
                    <a:pt x="113" y="4"/>
                    <a:pt x="112" y="2"/>
                    <a:pt x="111" y="0"/>
                  </a:cubicBezTo>
                  <a:moveTo>
                    <a:pt x="111" y="0"/>
                  </a:moveTo>
                  <a:cubicBezTo>
                    <a:pt x="111" y="0"/>
                    <a:pt x="111" y="0"/>
                    <a:pt x="111" y="0"/>
                  </a:cubicBezTo>
                  <a:cubicBezTo>
                    <a:pt x="111" y="0"/>
                    <a:pt x="111" y="0"/>
                    <a:pt x="111" y="0"/>
                  </a:cubicBezTo>
                </a:path>
              </a:pathLst>
            </a:custGeom>
            <a:solidFill>
              <a:srgbClr val="B2757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91" name="Freeform 94"/>
            <p:cNvSpPr>
              <a:spLocks noEditPoints="1"/>
            </p:cNvSpPr>
            <p:nvPr/>
          </p:nvSpPr>
          <p:spPr bwMode="auto">
            <a:xfrm>
              <a:off x="3973513" y="1835151"/>
              <a:ext cx="215900" cy="217488"/>
            </a:xfrm>
            <a:custGeom>
              <a:avLst/>
              <a:gdLst>
                <a:gd name="T0" fmla="*/ 0 w 134"/>
                <a:gd name="T1" fmla="*/ 112 h 135"/>
                <a:gd name="T2" fmla="*/ 0 w 134"/>
                <a:gd name="T3" fmla="*/ 112 h 135"/>
                <a:gd name="T4" fmla="*/ 9 w 134"/>
                <a:gd name="T5" fmla="*/ 120 h 135"/>
                <a:gd name="T6" fmla="*/ 18 w 134"/>
                <a:gd name="T7" fmla="*/ 126 h 135"/>
                <a:gd name="T8" fmla="*/ 18 w 134"/>
                <a:gd name="T9" fmla="*/ 126 h 135"/>
                <a:gd name="T10" fmla="*/ 18 w 134"/>
                <a:gd name="T11" fmla="*/ 126 h 135"/>
                <a:gd name="T12" fmla="*/ 55 w 134"/>
                <a:gd name="T13" fmla="*/ 135 h 135"/>
                <a:gd name="T14" fmla="*/ 84 w 134"/>
                <a:gd name="T15" fmla="*/ 130 h 135"/>
                <a:gd name="T16" fmla="*/ 85 w 134"/>
                <a:gd name="T17" fmla="*/ 129 h 135"/>
                <a:gd name="T18" fmla="*/ 55 w 134"/>
                <a:gd name="T19" fmla="*/ 135 h 135"/>
                <a:gd name="T20" fmla="*/ 55 w 134"/>
                <a:gd name="T21" fmla="*/ 135 h 135"/>
                <a:gd name="T22" fmla="*/ 55 w 134"/>
                <a:gd name="T23" fmla="*/ 135 h 135"/>
                <a:gd name="T24" fmla="*/ 55 w 134"/>
                <a:gd name="T25" fmla="*/ 135 h 135"/>
                <a:gd name="T26" fmla="*/ 55 w 134"/>
                <a:gd name="T27" fmla="*/ 135 h 135"/>
                <a:gd name="T28" fmla="*/ 0 w 134"/>
                <a:gd name="T29" fmla="*/ 113 h 135"/>
                <a:gd name="T30" fmla="*/ 0 w 134"/>
                <a:gd name="T31" fmla="*/ 113 h 135"/>
                <a:gd name="T32" fmla="*/ 0 w 134"/>
                <a:gd name="T33" fmla="*/ 112 h 135"/>
                <a:gd name="T34" fmla="*/ 134 w 134"/>
                <a:gd name="T35" fmla="*/ 56 h 135"/>
                <a:gd name="T36" fmla="*/ 134 w 134"/>
                <a:gd name="T37" fmla="*/ 57 h 135"/>
                <a:gd name="T38" fmla="*/ 128 w 134"/>
                <a:gd name="T39" fmla="*/ 87 h 135"/>
                <a:gd name="T40" fmla="*/ 129 w 134"/>
                <a:gd name="T41" fmla="*/ 85 h 135"/>
                <a:gd name="T42" fmla="*/ 134 w 134"/>
                <a:gd name="T43" fmla="*/ 56 h 135"/>
                <a:gd name="T44" fmla="*/ 134 w 134"/>
                <a:gd name="T45" fmla="*/ 56 h 135"/>
                <a:gd name="T46" fmla="*/ 112 w 134"/>
                <a:gd name="T47" fmla="*/ 0 h 135"/>
                <a:gd name="T48" fmla="*/ 112 w 134"/>
                <a:gd name="T49" fmla="*/ 0 h 135"/>
                <a:gd name="T50" fmla="*/ 134 w 134"/>
                <a:gd name="T51" fmla="*/ 50 h 135"/>
                <a:gd name="T52" fmla="*/ 134 w 134"/>
                <a:gd name="T53" fmla="*/ 56 h 135"/>
                <a:gd name="T54" fmla="*/ 124 w 134"/>
                <a:gd name="T55" fmla="*/ 16 h 135"/>
                <a:gd name="T56" fmla="*/ 124 w 134"/>
                <a:gd name="T57" fmla="*/ 16 h 135"/>
                <a:gd name="T58" fmla="*/ 123 w 134"/>
                <a:gd name="T59" fmla="*/ 16 h 135"/>
                <a:gd name="T60" fmla="*/ 120 w 134"/>
                <a:gd name="T61" fmla="*/ 10 h 135"/>
                <a:gd name="T62" fmla="*/ 120 w 134"/>
                <a:gd name="T63" fmla="*/ 10 h 135"/>
                <a:gd name="T64" fmla="*/ 120 w 134"/>
                <a:gd name="T65" fmla="*/ 10 h 135"/>
                <a:gd name="T66" fmla="*/ 112 w 134"/>
                <a:gd name="T6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35">
                  <a:moveTo>
                    <a:pt x="0" y="112"/>
                  </a:moveTo>
                  <a:cubicBezTo>
                    <a:pt x="0" y="112"/>
                    <a:pt x="0" y="112"/>
                    <a:pt x="0" y="112"/>
                  </a:cubicBezTo>
                  <a:cubicBezTo>
                    <a:pt x="3" y="115"/>
                    <a:pt x="6" y="118"/>
                    <a:pt x="9" y="120"/>
                  </a:cubicBezTo>
                  <a:cubicBezTo>
                    <a:pt x="12" y="122"/>
                    <a:pt x="15" y="124"/>
                    <a:pt x="18" y="126"/>
                  </a:cubicBezTo>
                  <a:cubicBezTo>
                    <a:pt x="18" y="126"/>
                    <a:pt x="18" y="126"/>
                    <a:pt x="18" y="126"/>
                  </a:cubicBezTo>
                  <a:cubicBezTo>
                    <a:pt x="18" y="126"/>
                    <a:pt x="18" y="126"/>
                    <a:pt x="18" y="126"/>
                  </a:cubicBezTo>
                  <a:cubicBezTo>
                    <a:pt x="29" y="132"/>
                    <a:pt x="42" y="135"/>
                    <a:pt x="55" y="135"/>
                  </a:cubicBezTo>
                  <a:cubicBezTo>
                    <a:pt x="65" y="135"/>
                    <a:pt x="75" y="133"/>
                    <a:pt x="84" y="130"/>
                  </a:cubicBezTo>
                  <a:cubicBezTo>
                    <a:pt x="84" y="130"/>
                    <a:pt x="84" y="130"/>
                    <a:pt x="85" y="129"/>
                  </a:cubicBezTo>
                  <a:cubicBezTo>
                    <a:pt x="75" y="133"/>
                    <a:pt x="65" y="135"/>
                    <a:pt x="55" y="135"/>
                  </a:cubicBezTo>
                  <a:cubicBezTo>
                    <a:pt x="55" y="135"/>
                    <a:pt x="55" y="135"/>
                    <a:pt x="55" y="135"/>
                  </a:cubicBezTo>
                  <a:cubicBezTo>
                    <a:pt x="55" y="135"/>
                    <a:pt x="55" y="135"/>
                    <a:pt x="55" y="135"/>
                  </a:cubicBezTo>
                  <a:cubicBezTo>
                    <a:pt x="55" y="135"/>
                    <a:pt x="55" y="135"/>
                    <a:pt x="55" y="135"/>
                  </a:cubicBezTo>
                  <a:cubicBezTo>
                    <a:pt x="55" y="135"/>
                    <a:pt x="55" y="135"/>
                    <a:pt x="55" y="135"/>
                  </a:cubicBezTo>
                  <a:cubicBezTo>
                    <a:pt x="35" y="135"/>
                    <a:pt x="16" y="128"/>
                    <a:pt x="0" y="113"/>
                  </a:cubicBezTo>
                  <a:cubicBezTo>
                    <a:pt x="0" y="113"/>
                    <a:pt x="0" y="113"/>
                    <a:pt x="0" y="113"/>
                  </a:cubicBezTo>
                  <a:cubicBezTo>
                    <a:pt x="0" y="113"/>
                    <a:pt x="0" y="113"/>
                    <a:pt x="0" y="112"/>
                  </a:cubicBezTo>
                  <a:moveTo>
                    <a:pt x="134" y="56"/>
                  </a:moveTo>
                  <a:cubicBezTo>
                    <a:pt x="134" y="56"/>
                    <a:pt x="134" y="57"/>
                    <a:pt x="134" y="57"/>
                  </a:cubicBezTo>
                  <a:cubicBezTo>
                    <a:pt x="134" y="68"/>
                    <a:pt x="132" y="78"/>
                    <a:pt x="128" y="87"/>
                  </a:cubicBezTo>
                  <a:cubicBezTo>
                    <a:pt x="128" y="86"/>
                    <a:pt x="128" y="86"/>
                    <a:pt x="129" y="85"/>
                  </a:cubicBezTo>
                  <a:cubicBezTo>
                    <a:pt x="132" y="76"/>
                    <a:pt x="134" y="66"/>
                    <a:pt x="134" y="56"/>
                  </a:cubicBezTo>
                  <a:cubicBezTo>
                    <a:pt x="134" y="56"/>
                    <a:pt x="134" y="56"/>
                    <a:pt x="134" y="56"/>
                  </a:cubicBezTo>
                  <a:moveTo>
                    <a:pt x="112" y="0"/>
                  </a:moveTo>
                  <a:cubicBezTo>
                    <a:pt x="112" y="0"/>
                    <a:pt x="112" y="0"/>
                    <a:pt x="112" y="0"/>
                  </a:cubicBezTo>
                  <a:cubicBezTo>
                    <a:pt x="125" y="14"/>
                    <a:pt x="133" y="32"/>
                    <a:pt x="134" y="50"/>
                  </a:cubicBezTo>
                  <a:cubicBezTo>
                    <a:pt x="134" y="52"/>
                    <a:pt x="134" y="54"/>
                    <a:pt x="134" y="56"/>
                  </a:cubicBezTo>
                  <a:cubicBezTo>
                    <a:pt x="134" y="41"/>
                    <a:pt x="130" y="28"/>
                    <a:pt x="124" y="16"/>
                  </a:cubicBezTo>
                  <a:cubicBezTo>
                    <a:pt x="124" y="16"/>
                    <a:pt x="124" y="16"/>
                    <a:pt x="124" y="16"/>
                  </a:cubicBezTo>
                  <a:cubicBezTo>
                    <a:pt x="124" y="16"/>
                    <a:pt x="124" y="16"/>
                    <a:pt x="123" y="16"/>
                  </a:cubicBezTo>
                  <a:cubicBezTo>
                    <a:pt x="122" y="14"/>
                    <a:pt x="121" y="12"/>
                    <a:pt x="120" y="10"/>
                  </a:cubicBezTo>
                  <a:cubicBezTo>
                    <a:pt x="120" y="10"/>
                    <a:pt x="120" y="10"/>
                    <a:pt x="120" y="10"/>
                  </a:cubicBezTo>
                  <a:cubicBezTo>
                    <a:pt x="120" y="10"/>
                    <a:pt x="120" y="10"/>
                    <a:pt x="120" y="10"/>
                  </a:cubicBezTo>
                  <a:cubicBezTo>
                    <a:pt x="117" y="7"/>
                    <a:pt x="114" y="3"/>
                    <a:pt x="112" y="0"/>
                  </a:cubicBezTo>
                </a:path>
              </a:pathLst>
            </a:custGeom>
            <a:solidFill>
              <a:srgbClr val="B2757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92" name="Freeform 96"/>
            <p:cNvSpPr/>
            <p:nvPr/>
          </p:nvSpPr>
          <p:spPr bwMode="auto">
            <a:xfrm>
              <a:off x="4160838" y="1817688"/>
              <a:ext cx="14288" cy="12700"/>
            </a:xfrm>
            <a:custGeom>
              <a:avLst/>
              <a:gdLst>
                <a:gd name="T0" fmla="*/ 7 w 9"/>
                <a:gd name="T1" fmla="*/ 0 h 8"/>
                <a:gd name="T2" fmla="*/ 7 w 9"/>
                <a:gd name="T3" fmla="*/ 0 h 8"/>
                <a:gd name="T4" fmla="*/ 0 w 9"/>
                <a:gd name="T5" fmla="*/ 7 h 8"/>
                <a:gd name="T6" fmla="*/ 3 w 9"/>
                <a:gd name="T7" fmla="*/ 8 h 8"/>
                <a:gd name="T8" fmla="*/ 7 w 9"/>
                <a:gd name="T9" fmla="*/ 7 h 8"/>
                <a:gd name="T10" fmla="*/ 7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7" y="0"/>
                  </a:moveTo>
                  <a:cubicBezTo>
                    <a:pt x="7" y="0"/>
                    <a:pt x="7" y="0"/>
                    <a:pt x="7" y="0"/>
                  </a:cubicBezTo>
                  <a:cubicBezTo>
                    <a:pt x="0" y="7"/>
                    <a:pt x="0" y="7"/>
                    <a:pt x="0" y="7"/>
                  </a:cubicBezTo>
                  <a:cubicBezTo>
                    <a:pt x="1" y="8"/>
                    <a:pt x="2" y="8"/>
                    <a:pt x="3" y="8"/>
                  </a:cubicBezTo>
                  <a:cubicBezTo>
                    <a:pt x="4" y="8"/>
                    <a:pt x="6" y="8"/>
                    <a:pt x="7" y="7"/>
                  </a:cubicBezTo>
                  <a:cubicBezTo>
                    <a:pt x="9" y="5"/>
                    <a:pt x="9" y="2"/>
                    <a:pt x="7"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93" name="Freeform 97"/>
            <p:cNvSpPr/>
            <p:nvPr/>
          </p:nvSpPr>
          <p:spPr bwMode="auto">
            <a:xfrm>
              <a:off x="3952875" y="2024063"/>
              <a:ext cx="15875" cy="12700"/>
            </a:xfrm>
            <a:custGeom>
              <a:avLst/>
              <a:gdLst>
                <a:gd name="T0" fmla="*/ 7 w 9"/>
                <a:gd name="T1" fmla="*/ 0 h 8"/>
                <a:gd name="T2" fmla="*/ 0 w 9"/>
                <a:gd name="T3" fmla="*/ 7 h 8"/>
                <a:gd name="T4" fmla="*/ 3 w 9"/>
                <a:gd name="T5" fmla="*/ 8 h 8"/>
                <a:gd name="T6" fmla="*/ 7 w 9"/>
                <a:gd name="T7" fmla="*/ 6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0" y="7"/>
                    <a:pt x="0" y="7"/>
                    <a:pt x="0" y="7"/>
                  </a:cubicBezTo>
                  <a:cubicBezTo>
                    <a:pt x="1" y="8"/>
                    <a:pt x="2" y="8"/>
                    <a:pt x="3" y="8"/>
                  </a:cubicBezTo>
                  <a:cubicBezTo>
                    <a:pt x="5" y="8"/>
                    <a:pt x="6" y="7"/>
                    <a:pt x="7" y="6"/>
                  </a:cubicBezTo>
                  <a:cubicBezTo>
                    <a:pt x="9" y="5"/>
                    <a:pt x="9" y="2"/>
                    <a:pt x="7"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94" name="Freeform 99"/>
            <p:cNvSpPr>
              <a:spLocks noEditPoints="1"/>
            </p:cNvSpPr>
            <p:nvPr/>
          </p:nvSpPr>
          <p:spPr bwMode="auto">
            <a:xfrm>
              <a:off x="4116388" y="1993901"/>
              <a:ext cx="53975" cy="47625"/>
            </a:xfrm>
            <a:custGeom>
              <a:avLst/>
              <a:gdLst>
                <a:gd name="T0" fmla="*/ 22 w 33"/>
                <a:gd name="T1" fmla="*/ 14 h 30"/>
                <a:gd name="T2" fmla="*/ 0 w 33"/>
                <a:gd name="T3" fmla="*/ 30 h 30"/>
                <a:gd name="T4" fmla="*/ 21 w 33"/>
                <a:gd name="T5" fmla="*/ 15 h 30"/>
                <a:gd name="T6" fmla="*/ 22 w 33"/>
                <a:gd name="T7" fmla="*/ 14 h 30"/>
                <a:gd name="T8" fmla="*/ 22 w 33"/>
                <a:gd name="T9" fmla="*/ 14 h 30"/>
                <a:gd name="T10" fmla="*/ 22 w 33"/>
                <a:gd name="T11" fmla="*/ 14 h 30"/>
                <a:gd name="T12" fmla="*/ 32 w 33"/>
                <a:gd name="T13" fmla="*/ 2 h 30"/>
                <a:gd name="T14" fmla="*/ 22 w 33"/>
                <a:gd name="T15" fmla="*/ 14 h 30"/>
                <a:gd name="T16" fmla="*/ 32 w 33"/>
                <a:gd name="T17" fmla="*/ 2 h 30"/>
                <a:gd name="T18" fmla="*/ 32 w 33"/>
                <a:gd name="T19" fmla="*/ 2 h 30"/>
                <a:gd name="T20" fmla="*/ 32 w 33"/>
                <a:gd name="T21" fmla="*/ 2 h 30"/>
                <a:gd name="T22" fmla="*/ 32 w 33"/>
                <a:gd name="T23" fmla="*/ 2 h 30"/>
                <a:gd name="T24" fmla="*/ 32 w 33"/>
                <a:gd name="T25" fmla="*/ 2 h 30"/>
                <a:gd name="T26" fmla="*/ 32 w 33"/>
                <a:gd name="T27" fmla="*/ 2 h 30"/>
                <a:gd name="T28" fmla="*/ 32 w 33"/>
                <a:gd name="T29" fmla="*/ 2 h 30"/>
                <a:gd name="T30" fmla="*/ 32 w 33"/>
                <a:gd name="T31" fmla="*/ 2 h 30"/>
                <a:gd name="T32" fmla="*/ 32 w 33"/>
                <a:gd name="T33" fmla="*/ 2 h 30"/>
                <a:gd name="T34" fmla="*/ 32 w 33"/>
                <a:gd name="T35" fmla="*/ 2 h 30"/>
                <a:gd name="T36" fmla="*/ 32 w 33"/>
                <a:gd name="T37" fmla="*/ 2 h 30"/>
                <a:gd name="T38" fmla="*/ 32 w 33"/>
                <a:gd name="T39" fmla="*/ 2 h 30"/>
                <a:gd name="T40" fmla="*/ 32 w 33"/>
                <a:gd name="T41" fmla="*/ 2 h 30"/>
                <a:gd name="T42" fmla="*/ 32 w 33"/>
                <a:gd name="T43" fmla="*/ 1 h 30"/>
                <a:gd name="T44" fmla="*/ 32 w 33"/>
                <a:gd name="T45" fmla="*/ 1 h 30"/>
                <a:gd name="T46" fmla="*/ 32 w 33"/>
                <a:gd name="T47" fmla="*/ 1 h 30"/>
                <a:gd name="T48" fmla="*/ 32 w 33"/>
                <a:gd name="T49" fmla="*/ 1 h 30"/>
                <a:gd name="T50" fmla="*/ 32 w 33"/>
                <a:gd name="T51" fmla="*/ 1 h 30"/>
                <a:gd name="T52" fmla="*/ 32 w 33"/>
                <a:gd name="T53" fmla="*/ 1 h 30"/>
                <a:gd name="T54" fmla="*/ 33 w 33"/>
                <a:gd name="T55" fmla="*/ 1 h 30"/>
                <a:gd name="T56" fmla="*/ 33 w 33"/>
                <a:gd name="T57" fmla="*/ 1 h 30"/>
                <a:gd name="T58" fmla="*/ 33 w 33"/>
                <a:gd name="T59" fmla="*/ 1 h 30"/>
                <a:gd name="T60" fmla="*/ 33 w 33"/>
                <a:gd name="T61" fmla="*/ 1 h 30"/>
                <a:gd name="T62" fmla="*/ 33 w 33"/>
                <a:gd name="T63" fmla="*/ 1 h 30"/>
                <a:gd name="T64" fmla="*/ 33 w 33"/>
                <a:gd name="T65" fmla="*/ 1 h 30"/>
                <a:gd name="T66" fmla="*/ 33 w 33"/>
                <a:gd name="T67" fmla="*/ 1 h 30"/>
                <a:gd name="T68" fmla="*/ 33 w 33"/>
                <a:gd name="T69" fmla="*/ 1 h 30"/>
                <a:gd name="T70" fmla="*/ 33 w 33"/>
                <a:gd name="T71" fmla="*/ 1 h 30"/>
                <a:gd name="T72" fmla="*/ 33 w 33"/>
                <a:gd name="T73" fmla="*/ 0 h 30"/>
                <a:gd name="T74" fmla="*/ 33 w 33"/>
                <a:gd name="T75" fmla="*/ 0 h 30"/>
                <a:gd name="T76" fmla="*/ 33 w 33"/>
                <a:gd name="T77" fmla="*/ 0 h 30"/>
                <a:gd name="T78" fmla="*/ 33 w 33"/>
                <a:gd name="T79" fmla="*/ 0 h 30"/>
                <a:gd name="T80" fmla="*/ 33 w 33"/>
                <a:gd name="T81" fmla="*/ 0 h 30"/>
                <a:gd name="T82" fmla="*/ 33 w 33"/>
                <a:gd name="T83" fmla="*/ 0 h 30"/>
                <a:gd name="T84" fmla="*/ 33 w 33"/>
                <a:gd name="T85" fmla="*/ 0 h 30"/>
                <a:gd name="T86" fmla="*/ 33 w 33"/>
                <a:gd name="T87" fmla="*/ 0 h 30"/>
                <a:gd name="T88" fmla="*/ 33 w 33"/>
                <a:gd name="T8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 h="30">
                  <a:moveTo>
                    <a:pt x="22" y="14"/>
                  </a:moveTo>
                  <a:cubicBezTo>
                    <a:pt x="15" y="21"/>
                    <a:pt x="8" y="26"/>
                    <a:pt x="0" y="30"/>
                  </a:cubicBezTo>
                  <a:cubicBezTo>
                    <a:pt x="8" y="26"/>
                    <a:pt x="15" y="21"/>
                    <a:pt x="21" y="15"/>
                  </a:cubicBezTo>
                  <a:cubicBezTo>
                    <a:pt x="22" y="15"/>
                    <a:pt x="22" y="14"/>
                    <a:pt x="22" y="14"/>
                  </a:cubicBezTo>
                  <a:cubicBezTo>
                    <a:pt x="22" y="14"/>
                    <a:pt x="22" y="14"/>
                    <a:pt x="22" y="14"/>
                  </a:cubicBezTo>
                  <a:cubicBezTo>
                    <a:pt x="22" y="14"/>
                    <a:pt x="22" y="14"/>
                    <a:pt x="22" y="14"/>
                  </a:cubicBezTo>
                  <a:moveTo>
                    <a:pt x="32" y="2"/>
                  </a:moveTo>
                  <a:cubicBezTo>
                    <a:pt x="29" y="6"/>
                    <a:pt x="26" y="10"/>
                    <a:pt x="22" y="14"/>
                  </a:cubicBezTo>
                  <a:cubicBezTo>
                    <a:pt x="26" y="10"/>
                    <a:pt x="29" y="6"/>
                    <a:pt x="32" y="2"/>
                  </a:cubicBezTo>
                  <a:moveTo>
                    <a:pt x="32" y="2"/>
                  </a:moveTo>
                  <a:cubicBezTo>
                    <a:pt x="32" y="2"/>
                    <a:pt x="32" y="2"/>
                    <a:pt x="32" y="2"/>
                  </a:cubicBezTo>
                  <a:cubicBezTo>
                    <a:pt x="32" y="2"/>
                    <a:pt x="32" y="2"/>
                    <a:pt x="32" y="2"/>
                  </a:cubicBezTo>
                  <a:moveTo>
                    <a:pt x="32" y="2"/>
                  </a:moveTo>
                  <a:cubicBezTo>
                    <a:pt x="32" y="2"/>
                    <a:pt x="32" y="2"/>
                    <a:pt x="32" y="2"/>
                  </a:cubicBezTo>
                  <a:cubicBezTo>
                    <a:pt x="32" y="2"/>
                    <a:pt x="32" y="2"/>
                    <a:pt x="32" y="2"/>
                  </a:cubicBezTo>
                  <a:moveTo>
                    <a:pt x="32" y="2"/>
                  </a:moveTo>
                  <a:cubicBezTo>
                    <a:pt x="32" y="2"/>
                    <a:pt x="32" y="2"/>
                    <a:pt x="32" y="2"/>
                  </a:cubicBezTo>
                  <a:cubicBezTo>
                    <a:pt x="32" y="2"/>
                    <a:pt x="32" y="2"/>
                    <a:pt x="32" y="2"/>
                  </a:cubicBezTo>
                  <a:moveTo>
                    <a:pt x="32" y="2"/>
                  </a:moveTo>
                  <a:cubicBezTo>
                    <a:pt x="32" y="2"/>
                    <a:pt x="32" y="2"/>
                    <a:pt x="32" y="2"/>
                  </a:cubicBezTo>
                  <a:cubicBezTo>
                    <a:pt x="32" y="2"/>
                    <a:pt x="32" y="2"/>
                    <a:pt x="32" y="2"/>
                  </a:cubicBezTo>
                  <a:moveTo>
                    <a:pt x="32" y="1"/>
                  </a:moveTo>
                  <a:cubicBezTo>
                    <a:pt x="32" y="1"/>
                    <a:pt x="32" y="1"/>
                    <a:pt x="32" y="1"/>
                  </a:cubicBezTo>
                  <a:cubicBezTo>
                    <a:pt x="32" y="1"/>
                    <a:pt x="32" y="1"/>
                    <a:pt x="32" y="1"/>
                  </a:cubicBezTo>
                  <a:moveTo>
                    <a:pt x="32" y="1"/>
                  </a:moveTo>
                  <a:cubicBezTo>
                    <a:pt x="32" y="1"/>
                    <a:pt x="32" y="1"/>
                    <a:pt x="32" y="1"/>
                  </a:cubicBezTo>
                  <a:cubicBezTo>
                    <a:pt x="32" y="1"/>
                    <a:pt x="32" y="1"/>
                    <a:pt x="32" y="1"/>
                  </a:cubicBezTo>
                  <a:moveTo>
                    <a:pt x="33" y="1"/>
                  </a:moveTo>
                  <a:cubicBezTo>
                    <a:pt x="33" y="1"/>
                    <a:pt x="33" y="1"/>
                    <a:pt x="33" y="1"/>
                  </a:cubicBezTo>
                  <a:cubicBezTo>
                    <a:pt x="33" y="1"/>
                    <a:pt x="33" y="1"/>
                    <a:pt x="33" y="1"/>
                  </a:cubicBezTo>
                  <a:moveTo>
                    <a:pt x="33" y="1"/>
                  </a:moveTo>
                  <a:cubicBezTo>
                    <a:pt x="33" y="1"/>
                    <a:pt x="33" y="1"/>
                    <a:pt x="33" y="1"/>
                  </a:cubicBezTo>
                  <a:cubicBezTo>
                    <a:pt x="33" y="1"/>
                    <a:pt x="33" y="1"/>
                    <a:pt x="33" y="1"/>
                  </a:cubicBezTo>
                  <a:moveTo>
                    <a:pt x="33" y="1"/>
                  </a:moveTo>
                  <a:cubicBezTo>
                    <a:pt x="33" y="1"/>
                    <a:pt x="33" y="1"/>
                    <a:pt x="33" y="1"/>
                  </a:cubicBezTo>
                  <a:cubicBezTo>
                    <a:pt x="33" y="1"/>
                    <a:pt x="33" y="1"/>
                    <a:pt x="33" y="1"/>
                  </a:cubicBezTo>
                  <a:moveTo>
                    <a:pt x="33" y="0"/>
                  </a:moveTo>
                  <a:cubicBezTo>
                    <a:pt x="33" y="0"/>
                    <a:pt x="33" y="0"/>
                    <a:pt x="33" y="0"/>
                  </a:cubicBezTo>
                  <a:cubicBezTo>
                    <a:pt x="33" y="0"/>
                    <a:pt x="33" y="0"/>
                    <a:pt x="33" y="0"/>
                  </a:cubicBezTo>
                  <a:moveTo>
                    <a:pt x="33" y="0"/>
                  </a:moveTo>
                  <a:cubicBezTo>
                    <a:pt x="33" y="0"/>
                    <a:pt x="33" y="0"/>
                    <a:pt x="33" y="0"/>
                  </a:cubicBezTo>
                  <a:cubicBezTo>
                    <a:pt x="33" y="0"/>
                    <a:pt x="33" y="0"/>
                    <a:pt x="33" y="0"/>
                  </a:cubicBezTo>
                  <a:moveTo>
                    <a:pt x="33" y="0"/>
                  </a:moveTo>
                  <a:cubicBezTo>
                    <a:pt x="33" y="0"/>
                    <a:pt x="33" y="0"/>
                    <a:pt x="33" y="0"/>
                  </a:cubicBezTo>
                  <a:cubicBezTo>
                    <a:pt x="33" y="0"/>
                    <a:pt x="33" y="0"/>
                    <a:pt x="33" y="0"/>
                  </a:cubicBezTo>
                </a:path>
              </a:pathLst>
            </a:custGeom>
            <a:solidFill>
              <a:srgbClr val="AC23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95" name="Freeform 100"/>
            <p:cNvSpPr/>
            <p:nvPr/>
          </p:nvSpPr>
          <p:spPr bwMode="auto">
            <a:xfrm>
              <a:off x="4110038" y="1976438"/>
              <a:ext cx="69850" cy="66675"/>
            </a:xfrm>
            <a:custGeom>
              <a:avLst/>
              <a:gdLst>
                <a:gd name="T0" fmla="*/ 43 w 43"/>
                <a:gd name="T1" fmla="*/ 0 h 42"/>
                <a:gd name="T2" fmla="*/ 0 w 43"/>
                <a:gd name="T3" fmla="*/ 42 h 42"/>
                <a:gd name="T4" fmla="*/ 4 w 43"/>
                <a:gd name="T5" fmla="*/ 41 h 42"/>
                <a:gd name="T6" fmla="*/ 26 w 43"/>
                <a:gd name="T7" fmla="*/ 25 h 42"/>
                <a:gd name="T8" fmla="*/ 26 w 43"/>
                <a:gd name="T9" fmla="*/ 25 h 42"/>
                <a:gd name="T10" fmla="*/ 26 w 43"/>
                <a:gd name="T11" fmla="*/ 25 h 42"/>
                <a:gd name="T12" fmla="*/ 36 w 43"/>
                <a:gd name="T13" fmla="*/ 13 h 42"/>
                <a:gd name="T14" fmla="*/ 36 w 43"/>
                <a:gd name="T15" fmla="*/ 13 h 42"/>
                <a:gd name="T16" fmla="*/ 36 w 43"/>
                <a:gd name="T17" fmla="*/ 13 h 42"/>
                <a:gd name="T18" fmla="*/ 36 w 43"/>
                <a:gd name="T19" fmla="*/ 13 h 42"/>
                <a:gd name="T20" fmla="*/ 36 w 43"/>
                <a:gd name="T21" fmla="*/ 13 h 42"/>
                <a:gd name="T22" fmla="*/ 36 w 43"/>
                <a:gd name="T23" fmla="*/ 13 h 42"/>
                <a:gd name="T24" fmla="*/ 36 w 43"/>
                <a:gd name="T25" fmla="*/ 13 h 42"/>
                <a:gd name="T26" fmla="*/ 36 w 43"/>
                <a:gd name="T27" fmla="*/ 13 h 42"/>
                <a:gd name="T28" fmla="*/ 36 w 43"/>
                <a:gd name="T29" fmla="*/ 13 h 42"/>
                <a:gd name="T30" fmla="*/ 36 w 43"/>
                <a:gd name="T31" fmla="*/ 12 h 42"/>
                <a:gd name="T32" fmla="*/ 36 w 43"/>
                <a:gd name="T33" fmla="*/ 12 h 42"/>
                <a:gd name="T34" fmla="*/ 36 w 43"/>
                <a:gd name="T35" fmla="*/ 12 h 42"/>
                <a:gd name="T36" fmla="*/ 36 w 43"/>
                <a:gd name="T37" fmla="*/ 12 h 42"/>
                <a:gd name="T38" fmla="*/ 37 w 43"/>
                <a:gd name="T39" fmla="*/ 12 h 42"/>
                <a:gd name="T40" fmla="*/ 37 w 43"/>
                <a:gd name="T41" fmla="*/ 12 h 42"/>
                <a:gd name="T42" fmla="*/ 37 w 43"/>
                <a:gd name="T43" fmla="*/ 12 h 42"/>
                <a:gd name="T44" fmla="*/ 37 w 43"/>
                <a:gd name="T45" fmla="*/ 12 h 42"/>
                <a:gd name="T46" fmla="*/ 37 w 43"/>
                <a:gd name="T47" fmla="*/ 12 h 42"/>
                <a:gd name="T48" fmla="*/ 37 w 43"/>
                <a:gd name="T49" fmla="*/ 12 h 42"/>
                <a:gd name="T50" fmla="*/ 37 w 43"/>
                <a:gd name="T51" fmla="*/ 11 h 42"/>
                <a:gd name="T52" fmla="*/ 37 w 43"/>
                <a:gd name="T53" fmla="*/ 11 h 42"/>
                <a:gd name="T54" fmla="*/ 37 w 43"/>
                <a:gd name="T55" fmla="*/ 11 h 42"/>
                <a:gd name="T56" fmla="*/ 37 w 43"/>
                <a:gd name="T57" fmla="*/ 11 h 42"/>
                <a:gd name="T58" fmla="*/ 37 w 43"/>
                <a:gd name="T59" fmla="*/ 11 h 42"/>
                <a:gd name="T60" fmla="*/ 37 w 43"/>
                <a:gd name="T61" fmla="*/ 11 h 42"/>
                <a:gd name="T62" fmla="*/ 43 w 43"/>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2">
                  <a:moveTo>
                    <a:pt x="43" y="0"/>
                  </a:moveTo>
                  <a:cubicBezTo>
                    <a:pt x="35" y="19"/>
                    <a:pt x="19" y="35"/>
                    <a:pt x="0" y="42"/>
                  </a:cubicBezTo>
                  <a:cubicBezTo>
                    <a:pt x="1" y="42"/>
                    <a:pt x="2" y="41"/>
                    <a:pt x="4" y="41"/>
                  </a:cubicBezTo>
                  <a:cubicBezTo>
                    <a:pt x="12" y="37"/>
                    <a:pt x="19" y="32"/>
                    <a:pt x="26" y="25"/>
                  </a:cubicBezTo>
                  <a:cubicBezTo>
                    <a:pt x="26" y="25"/>
                    <a:pt x="26" y="25"/>
                    <a:pt x="26" y="25"/>
                  </a:cubicBezTo>
                  <a:cubicBezTo>
                    <a:pt x="26" y="25"/>
                    <a:pt x="26" y="25"/>
                    <a:pt x="26" y="25"/>
                  </a:cubicBezTo>
                  <a:cubicBezTo>
                    <a:pt x="30" y="21"/>
                    <a:pt x="33" y="17"/>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2"/>
                  </a:cubicBezTo>
                  <a:cubicBezTo>
                    <a:pt x="36" y="12"/>
                    <a:pt x="36" y="12"/>
                    <a:pt x="36" y="12"/>
                  </a:cubicBezTo>
                  <a:cubicBezTo>
                    <a:pt x="36" y="12"/>
                    <a:pt x="36" y="12"/>
                    <a:pt x="36" y="12"/>
                  </a:cubicBezTo>
                  <a:cubicBezTo>
                    <a:pt x="36" y="12"/>
                    <a:pt x="36" y="12"/>
                    <a:pt x="36"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9" y="7"/>
                    <a:pt x="41" y="4"/>
                    <a:pt x="43" y="0"/>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96" name="Freeform 104"/>
            <p:cNvSpPr>
              <a:spLocks noEditPoints="1"/>
            </p:cNvSpPr>
            <p:nvPr/>
          </p:nvSpPr>
          <p:spPr bwMode="auto">
            <a:xfrm>
              <a:off x="3981450" y="2043113"/>
              <a:ext cx="14288" cy="15875"/>
            </a:xfrm>
            <a:custGeom>
              <a:avLst/>
              <a:gdLst>
                <a:gd name="T0" fmla="*/ 5 w 9"/>
                <a:gd name="T1" fmla="*/ 10 h 10"/>
                <a:gd name="T2" fmla="*/ 5 w 9"/>
                <a:gd name="T3" fmla="*/ 10 h 10"/>
                <a:gd name="T4" fmla="*/ 5 w 9"/>
                <a:gd name="T5" fmla="*/ 10 h 10"/>
                <a:gd name="T6" fmla="*/ 5 w 9"/>
                <a:gd name="T7" fmla="*/ 10 h 10"/>
                <a:gd name="T8" fmla="*/ 2 w 9"/>
                <a:gd name="T9" fmla="*/ 10 h 10"/>
                <a:gd name="T10" fmla="*/ 2 w 9"/>
                <a:gd name="T11" fmla="*/ 10 h 10"/>
                <a:gd name="T12" fmla="*/ 2 w 9"/>
                <a:gd name="T13" fmla="*/ 10 h 10"/>
                <a:gd name="T14" fmla="*/ 9 w 9"/>
                <a:gd name="T15" fmla="*/ 8 h 10"/>
                <a:gd name="T16" fmla="*/ 5 w 9"/>
                <a:gd name="T17" fmla="*/ 10 h 10"/>
                <a:gd name="T18" fmla="*/ 9 w 9"/>
                <a:gd name="T19" fmla="*/ 8 h 10"/>
                <a:gd name="T20" fmla="*/ 9 w 9"/>
                <a:gd name="T21" fmla="*/ 8 h 10"/>
                <a:gd name="T22" fmla="*/ 9 w 9"/>
                <a:gd name="T23" fmla="*/ 8 h 10"/>
                <a:gd name="T24" fmla="*/ 9 w 9"/>
                <a:gd name="T25" fmla="*/ 8 h 10"/>
                <a:gd name="T26" fmla="*/ 9 w 9"/>
                <a:gd name="T27" fmla="*/ 8 h 10"/>
                <a:gd name="T28" fmla="*/ 9 w 9"/>
                <a:gd name="T29" fmla="*/ 8 h 10"/>
                <a:gd name="T30" fmla="*/ 9 w 9"/>
                <a:gd name="T31" fmla="*/ 8 h 10"/>
                <a:gd name="T32" fmla="*/ 7 w 9"/>
                <a:gd name="T33" fmla="*/ 0 h 10"/>
                <a:gd name="T34" fmla="*/ 7 w 9"/>
                <a:gd name="T35" fmla="*/ 0 h 10"/>
                <a:gd name="T36" fmla="*/ 7 w 9"/>
                <a:gd name="T37" fmla="*/ 0 h 10"/>
                <a:gd name="T38" fmla="*/ 7 w 9"/>
                <a:gd name="T39" fmla="*/ 0 h 10"/>
                <a:gd name="T40" fmla="*/ 7 w 9"/>
                <a:gd name="T41" fmla="*/ 0 h 10"/>
                <a:gd name="T42" fmla="*/ 5 w 9"/>
                <a:gd name="T43" fmla="*/ 0 h 10"/>
                <a:gd name="T44" fmla="*/ 5 w 9"/>
                <a:gd name="T45" fmla="*/ 0 h 10"/>
                <a:gd name="T46" fmla="*/ 0 w 9"/>
                <a:gd name="T47" fmla="*/ 2 h 10"/>
                <a:gd name="T48" fmla="*/ 0 w 9"/>
                <a:gd name="T49" fmla="*/ 5 h 10"/>
                <a:gd name="T50" fmla="*/ 0 w 9"/>
                <a:gd name="T51" fmla="*/ 5 h 10"/>
                <a:gd name="T52" fmla="*/ 0 w 9"/>
                <a:gd name="T53" fmla="*/ 2 h 10"/>
                <a:gd name="T54" fmla="*/ 5 w 9"/>
                <a:gd name="T55" fmla="*/ 0 h 10"/>
                <a:gd name="T56" fmla="*/ 5 w 9"/>
                <a:gd name="T57" fmla="*/ 0 h 10"/>
                <a:gd name="T58" fmla="*/ 5 w 9"/>
                <a:gd name="T59" fmla="*/ 0 h 10"/>
                <a:gd name="T60" fmla="*/ 5 w 9"/>
                <a:gd name="T61" fmla="*/ 0 h 10"/>
                <a:gd name="T62" fmla="*/ 5 w 9"/>
                <a:gd name="T63" fmla="*/ 0 h 10"/>
                <a:gd name="T64" fmla="*/ 5 w 9"/>
                <a:gd name="T65" fmla="*/ 0 h 10"/>
                <a:gd name="T66" fmla="*/ 5 w 9"/>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0">
                  <a:moveTo>
                    <a:pt x="5" y="10"/>
                  </a:moveTo>
                  <a:cubicBezTo>
                    <a:pt x="5" y="10"/>
                    <a:pt x="5" y="10"/>
                    <a:pt x="5" y="10"/>
                  </a:cubicBezTo>
                  <a:cubicBezTo>
                    <a:pt x="5" y="10"/>
                    <a:pt x="5" y="10"/>
                    <a:pt x="5" y="10"/>
                  </a:cubicBezTo>
                  <a:cubicBezTo>
                    <a:pt x="5" y="10"/>
                    <a:pt x="5" y="10"/>
                    <a:pt x="5" y="10"/>
                  </a:cubicBezTo>
                  <a:moveTo>
                    <a:pt x="2" y="10"/>
                  </a:moveTo>
                  <a:cubicBezTo>
                    <a:pt x="2" y="10"/>
                    <a:pt x="2" y="10"/>
                    <a:pt x="2" y="10"/>
                  </a:cubicBezTo>
                  <a:cubicBezTo>
                    <a:pt x="2" y="10"/>
                    <a:pt x="2" y="10"/>
                    <a:pt x="2" y="10"/>
                  </a:cubicBezTo>
                  <a:moveTo>
                    <a:pt x="9" y="8"/>
                  </a:moveTo>
                  <a:cubicBezTo>
                    <a:pt x="8" y="9"/>
                    <a:pt x="7" y="10"/>
                    <a:pt x="5" y="10"/>
                  </a:cubicBezTo>
                  <a:cubicBezTo>
                    <a:pt x="7" y="10"/>
                    <a:pt x="8" y="9"/>
                    <a:pt x="9" y="8"/>
                  </a:cubicBezTo>
                  <a:moveTo>
                    <a:pt x="9" y="8"/>
                  </a:moveTo>
                  <a:cubicBezTo>
                    <a:pt x="9" y="8"/>
                    <a:pt x="9" y="8"/>
                    <a:pt x="9" y="8"/>
                  </a:cubicBezTo>
                  <a:cubicBezTo>
                    <a:pt x="9" y="8"/>
                    <a:pt x="9" y="8"/>
                    <a:pt x="9" y="8"/>
                  </a:cubicBezTo>
                  <a:moveTo>
                    <a:pt x="9" y="8"/>
                  </a:moveTo>
                  <a:cubicBezTo>
                    <a:pt x="9" y="8"/>
                    <a:pt x="9" y="8"/>
                    <a:pt x="9" y="8"/>
                  </a:cubicBezTo>
                  <a:cubicBezTo>
                    <a:pt x="9" y="8"/>
                    <a:pt x="9" y="8"/>
                    <a:pt x="9" y="8"/>
                  </a:cubicBezTo>
                  <a:moveTo>
                    <a:pt x="7" y="0"/>
                  </a:moveTo>
                  <a:cubicBezTo>
                    <a:pt x="7" y="0"/>
                    <a:pt x="7" y="0"/>
                    <a:pt x="7" y="0"/>
                  </a:cubicBezTo>
                  <a:cubicBezTo>
                    <a:pt x="7" y="0"/>
                    <a:pt x="7" y="0"/>
                    <a:pt x="7" y="0"/>
                  </a:cubicBezTo>
                  <a:cubicBezTo>
                    <a:pt x="7" y="0"/>
                    <a:pt x="7" y="0"/>
                    <a:pt x="7" y="0"/>
                  </a:cubicBezTo>
                  <a:cubicBezTo>
                    <a:pt x="7" y="0"/>
                    <a:pt x="7" y="0"/>
                    <a:pt x="7" y="0"/>
                  </a:cubicBezTo>
                  <a:moveTo>
                    <a:pt x="5" y="0"/>
                  </a:moveTo>
                  <a:cubicBezTo>
                    <a:pt x="5" y="0"/>
                    <a:pt x="5" y="0"/>
                    <a:pt x="5" y="0"/>
                  </a:cubicBezTo>
                  <a:cubicBezTo>
                    <a:pt x="3" y="0"/>
                    <a:pt x="1" y="1"/>
                    <a:pt x="0" y="2"/>
                  </a:cubicBezTo>
                  <a:cubicBezTo>
                    <a:pt x="0" y="3"/>
                    <a:pt x="0" y="4"/>
                    <a:pt x="0" y="5"/>
                  </a:cubicBezTo>
                  <a:cubicBezTo>
                    <a:pt x="0" y="5"/>
                    <a:pt x="0" y="5"/>
                    <a:pt x="0" y="5"/>
                  </a:cubicBezTo>
                  <a:cubicBezTo>
                    <a:pt x="0" y="4"/>
                    <a:pt x="0" y="3"/>
                    <a:pt x="0" y="2"/>
                  </a:cubicBezTo>
                  <a:cubicBezTo>
                    <a:pt x="1" y="1"/>
                    <a:pt x="3"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97" name="Freeform 105"/>
            <p:cNvSpPr/>
            <p:nvPr/>
          </p:nvSpPr>
          <p:spPr bwMode="auto">
            <a:xfrm>
              <a:off x="3981450" y="2043113"/>
              <a:ext cx="15875" cy="15875"/>
            </a:xfrm>
            <a:custGeom>
              <a:avLst/>
              <a:gdLst>
                <a:gd name="T0" fmla="*/ 5 w 10"/>
                <a:gd name="T1" fmla="*/ 0 h 10"/>
                <a:gd name="T2" fmla="*/ 5 w 10"/>
                <a:gd name="T3" fmla="*/ 0 h 10"/>
                <a:gd name="T4" fmla="*/ 0 w 10"/>
                <a:gd name="T5" fmla="*/ 2 h 10"/>
                <a:gd name="T6" fmla="*/ 0 w 10"/>
                <a:gd name="T7" fmla="*/ 5 h 10"/>
                <a:gd name="T8" fmla="*/ 2 w 10"/>
                <a:gd name="T9" fmla="*/ 10 h 10"/>
                <a:gd name="T10" fmla="*/ 2 w 10"/>
                <a:gd name="T11" fmla="*/ 10 h 10"/>
                <a:gd name="T12" fmla="*/ 2 w 10"/>
                <a:gd name="T13" fmla="*/ 10 h 10"/>
                <a:gd name="T14" fmla="*/ 2 w 10"/>
                <a:gd name="T15" fmla="*/ 10 h 10"/>
                <a:gd name="T16" fmla="*/ 2 w 10"/>
                <a:gd name="T17" fmla="*/ 10 h 10"/>
                <a:gd name="T18" fmla="*/ 5 w 10"/>
                <a:gd name="T19" fmla="*/ 10 h 10"/>
                <a:gd name="T20" fmla="*/ 5 w 10"/>
                <a:gd name="T21" fmla="*/ 10 h 10"/>
                <a:gd name="T22" fmla="*/ 5 w 10"/>
                <a:gd name="T23" fmla="*/ 10 h 10"/>
                <a:gd name="T24" fmla="*/ 5 w 10"/>
                <a:gd name="T25" fmla="*/ 10 h 10"/>
                <a:gd name="T26" fmla="*/ 5 w 10"/>
                <a:gd name="T27" fmla="*/ 10 h 10"/>
                <a:gd name="T28" fmla="*/ 5 w 10"/>
                <a:gd name="T29" fmla="*/ 10 h 10"/>
                <a:gd name="T30" fmla="*/ 9 w 10"/>
                <a:gd name="T31" fmla="*/ 8 h 10"/>
                <a:gd name="T32" fmla="*/ 9 w 10"/>
                <a:gd name="T33" fmla="*/ 8 h 10"/>
                <a:gd name="T34" fmla="*/ 9 w 10"/>
                <a:gd name="T35" fmla="*/ 8 h 10"/>
                <a:gd name="T36" fmla="*/ 9 w 10"/>
                <a:gd name="T37" fmla="*/ 8 h 10"/>
                <a:gd name="T38" fmla="*/ 9 w 10"/>
                <a:gd name="T39" fmla="*/ 8 h 10"/>
                <a:gd name="T40" fmla="*/ 9 w 10"/>
                <a:gd name="T41" fmla="*/ 8 h 10"/>
                <a:gd name="T42" fmla="*/ 9 w 10"/>
                <a:gd name="T43" fmla="*/ 8 h 10"/>
                <a:gd name="T44" fmla="*/ 9 w 10"/>
                <a:gd name="T45" fmla="*/ 8 h 10"/>
                <a:gd name="T46" fmla="*/ 9 w 10"/>
                <a:gd name="T47" fmla="*/ 8 h 10"/>
                <a:gd name="T48" fmla="*/ 9 w 10"/>
                <a:gd name="T49" fmla="*/ 8 h 10"/>
                <a:gd name="T50" fmla="*/ 9 w 10"/>
                <a:gd name="T51" fmla="*/ 8 h 10"/>
                <a:gd name="T52" fmla="*/ 10 w 10"/>
                <a:gd name="T53" fmla="*/ 5 h 10"/>
                <a:gd name="T54" fmla="*/ 8 w 10"/>
                <a:gd name="T55" fmla="*/ 1 h 10"/>
                <a:gd name="T56" fmla="*/ 8 w 10"/>
                <a:gd name="T57" fmla="*/ 1 h 10"/>
                <a:gd name="T58" fmla="*/ 7 w 10"/>
                <a:gd name="T59" fmla="*/ 0 h 10"/>
                <a:gd name="T60" fmla="*/ 7 w 10"/>
                <a:gd name="T61" fmla="*/ 0 h 10"/>
                <a:gd name="T62" fmla="*/ 5 w 10"/>
                <a:gd name="T63" fmla="*/ 0 h 10"/>
                <a:gd name="T64" fmla="*/ 5 w 10"/>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0">
                  <a:moveTo>
                    <a:pt x="5" y="0"/>
                  </a:moveTo>
                  <a:cubicBezTo>
                    <a:pt x="5" y="0"/>
                    <a:pt x="5" y="0"/>
                    <a:pt x="5" y="0"/>
                  </a:cubicBezTo>
                  <a:cubicBezTo>
                    <a:pt x="3" y="0"/>
                    <a:pt x="1" y="1"/>
                    <a:pt x="0" y="2"/>
                  </a:cubicBezTo>
                  <a:cubicBezTo>
                    <a:pt x="0" y="3"/>
                    <a:pt x="0" y="4"/>
                    <a:pt x="0" y="5"/>
                  </a:cubicBezTo>
                  <a:cubicBezTo>
                    <a:pt x="0" y="7"/>
                    <a:pt x="1" y="9"/>
                    <a:pt x="2" y="10"/>
                  </a:cubicBezTo>
                  <a:cubicBezTo>
                    <a:pt x="2" y="10"/>
                    <a:pt x="2" y="10"/>
                    <a:pt x="2" y="10"/>
                  </a:cubicBezTo>
                  <a:cubicBezTo>
                    <a:pt x="2" y="10"/>
                    <a:pt x="2" y="10"/>
                    <a:pt x="2" y="10"/>
                  </a:cubicBezTo>
                  <a:cubicBezTo>
                    <a:pt x="2" y="10"/>
                    <a:pt x="2" y="10"/>
                    <a:pt x="2" y="10"/>
                  </a:cubicBezTo>
                  <a:cubicBezTo>
                    <a:pt x="2" y="10"/>
                    <a:pt x="2" y="10"/>
                    <a:pt x="2" y="10"/>
                  </a:cubicBezTo>
                  <a:cubicBezTo>
                    <a:pt x="3" y="10"/>
                    <a:pt x="4"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7" y="10"/>
                    <a:pt x="8" y="9"/>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10" y="7"/>
                    <a:pt x="10" y="6"/>
                    <a:pt x="10" y="5"/>
                  </a:cubicBezTo>
                  <a:cubicBezTo>
                    <a:pt x="10" y="3"/>
                    <a:pt x="9" y="1"/>
                    <a:pt x="8" y="1"/>
                  </a:cubicBezTo>
                  <a:cubicBezTo>
                    <a:pt x="8" y="1"/>
                    <a:pt x="8" y="1"/>
                    <a:pt x="8" y="1"/>
                  </a:cubicBezTo>
                  <a:cubicBezTo>
                    <a:pt x="8" y="0"/>
                    <a:pt x="8" y="0"/>
                    <a:pt x="7" y="0"/>
                  </a:cubicBezTo>
                  <a:cubicBezTo>
                    <a:pt x="7" y="0"/>
                    <a:pt x="7" y="0"/>
                    <a:pt x="7" y="0"/>
                  </a:cubicBezTo>
                  <a:cubicBezTo>
                    <a:pt x="7" y="0"/>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98" name="Freeform 106"/>
            <p:cNvSpPr>
              <a:spLocks noEditPoints="1"/>
            </p:cNvSpPr>
            <p:nvPr/>
          </p:nvSpPr>
          <p:spPr bwMode="auto">
            <a:xfrm>
              <a:off x="4014788" y="2057401"/>
              <a:ext cx="17463" cy="17463"/>
            </a:xfrm>
            <a:custGeom>
              <a:avLst/>
              <a:gdLst>
                <a:gd name="T0" fmla="*/ 6 w 11"/>
                <a:gd name="T1" fmla="*/ 10 h 10"/>
                <a:gd name="T2" fmla="*/ 6 w 11"/>
                <a:gd name="T3" fmla="*/ 10 h 10"/>
                <a:gd name="T4" fmla="*/ 6 w 11"/>
                <a:gd name="T5" fmla="*/ 10 h 10"/>
                <a:gd name="T6" fmla="*/ 6 w 11"/>
                <a:gd name="T7" fmla="*/ 10 h 10"/>
                <a:gd name="T8" fmla="*/ 11 w 11"/>
                <a:gd name="T9" fmla="*/ 7 h 10"/>
                <a:gd name="T10" fmla="*/ 6 w 11"/>
                <a:gd name="T11" fmla="*/ 10 h 10"/>
                <a:gd name="T12" fmla="*/ 11 w 11"/>
                <a:gd name="T13" fmla="*/ 7 h 10"/>
                <a:gd name="T14" fmla="*/ 1 w 11"/>
                <a:gd name="T15" fmla="*/ 4 h 10"/>
                <a:gd name="T16" fmla="*/ 1 w 11"/>
                <a:gd name="T17" fmla="*/ 4 h 10"/>
                <a:gd name="T18" fmla="*/ 1 w 11"/>
                <a:gd name="T19" fmla="*/ 4 h 10"/>
                <a:gd name="T20" fmla="*/ 0 w 11"/>
                <a:gd name="T21" fmla="*/ 5 h 10"/>
                <a:gd name="T22" fmla="*/ 0 w 11"/>
                <a:gd name="T23" fmla="*/ 5 h 10"/>
                <a:gd name="T24" fmla="*/ 1 w 11"/>
                <a:gd name="T25" fmla="*/ 4 h 10"/>
                <a:gd name="T26" fmla="*/ 1 w 11"/>
                <a:gd name="T27" fmla="*/ 4 h 10"/>
                <a:gd name="T28" fmla="*/ 6 w 11"/>
                <a:gd name="T29" fmla="*/ 0 h 10"/>
                <a:gd name="T30" fmla="*/ 6 w 11"/>
                <a:gd name="T31" fmla="*/ 0 h 10"/>
                <a:gd name="T32" fmla="*/ 1 w 11"/>
                <a:gd name="T33" fmla="*/ 4 h 10"/>
                <a:gd name="T34" fmla="*/ 1 w 11"/>
                <a:gd name="T35" fmla="*/ 4 h 10"/>
                <a:gd name="T36" fmla="*/ 6 w 11"/>
                <a:gd name="T37" fmla="*/ 0 h 10"/>
                <a:gd name="T38" fmla="*/ 6 w 11"/>
                <a:gd name="T39" fmla="*/ 0 h 10"/>
                <a:gd name="T40" fmla="*/ 6 w 11"/>
                <a:gd name="T41" fmla="*/ 0 h 10"/>
                <a:gd name="T42" fmla="*/ 6 w 11"/>
                <a:gd name="T43" fmla="*/ 0 h 10"/>
                <a:gd name="T44" fmla="*/ 6 w 11"/>
                <a:gd name="T45" fmla="*/ 0 h 10"/>
                <a:gd name="T46" fmla="*/ 6 w 11"/>
                <a:gd name="T47" fmla="*/ 0 h 10"/>
                <a:gd name="T48" fmla="*/ 6 w 11"/>
                <a:gd name="T4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10">
                  <a:moveTo>
                    <a:pt x="6" y="10"/>
                  </a:moveTo>
                  <a:cubicBezTo>
                    <a:pt x="6" y="10"/>
                    <a:pt x="6" y="10"/>
                    <a:pt x="6" y="10"/>
                  </a:cubicBezTo>
                  <a:cubicBezTo>
                    <a:pt x="6" y="10"/>
                    <a:pt x="6" y="10"/>
                    <a:pt x="6" y="10"/>
                  </a:cubicBezTo>
                  <a:cubicBezTo>
                    <a:pt x="6" y="10"/>
                    <a:pt x="6" y="10"/>
                    <a:pt x="6" y="10"/>
                  </a:cubicBezTo>
                  <a:moveTo>
                    <a:pt x="11" y="7"/>
                  </a:moveTo>
                  <a:cubicBezTo>
                    <a:pt x="10" y="9"/>
                    <a:pt x="8" y="10"/>
                    <a:pt x="6" y="10"/>
                  </a:cubicBezTo>
                  <a:cubicBezTo>
                    <a:pt x="8" y="10"/>
                    <a:pt x="10" y="9"/>
                    <a:pt x="11" y="7"/>
                  </a:cubicBezTo>
                  <a:moveTo>
                    <a:pt x="1" y="4"/>
                  </a:moveTo>
                  <a:cubicBezTo>
                    <a:pt x="1" y="4"/>
                    <a:pt x="1" y="4"/>
                    <a:pt x="1" y="4"/>
                  </a:cubicBezTo>
                  <a:cubicBezTo>
                    <a:pt x="1" y="4"/>
                    <a:pt x="1" y="4"/>
                    <a:pt x="1" y="4"/>
                  </a:cubicBezTo>
                  <a:cubicBezTo>
                    <a:pt x="0" y="4"/>
                    <a:pt x="0" y="5"/>
                    <a:pt x="0" y="5"/>
                  </a:cubicBezTo>
                  <a:cubicBezTo>
                    <a:pt x="0" y="5"/>
                    <a:pt x="0" y="5"/>
                    <a:pt x="0" y="5"/>
                  </a:cubicBezTo>
                  <a:cubicBezTo>
                    <a:pt x="0" y="5"/>
                    <a:pt x="0" y="4"/>
                    <a:pt x="1" y="4"/>
                  </a:cubicBezTo>
                  <a:cubicBezTo>
                    <a:pt x="1" y="4"/>
                    <a:pt x="1" y="4"/>
                    <a:pt x="1" y="4"/>
                  </a:cubicBezTo>
                  <a:moveTo>
                    <a:pt x="6" y="0"/>
                  </a:moveTo>
                  <a:cubicBezTo>
                    <a:pt x="6" y="0"/>
                    <a:pt x="6" y="0"/>
                    <a:pt x="6" y="0"/>
                  </a:cubicBezTo>
                  <a:cubicBezTo>
                    <a:pt x="3" y="0"/>
                    <a:pt x="1" y="1"/>
                    <a:pt x="1" y="4"/>
                  </a:cubicBezTo>
                  <a:cubicBezTo>
                    <a:pt x="1" y="4"/>
                    <a:pt x="1" y="4"/>
                    <a:pt x="1" y="4"/>
                  </a:cubicBezTo>
                  <a:cubicBezTo>
                    <a:pt x="1" y="1"/>
                    <a:pt x="3" y="0"/>
                    <a:pt x="6" y="0"/>
                  </a:cubicBezTo>
                  <a:moveTo>
                    <a:pt x="6" y="0"/>
                  </a:moveTo>
                  <a:cubicBezTo>
                    <a:pt x="6" y="0"/>
                    <a:pt x="6" y="0"/>
                    <a:pt x="6" y="0"/>
                  </a:cubicBezTo>
                  <a:cubicBezTo>
                    <a:pt x="6" y="0"/>
                    <a:pt x="6" y="0"/>
                    <a:pt x="6" y="0"/>
                  </a:cubicBezTo>
                  <a:cubicBezTo>
                    <a:pt x="6" y="0"/>
                    <a:pt x="6" y="0"/>
                    <a:pt x="6" y="0"/>
                  </a:cubicBezTo>
                  <a:cubicBezTo>
                    <a:pt x="6" y="0"/>
                    <a:pt x="6" y="0"/>
                    <a:pt x="6" y="0"/>
                  </a:cubicBezTo>
                  <a:cubicBezTo>
                    <a:pt x="6" y="0"/>
                    <a:pt x="6" y="0"/>
                    <a:pt x="6"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99" name="Freeform 107"/>
            <p:cNvSpPr/>
            <p:nvPr/>
          </p:nvSpPr>
          <p:spPr bwMode="auto">
            <a:xfrm>
              <a:off x="4014788" y="2057401"/>
              <a:ext cx="17463" cy="17463"/>
            </a:xfrm>
            <a:custGeom>
              <a:avLst/>
              <a:gdLst>
                <a:gd name="T0" fmla="*/ 6 w 11"/>
                <a:gd name="T1" fmla="*/ 0 h 10"/>
                <a:gd name="T2" fmla="*/ 6 w 11"/>
                <a:gd name="T3" fmla="*/ 0 h 10"/>
                <a:gd name="T4" fmla="*/ 1 w 11"/>
                <a:gd name="T5" fmla="*/ 4 h 10"/>
                <a:gd name="T6" fmla="*/ 1 w 11"/>
                <a:gd name="T7" fmla="*/ 4 h 10"/>
                <a:gd name="T8" fmla="*/ 1 w 11"/>
                <a:gd name="T9" fmla="*/ 4 h 10"/>
                <a:gd name="T10" fmla="*/ 0 w 11"/>
                <a:gd name="T11" fmla="*/ 5 h 10"/>
                <a:gd name="T12" fmla="*/ 4 w 11"/>
                <a:gd name="T13" fmla="*/ 10 h 10"/>
                <a:gd name="T14" fmla="*/ 6 w 11"/>
                <a:gd name="T15" fmla="*/ 10 h 10"/>
                <a:gd name="T16" fmla="*/ 6 w 11"/>
                <a:gd name="T17" fmla="*/ 10 h 10"/>
                <a:gd name="T18" fmla="*/ 6 w 11"/>
                <a:gd name="T19" fmla="*/ 10 h 10"/>
                <a:gd name="T20" fmla="*/ 6 w 11"/>
                <a:gd name="T21" fmla="*/ 10 h 10"/>
                <a:gd name="T22" fmla="*/ 6 w 11"/>
                <a:gd name="T23" fmla="*/ 10 h 10"/>
                <a:gd name="T24" fmla="*/ 6 w 11"/>
                <a:gd name="T25" fmla="*/ 10 h 10"/>
                <a:gd name="T26" fmla="*/ 11 w 11"/>
                <a:gd name="T27" fmla="*/ 7 h 10"/>
                <a:gd name="T28" fmla="*/ 11 w 11"/>
                <a:gd name="T29" fmla="*/ 7 h 10"/>
                <a:gd name="T30" fmla="*/ 11 w 11"/>
                <a:gd name="T31" fmla="*/ 6 h 10"/>
                <a:gd name="T32" fmla="*/ 11 w 11"/>
                <a:gd name="T33" fmla="*/ 5 h 10"/>
                <a:gd name="T34" fmla="*/ 7 w 11"/>
                <a:gd name="T35" fmla="*/ 0 h 10"/>
                <a:gd name="T36" fmla="*/ 7 w 11"/>
                <a:gd name="T37" fmla="*/ 0 h 10"/>
                <a:gd name="T38" fmla="*/ 6 w 11"/>
                <a:gd name="T39" fmla="*/ 0 h 10"/>
                <a:gd name="T40" fmla="*/ 6 w 11"/>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6" y="0"/>
                  </a:moveTo>
                  <a:cubicBezTo>
                    <a:pt x="6" y="0"/>
                    <a:pt x="6" y="0"/>
                    <a:pt x="6" y="0"/>
                  </a:cubicBezTo>
                  <a:cubicBezTo>
                    <a:pt x="3" y="0"/>
                    <a:pt x="1" y="1"/>
                    <a:pt x="1" y="4"/>
                  </a:cubicBezTo>
                  <a:cubicBezTo>
                    <a:pt x="1" y="4"/>
                    <a:pt x="1" y="4"/>
                    <a:pt x="1" y="4"/>
                  </a:cubicBezTo>
                  <a:cubicBezTo>
                    <a:pt x="1" y="4"/>
                    <a:pt x="1" y="4"/>
                    <a:pt x="1" y="4"/>
                  </a:cubicBezTo>
                  <a:cubicBezTo>
                    <a:pt x="0" y="4"/>
                    <a:pt x="0" y="5"/>
                    <a:pt x="0" y="5"/>
                  </a:cubicBezTo>
                  <a:cubicBezTo>
                    <a:pt x="0" y="7"/>
                    <a:pt x="2" y="10"/>
                    <a:pt x="4" y="10"/>
                  </a:cubicBezTo>
                  <a:cubicBezTo>
                    <a:pt x="5" y="10"/>
                    <a:pt x="5"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8" y="10"/>
                    <a:pt x="10" y="9"/>
                    <a:pt x="11" y="7"/>
                  </a:cubicBezTo>
                  <a:cubicBezTo>
                    <a:pt x="11" y="7"/>
                    <a:pt x="11" y="7"/>
                    <a:pt x="11" y="7"/>
                  </a:cubicBezTo>
                  <a:cubicBezTo>
                    <a:pt x="11" y="7"/>
                    <a:pt x="11" y="7"/>
                    <a:pt x="11" y="6"/>
                  </a:cubicBezTo>
                  <a:cubicBezTo>
                    <a:pt x="11" y="6"/>
                    <a:pt x="11" y="6"/>
                    <a:pt x="11" y="5"/>
                  </a:cubicBezTo>
                  <a:cubicBezTo>
                    <a:pt x="11" y="3"/>
                    <a:pt x="9" y="1"/>
                    <a:pt x="7" y="0"/>
                  </a:cubicBezTo>
                  <a:cubicBezTo>
                    <a:pt x="7" y="0"/>
                    <a:pt x="7" y="0"/>
                    <a:pt x="7" y="0"/>
                  </a:cubicBezTo>
                  <a:cubicBezTo>
                    <a:pt x="7" y="0"/>
                    <a:pt x="6" y="0"/>
                    <a:pt x="6" y="0"/>
                  </a:cubicBezTo>
                  <a:cubicBezTo>
                    <a:pt x="6" y="0"/>
                    <a:pt x="6" y="0"/>
                    <a:pt x="6"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00" name="Freeform 108"/>
            <p:cNvSpPr/>
            <p:nvPr/>
          </p:nvSpPr>
          <p:spPr bwMode="auto">
            <a:xfrm>
              <a:off x="4062413" y="20796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01" name="Freeform 109"/>
            <p:cNvSpPr/>
            <p:nvPr/>
          </p:nvSpPr>
          <p:spPr bwMode="auto">
            <a:xfrm>
              <a:off x="4054475" y="2062163"/>
              <a:ext cx="15875" cy="17463"/>
            </a:xfrm>
            <a:custGeom>
              <a:avLst/>
              <a:gdLst>
                <a:gd name="T0" fmla="*/ 5 w 10"/>
                <a:gd name="T1" fmla="*/ 0 h 10"/>
                <a:gd name="T2" fmla="*/ 0 w 10"/>
                <a:gd name="T3" fmla="*/ 5 h 10"/>
                <a:gd name="T4" fmla="*/ 5 w 10"/>
                <a:gd name="T5" fmla="*/ 10 h 10"/>
                <a:gd name="T6" fmla="*/ 5 w 10"/>
                <a:gd name="T7" fmla="*/ 10 h 10"/>
                <a:gd name="T8" fmla="*/ 5 w 10"/>
                <a:gd name="T9" fmla="*/ 10 h 10"/>
                <a:gd name="T10" fmla="*/ 5 w 10"/>
                <a:gd name="T11" fmla="*/ 10 h 10"/>
                <a:gd name="T12" fmla="*/ 5 w 10"/>
                <a:gd name="T13" fmla="*/ 10 h 10"/>
                <a:gd name="T14" fmla="*/ 10 w 10"/>
                <a:gd name="T15" fmla="*/ 5 h 10"/>
                <a:gd name="T16" fmla="*/ 10 w 10"/>
                <a:gd name="T17" fmla="*/ 5 h 10"/>
                <a:gd name="T18" fmla="*/ 10 w 10"/>
                <a:gd name="T19" fmla="*/ 5 h 10"/>
                <a:gd name="T20" fmla="*/ 10 w 10"/>
                <a:gd name="T21" fmla="*/ 5 h 10"/>
                <a:gd name="T22" fmla="*/ 10 w 10"/>
                <a:gd name="T23" fmla="*/ 5 h 10"/>
                <a:gd name="T24" fmla="*/ 10 w 10"/>
                <a:gd name="T25" fmla="*/ 5 h 10"/>
                <a:gd name="T26" fmla="*/ 5 w 10"/>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5" y="0"/>
                  </a:moveTo>
                  <a:cubicBezTo>
                    <a:pt x="2" y="0"/>
                    <a:pt x="0" y="2"/>
                    <a:pt x="0" y="5"/>
                  </a:cubicBezTo>
                  <a:cubicBezTo>
                    <a:pt x="0" y="8"/>
                    <a:pt x="2" y="10"/>
                    <a:pt x="5" y="10"/>
                  </a:cubicBezTo>
                  <a:cubicBezTo>
                    <a:pt x="5" y="10"/>
                    <a:pt x="5" y="10"/>
                    <a:pt x="5" y="10"/>
                  </a:cubicBezTo>
                  <a:cubicBezTo>
                    <a:pt x="5" y="10"/>
                    <a:pt x="5" y="10"/>
                    <a:pt x="5" y="10"/>
                  </a:cubicBezTo>
                  <a:cubicBezTo>
                    <a:pt x="5" y="10"/>
                    <a:pt x="5" y="10"/>
                    <a:pt x="5" y="10"/>
                  </a:cubicBezTo>
                  <a:cubicBezTo>
                    <a:pt x="5" y="10"/>
                    <a:pt x="5" y="10"/>
                    <a:pt x="5" y="10"/>
                  </a:cubicBezTo>
                  <a:cubicBezTo>
                    <a:pt x="8" y="10"/>
                    <a:pt x="10" y="8"/>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2"/>
                    <a:pt x="8"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02" name="Freeform 110"/>
            <p:cNvSpPr>
              <a:spLocks noEditPoints="1"/>
            </p:cNvSpPr>
            <p:nvPr/>
          </p:nvSpPr>
          <p:spPr bwMode="auto">
            <a:xfrm>
              <a:off x="4090988" y="2057401"/>
              <a:ext cx="15875" cy="17463"/>
            </a:xfrm>
            <a:custGeom>
              <a:avLst/>
              <a:gdLst>
                <a:gd name="T0" fmla="*/ 5 w 10"/>
                <a:gd name="T1" fmla="*/ 10 h 10"/>
                <a:gd name="T2" fmla="*/ 5 w 10"/>
                <a:gd name="T3" fmla="*/ 10 h 10"/>
                <a:gd name="T4" fmla="*/ 5 w 10"/>
                <a:gd name="T5" fmla="*/ 10 h 10"/>
                <a:gd name="T6" fmla="*/ 5 w 10"/>
                <a:gd name="T7" fmla="*/ 10 h 10"/>
                <a:gd name="T8" fmla="*/ 7 w 10"/>
                <a:gd name="T9" fmla="*/ 10 h 10"/>
                <a:gd name="T10" fmla="*/ 5 w 10"/>
                <a:gd name="T11" fmla="*/ 10 h 10"/>
                <a:gd name="T12" fmla="*/ 7 w 10"/>
                <a:gd name="T13" fmla="*/ 10 h 10"/>
                <a:gd name="T14" fmla="*/ 0 w 10"/>
                <a:gd name="T15" fmla="*/ 7 h 10"/>
                <a:gd name="T16" fmla="*/ 0 w 10"/>
                <a:gd name="T17" fmla="*/ 7 h 10"/>
                <a:gd name="T18" fmla="*/ 0 w 10"/>
                <a:gd name="T19" fmla="*/ 7 h 10"/>
                <a:gd name="T20" fmla="*/ 10 w 10"/>
                <a:gd name="T21" fmla="*/ 4 h 10"/>
                <a:gd name="T22" fmla="*/ 10 w 10"/>
                <a:gd name="T23" fmla="*/ 4 h 10"/>
                <a:gd name="T24" fmla="*/ 10 w 10"/>
                <a:gd name="T25" fmla="*/ 4 h 10"/>
                <a:gd name="T26" fmla="*/ 10 w 10"/>
                <a:gd name="T27" fmla="*/ 4 h 10"/>
                <a:gd name="T28" fmla="*/ 10 w 10"/>
                <a:gd name="T29" fmla="*/ 4 h 10"/>
                <a:gd name="T30" fmla="*/ 5 w 10"/>
                <a:gd name="T31" fmla="*/ 0 h 10"/>
                <a:gd name="T32" fmla="*/ 5 w 10"/>
                <a:gd name="T33" fmla="*/ 0 h 10"/>
                <a:gd name="T34" fmla="*/ 4 w 10"/>
                <a:gd name="T35" fmla="*/ 0 h 10"/>
                <a:gd name="T36" fmla="*/ 4 w 10"/>
                <a:gd name="T37" fmla="*/ 0 h 10"/>
                <a:gd name="T38" fmla="*/ 5 w 10"/>
                <a:gd name="T39" fmla="*/ 0 h 10"/>
                <a:gd name="T40" fmla="*/ 5 w 10"/>
                <a:gd name="T41" fmla="*/ 0 h 10"/>
                <a:gd name="T42" fmla="*/ 5 w 10"/>
                <a:gd name="T43" fmla="*/ 0 h 10"/>
                <a:gd name="T44" fmla="*/ 5 w 10"/>
                <a:gd name="T45" fmla="*/ 0 h 10"/>
                <a:gd name="T46" fmla="*/ 5 w 10"/>
                <a:gd name="T47" fmla="*/ 0 h 10"/>
                <a:gd name="T48" fmla="*/ 5 w 10"/>
                <a:gd name="T49" fmla="*/ 0 h 10"/>
                <a:gd name="T50" fmla="*/ 5 w 10"/>
                <a:gd name="T5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0">
                  <a:moveTo>
                    <a:pt x="5" y="10"/>
                  </a:moveTo>
                  <a:cubicBezTo>
                    <a:pt x="5" y="10"/>
                    <a:pt x="5" y="10"/>
                    <a:pt x="5" y="10"/>
                  </a:cubicBezTo>
                  <a:cubicBezTo>
                    <a:pt x="5" y="10"/>
                    <a:pt x="5" y="10"/>
                    <a:pt x="5" y="10"/>
                  </a:cubicBezTo>
                  <a:cubicBezTo>
                    <a:pt x="5" y="10"/>
                    <a:pt x="5" y="10"/>
                    <a:pt x="5" y="10"/>
                  </a:cubicBezTo>
                  <a:moveTo>
                    <a:pt x="7" y="10"/>
                  </a:moveTo>
                  <a:cubicBezTo>
                    <a:pt x="6" y="10"/>
                    <a:pt x="6" y="10"/>
                    <a:pt x="5" y="10"/>
                  </a:cubicBezTo>
                  <a:cubicBezTo>
                    <a:pt x="6" y="10"/>
                    <a:pt x="6" y="10"/>
                    <a:pt x="7" y="10"/>
                  </a:cubicBezTo>
                  <a:moveTo>
                    <a:pt x="0" y="7"/>
                  </a:moveTo>
                  <a:cubicBezTo>
                    <a:pt x="0" y="7"/>
                    <a:pt x="0" y="7"/>
                    <a:pt x="0" y="7"/>
                  </a:cubicBezTo>
                  <a:cubicBezTo>
                    <a:pt x="0" y="7"/>
                    <a:pt x="0" y="7"/>
                    <a:pt x="0" y="7"/>
                  </a:cubicBezTo>
                  <a:moveTo>
                    <a:pt x="10" y="4"/>
                  </a:moveTo>
                  <a:cubicBezTo>
                    <a:pt x="10" y="4"/>
                    <a:pt x="10" y="4"/>
                    <a:pt x="10" y="4"/>
                  </a:cubicBezTo>
                  <a:cubicBezTo>
                    <a:pt x="10" y="4"/>
                    <a:pt x="10" y="4"/>
                    <a:pt x="10" y="4"/>
                  </a:cubicBezTo>
                  <a:cubicBezTo>
                    <a:pt x="10" y="4"/>
                    <a:pt x="10" y="4"/>
                    <a:pt x="10" y="4"/>
                  </a:cubicBezTo>
                  <a:cubicBezTo>
                    <a:pt x="10" y="4"/>
                    <a:pt x="10" y="4"/>
                    <a:pt x="10" y="4"/>
                  </a:cubicBezTo>
                  <a:moveTo>
                    <a:pt x="5" y="0"/>
                  </a:moveTo>
                  <a:cubicBezTo>
                    <a:pt x="5" y="0"/>
                    <a:pt x="5" y="0"/>
                    <a:pt x="5" y="0"/>
                  </a:cubicBezTo>
                  <a:cubicBezTo>
                    <a:pt x="5" y="0"/>
                    <a:pt x="5" y="0"/>
                    <a:pt x="4" y="0"/>
                  </a:cubicBezTo>
                  <a:cubicBezTo>
                    <a:pt x="4" y="0"/>
                    <a:pt x="4" y="0"/>
                    <a:pt x="4" y="0"/>
                  </a:cubicBezTo>
                  <a:cubicBezTo>
                    <a:pt x="5" y="0"/>
                    <a:pt x="5"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03" name="Freeform 111"/>
            <p:cNvSpPr/>
            <p:nvPr/>
          </p:nvSpPr>
          <p:spPr bwMode="auto">
            <a:xfrm>
              <a:off x="4090988" y="2057401"/>
              <a:ext cx="17463" cy="17463"/>
            </a:xfrm>
            <a:custGeom>
              <a:avLst/>
              <a:gdLst>
                <a:gd name="T0" fmla="*/ 5 w 11"/>
                <a:gd name="T1" fmla="*/ 0 h 10"/>
                <a:gd name="T2" fmla="*/ 5 w 11"/>
                <a:gd name="T3" fmla="*/ 0 h 10"/>
                <a:gd name="T4" fmla="*/ 4 w 11"/>
                <a:gd name="T5" fmla="*/ 0 h 10"/>
                <a:gd name="T6" fmla="*/ 4 w 11"/>
                <a:gd name="T7" fmla="*/ 0 h 10"/>
                <a:gd name="T8" fmla="*/ 4 w 11"/>
                <a:gd name="T9" fmla="*/ 0 h 10"/>
                <a:gd name="T10" fmla="*/ 0 w 11"/>
                <a:gd name="T11" fmla="*/ 5 h 10"/>
                <a:gd name="T12" fmla="*/ 0 w 11"/>
                <a:gd name="T13" fmla="*/ 6 h 10"/>
                <a:gd name="T14" fmla="*/ 0 w 11"/>
                <a:gd name="T15" fmla="*/ 7 h 10"/>
                <a:gd name="T16" fmla="*/ 0 w 11"/>
                <a:gd name="T17" fmla="*/ 7 h 10"/>
                <a:gd name="T18" fmla="*/ 0 w 11"/>
                <a:gd name="T19" fmla="*/ 7 h 10"/>
                <a:gd name="T20" fmla="*/ 0 w 11"/>
                <a:gd name="T21" fmla="*/ 7 h 10"/>
                <a:gd name="T22" fmla="*/ 5 w 11"/>
                <a:gd name="T23" fmla="*/ 10 h 10"/>
                <a:gd name="T24" fmla="*/ 5 w 11"/>
                <a:gd name="T25" fmla="*/ 10 h 10"/>
                <a:gd name="T26" fmla="*/ 5 w 11"/>
                <a:gd name="T27" fmla="*/ 10 h 10"/>
                <a:gd name="T28" fmla="*/ 5 w 11"/>
                <a:gd name="T29" fmla="*/ 10 h 10"/>
                <a:gd name="T30" fmla="*/ 5 w 11"/>
                <a:gd name="T31" fmla="*/ 10 h 10"/>
                <a:gd name="T32" fmla="*/ 5 w 11"/>
                <a:gd name="T33" fmla="*/ 10 h 10"/>
                <a:gd name="T34" fmla="*/ 7 w 11"/>
                <a:gd name="T35" fmla="*/ 10 h 10"/>
                <a:gd name="T36" fmla="*/ 7 w 11"/>
                <a:gd name="T37" fmla="*/ 10 h 10"/>
                <a:gd name="T38" fmla="*/ 7 w 11"/>
                <a:gd name="T39" fmla="*/ 10 h 10"/>
                <a:gd name="T40" fmla="*/ 11 w 11"/>
                <a:gd name="T41" fmla="*/ 5 h 10"/>
                <a:gd name="T42" fmla="*/ 10 w 11"/>
                <a:gd name="T43" fmla="*/ 4 h 10"/>
                <a:gd name="T44" fmla="*/ 10 w 11"/>
                <a:gd name="T45" fmla="*/ 4 h 10"/>
                <a:gd name="T46" fmla="*/ 10 w 11"/>
                <a:gd name="T47" fmla="*/ 4 h 10"/>
                <a:gd name="T48" fmla="*/ 10 w 11"/>
                <a:gd name="T49" fmla="*/ 4 h 10"/>
                <a:gd name="T50" fmla="*/ 5 w 11"/>
                <a:gd name="T51" fmla="*/ 0 h 10"/>
                <a:gd name="T52" fmla="*/ 5 w 11"/>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0">
                  <a:moveTo>
                    <a:pt x="5" y="0"/>
                  </a:moveTo>
                  <a:cubicBezTo>
                    <a:pt x="5" y="0"/>
                    <a:pt x="5" y="0"/>
                    <a:pt x="5" y="0"/>
                  </a:cubicBezTo>
                  <a:cubicBezTo>
                    <a:pt x="5" y="0"/>
                    <a:pt x="5" y="0"/>
                    <a:pt x="4" y="0"/>
                  </a:cubicBezTo>
                  <a:cubicBezTo>
                    <a:pt x="4" y="0"/>
                    <a:pt x="4" y="0"/>
                    <a:pt x="4" y="0"/>
                  </a:cubicBezTo>
                  <a:cubicBezTo>
                    <a:pt x="4" y="0"/>
                    <a:pt x="4" y="0"/>
                    <a:pt x="4" y="0"/>
                  </a:cubicBezTo>
                  <a:cubicBezTo>
                    <a:pt x="2" y="1"/>
                    <a:pt x="0" y="3"/>
                    <a:pt x="0" y="5"/>
                  </a:cubicBezTo>
                  <a:cubicBezTo>
                    <a:pt x="0" y="6"/>
                    <a:pt x="0" y="6"/>
                    <a:pt x="0" y="6"/>
                  </a:cubicBezTo>
                  <a:cubicBezTo>
                    <a:pt x="0" y="7"/>
                    <a:pt x="0" y="7"/>
                    <a:pt x="0" y="7"/>
                  </a:cubicBezTo>
                  <a:cubicBezTo>
                    <a:pt x="0" y="7"/>
                    <a:pt x="0" y="7"/>
                    <a:pt x="0" y="7"/>
                  </a:cubicBezTo>
                  <a:cubicBezTo>
                    <a:pt x="0" y="7"/>
                    <a:pt x="0" y="7"/>
                    <a:pt x="0" y="7"/>
                  </a:cubicBezTo>
                  <a:cubicBezTo>
                    <a:pt x="0" y="7"/>
                    <a:pt x="0" y="7"/>
                    <a:pt x="0" y="7"/>
                  </a:cubicBezTo>
                  <a:cubicBezTo>
                    <a:pt x="1" y="9"/>
                    <a:pt x="3"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6" y="10"/>
                    <a:pt x="6" y="10"/>
                    <a:pt x="7" y="10"/>
                  </a:cubicBezTo>
                  <a:cubicBezTo>
                    <a:pt x="7" y="10"/>
                    <a:pt x="7" y="10"/>
                    <a:pt x="7" y="10"/>
                  </a:cubicBezTo>
                  <a:cubicBezTo>
                    <a:pt x="7" y="10"/>
                    <a:pt x="7" y="10"/>
                    <a:pt x="7" y="10"/>
                  </a:cubicBezTo>
                  <a:cubicBezTo>
                    <a:pt x="9" y="10"/>
                    <a:pt x="11" y="7"/>
                    <a:pt x="11" y="5"/>
                  </a:cubicBezTo>
                  <a:cubicBezTo>
                    <a:pt x="11" y="5"/>
                    <a:pt x="11" y="4"/>
                    <a:pt x="10" y="4"/>
                  </a:cubicBezTo>
                  <a:cubicBezTo>
                    <a:pt x="10" y="4"/>
                    <a:pt x="10" y="4"/>
                    <a:pt x="10" y="4"/>
                  </a:cubicBezTo>
                  <a:cubicBezTo>
                    <a:pt x="10" y="4"/>
                    <a:pt x="10" y="4"/>
                    <a:pt x="10" y="4"/>
                  </a:cubicBezTo>
                  <a:cubicBezTo>
                    <a:pt x="10" y="4"/>
                    <a:pt x="10" y="4"/>
                    <a:pt x="10" y="4"/>
                  </a:cubicBezTo>
                  <a:cubicBezTo>
                    <a:pt x="10" y="1"/>
                    <a:pt x="8"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04" name="Freeform 112"/>
            <p:cNvSpPr>
              <a:spLocks noEditPoints="1"/>
            </p:cNvSpPr>
            <p:nvPr/>
          </p:nvSpPr>
          <p:spPr bwMode="auto">
            <a:xfrm>
              <a:off x="4125913" y="2043113"/>
              <a:ext cx="15875" cy="15875"/>
            </a:xfrm>
            <a:custGeom>
              <a:avLst/>
              <a:gdLst>
                <a:gd name="T0" fmla="*/ 5 w 10"/>
                <a:gd name="T1" fmla="*/ 10 h 10"/>
                <a:gd name="T2" fmla="*/ 5 w 10"/>
                <a:gd name="T3" fmla="*/ 10 h 10"/>
                <a:gd name="T4" fmla="*/ 5 w 10"/>
                <a:gd name="T5" fmla="*/ 10 h 10"/>
                <a:gd name="T6" fmla="*/ 5 w 10"/>
                <a:gd name="T7" fmla="*/ 10 h 10"/>
                <a:gd name="T8" fmla="*/ 8 w 10"/>
                <a:gd name="T9" fmla="*/ 10 h 10"/>
                <a:gd name="T10" fmla="*/ 5 w 10"/>
                <a:gd name="T11" fmla="*/ 10 h 10"/>
                <a:gd name="T12" fmla="*/ 8 w 10"/>
                <a:gd name="T13" fmla="*/ 10 h 10"/>
                <a:gd name="T14" fmla="*/ 8 w 10"/>
                <a:gd name="T15" fmla="*/ 10 h 10"/>
                <a:gd name="T16" fmla="*/ 8 w 10"/>
                <a:gd name="T17" fmla="*/ 10 h 10"/>
                <a:gd name="T18" fmla="*/ 8 w 10"/>
                <a:gd name="T19" fmla="*/ 10 h 10"/>
                <a:gd name="T20" fmla="*/ 1 w 10"/>
                <a:gd name="T21" fmla="*/ 8 h 10"/>
                <a:gd name="T22" fmla="*/ 1 w 10"/>
                <a:gd name="T23" fmla="*/ 8 h 10"/>
                <a:gd name="T24" fmla="*/ 1 w 10"/>
                <a:gd name="T25" fmla="*/ 8 h 10"/>
                <a:gd name="T26" fmla="*/ 1 w 10"/>
                <a:gd name="T27" fmla="*/ 8 h 10"/>
                <a:gd name="T28" fmla="*/ 1 w 10"/>
                <a:gd name="T29" fmla="*/ 8 h 10"/>
                <a:gd name="T30" fmla="*/ 1 w 10"/>
                <a:gd name="T31" fmla="*/ 8 h 10"/>
                <a:gd name="T32" fmla="*/ 10 w 10"/>
                <a:gd name="T33" fmla="*/ 2 h 10"/>
                <a:gd name="T34" fmla="*/ 10 w 10"/>
                <a:gd name="T35" fmla="*/ 2 h 10"/>
                <a:gd name="T36" fmla="*/ 10 w 10"/>
                <a:gd name="T37" fmla="*/ 5 h 10"/>
                <a:gd name="T38" fmla="*/ 10 w 10"/>
                <a:gd name="T39" fmla="*/ 5 h 10"/>
                <a:gd name="T40" fmla="*/ 10 w 10"/>
                <a:gd name="T41" fmla="*/ 2 h 10"/>
                <a:gd name="T42" fmla="*/ 10 w 10"/>
                <a:gd name="T43" fmla="*/ 2 h 10"/>
                <a:gd name="T44" fmla="*/ 10 w 10"/>
                <a:gd name="T45" fmla="*/ 2 h 10"/>
                <a:gd name="T46" fmla="*/ 5 w 10"/>
                <a:gd name="T47" fmla="*/ 0 h 10"/>
                <a:gd name="T48" fmla="*/ 5 w 10"/>
                <a:gd name="T49" fmla="*/ 0 h 10"/>
                <a:gd name="T50" fmla="*/ 3 w 10"/>
                <a:gd name="T51" fmla="*/ 1 h 10"/>
                <a:gd name="T52" fmla="*/ 0 w 10"/>
                <a:gd name="T53" fmla="*/ 5 h 10"/>
                <a:gd name="T54" fmla="*/ 0 w 10"/>
                <a:gd name="T55" fmla="*/ 5 h 10"/>
                <a:gd name="T56" fmla="*/ 3 w 10"/>
                <a:gd name="T57" fmla="*/ 1 h 10"/>
                <a:gd name="T58" fmla="*/ 5 w 10"/>
                <a:gd name="T59" fmla="*/ 0 h 10"/>
                <a:gd name="T60" fmla="*/ 5 w 10"/>
                <a:gd name="T61" fmla="*/ 0 h 10"/>
                <a:gd name="T62" fmla="*/ 5 w 10"/>
                <a:gd name="T63" fmla="*/ 0 h 10"/>
                <a:gd name="T64" fmla="*/ 5 w 10"/>
                <a:gd name="T65" fmla="*/ 0 h 10"/>
                <a:gd name="T66" fmla="*/ 5 w 10"/>
                <a:gd name="T67" fmla="*/ 0 h 10"/>
                <a:gd name="T68" fmla="*/ 5 w 10"/>
                <a:gd name="T69" fmla="*/ 0 h 10"/>
                <a:gd name="T70" fmla="*/ 5 w 10"/>
                <a:gd name="T7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0">
                  <a:moveTo>
                    <a:pt x="5" y="10"/>
                  </a:moveTo>
                  <a:cubicBezTo>
                    <a:pt x="5" y="10"/>
                    <a:pt x="5" y="10"/>
                    <a:pt x="5" y="10"/>
                  </a:cubicBezTo>
                  <a:cubicBezTo>
                    <a:pt x="5" y="10"/>
                    <a:pt x="5" y="10"/>
                    <a:pt x="5" y="10"/>
                  </a:cubicBezTo>
                  <a:cubicBezTo>
                    <a:pt x="5" y="10"/>
                    <a:pt x="5" y="10"/>
                    <a:pt x="5" y="10"/>
                  </a:cubicBezTo>
                  <a:moveTo>
                    <a:pt x="8" y="10"/>
                  </a:moveTo>
                  <a:cubicBezTo>
                    <a:pt x="7" y="10"/>
                    <a:pt x="6" y="10"/>
                    <a:pt x="5" y="10"/>
                  </a:cubicBezTo>
                  <a:cubicBezTo>
                    <a:pt x="6" y="10"/>
                    <a:pt x="7" y="10"/>
                    <a:pt x="8" y="10"/>
                  </a:cubicBezTo>
                  <a:moveTo>
                    <a:pt x="8" y="10"/>
                  </a:moveTo>
                  <a:cubicBezTo>
                    <a:pt x="8" y="10"/>
                    <a:pt x="8" y="10"/>
                    <a:pt x="8" y="10"/>
                  </a:cubicBezTo>
                  <a:cubicBezTo>
                    <a:pt x="8" y="10"/>
                    <a:pt x="8" y="10"/>
                    <a:pt x="8" y="10"/>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0" y="2"/>
                  </a:moveTo>
                  <a:cubicBezTo>
                    <a:pt x="10" y="2"/>
                    <a:pt x="10" y="2"/>
                    <a:pt x="10" y="2"/>
                  </a:cubicBezTo>
                  <a:cubicBezTo>
                    <a:pt x="10" y="3"/>
                    <a:pt x="10" y="4"/>
                    <a:pt x="10" y="5"/>
                  </a:cubicBezTo>
                  <a:cubicBezTo>
                    <a:pt x="10" y="5"/>
                    <a:pt x="10" y="5"/>
                    <a:pt x="10" y="5"/>
                  </a:cubicBezTo>
                  <a:cubicBezTo>
                    <a:pt x="10" y="4"/>
                    <a:pt x="10" y="3"/>
                    <a:pt x="10" y="2"/>
                  </a:cubicBezTo>
                  <a:cubicBezTo>
                    <a:pt x="10" y="2"/>
                    <a:pt x="10" y="2"/>
                    <a:pt x="10" y="2"/>
                  </a:cubicBezTo>
                  <a:cubicBezTo>
                    <a:pt x="10" y="2"/>
                    <a:pt x="10" y="2"/>
                    <a:pt x="10" y="2"/>
                  </a:cubicBezTo>
                  <a:moveTo>
                    <a:pt x="5" y="0"/>
                  </a:moveTo>
                  <a:cubicBezTo>
                    <a:pt x="5" y="0"/>
                    <a:pt x="5" y="0"/>
                    <a:pt x="5" y="0"/>
                  </a:cubicBezTo>
                  <a:cubicBezTo>
                    <a:pt x="4" y="0"/>
                    <a:pt x="3" y="0"/>
                    <a:pt x="3" y="1"/>
                  </a:cubicBezTo>
                  <a:cubicBezTo>
                    <a:pt x="1" y="2"/>
                    <a:pt x="0" y="3"/>
                    <a:pt x="0" y="5"/>
                  </a:cubicBezTo>
                  <a:cubicBezTo>
                    <a:pt x="0" y="5"/>
                    <a:pt x="0" y="5"/>
                    <a:pt x="0" y="5"/>
                  </a:cubicBezTo>
                  <a:cubicBezTo>
                    <a:pt x="0" y="3"/>
                    <a:pt x="1" y="2"/>
                    <a:pt x="3" y="1"/>
                  </a:cubicBezTo>
                  <a:cubicBezTo>
                    <a:pt x="3" y="0"/>
                    <a:pt x="4"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05" name="Freeform 113"/>
            <p:cNvSpPr/>
            <p:nvPr/>
          </p:nvSpPr>
          <p:spPr bwMode="auto">
            <a:xfrm>
              <a:off x="4125913" y="2043113"/>
              <a:ext cx="15875" cy="15875"/>
            </a:xfrm>
            <a:custGeom>
              <a:avLst/>
              <a:gdLst>
                <a:gd name="T0" fmla="*/ 5 w 10"/>
                <a:gd name="T1" fmla="*/ 0 h 10"/>
                <a:gd name="T2" fmla="*/ 5 w 10"/>
                <a:gd name="T3" fmla="*/ 0 h 10"/>
                <a:gd name="T4" fmla="*/ 3 w 10"/>
                <a:gd name="T5" fmla="*/ 1 h 10"/>
                <a:gd name="T6" fmla="*/ 0 w 10"/>
                <a:gd name="T7" fmla="*/ 5 h 10"/>
                <a:gd name="T8" fmla="*/ 1 w 10"/>
                <a:gd name="T9" fmla="*/ 8 h 10"/>
                <a:gd name="T10" fmla="*/ 1 w 10"/>
                <a:gd name="T11" fmla="*/ 8 h 10"/>
                <a:gd name="T12" fmla="*/ 1 w 10"/>
                <a:gd name="T13" fmla="*/ 8 h 10"/>
                <a:gd name="T14" fmla="*/ 1 w 10"/>
                <a:gd name="T15" fmla="*/ 8 h 10"/>
                <a:gd name="T16" fmla="*/ 1 w 10"/>
                <a:gd name="T17" fmla="*/ 8 h 10"/>
                <a:gd name="T18" fmla="*/ 1 w 10"/>
                <a:gd name="T19" fmla="*/ 8 h 10"/>
                <a:gd name="T20" fmla="*/ 1 w 10"/>
                <a:gd name="T21" fmla="*/ 8 h 10"/>
                <a:gd name="T22" fmla="*/ 1 w 10"/>
                <a:gd name="T23" fmla="*/ 8 h 10"/>
                <a:gd name="T24" fmla="*/ 1 w 10"/>
                <a:gd name="T25" fmla="*/ 8 h 10"/>
                <a:gd name="T26" fmla="*/ 5 w 10"/>
                <a:gd name="T27" fmla="*/ 10 h 10"/>
                <a:gd name="T28" fmla="*/ 5 w 10"/>
                <a:gd name="T29" fmla="*/ 10 h 10"/>
                <a:gd name="T30" fmla="*/ 5 w 10"/>
                <a:gd name="T31" fmla="*/ 10 h 10"/>
                <a:gd name="T32" fmla="*/ 5 w 10"/>
                <a:gd name="T33" fmla="*/ 10 h 10"/>
                <a:gd name="T34" fmla="*/ 5 w 10"/>
                <a:gd name="T35" fmla="*/ 10 h 10"/>
                <a:gd name="T36" fmla="*/ 5 w 10"/>
                <a:gd name="T37" fmla="*/ 10 h 10"/>
                <a:gd name="T38" fmla="*/ 8 w 10"/>
                <a:gd name="T39" fmla="*/ 10 h 10"/>
                <a:gd name="T40" fmla="*/ 8 w 10"/>
                <a:gd name="T41" fmla="*/ 10 h 10"/>
                <a:gd name="T42" fmla="*/ 8 w 10"/>
                <a:gd name="T43" fmla="*/ 10 h 10"/>
                <a:gd name="T44" fmla="*/ 8 w 10"/>
                <a:gd name="T45" fmla="*/ 10 h 10"/>
                <a:gd name="T46" fmla="*/ 8 w 10"/>
                <a:gd name="T47" fmla="*/ 10 h 10"/>
                <a:gd name="T48" fmla="*/ 8 w 10"/>
                <a:gd name="T49" fmla="*/ 10 h 10"/>
                <a:gd name="T50" fmla="*/ 8 w 10"/>
                <a:gd name="T51" fmla="*/ 10 h 10"/>
                <a:gd name="T52" fmla="*/ 10 w 10"/>
                <a:gd name="T53" fmla="*/ 5 h 10"/>
                <a:gd name="T54" fmla="*/ 10 w 10"/>
                <a:gd name="T55" fmla="*/ 2 h 10"/>
                <a:gd name="T56" fmla="*/ 10 w 10"/>
                <a:gd name="T57" fmla="*/ 2 h 10"/>
                <a:gd name="T58" fmla="*/ 5 w 10"/>
                <a:gd name="T59" fmla="*/ 0 h 10"/>
                <a:gd name="T60" fmla="*/ 5 w 10"/>
                <a:gd name="T6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0">
                  <a:moveTo>
                    <a:pt x="5" y="0"/>
                  </a:moveTo>
                  <a:cubicBezTo>
                    <a:pt x="5" y="0"/>
                    <a:pt x="5" y="0"/>
                    <a:pt x="5" y="0"/>
                  </a:cubicBezTo>
                  <a:cubicBezTo>
                    <a:pt x="4" y="0"/>
                    <a:pt x="3" y="0"/>
                    <a:pt x="3" y="1"/>
                  </a:cubicBezTo>
                  <a:cubicBezTo>
                    <a:pt x="1" y="2"/>
                    <a:pt x="0" y="3"/>
                    <a:pt x="0" y="5"/>
                  </a:cubicBezTo>
                  <a:cubicBezTo>
                    <a:pt x="0" y="6"/>
                    <a:pt x="0" y="7"/>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2" y="10"/>
                    <a:pt x="3"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6" y="10"/>
                    <a:pt x="7"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10" y="9"/>
                    <a:pt x="10" y="7"/>
                    <a:pt x="10" y="5"/>
                  </a:cubicBezTo>
                  <a:cubicBezTo>
                    <a:pt x="10" y="4"/>
                    <a:pt x="10" y="3"/>
                    <a:pt x="10" y="2"/>
                  </a:cubicBezTo>
                  <a:cubicBezTo>
                    <a:pt x="10" y="2"/>
                    <a:pt x="10" y="2"/>
                    <a:pt x="10" y="2"/>
                  </a:cubicBezTo>
                  <a:cubicBezTo>
                    <a:pt x="9" y="1"/>
                    <a:pt x="7"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06" name="Freeform 114"/>
            <p:cNvSpPr>
              <a:spLocks noEditPoints="1"/>
            </p:cNvSpPr>
            <p:nvPr/>
          </p:nvSpPr>
          <p:spPr bwMode="auto">
            <a:xfrm>
              <a:off x="4159250" y="2019301"/>
              <a:ext cx="14288" cy="17463"/>
            </a:xfrm>
            <a:custGeom>
              <a:avLst/>
              <a:gdLst>
                <a:gd name="T0" fmla="*/ 4 w 9"/>
                <a:gd name="T1" fmla="*/ 11 h 11"/>
                <a:gd name="T2" fmla="*/ 4 w 9"/>
                <a:gd name="T3" fmla="*/ 11 h 11"/>
                <a:gd name="T4" fmla="*/ 4 w 9"/>
                <a:gd name="T5" fmla="*/ 11 h 11"/>
                <a:gd name="T6" fmla="*/ 4 w 9"/>
                <a:gd name="T7" fmla="*/ 11 h 11"/>
                <a:gd name="T8" fmla="*/ 8 w 9"/>
                <a:gd name="T9" fmla="*/ 10 h 11"/>
                <a:gd name="T10" fmla="*/ 4 w 9"/>
                <a:gd name="T11" fmla="*/ 11 h 11"/>
                <a:gd name="T12" fmla="*/ 8 w 9"/>
                <a:gd name="T13" fmla="*/ 10 h 11"/>
                <a:gd name="T14" fmla="*/ 8 w 9"/>
                <a:gd name="T15" fmla="*/ 2 h 11"/>
                <a:gd name="T16" fmla="*/ 8 w 9"/>
                <a:gd name="T17" fmla="*/ 2 h 11"/>
                <a:gd name="T18" fmla="*/ 9 w 9"/>
                <a:gd name="T19" fmla="*/ 6 h 11"/>
                <a:gd name="T20" fmla="*/ 9 w 9"/>
                <a:gd name="T21" fmla="*/ 6 h 11"/>
                <a:gd name="T22" fmla="*/ 8 w 9"/>
                <a:gd name="T23" fmla="*/ 2 h 11"/>
                <a:gd name="T24" fmla="*/ 8 w 9"/>
                <a:gd name="T25" fmla="*/ 2 h 11"/>
                <a:gd name="T26" fmla="*/ 8 w 9"/>
                <a:gd name="T27" fmla="*/ 2 h 11"/>
                <a:gd name="T28" fmla="*/ 7 w 9"/>
                <a:gd name="T29" fmla="*/ 2 h 11"/>
                <a:gd name="T30" fmla="*/ 7 w 9"/>
                <a:gd name="T31" fmla="*/ 2 h 11"/>
                <a:gd name="T32" fmla="*/ 7 w 9"/>
                <a:gd name="T33" fmla="*/ 2 h 11"/>
                <a:gd name="T34" fmla="*/ 7 w 9"/>
                <a:gd name="T35" fmla="*/ 2 h 11"/>
                <a:gd name="T36" fmla="*/ 7 w 9"/>
                <a:gd name="T37" fmla="*/ 2 h 11"/>
                <a:gd name="T38" fmla="*/ 0 w 9"/>
                <a:gd name="T39" fmla="*/ 2 h 11"/>
                <a:gd name="T40" fmla="*/ 0 w 9"/>
                <a:gd name="T41" fmla="*/ 2 h 11"/>
                <a:gd name="T42" fmla="*/ 0 w 9"/>
                <a:gd name="T43" fmla="*/ 2 h 11"/>
                <a:gd name="T44" fmla="*/ 0 w 9"/>
                <a:gd name="T45" fmla="*/ 2 h 11"/>
                <a:gd name="T46" fmla="*/ 0 w 9"/>
                <a:gd name="T47" fmla="*/ 2 h 11"/>
                <a:gd name="T48" fmla="*/ 4 w 9"/>
                <a:gd name="T49" fmla="*/ 0 h 11"/>
                <a:gd name="T50" fmla="*/ 4 w 9"/>
                <a:gd name="T51" fmla="*/ 0 h 11"/>
                <a:gd name="T52" fmla="*/ 0 w 9"/>
                <a:gd name="T53" fmla="*/ 2 h 11"/>
                <a:gd name="T54" fmla="*/ 0 w 9"/>
                <a:gd name="T55" fmla="*/ 2 h 11"/>
                <a:gd name="T56" fmla="*/ 4 w 9"/>
                <a:gd name="T57" fmla="*/ 0 h 11"/>
                <a:gd name="T58" fmla="*/ 4 w 9"/>
                <a:gd name="T59" fmla="*/ 0 h 11"/>
                <a:gd name="T60" fmla="*/ 4 w 9"/>
                <a:gd name="T61" fmla="*/ 0 h 11"/>
                <a:gd name="T62" fmla="*/ 4 w 9"/>
                <a:gd name="T63" fmla="*/ 0 h 11"/>
                <a:gd name="T64" fmla="*/ 4 w 9"/>
                <a:gd name="T65" fmla="*/ 0 h 11"/>
                <a:gd name="T66" fmla="*/ 4 w 9"/>
                <a:gd name="T67" fmla="*/ 0 h 11"/>
                <a:gd name="T68" fmla="*/ 4 w 9"/>
                <a:gd name="T6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11">
                  <a:moveTo>
                    <a:pt x="4" y="11"/>
                  </a:moveTo>
                  <a:cubicBezTo>
                    <a:pt x="4" y="11"/>
                    <a:pt x="4" y="11"/>
                    <a:pt x="4" y="11"/>
                  </a:cubicBezTo>
                  <a:cubicBezTo>
                    <a:pt x="4" y="11"/>
                    <a:pt x="4" y="11"/>
                    <a:pt x="4" y="11"/>
                  </a:cubicBezTo>
                  <a:cubicBezTo>
                    <a:pt x="4" y="11"/>
                    <a:pt x="4" y="11"/>
                    <a:pt x="4" y="11"/>
                  </a:cubicBezTo>
                  <a:moveTo>
                    <a:pt x="8" y="10"/>
                  </a:moveTo>
                  <a:cubicBezTo>
                    <a:pt x="7" y="11"/>
                    <a:pt x="5" y="11"/>
                    <a:pt x="4" y="11"/>
                  </a:cubicBezTo>
                  <a:cubicBezTo>
                    <a:pt x="5" y="11"/>
                    <a:pt x="7" y="11"/>
                    <a:pt x="8" y="10"/>
                  </a:cubicBezTo>
                  <a:moveTo>
                    <a:pt x="8" y="2"/>
                  </a:moveTo>
                  <a:cubicBezTo>
                    <a:pt x="8" y="2"/>
                    <a:pt x="8" y="2"/>
                    <a:pt x="8" y="2"/>
                  </a:cubicBezTo>
                  <a:cubicBezTo>
                    <a:pt x="9" y="3"/>
                    <a:pt x="9" y="4"/>
                    <a:pt x="9" y="6"/>
                  </a:cubicBezTo>
                  <a:cubicBezTo>
                    <a:pt x="9" y="6"/>
                    <a:pt x="9" y="6"/>
                    <a:pt x="9" y="6"/>
                  </a:cubicBezTo>
                  <a:cubicBezTo>
                    <a:pt x="9" y="4"/>
                    <a:pt x="9" y="3"/>
                    <a:pt x="8" y="2"/>
                  </a:cubicBezTo>
                  <a:cubicBezTo>
                    <a:pt x="8" y="2"/>
                    <a:pt x="8" y="2"/>
                    <a:pt x="8" y="2"/>
                  </a:cubicBezTo>
                  <a:cubicBezTo>
                    <a:pt x="8" y="2"/>
                    <a:pt x="8" y="2"/>
                    <a:pt x="8" y="2"/>
                  </a:cubicBezTo>
                  <a:moveTo>
                    <a:pt x="7" y="2"/>
                  </a:moveTo>
                  <a:cubicBezTo>
                    <a:pt x="7" y="2"/>
                    <a:pt x="7" y="2"/>
                    <a:pt x="7" y="2"/>
                  </a:cubicBezTo>
                  <a:cubicBezTo>
                    <a:pt x="7" y="2"/>
                    <a:pt x="7" y="2"/>
                    <a:pt x="7" y="2"/>
                  </a:cubicBezTo>
                  <a:cubicBezTo>
                    <a:pt x="7" y="2"/>
                    <a:pt x="7" y="2"/>
                    <a:pt x="7" y="2"/>
                  </a:cubicBezTo>
                  <a:cubicBezTo>
                    <a:pt x="7" y="2"/>
                    <a:pt x="7" y="2"/>
                    <a:pt x="7" y="2"/>
                  </a:cubicBezTo>
                  <a:moveTo>
                    <a:pt x="0" y="2"/>
                  </a:moveTo>
                  <a:cubicBezTo>
                    <a:pt x="0" y="2"/>
                    <a:pt x="0" y="2"/>
                    <a:pt x="0" y="2"/>
                  </a:cubicBezTo>
                  <a:cubicBezTo>
                    <a:pt x="0" y="2"/>
                    <a:pt x="0" y="2"/>
                    <a:pt x="0" y="2"/>
                  </a:cubicBezTo>
                  <a:cubicBezTo>
                    <a:pt x="0" y="2"/>
                    <a:pt x="0" y="2"/>
                    <a:pt x="0" y="2"/>
                  </a:cubicBezTo>
                  <a:cubicBezTo>
                    <a:pt x="0" y="2"/>
                    <a:pt x="0" y="2"/>
                    <a:pt x="0" y="2"/>
                  </a:cubicBezTo>
                  <a:moveTo>
                    <a:pt x="4" y="0"/>
                  </a:moveTo>
                  <a:cubicBezTo>
                    <a:pt x="4" y="0"/>
                    <a:pt x="4" y="0"/>
                    <a:pt x="4" y="0"/>
                  </a:cubicBezTo>
                  <a:cubicBezTo>
                    <a:pt x="3" y="0"/>
                    <a:pt x="1" y="1"/>
                    <a:pt x="0" y="2"/>
                  </a:cubicBezTo>
                  <a:cubicBezTo>
                    <a:pt x="0" y="2"/>
                    <a:pt x="0" y="2"/>
                    <a:pt x="0" y="2"/>
                  </a:cubicBezTo>
                  <a:cubicBezTo>
                    <a:pt x="1" y="1"/>
                    <a:pt x="3" y="0"/>
                    <a:pt x="4" y="0"/>
                  </a:cubicBezTo>
                  <a:moveTo>
                    <a:pt x="4" y="0"/>
                  </a:moveTo>
                  <a:cubicBezTo>
                    <a:pt x="4" y="0"/>
                    <a:pt x="4" y="0"/>
                    <a:pt x="4" y="0"/>
                  </a:cubicBezTo>
                  <a:cubicBezTo>
                    <a:pt x="4" y="0"/>
                    <a:pt x="4" y="0"/>
                    <a:pt x="4" y="0"/>
                  </a:cubicBezTo>
                  <a:cubicBezTo>
                    <a:pt x="4" y="0"/>
                    <a:pt x="4" y="0"/>
                    <a:pt x="4" y="0"/>
                  </a:cubicBezTo>
                  <a:cubicBezTo>
                    <a:pt x="4" y="0"/>
                    <a:pt x="4" y="0"/>
                    <a:pt x="4" y="0"/>
                  </a:cubicBezTo>
                  <a:cubicBezTo>
                    <a:pt x="4" y="0"/>
                    <a:pt x="4" y="0"/>
                    <a:pt x="4"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07" name="Freeform 115"/>
            <p:cNvSpPr/>
            <p:nvPr/>
          </p:nvSpPr>
          <p:spPr bwMode="auto">
            <a:xfrm>
              <a:off x="4157663" y="2019301"/>
              <a:ext cx="15875" cy="17463"/>
            </a:xfrm>
            <a:custGeom>
              <a:avLst/>
              <a:gdLst>
                <a:gd name="T0" fmla="*/ 5 w 10"/>
                <a:gd name="T1" fmla="*/ 0 h 11"/>
                <a:gd name="T2" fmla="*/ 5 w 10"/>
                <a:gd name="T3" fmla="*/ 0 h 11"/>
                <a:gd name="T4" fmla="*/ 1 w 10"/>
                <a:gd name="T5" fmla="*/ 2 h 11"/>
                <a:gd name="T6" fmla="*/ 1 w 10"/>
                <a:gd name="T7" fmla="*/ 2 h 11"/>
                <a:gd name="T8" fmla="*/ 1 w 10"/>
                <a:gd name="T9" fmla="*/ 2 h 11"/>
                <a:gd name="T10" fmla="*/ 1 w 10"/>
                <a:gd name="T11" fmla="*/ 2 h 11"/>
                <a:gd name="T12" fmla="*/ 1 w 10"/>
                <a:gd name="T13" fmla="*/ 2 h 11"/>
                <a:gd name="T14" fmla="*/ 0 w 10"/>
                <a:gd name="T15" fmla="*/ 6 h 11"/>
                <a:gd name="T16" fmla="*/ 1 w 10"/>
                <a:gd name="T17" fmla="*/ 9 h 11"/>
                <a:gd name="T18" fmla="*/ 5 w 10"/>
                <a:gd name="T19" fmla="*/ 11 h 11"/>
                <a:gd name="T20" fmla="*/ 5 w 10"/>
                <a:gd name="T21" fmla="*/ 11 h 11"/>
                <a:gd name="T22" fmla="*/ 5 w 10"/>
                <a:gd name="T23" fmla="*/ 11 h 11"/>
                <a:gd name="T24" fmla="*/ 5 w 10"/>
                <a:gd name="T25" fmla="*/ 11 h 11"/>
                <a:gd name="T26" fmla="*/ 5 w 10"/>
                <a:gd name="T27" fmla="*/ 11 h 11"/>
                <a:gd name="T28" fmla="*/ 5 w 10"/>
                <a:gd name="T29" fmla="*/ 11 h 11"/>
                <a:gd name="T30" fmla="*/ 9 w 10"/>
                <a:gd name="T31" fmla="*/ 10 h 11"/>
                <a:gd name="T32" fmla="*/ 9 w 10"/>
                <a:gd name="T33" fmla="*/ 10 h 11"/>
                <a:gd name="T34" fmla="*/ 9 w 10"/>
                <a:gd name="T35" fmla="*/ 9 h 11"/>
                <a:gd name="T36" fmla="*/ 10 w 10"/>
                <a:gd name="T37" fmla="*/ 6 h 11"/>
                <a:gd name="T38" fmla="*/ 9 w 10"/>
                <a:gd name="T39" fmla="*/ 2 h 11"/>
                <a:gd name="T40" fmla="*/ 9 w 10"/>
                <a:gd name="T41" fmla="*/ 2 h 11"/>
                <a:gd name="T42" fmla="*/ 8 w 10"/>
                <a:gd name="T43" fmla="*/ 2 h 11"/>
                <a:gd name="T44" fmla="*/ 8 w 10"/>
                <a:gd name="T45" fmla="*/ 2 h 11"/>
                <a:gd name="T46" fmla="*/ 5 w 10"/>
                <a:gd name="T47" fmla="*/ 0 h 11"/>
                <a:gd name="T48" fmla="*/ 5 w 10"/>
                <a:gd name="T4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1">
                  <a:moveTo>
                    <a:pt x="5" y="0"/>
                  </a:moveTo>
                  <a:cubicBezTo>
                    <a:pt x="5" y="0"/>
                    <a:pt x="5" y="0"/>
                    <a:pt x="5" y="0"/>
                  </a:cubicBezTo>
                  <a:cubicBezTo>
                    <a:pt x="4" y="0"/>
                    <a:pt x="2" y="1"/>
                    <a:pt x="1" y="2"/>
                  </a:cubicBezTo>
                  <a:cubicBezTo>
                    <a:pt x="1" y="2"/>
                    <a:pt x="1" y="2"/>
                    <a:pt x="1" y="2"/>
                  </a:cubicBezTo>
                  <a:cubicBezTo>
                    <a:pt x="1" y="2"/>
                    <a:pt x="1" y="2"/>
                    <a:pt x="1" y="2"/>
                  </a:cubicBezTo>
                  <a:cubicBezTo>
                    <a:pt x="1" y="2"/>
                    <a:pt x="1" y="2"/>
                    <a:pt x="1" y="2"/>
                  </a:cubicBezTo>
                  <a:cubicBezTo>
                    <a:pt x="1" y="2"/>
                    <a:pt x="1" y="2"/>
                    <a:pt x="1" y="2"/>
                  </a:cubicBezTo>
                  <a:cubicBezTo>
                    <a:pt x="0" y="3"/>
                    <a:pt x="0" y="4"/>
                    <a:pt x="0" y="6"/>
                  </a:cubicBezTo>
                  <a:cubicBezTo>
                    <a:pt x="0" y="7"/>
                    <a:pt x="0" y="8"/>
                    <a:pt x="1" y="9"/>
                  </a:cubicBezTo>
                  <a:cubicBezTo>
                    <a:pt x="2" y="11"/>
                    <a:pt x="4"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6" y="11"/>
                    <a:pt x="8" y="11"/>
                    <a:pt x="9" y="10"/>
                  </a:cubicBezTo>
                  <a:cubicBezTo>
                    <a:pt x="9" y="10"/>
                    <a:pt x="9" y="10"/>
                    <a:pt x="9" y="10"/>
                  </a:cubicBezTo>
                  <a:cubicBezTo>
                    <a:pt x="9" y="10"/>
                    <a:pt x="9" y="10"/>
                    <a:pt x="9" y="9"/>
                  </a:cubicBezTo>
                  <a:cubicBezTo>
                    <a:pt x="10" y="8"/>
                    <a:pt x="10" y="7"/>
                    <a:pt x="10" y="6"/>
                  </a:cubicBezTo>
                  <a:cubicBezTo>
                    <a:pt x="10" y="4"/>
                    <a:pt x="10" y="3"/>
                    <a:pt x="9" y="2"/>
                  </a:cubicBezTo>
                  <a:cubicBezTo>
                    <a:pt x="9" y="2"/>
                    <a:pt x="9" y="2"/>
                    <a:pt x="9" y="2"/>
                  </a:cubicBezTo>
                  <a:cubicBezTo>
                    <a:pt x="8" y="2"/>
                    <a:pt x="8" y="2"/>
                    <a:pt x="8" y="2"/>
                  </a:cubicBezTo>
                  <a:cubicBezTo>
                    <a:pt x="8" y="2"/>
                    <a:pt x="8" y="2"/>
                    <a:pt x="8" y="2"/>
                  </a:cubicBezTo>
                  <a:cubicBezTo>
                    <a:pt x="7" y="1"/>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08" name="Freeform 116"/>
            <p:cNvSpPr>
              <a:spLocks noEditPoints="1"/>
            </p:cNvSpPr>
            <p:nvPr/>
          </p:nvSpPr>
          <p:spPr bwMode="auto">
            <a:xfrm>
              <a:off x="4181475" y="1990726"/>
              <a:ext cx="15875" cy="15875"/>
            </a:xfrm>
            <a:custGeom>
              <a:avLst/>
              <a:gdLst>
                <a:gd name="T0" fmla="*/ 4 w 10"/>
                <a:gd name="T1" fmla="*/ 10 h 10"/>
                <a:gd name="T2" fmla="*/ 4 w 10"/>
                <a:gd name="T3" fmla="*/ 10 h 10"/>
                <a:gd name="T4" fmla="*/ 4 w 10"/>
                <a:gd name="T5" fmla="*/ 10 h 10"/>
                <a:gd name="T6" fmla="*/ 4 w 10"/>
                <a:gd name="T7" fmla="*/ 10 h 10"/>
                <a:gd name="T8" fmla="*/ 2 w 10"/>
                <a:gd name="T9" fmla="*/ 10 h 10"/>
                <a:gd name="T10" fmla="*/ 2 w 10"/>
                <a:gd name="T11" fmla="*/ 10 h 10"/>
                <a:gd name="T12" fmla="*/ 2 w 10"/>
                <a:gd name="T13" fmla="*/ 10 h 10"/>
                <a:gd name="T14" fmla="*/ 9 w 10"/>
                <a:gd name="T15" fmla="*/ 8 h 10"/>
                <a:gd name="T16" fmla="*/ 4 w 10"/>
                <a:gd name="T17" fmla="*/ 10 h 10"/>
                <a:gd name="T18" fmla="*/ 9 w 10"/>
                <a:gd name="T19" fmla="*/ 8 h 10"/>
                <a:gd name="T20" fmla="*/ 9 w 10"/>
                <a:gd name="T21" fmla="*/ 8 h 10"/>
                <a:gd name="T22" fmla="*/ 9 w 10"/>
                <a:gd name="T23" fmla="*/ 8 h 10"/>
                <a:gd name="T24" fmla="*/ 9 w 10"/>
                <a:gd name="T25" fmla="*/ 8 h 10"/>
                <a:gd name="T26" fmla="*/ 7 w 10"/>
                <a:gd name="T27" fmla="*/ 0 h 10"/>
                <a:gd name="T28" fmla="*/ 7 w 10"/>
                <a:gd name="T29" fmla="*/ 1 h 10"/>
                <a:gd name="T30" fmla="*/ 10 w 10"/>
                <a:gd name="T31" fmla="*/ 5 h 10"/>
                <a:gd name="T32" fmla="*/ 10 w 10"/>
                <a:gd name="T33" fmla="*/ 5 h 10"/>
                <a:gd name="T34" fmla="*/ 7 w 10"/>
                <a:gd name="T35" fmla="*/ 1 h 10"/>
                <a:gd name="T36" fmla="*/ 7 w 10"/>
                <a:gd name="T37" fmla="*/ 0 h 10"/>
                <a:gd name="T38" fmla="*/ 7 w 10"/>
                <a:gd name="T39" fmla="*/ 0 h 10"/>
                <a:gd name="T40" fmla="*/ 4 w 10"/>
                <a:gd name="T41" fmla="*/ 0 h 10"/>
                <a:gd name="T42" fmla="*/ 4 w 10"/>
                <a:gd name="T43" fmla="*/ 0 h 10"/>
                <a:gd name="T44" fmla="*/ 0 w 10"/>
                <a:gd name="T45" fmla="*/ 2 h 10"/>
                <a:gd name="T46" fmla="*/ 0 w 10"/>
                <a:gd name="T47" fmla="*/ 2 h 10"/>
                <a:gd name="T48" fmla="*/ 4 w 10"/>
                <a:gd name="T49" fmla="*/ 0 h 10"/>
                <a:gd name="T50" fmla="*/ 4 w 10"/>
                <a:gd name="T51" fmla="*/ 0 h 10"/>
                <a:gd name="T52" fmla="*/ 4 w 10"/>
                <a:gd name="T53" fmla="*/ 0 h 10"/>
                <a:gd name="T54" fmla="*/ 4 w 10"/>
                <a:gd name="T55" fmla="*/ 0 h 10"/>
                <a:gd name="T56" fmla="*/ 4 w 10"/>
                <a:gd name="T57" fmla="*/ 0 h 10"/>
                <a:gd name="T58" fmla="*/ 4 w 10"/>
                <a:gd name="T59" fmla="*/ 0 h 10"/>
                <a:gd name="T60" fmla="*/ 4 w 10"/>
                <a:gd name="T6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0">
                  <a:moveTo>
                    <a:pt x="4" y="10"/>
                  </a:moveTo>
                  <a:cubicBezTo>
                    <a:pt x="4" y="10"/>
                    <a:pt x="4" y="10"/>
                    <a:pt x="4" y="10"/>
                  </a:cubicBezTo>
                  <a:cubicBezTo>
                    <a:pt x="4" y="10"/>
                    <a:pt x="4" y="10"/>
                    <a:pt x="4" y="10"/>
                  </a:cubicBezTo>
                  <a:cubicBezTo>
                    <a:pt x="4" y="10"/>
                    <a:pt x="4" y="10"/>
                    <a:pt x="4" y="10"/>
                  </a:cubicBezTo>
                  <a:moveTo>
                    <a:pt x="2" y="10"/>
                  </a:moveTo>
                  <a:cubicBezTo>
                    <a:pt x="2" y="10"/>
                    <a:pt x="2" y="10"/>
                    <a:pt x="2" y="10"/>
                  </a:cubicBezTo>
                  <a:cubicBezTo>
                    <a:pt x="2" y="10"/>
                    <a:pt x="2" y="10"/>
                    <a:pt x="2" y="10"/>
                  </a:cubicBezTo>
                  <a:moveTo>
                    <a:pt x="9" y="8"/>
                  </a:moveTo>
                  <a:cubicBezTo>
                    <a:pt x="8" y="9"/>
                    <a:pt x="6" y="10"/>
                    <a:pt x="4" y="10"/>
                  </a:cubicBezTo>
                  <a:cubicBezTo>
                    <a:pt x="6" y="10"/>
                    <a:pt x="8" y="9"/>
                    <a:pt x="9" y="8"/>
                  </a:cubicBezTo>
                  <a:moveTo>
                    <a:pt x="9" y="8"/>
                  </a:moveTo>
                  <a:cubicBezTo>
                    <a:pt x="9" y="8"/>
                    <a:pt x="9" y="8"/>
                    <a:pt x="9" y="8"/>
                  </a:cubicBezTo>
                  <a:cubicBezTo>
                    <a:pt x="9" y="8"/>
                    <a:pt x="9" y="8"/>
                    <a:pt x="9" y="8"/>
                  </a:cubicBezTo>
                  <a:moveTo>
                    <a:pt x="7" y="0"/>
                  </a:moveTo>
                  <a:cubicBezTo>
                    <a:pt x="7" y="1"/>
                    <a:pt x="7" y="1"/>
                    <a:pt x="7" y="1"/>
                  </a:cubicBezTo>
                  <a:cubicBezTo>
                    <a:pt x="9" y="1"/>
                    <a:pt x="9" y="3"/>
                    <a:pt x="10" y="5"/>
                  </a:cubicBezTo>
                  <a:cubicBezTo>
                    <a:pt x="10" y="5"/>
                    <a:pt x="10" y="5"/>
                    <a:pt x="10" y="5"/>
                  </a:cubicBezTo>
                  <a:cubicBezTo>
                    <a:pt x="9" y="3"/>
                    <a:pt x="9" y="1"/>
                    <a:pt x="7" y="1"/>
                  </a:cubicBezTo>
                  <a:cubicBezTo>
                    <a:pt x="7" y="1"/>
                    <a:pt x="7" y="1"/>
                    <a:pt x="7" y="0"/>
                  </a:cubicBezTo>
                  <a:cubicBezTo>
                    <a:pt x="7" y="0"/>
                    <a:pt x="7" y="0"/>
                    <a:pt x="7" y="0"/>
                  </a:cubicBezTo>
                  <a:moveTo>
                    <a:pt x="4" y="0"/>
                  </a:moveTo>
                  <a:cubicBezTo>
                    <a:pt x="4" y="0"/>
                    <a:pt x="4" y="0"/>
                    <a:pt x="4" y="0"/>
                  </a:cubicBezTo>
                  <a:cubicBezTo>
                    <a:pt x="2" y="0"/>
                    <a:pt x="1" y="1"/>
                    <a:pt x="0" y="2"/>
                  </a:cubicBezTo>
                  <a:cubicBezTo>
                    <a:pt x="0" y="2"/>
                    <a:pt x="0" y="2"/>
                    <a:pt x="0" y="2"/>
                  </a:cubicBezTo>
                  <a:cubicBezTo>
                    <a:pt x="1" y="1"/>
                    <a:pt x="2" y="0"/>
                    <a:pt x="4" y="0"/>
                  </a:cubicBezTo>
                  <a:moveTo>
                    <a:pt x="4" y="0"/>
                  </a:moveTo>
                  <a:cubicBezTo>
                    <a:pt x="4" y="0"/>
                    <a:pt x="4" y="0"/>
                    <a:pt x="4" y="0"/>
                  </a:cubicBezTo>
                  <a:cubicBezTo>
                    <a:pt x="4" y="0"/>
                    <a:pt x="4" y="0"/>
                    <a:pt x="4" y="0"/>
                  </a:cubicBezTo>
                  <a:cubicBezTo>
                    <a:pt x="4" y="0"/>
                    <a:pt x="4" y="0"/>
                    <a:pt x="4" y="0"/>
                  </a:cubicBezTo>
                  <a:cubicBezTo>
                    <a:pt x="4" y="0"/>
                    <a:pt x="4" y="0"/>
                    <a:pt x="4" y="0"/>
                  </a:cubicBezTo>
                  <a:cubicBezTo>
                    <a:pt x="4" y="0"/>
                    <a:pt x="4" y="0"/>
                    <a:pt x="4"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09" name="Freeform 117"/>
            <p:cNvSpPr/>
            <p:nvPr/>
          </p:nvSpPr>
          <p:spPr bwMode="auto">
            <a:xfrm>
              <a:off x="4179888" y="1990726"/>
              <a:ext cx="17463" cy="15875"/>
            </a:xfrm>
            <a:custGeom>
              <a:avLst/>
              <a:gdLst>
                <a:gd name="T0" fmla="*/ 5 w 11"/>
                <a:gd name="T1" fmla="*/ 0 h 10"/>
                <a:gd name="T2" fmla="*/ 5 w 11"/>
                <a:gd name="T3" fmla="*/ 0 h 10"/>
                <a:gd name="T4" fmla="*/ 1 w 11"/>
                <a:gd name="T5" fmla="*/ 2 h 10"/>
                <a:gd name="T6" fmla="*/ 1 w 11"/>
                <a:gd name="T7" fmla="*/ 2 h 10"/>
                <a:gd name="T8" fmla="*/ 1 w 11"/>
                <a:gd name="T9" fmla="*/ 2 h 10"/>
                <a:gd name="T10" fmla="*/ 0 w 11"/>
                <a:gd name="T11" fmla="*/ 5 h 10"/>
                <a:gd name="T12" fmla="*/ 3 w 11"/>
                <a:gd name="T13" fmla="*/ 10 h 10"/>
                <a:gd name="T14" fmla="*/ 3 w 11"/>
                <a:gd name="T15" fmla="*/ 10 h 10"/>
                <a:gd name="T16" fmla="*/ 3 w 11"/>
                <a:gd name="T17" fmla="*/ 10 h 10"/>
                <a:gd name="T18" fmla="*/ 3 w 11"/>
                <a:gd name="T19" fmla="*/ 10 h 10"/>
                <a:gd name="T20" fmla="*/ 3 w 11"/>
                <a:gd name="T21" fmla="*/ 10 h 10"/>
                <a:gd name="T22" fmla="*/ 5 w 11"/>
                <a:gd name="T23" fmla="*/ 10 h 10"/>
                <a:gd name="T24" fmla="*/ 5 w 11"/>
                <a:gd name="T25" fmla="*/ 10 h 10"/>
                <a:gd name="T26" fmla="*/ 5 w 11"/>
                <a:gd name="T27" fmla="*/ 10 h 10"/>
                <a:gd name="T28" fmla="*/ 5 w 11"/>
                <a:gd name="T29" fmla="*/ 10 h 10"/>
                <a:gd name="T30" fmla="*/ 5 w 11"/>
                <a:gd name="T31" fmla="*/ 10 h 10"/>
                <a:gd name="T32" fmla="*/ 5 w 11"/>
                <a:gd name="T33" fmla="*/ 10 h 10"/>
                <a:gd name="T34" fmla="*/ 10 w 11"/>
                <a:gd name="T35" fmla="*/ 8 h 10"/>
                <a:gd name="T36" fmla="*/ 10 w 11"/>
                <a:gd name="T37" fmla="*/ 8 h 10"/>
                <a:gd name="T38" fmla="*/ 10 w 11"/>
                <a:gd name="T39" fmla="*/ 8 h 10"/>
                <a:gd name="T40" fmla="*/ 10 w 11"/>
                <a:gd name="T41" fmla="*/ 8 h 10"/>
                <a:gd name="T42" fmla="*/ 10 w 11"/>
                <a:gd name="T43" fmla="*/ 8 h 10"/>
                <a:gd name="T44" fmla="*/ 10 w 11"/>
                <a:gd name="T45" fmla="*/ 8 h 10"/>
                <a:gd name="T46" fmla="*/ 10 w 11"/>
                <a:gd name="T47" fmla="*/ 8 h 10"/>
                <a:gd name="T48" fmla="*/ 11 w 11"/>
                <a:gd name="T49" fmla="*/ 5 h 10"/>
                <a:gd name="T50" fmla="*/ 8 w 11"/>
                <a:gd name="T51" fmla="*/ 1 h 10"/>
                <a:gd name="T52" fmla="*/ 8 w 11"/>
                <a:gd name="T53" fmla="*/ 0 h 10"/>
                <a:gd name="T54" fmla="*/ 5 w 11"/>
                <a:gd name="T55" fmla="*/ 0 h 10"/>
                <a:gd name="T56" fmla="*/ 5 w 11"/>
                <a:gd name="T5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0">
                  <a:moveTo>
                    <a:pt x="5" y="0"/>
                  </a:moveTo>
                  <a:cubicBezTo>
                    <a:pt x="5" y="0"/>
                    <a:pt x="5" y="0"/>
                    <a:pt x="5" y="0"/>
                  </a:cubicBezTo>
                  <a:cubicBezTo>
                    <a:pt x="3" y="0"/>
                    <a:pt x="2" y="1"/>
                    <a:pt x="1" y="2"/>
                  </a:cubicBezTo>
                  <a:cubicBezTo>
                    <a:pt x="1" y="2"/>
                    <a:pt x="1" y="2"/>
                    <a:pt x="1" y="2"/>
                  </a:cubicBezTo>
                  <a:cubicBezTo>
                    <a:pt x="1" y="2"/>
                    <a:pt x="1" y="2"/>
                    <a:pt x="1" y="2"/>
                  </a:cubicBezTo>
                  <a:cubicBezTo>
                    <a:pt x="0" y="3"/>
                    <a:pt x="0" y="4"/>
                    <a:pt x="0" y="5"/>
                  </a:cubicBezTo>
                  <a:cubicBezTo>
                    <a:pt x="0" y="7"/>
                    <a:pt x="1" y="9"/>
                    <a:pt x="3" y="10"/>
                  </a:cubicBezTo>
                  <a:cubicBezTo>
                    <a:pt x="3" y="10"/>
                    <a:pt x="3" y="10"/>
                    <a:pt x="3" y="10"/>
                  </a:cubicBezTo>
                  <a:cubicBezTo>
                    <a:pt x="3" y="10"/>
                    <a:pt x="3" y="10"/>
                    <a:pt x="3" y="10"/>
                  </a:cubicBezTo>
                  <a:cubicBezTo>
                    <a:pt x="3" y="10"/>
                    <a:pt x="3" y="10"/>
                    <a:pt x="3" y="10"/>
                  </a:cubicBezTo>
                  <a:cubicBezTo>
                    <a:pt x="3" y="10"/>
                    <a:pt x="3" y="10"/>
                    <a:pt x="3" y="10"/>
                  </a:cubicBezTo>
                  <a:cubicBezTo>
                    <a:pt x="4" y="10"/>
                    <a:pt x="4"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7" y="10"/>
                    <a:pt x="9" y="9"/>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7"/>
                    <a:pt x="11" y="6"/>
                    <a:pt x="11" y="5"/>
                  </a:cubicBezTo>
                  <a:cubicBezTo>
                    <a:pt x="10" y="3"/>
                    <a:pt x="10" y="1"/>
                    <a:pt x="8" y="1"/>
                  </a:cubicBezTo>
                  <a:cubicBezTo>
                    <a:pt x="8" y="1"/>
                    <a:pt x="8" y="1"/>
                    <a:pt x="8" y="0"/>
                  </a:cubicBezTo>
                  <a:cubicBezTo>
                    <a:pt x="7" y="0"/>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10" name="Freeform 118"/>
            <p:cNvSpPr>
              <a:spLocks noEditPoints="1"/>
            </p:cNvSpPr>
            <p:nvPr/>
          </p:nvSpPr>
          <p:spPr bwMode="auto">
            <a:xfrm>
              <a:off x="4194175" y="1954213"/>
              <a:ext cx="17463" cy="19050"/>
            </a:xfrm>
            <a:custGeom>
              <a:avLst/>
              <a:gdLst>
                <a:gd name="T0" fmla="*/ 5 w 11"/>
                <a:gd name="T1" fmla="*/ 11 h 11"/>
                <a:gd name="T2" fmla="*/ 5 w 11"/>
                <a:gd name="T3" fmla="*/ 11 h 11"/>
                <a:gd name="T4" fmla="*/ 5 w 11"/>
                <a:gd name="T5" fmla="*/ 11 h 11"/>
                <a:gd name="T6" fmla="*/ 5 w 11"/>
                <a:gd name="T7" fmla="*/ 11 h 11"/>
                <a:gd name="T8" fmla="*/ 10 w 11"/>
                <a:gd name="T9" fmla="*/ 7 h 11"/>
                <a:gd name="T10" fmla="*/ 5 w 11"/>
                <a:gd name="T11" fmla="*/ 11 h 11"/>
                <a:gd name="T12" fmla="*/ 10 w 11"/>
                <a:gd name="T13" fmla="*/ 7 h 11"/>
                <a:gd name="T14" fmla="*/ 10 w 11"/>
                <a:gd name="T15" fmla="*/ 7 h 11"/>
                <a:gd name="T16" fmla="*/ 10 w 11"/>
                <a:gd name="T17" fmla="*/ 7 h 11"/>
                <a:gd name="T18" fmla="*/ 10 w 11"/>
                <a:gd name="T19" fmla="*/ 7 h 11"/>
                <a:gd name="T20" fmla="*/ 0 w 11"/>
                <a:gd name="T21" fmla="*/ 4 h 11"/>
                <a:gd name="T22" fmla="*/ 0 w 11"/>
                <a:gd name="T23" fmla="*/ 4 h 11"/>
                <a:gd name="T24" fmla="*/ 0 w 11"/>
                <a:gd name="T25" fmla="*/ 4 h 11"/>
                <a:gd name="T26" fmla="*/ 0 w 11"/>
                <a:gd name="T27" fmla="*/ 5 h 11"/>
                <a:gd name="T28" fmla="*/ 0 w 11"/>
                <a:gd name="T29" fmla="*/ 5 h 11"/>
                <a:gd name="T30" fmla="*/ 0 w 11"/>
                <a:gd name="T31" fmla="*/ 4 h 11"/>
                <a:gd name="T32" fmla="*/ 0 w 11"/>
                <a:gd name="T33" fmla="*/ 4 h 11"/>
                <a:gd name="T34" fmla="*/ 7 w 11"/>
                <a:gd name="T35" fmla="*/ 0 h 11"/>
                <a:gd name="T36" fmla="*/ 7 w 11"/>
                <a:gd name="T37" fmla="*/ 0 h 11"/>
                <a:gd name="T38" fmla="*/ 11 w 11"/>
                <a:gd name="T39" fmla="*/ 5 h 11"/>
                <a:gd name="T40" fmla="*/ 11 w 11"/>
                <a:gd name="T41" fmla="*/ 5 h 11"/>
                <a:gd name="T42" fmla="*/ 7 w 11"/>
                <a:gd name="T43" fmla="*/ 0 h 11"/>
                <a:gd name="T44" fmla="*/ 7 w 11"/>
                <a:gd name="T45" fmla="*/ 0 h 11"/>
                <a:gd name="T46" fmla="*/ 7 w 11"/>
                <a:gd name="T47" fmla="*/ 0 h 11"/>
                <a:gd name="T48" fmla="*/ 6 w 11"/>
                <a:gd name="T49" fmla="*/ 0 h 11"/>
                <a:gd name="T50" fmla="*/ 6 w 11"/>
                <a:gd name="T51" fmla="*/ 0 h 11"/>
                <a:gd name="T52" fmla="*/ 6 w 11"/>
                <a:gd name="T53" fmla="*/ 0 h 11"/>
                <a:gd name="T54" fmla="*/ 6 w 11"/>
                <a:gd name="T55" fmla="*/ 0 h 11"/>
                <a:gd name="T56" fmla="*/ 6 w 11"/>
                <a:gd name="T57" fmla="*/ 0 h 11"/>
                <a:gd name="T58" fmla="*/ 5 w 11"/>
                <a:gd name="T59" fmla="*/ 0 h 11"/>
                <a:gd name="T60" fmla="*/ 5 w 11"/>
                <a:gd name="T61" fmla="*/ 0 h 11"/>
                <a:gd name="T62" fmla="*/ 0 w 11"/>
                <a:gd name="T63" fmla="*/ 4 h 11"/>
                <a:gd name="T64" fmla="*/ 0 w 11"/>
                <a:gd name="T65" fmla="*/ 4 h 11"/>
                <a:gd name="T66" fmla="*/ 5 w 11"/>
                <a:gd name="T67" fmla="*/ 0 h 11"/>
                <a:gd name="T68" fmla="*/ 5 w 11"/>
                <a:gd name="T69" fmla="*/ 0 h 11"/>
                <a:gd name="T70" fmla="*/ 5 w 11"/>
                <a:gd name="T71" fmla="*/ 0 h 11"/>
                <a:gd name="T72" fmla="*/ 5 w 11"/>
                <a:gd name="T73" fmla="*/ 0 h 11"/>
                <a:gd name="T74" fmla="*/ 5 w 11"/>
                <a:gd name="T75" fmla="*/ 0 h 11"/>
                <a:gd name="T76" fmla="*/ 5 w 11"/>
                <a:gd name="T77" fmla="*/ 0 h 11"/>
                <a:gd name="T78" fmla="*/ 5 w 11"/>
                <a:gd name="T7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1">
                  <a:moveTo>
                    <a:pt x="5" y="11"/>
                  </a:moveTo>
                  <a:cubicBezTo>
                    <a:pt x="5" y="11"/>
                    <a:pt x="5" y="11"/>
                    <a:pt x="5" y="11"/>
                  </a:cubicBezTo>
                  <a:cubicBezTo>
                    <a:pt x="5" y="11"/>
                    <a:pt x="5" y="11"/>
                    <a:pt x="5" y="11"/>
                  </a:cubicBezTo>
                  <a:cubicBezTo>
                    <a:pt x="5" y="11"/>
                    <a:pt x="5" y="11"/>
                    <a:pt x="5" y="11"/>
                  </a:cubicBezTo>
                  <a:moveTo>
                    <a:pt x="10" y="7"/>
                  </a:moveTo>
                  <a:cubicBezTo>
                    <a:pt x="10" y="9"/>
                    <a:pt x="8" y="11"/>
                    <a:pt x="5" y="11"/>
                  </a:cubicBezTo>
                  <a:cubicBezTo>
                    <a:pt x="8" y="11"/>
                    <a:pt x="10" y="9"/>
                    <a:pt x="10" y="7"/>
                  </a:cubicBezTo>
                  <a:moveTo>
                    <a:pt x="10" y="7"/>
                  </a:moveTo>
                  <a:cubicBezTo>
                    <a:pt x="10" y="7"/>
                    <a:pt x="10" y="7"/>
                    <a:pt x="10" y="7"/>
                  </a:cubicBezTo>
                  <a:cubicBezTo>
                    <a:pt x="10" y="7"/>
                    <a:pt x="10" y="7"/>
                    <a:pt x="10" y="7"/>
                  </a:cubicBezTo>
                  <a:moveTo>
                    <a:pt x="0" y="4"/>
                  </a:moveTo>
                  <a:cubicBezTo>
                    <a:pt x="0" y="4"/>
                    <a:pt x="0" y="4"/>
                    <a:pt x="0" y="4"/>
                  </a:cubicBezTo>
                  <a:cubicBezTo>
                    <a:pt x="0" y="4"/>
                    <a:pt x="0" y="4"/>
                    <a:pt x="0" y="4"/>
                  </a:cubicBezTo>
                  <a:cubicBezTo>
                    <a:pt x="0" y="4"/>
                    <a:pt x="0" y="5"/>
                    <a:pt x="0" y="5"/>
                  </a:cubicBezTo>
                  <a:cubicBezTo>
                    <a:pt x="0" y="5"/>
                    <a:pt x="0" y="5"/>
                    <a:pt x="0" y="5"/>
                  </a:cubicBezTo>
                  <a:cubicBezTo>
                    <a:pt x="0" y="5"/>
                    <a:pt x="0" y="4"/>
                    <a:pt x="0" y="4"/>
                  </a:cubicBezTo>
                  <a:cubicBezTo>
                    <a:pt x="0" y="4"/>
                    <a:pt x="0" y="4"/>
                    <a:pt x="0" y="4"/>
                  </a:cubicBezTo>
                  <a:moveTo>
                    <a:pt x="7" y="0"/>
                  </a:moveTo>
                  <a:cubicBezTo>
                    <a:pt x="7" y="0"/>
                    <a:pt x="7" y="0"/>
                    <a:pt x="7" y="0"/>
                  </a:cubicBezTo>
                  <a:cubicBezTo>
                    <a:pt x="9" y="1"/>
                    <a:pt x="11" y="3"/>
                    <a:pt x="11" y="5"/>
                  </a:cubicBezTo>
                  <a:cubicBezTo>
                    <a:pt x="11" y="5"/>
                    <a:pt x="11" y="5"/>
                    <a:pt x="11" y="5"/>
                  </a:cubicBezTo>
                  <a:cubicBezTo>
                    <a:pt x="11" y="3"/>
                    <a:pt x="9" y="1"/>
                    <a:pt x="7" y="0"/>
                  </a:cubicBezTo>
                  <a:cubicBezTo>
                    <a:pt x="7" y="0"/>
                    <a:pt x="7" y="0"/>
                    <a:pt x="7" y="0"/>
                  </a:cubicBezTo>
                  <a:cubicBezTo>
                    <a:pt x="7" y="0"/>
                    <a:pt x="7" y="0"/>
                    <a:pt x="7" y="0"/>
                  </a:cubicBezTo>
                  <a:moveTo>
                    <a:pt x="6" y="0"/>
                  </a:moveTo>
                  <a:cubicBezTo>
                    <a:pt x="6" y="0"/>
                    <a:pt x="6" y="0"/>
                    <a:pt x="6" y="0"/>
                  </a:cubicBezTo>
                  <a:cubicBezTo>
                    <a:pt x="6" y="0"/>
                    <a:pt x="6" y="0"/>
                    <a:pt x="6" y="0"/>
                  </a:cubicBezTo>
                  <a:cubicBezTo>
                    <a:pt x="6" y="0"/>
                    <a:pt x="6" y="0"/>
                    <a:pt x="6" y="0"/>
                  </a:cubicBezTo>
                  <a:cubicBezTo>
                    <a:pt x="6" y="0"/>
                    <a:pt x="6" y="0"/>
                    <a:pt x="6" y="0"/>
                  </a:cubicBezTo>
                  <a:moveTo>
                    <a:pt x="5" y="0"/>
                  </a:moveTo>
                  <a:cubicBezTo>
                    <a:pt x="5" y="0"/>
                    <a:pt x="5" y="0"/>
                    <a:pt x="5" y="0"/>
                  </a:cubicBezTo>
                  <a:cubicBezTo>
                    <a:pt x="3" y="0"/>
                    <a:pt x="1" y="2"/>
                    <a:pt x="0" y="4"/>
                  </a:cubicBezTo>
                  <a:cubicBezTo>
                    <a:pt x="0" y="4"/>
                    <a:pt x="0" y="4"/>
                    <a:pt x="0" y="4"/>
                  </a:cubicBezTo>
                  <a:cubicBezTo>
                    <a:pt x="1" y="2"/>
                    <a:pt x="3"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11" name="Freeform 119"/>
            <p:cNvSpPr/>
            <p:nvPr/>
          </p:nvSpPr>
          <p:spPr bwMode="auto">
            <a:xfrm>
              <a:off x="4194175" y="1954213"/>
              <a:ext cx="17463" cy="19050"/>
            </a:xfrm>
            <a:custGeom>
              <a:avLst/>
              <a:gdLst>
                <a:gd name="T0" fmla="*/ 5 w 11"/>
                <a:gd name="T1" fmla="*/ 0 h 11"/>
                <a:gd name="T2" fmla="*/ 5 w 11"/>
                <a:gd name="T3" fmla="*/ 0 h 11"/>
                <a:gd name="T4" fmla="*/ 0 w 11"/>
                <a:gd name="T5" fmla="*/ 4 h 11"/>
                <a:gd name="T6" fmla="*/ 0 w 11"/>
                <a:gd name="T7" fmla="*/ 4 h 11"/>
                <a:gd name="T8" fmla="*/ 0 w 11"/>
                <a:gd name="T9" fmla="*/ 4 h 11"/>
                <a:gd name="T10" fmla="*/ 0 w 11"/>
                <a:gd name="T11" fmla="*/ 5 h 11"/>
                <a:gd name="T12" fmla="*/ 4 w 11"/>
                <a:gd name="T13" fmla="*/ 10 h 11"/>
                <a:gd name="T14" fmla="*/ 5 w 11"/>
                <a:gd name="T15" fmla="*/ 11 h 11"/>
                <a:gd name="T16" fmla="*/ 5 w 11"/>
                <a:gd name="T17" fmla="*/ 11 h 11"/>
                <a:gd name="T18" fmla="*/ 5 w 11"/>
                <a:gd name="T19" fmla="*/ 11 h 11"/>
                <a:gd name="T20" fmla="*/ 5 w 11"/>
                <a:gd name="T21" fmla="*/ 11 h 11"/>
                <a:gd name="T22" fmla="*/ 5 w 11"/>
                <a:gd name="T23" fmla="*/ 11 h 11"/>
                <a:gd name="T24" fmla="*/ 5 w 11"/>
                <a:gd name="T25" fmla="*/ 11 h 11"/>
                <a:gd name="T26" fmla="*/ 10 w 11"/>
                <a:gd name="T27" fmla="*/ 7 h 11"/>
                <a:gd name="T28" fmla="*/ 10 w 11"/>
                <a:gd name="T29" fmla="*/ 7 h 11"/>
                <a:gd name="T30" fmla="*/ 10 w 11"/>
                <a:gd name="T31" fmla="*/ 7 h 11"/>
                <a:gd name="T32" fmla="*/ 10 w 11"/>
                <a:gd name="T33" fmla="*/ 7 h 11"/>
                <a:gd name="T34" fmla="*/ 10 w 11"/>
                <a:gd name="T35" fmla="*/ 7 h 11"/>
                <a:gd name="T36" fmla="*/ 10 w 11"/>
                <a:gd name="T37" fmla="*/ 7 h 11"/>
                <a:gd name="T38" fmla="*/ 10 w 11"/>
                <a:gd name="T39" fmla="*/ 7 h 11"/>
                <a:gd name="T40" fmla="*/ 11 w 11"/>
                <a:gd name="T41" fmla="*/ 5 h 11"/>
                <a:gd name="T42" fmla="*/ 7 w 11"/>
                <a:gd name="T43" fmla="*/ 0 h 11"/>
                <a:gd name="T44" fmla="*/ 7 w 11"/>
                <a:gd name="T45" fmla="*/ 0 h 11"/>
                <a:gd name="T46" fmla="*/ 6 w 11"/>
                <a:gd name="T47" fmla="*/ 0 h 11"/>
                <a:gd name="T48" fmla="*/ 6 w 11"/>
                <a:gd name="T49" fmla="*/ 0 h 11"/>
                <a:gd name="T50" fmla="*/ 5 w 11"/>
                <a:gd name="T51" fmla="*/ 0 h 11"/>
                <a:gd name="T52" fmla="*/ 5 w 11"/>
                <a:gd name="T5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1">
                  <a:moveTo>
                    <a:pt x="5" y="0"/>
                  </a:moveTo>
                  <a:cubicBezTo>
                    <a:pt x="5" y="0"/>
                    <a:pt x="5" y="0"/>
                    <a:pt x="5" y="0"/>
                  </a:cubicBezTo>
                  <a:cubicBezTo>
                    <a:pt x="3" y="0"/>
                    <a:pt x="1" y="2"/>
                    <a:pt x="0" y="4"/>
                  </a:cubicBezTo>
                  <a:cubicBezTo>
                    <a:pt x="0" y="4"/>
                    <a:pt x="0" y="4"/>
                    <a:pt x="0" y="4"/>
                  </a:cubicBezTo>
                  <a:cubicBezTo>
                    <a:pt x="0" y="4"/>
                    <a:pt x="0" y="4"/>
                    <a:pt x="0" y="4"/>
                  </a:cubicBezTo>
                  <a:cubicBezTo>
                    <a:pt x="0" y="4"/>
                    <a:pt x="0" y="5"/>
                    <a:pt x="0" y="5"/>
                  </a:cubicBezTo>
                  <a:cubicBezTo>
                    <a:pt x="0" y="8"/>
                    <a:pt x="2" y="10"/>
                    <a:pt x="4" y="10"/>
                  </a:cubicBezTo>
                  <a:cubicBezTo>
                    <a:pt x="4"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8" y="11"/>
                    <a:pt x="10" y="9"/>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6"/>
                    <a:pt x="11" y="6"/>
                    <a:pt x="11" y="5"/>
                  </a:cubicBezTo>
                  <a:cubicBezTo>
                    <a:pt x="11" y="3"/>
                    <a:pt x="9" y="1"/>
                    <a:pt x="7" y="0"/>
                  </a:cubicBezTo>
                  <a:cubicBezTo>
                    <a:pt x="7" y="0"/>
                    <a:pt x="7" y="0"/>
                    <a:pt x="7" y="0"/>
                  </a:cubicBezTo>
                  <a:cubicBezTo>
                    <a:pt x="7" y="0"/>
                    <a:pt x="6" y="0"/>
                    <a:pt x="6" y="0"/>
                  </a:cubicBezTo>
                  <a:cubicBezTo>
                    <a:pt x="6" y="0"/>
                    <a:pt x="6" y="0"/>
                    <a:pt x="6" y="0"/>
                  </a:cubicBezTo>
                  <a:cubicBezTo>
                    <a:pt x="6" y="0"/>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12" name="Freeform 120"/>
            <p:cNvSpPr>
              <a:spLocks noEditPoints="1"/>
            </p:cNvSpPr>
            <p:nvPr/>
          </p:nvSpPr>
          <p:spPr bwMode="auto">
            <a:xfrm>
              <a:off x="4198938" y="1917701"/>
              <a:ext cx="7938" cy="7938"/>
            </a:xfrm>
            <a:custGeom>
              <a:avLst/>
              <a:gdLst>
                <a:gd name="T0" fmla="*/ 5 w 5"/>
                <a:gd name="T1" fmla="*/ 0 h 5"/>
                <a:gd name="T2" fmla="*/ 5 w 5"/>
                <a:gd name="T3" fmla="*/ 0 h 5"/>
                <a:gd name="T4" fmla="*/ 5 w 5"/>
                <a:gd name="T5" fmla="*/ 0 h 5"/>
                <a:gd name="T6" fmla="*/ 5 w 5"/>
                <a:gd name="T7" fmla="*/ 0 h 5"/>
                <a:gd name="T8" fmla="*/ 5 w 5"/>
                <a:gd name="T9" fmla="*/ 0 h 5"/>
                <a:gd name="T10" fmla="*/ 5 w 5"/>
                <a:gd name="T11" fmla="*/ 0 h 5"/>
                <a:gd name="T12" fmla="*/ 5 w 5"/>
                <a:gd name="T13" fmla="*/ 0 h 5"/>
                <a:gd name="T14" fmla="*/ 5 w 5"/>
                <a:gd name="T15" fmla="*/ 0 h 5"/>
                <a:gd name="T16" fmla="*/ 0 w 5"/>
                <a:gd name="T17" fmla="*/ 5 h 5"/>
                <a:gd name="T18" fmla="*/ 0 w 5"/>
                <a:gd name="T19" fmla="*/ 5 h 5"/>
                <a:gd name="T20" fmla="*/ 0 w 5"/>
                <a:gd name="T21" fmla="*/ 5 h 5"/>
                <a:gd name="T22" fmla="*/ 5 w 5"/>
                <a:gd name="T23" fmla="*/ 0 h 5"/>
                <a:gd name="T24" fmla="*/ 5 w 5"/>
                <a:gd name="T25" fmla="*/ 0 h 5"/>
                <a:gd name="T26" fmla="*/ 5 w 5"/>
                <a:gd name="T27" fmla="*/ 0 h 5"/>
                <a:gd name="T28" fmla="*/ 5 w 5"/>
                <a:gd name="T29" fmla="*/ 0 h 5"/>
                <a:gd name="T30" fmla="*/ 5 w 5"/>
                <a:gd name="T31" fmla="*/ 0 h 5"/>
                <a:gd name="T32" fmla="*/ 5 w 5"/>
                <a:gd name="T33" fmla="*/ 0 h 5"/>
                <a:gd name="T34" fmla="*/ 5 w 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moveTo>
                    <a:pt x="5" y="0"/>
                  </a:moveTo>
                  <a:cubicBezTo>
                    <a:pt x="5" y="0"/>
                    <a:pt x="5" y="0"/>
                    <a:pt x="5" y="0"/>
                  </a:cubicBezTo>
                  <a:cubicBezTo>
                    <a:pt x="2" y="0"/>
                    <a:pt x="0" y="2"/>
                    <a:pt x="0" y="5"/>
                  </a:cubicBezTo>
                  <a:cubicBezTo>
                    <a:pt x="0" y="5"/>
                    <a:pt x="0" y="5"/>
                    <a:pt x="0" y="5"/>
                  </a:cubicBezTo>
                  <a:cubicBezTo>
                    <a:pt x="0" y="5"/>
                    <a:pt x="0" y="5"/>
                    <a:pt x="0" y="5"/>
                  </a:cubicBezTo>
                  <a:cubicBezTo>
                    <a:pt x="0" y="2"/>
                    <a:pt x="2"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13" name="Freeform 121"/>
            <p:cNvSpPr/>
            <p:nvPr/>
          </p:nvSpPr>
          <p:spPr bwMode="auto">
            <a:xfrm>
              <a:off x="4198938" y="1917701"/>
              <a:ext cx="17463" cy="15875"/>
            </a:xfrm>
            <a:custGeom>
              <a:avLst/>
              <a:gdLst>
                <a:gd name="T0" fmla="*/ 5 w 11"/>
                <a:gd name="T1" fmla="*/ 0 h 10"/>
                <a:gd name="T2" fmla="*/ 5 w 11"/>
                <a:gd name="T3" fmla="*/ 0 h 10"/>
                <a:gd name="T4" fmla="*/ 0 w 11"/>
                <a:gd name="T5" fmla="*/ 5 h 10"/>
                <a:gd name="T6" fmla="*/ 5 w 11"/>
                <a:gd name="T7" fmla="*/ 10 h 10"/>
                <a:gd name="T8" fmla="*/ 11 w 11"/>
                <a:gd name="T9" fmla="*/ 5 h 10"/>
                <a:gd name="T10" fmla="*/ 11 w 11"/>
                <a:gd name="T11" fmla="*/ 5 h 10"/>
                <a:gd name="T12" fmla="*/ 5 w 11"/>
                <a:gd name="T13" fmla="*/ 0 h 10"/>
                <a:gd name="T14" fmla="*/ 5 w 11"/>
                <a:gd name="T15" fmla="*/ 0 h 10"/>
                <a:gd name="T16" fmla="*/ 5 w 11"/>
                <a:gd name="T17" fmla="*/ 0 h 10"/>
                <a:gd name="T18" fmla="*/ 5 w 11"/>
                <a:gd name="T19" fmla="*/ 0 h 10"/>
                <a:gd name="T20" fmla="*/ 5 w 11"/>
                <a:gd name="T21" fmla="*/ 0 h 10"/>
                <a:gd name="T22" fmla="*/ 5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cubicBezTo>
                    <a:pt x="5" y="0"/>
                    <a:pt x="5" y="0"/>
                    <a:pt x="5" y="0"/>
                  </a:cubicBezTo>
                  <a:cubicBezTo>
                    <a:pt x="2" y="0"/>
                    <a:pt x="0" y="2"/>
                    <a:pt x="0" y="5"/>
                  </a:cubicBezTo>
                  <a:cubicBezTo>
                    <a:pt x="0" y="8"/>
                    <a:pt x="2" y="10"/>
                    <a:pt x="5" y="10"/>
                  </a:cubicBezTo>
                  <a:cubicBezTo>
                    <a:pt x="8" y="10"/>
                    <a:pt x="11" y="8"/>
                    <a:pt x="11" y="5"/>
                  </a:cubicBezTo>
                  <a:cubicBezTo>
                    <a:pt x="11" y="5"/>
                    <a:pt x="11" y="5"/>
                    <a:pt x="11" y="5"/>
                  </a:cubicBezTo>
                  <a:cubicBezTo>
                    <a:pt x="11" y="2"/>
                    <a:pt x="8"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14" name="Freeform 122"/>
            <p:cNvSpPr>
              <a:spLocks noEditPoints="1"/>
            </p:cNvSpPr>
            <p:nvPr/>
          </p:nvSpPr>
          <p:spPr bwMode="auto">
            <a:xfrm>
              <a:off x="4194175" y="1879601"/>
              <a:ext cx="15875" cy="9525"/>
            </a:xfrm>
            <a:custGeom>
              <a:avLst/>
              <a:gdLst>
                <a:gd name="T0" fmla="*/ 10 w 10"/>
                <a:gd name="T1" fmla="*/ 4 h 6"/>
                <a:gd name="T2" fmla="*/ 10 w 10"/>
                <a:gd name="T3" fmla="*/ 4 h 6"/>
                <a:gd name="T4" fmla="*/ 10 w 10"/>
                <a:gd name="T5" fmla="*/ 4 h 6"/>
                <a:gd name="T6" fmla="*/ 10 w 10"/>
                <a:gd name="T7" fmla="*/ 4 h 6"/>
                <a:gd name="T8" fmla="*/ 10 w 10"/>
                <a:gd name="T9" fmla="*/ 4 h 6"/>
                <a:gd name="T10" fmla="*/ 4 w 10"/>
                <a:gd name="T11" fmla="*/ 1 h 6"/>
                <a:gd name="T12" fmla="*/ 4 w 10"/>
                <a:gd name="T13" fmla="*/ 1 h 6"/>
                <a:gd name="T14" fmla="*/ 4 w 10"/>
                <a:gd name="T15" fmla="*/ 1 h 6"/>
                <a:gd name="T16" fmla="*/ 0 w 10"/>
                <a:gd name="T17" fmla="*/ 6 h 6"/>
                <a:gd name="T18" fmla="*/ 0 w 10"/>
                <a:gd name="T19" fmla="*/ 6 h 6"/>
                <a:gd name="T20" fmla="*/ 4 w 10"/>
                <a:gd name="T21" fmla="*/ 1 h 6"/>
                <a:gd name="T22" fmla="*/ 4 w 10"/>
                <a:gd name="T23" fmla="*/ 1 h 6"/>
                <a:gd name="T24" fmla="*/ 5 w 10"/>
                <a:gd name="T25" fmla="*/ 0 h 6"/>
                <a:gd name="T26" fmla="*/ 5 w 10"/>
                <a:gd name="T27" fmla="*/ 0 h 6"/>
                <a:gd name="T28" fmla="*/ 4 w 10"/>
                <a:gd name="T29" fmla="*/ 1 h 6"/>
                <a:gd name="T30" fmla="*/ 4 w 10"/>
                <a:gd name="T31" fmla="*/ 1 h 6"/>
                <a:gd name="T32" fmla="*/ 5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10" y="4"/>
                  </a:moveTo>
                  <a:cubicBezTo>
                    <a:pt x="10" y="4"/>
                    <a:pt x="10" y="4"/>
                    <a:pt x="10" y="4"/>
                  </a:cubicBezTo>
                  <a:cubicBezTo>
                    <a:pt x="10" y="4"/>
                    <a:pt x="10" y="4"/>
                    <a:pt x="10" y="4"/>
                  </a:cubicBezTo>
                  <a:cubicBezTo>
                    <a:pt x="10" y="4"/>
                    <a:pt x="10" y="4"/>
                    <a:pt x="10" y="4"/>
                  </a:cubicBezTo>
                  <a:cubicBezTo>
                    <a:pt x="10" y="4"/>
                    <a:pt x="10" y="4"/>
                    <a:pt x="10" y="4"/>
                  </a:cubicBezTo>
                  <a:moveTo>
                    <a:pt x="4" y="1"/>
                  </a:moveTo>
                  <a:cubicBezTo>
                    <a:pt x="4" y="1"/>
                    <a:pt x="4" y="1"/>
                    <a:pt x="4" y="1"/>
                  </a:cubicBezTo>
                  <a:cubicBezTo>
                    <a:pt x="4" y="1"/>
                    <a:pt x="4" y="1"/>
                    <a:pt x="4" y="1"/>
                  </a:cubicBezTo>
                  <a:cubicBezTo>
                    <a:pt x="2" y="1"/>
                    <a:pt x="0" y="3"/>
                    <a:pt x="0" y="6"/>
                  </a:cubicBezTo>
                  <a:cubicBezTo>
                    <a:pt x="0" y="6"/>
                    <a:pt x="0" y="6"/>
                    <a:pt x="0" y="6"/>
                  </a:cubicBezTo>
                  <a:cubicBezTo>
                    <a:pt x="0" y="3"/>
                    <a:pt x="2" y="1"/>
                    <a:pt x="4" y="1"/>
                  </a:cubicBezTo>
                  <a:cubicBezTo>
                    <a:pt x="4" y="1"/>
                    <a:pt x="4" y="1"/>
                    <a:pt x="4" y="1"/>
                  </a:cubicBezTo>
                  <a:moveTo>
                    <a:pt x="5" y="0"/>
                  </a:moveTo>
                  <a:cubicBezTo>
                    <a:pt x="5" y="0"/>
                    <a:pt x="5" y="0"/>
                    <a:pt x="5" y="0"/>
                  </a:cubicBezTo>
                  <a:cubicBezTo>
                    <a:pt x="5" y="0"/>
                    <a:pt x="4" y="0"/>
                    <a:pt x="4" y="1"/>
                  </a:cubicBezTo>
                  <a:cubicBezTo>
                    <a:pt x="4" y="1"/>
                    <a:pt x="4" y="1"/>
                    <a:pt x="4" y="1"/>
                  </a:cubicBezTo>
                  <a:cubicBezTo>
                    <a:pt x="4"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15" name="Freeform 123"/>
            <p:cNvSpPr/>
            <p:nvPr/>
          </p:nvSpPr>
          <p:spPr bwMode="auto">
            <a:xfrm>
              <a:off x="4194175" y="1879601"/>
              <a:ext cx="17463" cy="17463"/>
            </a:xfrm>
            <a:custGeom>
              <a:avLst/>
              <a:gdLst>
                <a:gd name="T0" fmla="*/ 5 w 11"/>
                <a:gd name="T1" fmla="*/ 0 h 11"/>
                <a:gd name="T2" fmla="*/ 5 w 11"/>
                <a:gd name="T3" fmla="*/ 0 h 11"/>
                <a:gd name="T4" fmla="*/ 4 w 11"/>
                <a:gd name="T5" fmla="*/ 1 h 11"/>
                <a:gd name="T6" fmla="*/ 4 w 11"/>
                <a:gd name="T7" fmla="*/ 1 h 11"/>
                <a:gd name="T8" fmla="*/ 4 w 11"/>
                <a:gd name="T9" fmla="*/ 1 h 11"/>
                <a:gd name="T10" fmla="*/ 0 w 11"/>
                <a:gd name="T11" fmla="*/ 6 h 11"/>
                <a:gd name="T12" fmla="*/ 0 w 11"/>
                <a:gd name="T13" fmla="*/ 7 h 11"/>
                <a:gd name="T14" fmla="*/ 0 w 11"/>
                <a:gd name="T15" fmla="*/ 7 h 11"/>
                <a:gd name="T16" fmla="*/ 0 w 11"/>
                <a:gd name="T17" fmla="*/ 7 h 11"/>
                <a:gd name="T18" fmla="*/ 0 w 11"/>
                <a:gd name="T19" fmla="*/ 7 h 11"/>
                <a:gd name="T20" fmla="*/ 0 w 11"/>
                <a:gd name="T21" fmla="*/ 7 h 11"/>
                <a:gd name="T22" fmla="*/ 5 w 11"/>
                <a:gd name="T23" fmla="*/ 11 h 11"/>
                <a:gd name="T24" fmla="*/ 5 w 11"/>
                <a:gd name="T25" fmla="*/ 11 h 11"/>
                <a:gd name="T26" fmla="*/ 5 w 11"/>
                <a:gd name="T27" fmla="*/ 11 h 11"/>
                <a:gd name="T28" fmla="*/ 5 w 11"/>
                <a:gd name="T29" fmla="*/ 11 h 11"/>
                <a:gd name="T30" fmla="*/ 5 w 11"/>
                <a:gd name="T31" fmla="*/ 11 h 11"/>
                <a:gd name="T32" fmla="*/ 5 w 11"/>
                <a:gd name="T33" fmla="*/ 11 h 11"/>
                <a:gd name="T34" fmla="*/ 7 w 11"/>
                <a:gd name="T35" fmla="*/ 11 h 11"/>
                <a:gd name="T36" fmla="*/ 7 w 11"/>
                <a:gd name="T37" fmla="*/ 11 h 11"/>
                <a:gd name="T38" fmla="*/ 7 w 11"/>
                <a:gd name="T39" fmla="*/ 11 h 11"/>
                <a:gd name="T40" fmla="*/ 11 w 11"/>
                <a:gd name="T41" fmla="*/ 6 h 11"/>
                <a:gd name="T42" fmla="*/ 10 w 11"/>
                <a:gd name="T43" fmla="*/ 4 h 11"/>
                <a:gd name="T44" fmla="*/ 10 w 11"/>
                <a:gd name="T45" fmla="*/ 4 h 11"/>
                <a:gd name="T46" fmla="*/ 10 w 11"/>
                <a:gd name="T47" fmla="*/ 4 h 11"/>
                <a:gd name="T48" fmla="*/ 10 w 11"/>
                <a:gd name="T49" fmla="*/ 4 h 11"/>
                <a:gd name="T50" fmla="*/ 5 w 11"/>
                <a:gd name="T51" fmla="*/ 0 h 11"/>
                <a:gd name="T52" fmla="*/ 5 w 11"/>
                <a:gd name="T5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1">
                  <a:moveTo>
                    <a:pt x="5" y="0"/>
                  </a:moveTo>
                  <a:cubicBezTo>
                    <a:pt x="5" y="0"/>
                    <a:pt x="5" y="0"/>
                    <a:pt x="5" y="0"/>
                  </a:cubicBezTo>
                  <a:cubicBezTo>
                    <a:pt x="5" y="0"/>
                    <a:pt x="4" y="0"/>
                    <a:pt x="4" y="1"/>
                  </a:cubicBezTo>
                  <a:cubicBezTo>
                    <a:pt x="4" y="1"/>
                    <a:pt x="4" y="1"/>
                    <a:pt x="4" y="1"/>
                  </a:cubicBezTo>
                  <a:cubicBezTo>
                    <a:pt x="4" y="1"/>
                    <a:pt x="4" y="1"/>
                    <a:pt x="4" y="1"/>
                  </a:cubicBezTo>
                  <a:cubicBezTo>
                    <a:pt x="2" y="1"/>
                    <a:pt x="0" y="3"/>
                    <a:pt x="0" y="6"/>
                  </a:cubicBezTo>
                  <a:cubicBezTo>
                    <a:pt x="0" y="6"/>
                    <a:pt x="0" y="7"/>
                    <a:pt x="0" y="7"/>
                  </a:cubicBezTo>
                  <a:cubicBezTo>
                    <a:pt x="0" y="7"/>
                    <a:pt x="0" y="7"/>
                    <a:pt x="0" y="7"/>
                  </a:cubicBezTo>
                  <a:cubicBezTo>
                    <a:pt x="0" y="7"/>
                    <a:pt x="0" y="7"/>
                    <a:pt x="0" y="7"/>
                  </a:cubicBezTo>
                  <a:cubicBezTo>
                    <a:pt x="0" y="7"/>
                    <a:pt x="0" y="7"/>
                    <a:pt x="0" y="7"/>
                  </a:cubicBezTo>
                  <a:cubicBezTo>
                    <a:pt x="0" y="7"/>
                    <a:pt x="0" y="7"/>
                    <a:pt x="0" y="7"/>
                  </a:cubicBezTo>
                  <a:cubicBezTo>
                    <a:pt x="1" y="9"/>
                    <a:pt x="3"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6" y="11"/>
                    <a:pt x="6" y="11"/>
                    <a:pt x="7" y="11"/>
                  </a:cubicBezTo>
                  <a:cubicBezTo>
                    <a:pt x="7" y="11"/>
                    <a:pt x="7" y="11"/>
                    <a:pt x="7" y="11"/>
                  </a:cubicBezTo>
                  <a:cubicBezTo>
                    <a:pt x="7" y="11"/>
                    <a:pt x="7" y="11"/>
                    <a:pt x="7" y="11"/>
                  </a:cubicBezTo>
                  <a:cubicBezTo>
                    <a:pt x="9" y="10"/>
                    <a:pt x="11" y="8"/>
                    <a:pt x="11" y="6"/>
                  </a:cubicBezTo>
                  <a:cubicBezTo>
                    <a:pt x="11" y="5"/>
                    <a:pt x="10" y="5"/>
                    <a:pt x="10" y="4"/>
                  </a:cubicBezTo>
                  <a:cubicBezTo>
                    <a:pt x="10" y="4"/>
                    <a:pt x="10" y="4"/>
                    <a:pt x="10" y="4"/>
                  </a:cubicBezTo>
                  <a:cubicBezTo>
                    <a:pt x="10" y="4"/>
                    <a:pt x="10" y="4"/>
                    <a:pt x="10" y="4"/>
                  </a:cubicBezTo>
                  <a:cubicBezTo>
                    <a:pt x="10" y="4"/>
                    <a:pt x="10" y="4"/>
                    <a:pt x="10" y="4"/>
                  </a:cubicBezTo>
                  <a:cubicBezTo>
                    <a:pt x="10" y="2"/>
                    <a:pt x="8"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16" name="Freeform 124"/>
            <p:cNvSpPr>
              <a:spLocks noEditPoints="1"/>
            </p:cNvSpPr>
            <p:nvPr/>
          </p:nvSpPr>
          <p:spPr bwMode="auto">
            <a:xfrm>
              <a:off x="4194175" y="1879601"/>
              <a:ext cx="11113" cy="17463"/>
            </a:xfrm>
            <a:custGeom>
              <a:avLst/>
              <a:gdLst>
                <a:gd name="T0" fmla="*/ 5 w 7"/>
                <a:gd name="T1" fmla="*/ 11 h 11"/>
                <a:gd name="T2" fmla="*/ 5 w 7"/>
                <a:gd name="T3" fmla="*/ 11 h 11"/>
                <a:gd name="T4" fmla="*/ 5 w 7"/>
                <a:gd name="T5" fmla="*/ 11 h 11"/>
                <a:gd name="T6" fmla="*/ 5 w 7"/>
                <a:gd name="T7" fmla="*/ 11 h 11"/>
                <a:gd name="T8" fmla="*/ 7 w 7"/>
                <a:gd name="T9" fmla="*/ 11 h 11"/>
                <a:gd name="T10" fmla="*/ 5 w 7"/>
                <a:gd name="T11" fmla="*/ 11 h 11"/>
                <a:gd name="T12" fmla="*/ 7 w 7"/>
                <a:gd name="T13" fmla="*/ 11 h 11"/>
                <a:gd name="T14" fmla="*/ 0 w 7"/>
                <a:gd name="T15" fmla="*/ 7 h 11"/>
                <a:gd name="T16" fmla="*/ 0 w 7"/>
                <a:gd name="T17" fmla="*/ 7 h 11"/>
                <a:gd name="T18" fmla="*/ 0 w 7"/>
                <a:gd name="T19" fmla="*/ 7 h 11"/>
                <a:gd name="T20" fmla="*/ 5 w 7"/>
                <a:gd name="T21" fmla="*/ 0 h 11"/>
                <a:gd name="T22" fmla="*/ 5 w 7"/>
                <a:gd name="T23" fmla="*/ 0 h 11"/>
                <a:gd name="T24" fmla="*/ 5 w 7"/>
                <a:gd name="T25" fmla="*/ 0 h 11"/>
                <a:gd name="T26" fmla="*/ 5 w 7"/>
                <a:gd name="T27" fmla="*/ 0 h 11"/>
                <a:gd name="T28" fmla="*/ 5 w 7"/>
                <a:gd name="T29" fmla="*/ 0 h 11"/>
                <a:gd name="T30" fmla="*/ 5 w 7"/>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1">
                  <a:moveTo>
                    <a:pt x="5" y="11"/>
                  </a:moveTo>
                  <a:cubicBezTo>
                    <a:pt x="5" y="11"/>
                    <a:pt x="5" y="11"/>
                    <a:pt x="5" y="11"/>
                  </a:cubicBezTo>
                  <a:cubicBezTo>
                    <a:pt x="5" y="11"/>
                    <a:pt x="5" y="11"/>
                    <a:pt x="5" y="11"/>
                  </a:cubicBezTo>
                  <a:cubicBezTo>
                    <a:pt x="5" y="11"/>
                    <a:pt x="5" y="11"/>
                    <a:pt x="5" y="11"/>
                  </a:cubicBezTo>
                  <a:moveTo>
                    <a:pt x="7" y="11"/>
                  </a:moveTo>
                  <a:cubicBezTo>
                    <a:pt x="6" y="11"/>
                    <a:pt x="6" y="11"/>
                    <a:pt x="5" y="11"/>
                  </a:cubicBezTo>
                  <a:cubicBezTo>
                    <a:pt x="6" y="11"/>
                    <a:pt x="6" y="11"/>
                    <a:pt x="7" y="11"/>
                  </a:cubicBezTo>
                  <a:moveTo>
                    <a:pt x="0" y="7"/>
                  </a:moveTo>
                  <a:cubicBezTo>
                    <a:pt x="0" y="7"/>
                    <a:pt x="0" y="7"/>
                    <a:pt x="0" y="7"/>
                  </a:cubicBezTo>
                  <a:cubicBezTo>
                    <a:pt x="0" y="7"/>
                    <a:pt x="0" y="7"/>
                    <a:pt x="0" y="7"/>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17" name="Freeform 125"/>
            <p:cNvSpPr>
              <a:spLocks noEditPoints="1"/>
            </p:cNvSpPr>
            <p:nvPr/>
          </p:nvSpPr>
          <p:spPr bwMode="auto">
            <a:xfrm>
              <a:off x="4179888" y="1844676"/>
              <a:ext cx="17463" cy="7938"/>
            </a:xfrm>
            <a:custGeom>
              <a:avLst/>
              <a:gdLst>
                <a:gd name="T0" fmla="*/ 10 w 11"/>
                <a:gd name="T1" fmla="*/ 2 h 5"/>
                <a:gd name="T2" fmla="*/ 10 w 11"/>
                <a:gd name="T3" fmla="*/ 2 h 5"/>
                <a:gd name="T4" fmla="*/ 11 w 11"/>
                <a:gd name="T5" fmla="*/ 5 h 5"/>
                <a:gd name="T6" fmla="*/ 11 w 11"/>
                <a:gd name="T7" fmla="*/ 5 h 5"/>
                <a:gd name="T8" fmla="*/ 10 w 11"/>
                <a:gd name="T9" fmla="*/ 2 h 5"/>
                <a:gd name="T10" fmla="*/ 10 w 11"/>
                <a:gd name="T11" fmla="*/ 2 h 5"/>
                <a:gd name="T12" fmla="*/ 10 w 11"/>
                <a:gd name="T13" fmla="*/ 2 h 5"/>
                <a:gd name="T14" fmla="*/ 3 w 11"/>
                <a:gd name="T15" fmla="*/ 0 h 5"/>
                <a:gd name="T16" fmla="*/ 3 w 11"/>
                <a:gd name="T17" fmla="*/ 0 h 5"/>
                <a:gd name="T18" fmla="*/ 3 w 11"/>
                <a:gd name="T19" fmla="*/ 0 h 5"/>
                <a:gd name="T20" fmla="*/ 0 w 11"/>
                <a:gd name="T21" fmla="*/ 5 h 5"/>
                <a:gd name="T22" fmla="*/ 0 w 11"/>
                <a:gd name="T23" fmla="*/ 5 h 5"/>
                <a:gd name="T24" fmla="*/ 3 w 11"/>
                <a:gd name="T25" fmla="*/ 0 h 5"/>
                <a:gd name="T26" fmla="*/ 3 w 11"/>
                <a:gd name="T27" fmla="*/ 0 h 5"/>
                <a:gd name="T28" fmla="*/ 5 w 11"/>
                <a:gd name="T29" fmla="*/ 0 h 5"/>
                <a:gd name="T30" fmla="*/ 5 w 11"/>
                <a:gd name="T31" fmla="*/ 0 h 5"/>
                <a:gd name="T32" fmla="*/ 3 w 11"/>
                <a:gd name="T33" fmla="*/ 0 h 5"/>
                <a:gd name="T34" fmla="*/ 3 w 11"/>
                <a:gd name="T35" fmla="*/ 0 h 5"/>
                <a:gd name="T36" fmla="*/ 5 w 11"/>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5">
                  <a:moveTo>
                    <a:pt x="10" y="2"/>
                  </a:moveTo>
                  <a:cubicBezTo>
                    <a:pt x="10" y="2"/>
                    <a:pt x="10" y="2"/>
                    <a:pt x="10" y="2"/>
                  </a:cubicBezTo>
                  <a:cubicBezTo>
                    <a:pt x="10" y="3"/>
                    <a:pt x="10" y="4"/>
                    <a:pt x="11" y="5"/>
                  </a:cubicBezTo>
                  <a:cubicBezTo>
                    <a:pt x="11" y="5"/>
                    <a:pt x="11" y="5"/>
                    <a:pt x="11" y="5"/>
                  </a:cubicBezTo>
                  <a:cubicBezTo>
                    <a:pt x="10" y="4"/>
                    <a:pt x="10" y="3"/>
                    <a:pt x="10" y="2"/>
                  </a:cubicBezTo>
                  <a:cubicBezTo>
                    <a:pt x="10" y="2"/>
                    <a:pt x="10" y="2"/>
                    <a:pt x="10" y="2"/>
                  </a:cubicBezTo>
                  <a:cubicBezTo>
                    <a:pt x="10" y="2"/>
                    <a:pt x="10" y="2"/>
                    <a:pt x="10" y="2"/>
                  </a:cubicBezTo>
                  <a:moveTo>
                    <a:pt x="3" y="0"/>
                  </a:moveTo>
                  <a:cubicBezTo>
                    <a:pt x="3" y="0"/>
                    <a:pt x="3" y="0"/>
                    <a:pt x="3" y="0"/>
                  </a:cubicBezTo>
                  <a:cubicBezTo>
                    <a:pt x="3" y="0"/>
                    <a:pt x="3" y="0"/>
                    <a:pt x="3" y="0"/>
                  </a:cubicBezTo>
                  <a:cubicBezTo>
                    <a:pt x="1" y="1"/>
                    <a:pt x="0" y="3"/>
                    <a:pt x="0" y="5"/>
                  </a:cubicBezTo>
                  <a:cubicBezTo>
                    <a:pt x="0" y="5"/>
                    <a:pt x="0" y="5"/>
                    <a:pt x="0" y="5"/>
                  </a:cubicBezTo>
                  <a:cubicBezTo>
                    <a:pt x="0" y="3"/>
                    <a:pt x="1" y="1"/>
                    <a:pt x="3" y="0"/>
                  </a:cubicBezTo>
                  <a:cubicBezTo>
                    <a:pt x="3" y="0"/>
                    <a:pt x="3" y="0"/>
                    <a:pt x="3" y="0"/>
                  </a:cubicBezTo>
                  <a:moveTo>
                    <a:pt x="5" y="0"/>
                  </a:moveTo>
                  <a:cubicBezTo>
                    <a:pt x="5" y="0"/>
                    <a:pt x="5" y="0"/>
                    <a:pt x="5" y="0"/>
                  </a:cubicBezTo>
                  <a:cubicBezTo>
                    <a:pt x="4" y="0"/>
                    <a:pt x="4" y="0"/>
                    <a:pt x="3" y="0"/>
                  </a:cubicBezTo>
                  <a:cubicBezTo>
                    <a:pt x="3" y="0"/>
                    <a:pt x="3" y="0"/>
                    <a:pt x="3" y="0"/>
                  </a:cubicBezTo>
                  <a:cubicBezTo>
                    <a:pt x="4" y="0"/>
                    <a:pt x="4"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18" name="Freeform 126"/>
            <p:cNvSpPr/>
            <p:nvPr/>
          </p:nvSpPr>
          <p:spPr bwMode="auto">
            <a:xfrm>
              <a:off x="4179888" y="1844676"/>
              <a:ext cx="17463" cy="15875"/>
            </a:xfrm>
            <a:custGeom>
              <a:avLst/>
              <a:gdLst>
                <a:gd name="T0" fmla="*/ 5 w 11"/>
                <a:gd name="T1" fmla="*/ 0 h 10"/>
                <a:gd name="T2" fmla="*/ 5 w 11"/>
                <a:gd name="T3" fmla="*/ 0 h 10"/>
                <a:gd name="T4" fmla="*/ 3 w 11"/>
                <a:gd name="T5" fmla="*/ 0 h 10"/>
                <a:gd name="T6" fmla="*/ 3 w 11"/>
                <a:gd name="T7" fmla="*/ 0 h 10"/>
                <a:gd name="T8" fmla="*/ 3 w 11"/>
                <a:gd name="T9" fmla="*/ 0 h 10"/>
                <a:gd name="T10" fmla="*/ 0 w 11"/>
                <a:gd name="T11" fmla="*/ 5 h 10"/>
                <a:gd name="T12" fmla="*/ 1 w 11"/>
                <a:gd name="T13" fmla="*/ 7 h 10"/>
                <a:gd name="T14" fmla="*/ 1 w 11"/>
                <a:gd name="T15" fmla="*/ 8 h 10"/>
                <a:gd name="T16" fmla="*/ 1 w 11"/>
                <a:gd name="T17" fmla="*/ 8 h 10"/>
                <a:gd name="T18" fmla="*/ 1 w 11"/>
                <a:gd name="T19" fmla="*/ 8 h 10"/>
                <a:gd name="T20" fmla="*/ 1 w 11"/>
                <a:gd name="T21" fmla="*/ 8 h 10"/>
                <a:gd name="T22" fmla="*/ 5 w 11"/>
                <a:gd name="T23" fmla="*/ 10 h 10"/>
                <a:gd name="T24" fmla="*/ 5 w 11"/>
                <a:gd name="T25" fmla="*/ 10 h 10"/>
                <a:gd name="T26" fmla="*/ 5 w 11"/>
                <a:gd name="T27" fmla="*/ 10 h 10"/>
                <a:gd name="T28" fmla="*/ 5 w 11"/>
                <a:gd name="T29" fmla="*/ 10 h 10"/>
                <a:gd name="T30" fmla="*/ 5 w 11"/>
                <a:gd name="T31" fmla="*/ 10 h 10"/>
                <a:gd name="T32" fmla="*/ 5 w 11"/>
                <a:gd name="T33" fmla="*/ 10 h 10"/>
                <a:gd name="T34" fmla="*/ 8 w 11"/>
                <a:gd name="T35" fmla="*/ 9 h 10"/>
                <a:gd name="T36" fmla="*/ 8 w 11"/>
                <a:gd name="T37" fmla="*/ 9 h 10"/>
                <a:gd name="T38" fmla="*/ 8 w 11"/>
                <a:gd name="T39" fmla="*/ 9 h 10"/>
                <a:gd name="T40" fmla="*/ 11 w 11"/>
                <a:gd name="T41" fmla="*/ 5 h 10"/>
                <a:gd name="T42" fmla="*/ 10 w 11"/>
                <a:gd name="T43" fmla="*/ 2 h 10"/>
                <a:gd name="T44" fmla="*/ 10 w 11"/>
                <a:gd name="T45" fmla="*/ 2 h 10"/>
                <a:gd name="T46" fmla="*/ 5 w 11"/>
                <a:gd name="T47" fmla="*/ 0 h 10"/>
                <a:gd name="T48" fmla="*/ 5 w 11"/>
                <a:gd name="T4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10">
                  <a:moveTo>
                    <a:pt x="5" y="0"/>
                  </a:moveTo>
                  <a:cubicBezTo>
                    <a:pt x="5" y="0"/>
                    <a:pt x="5" y="0"/>
                    <a:pt x="5" y="0"/>
                  </a:cubicBezTo>
                  <a:cubicBezTo>
                    <a:pt x="4" y="0"/>
                    <a:pt x="4" y="0"/>
                    <a:pt x="3" y="0"/>
                  </a:cubicBezTo>
                  <a:cubicBezTo>
                    <a:pt x="3" y="0"/>
                    <a:pt x="3" y="0"/>
                    <a:pt x="3" y="0"/>
                  </a:cubicBezTo>
                  <a:cubicBezTo>
                    <a:pt x="3" y="0"/>
                    <a:pt x="3" y="0"/>
                    <a:pt x="3" y="0"/>
                  </a:cubicBezTo>
                  <a:cubicBezTo>
                    <a:pt x="1" y="1"/>
                    <a:pt x="0" y="3"/>
                    <a:pt x="0" y="5"/>
                  </a:cubicBezTo>
                  <a:cubicBezTo>
                    <a:pt x="0" y="6"/>
                    <a:pt x="0" y="7"/>
                    <a:pt x="1" y="7"/>
                  </a:cubicBezTo>
                  <a:cubicBezTo>
                    <a:pt x="1" y="8"/>
                    <a:pt x="1" y="8"/>
                    <a:pt x="1" y="8"/>
                  </a:cubicBezTo>
                  <a:cubicBezTo>
                    <a:pt x="1" y="8"/>
                    <a:pt x="1" y="8"/>
                    <a:pt x="1" y="8"/>
                  </a:cubicBezTo>
                  <a:cubicBezTo>
                    <a:pt x="1" y="8"/>
                    <a:pt x="1" y="8"/>
                    <a:pt x="1" y="8"/>
                  </a:cubicBezTo>
                  <a:cubicBezTo>
                    <a:pt x="1" y="8"/>
                    <a:pt x="1" y="8"/>
                    <a:pt x="1" y="8"/>
                  </a:cubicBezTo>
                  <a:cubicBezTo>
                    <a:pt x="2" y="9"/>
                    <a:pt x="3"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6" y="10"/>
                    <a:pt x="7" y="10"/>
                    <a:pt x="8" y="9"/>
                  </a:cubicBezTo>
                  <a:cubicBezTo>
                    <a:pt x="8" y="9"/>
                    <a:pt x="8" y="9"/>
                    <a:pt x="8" y="9"/>
                  </a:cubicBezTo>
                  <a:cubicBezTo>
                    <a:pt x="8" y="9"/>
                    <a:pt x="8" y="9"/>
                    <a:pt x="8" y="9"/>
                  </a:cubicBezTo>
                  <a:cubicBezTo>
                    <a:pt x="10" y="8"/>
                    <a:pt x="11" y="7"/>
                    <a:pt x="11" y="5"/>
                  </a:cubicBezTo>
                  <a:cubicBezTo>
                    <a:pt x="10" y="4"/>
                    <a:pt x="10" y="3"/>
                    <a:pt x="10" y="2"/>
                  </a:cubicBezTo>
                  <a:cubicBezTo>
                    <a:pt x="10" y="2"/>
                    <a:pt x="10" y="2"/>
                    <a:pt x="10" y="2"/>
                  </a:cubicBezTo>
                  <a:cubicBezTo>
                    <a:pt x="9" y="0"/>
                    <a:pt x="7"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19" name="Freeform 127"/>
            <p:cNvSpPr>
              <a:spLocks noEditPoints="1"/>
            </p:cNvSpPr>
            <p:nvPr/>
          </p:nvSpPr>
          <p:spPr bwMode="auto">
            <a:xfrm>
              <a:off x="4181475" y="1844676"/>
              <a:ext cx="11113" cy="15875"/>
            </a:xfrm>
            <a:custGeom>
              <a:avLst/>
              <a:gdLst>
                <a:gd name="T0" fmla="*/ 4 w 7"/>
                <a:gd name="T1" fmla="*/ 10 h 10"/>
                <a:gd name="T2" fmla="*/ 4 w 7"/>
                <a:gd name="T3" fmla="*/ 10 h 10"/>
                <a:gd name="T4" fmla="*/ 4 w 7"/>
                <a:gd name="T5" fmla="*/ 10 h 10"/>
                <a:gd name="T6" fmla="*/ 4 w 7"/>
                <a:gd name="T7" fmla="*/ 10 h 10"/>
                <a:gd name="T8" fmla="*/ 7 w 7"/>
                <a:gd name="T9" fmla="*/ 9 h 10"/>
                <a:gd name="T10" fmla="*/ 4 w 7"/>
                <a:gd name="T11" fmla="*/ 10 h 10"/>
                <a:gd name="T12" fmla="*/ 7 w 7"/>
                <a:gd name="T13" fmla="*/ 9 h 10"/>
                <a:gd name="T14" fmla="*/ 0 w 7"/>
                <a:gd name="T15" fmla="*/ 8 h 10"/>
                <a:gd name="T16" fmla="*/ 0 w 7"/>
                <a:gd name="T17" fmla="*/ 8 h 10"/>
                <a:gd name="T18" fmla="*/ 0 w 7"/>
                <a:gd name="T19" fmla="*/ 8 h 10"/>
                <a:gd name="T20" fmla="*/ 4 w 7"/>
                <a:gd name="T21" fmla="*/ 0 h 10"/>
                <a:gd name="T22" fmla="*/ 4 w 7"/>
                <a:gd name="T23" fmla="*/ 0 h 10"/>
                <a:gd name="T24" fmla="*/ 4 w 7"/>
                <a:gd name="T25" fmla="*/ 0 h 10"/>
                <a:gd name="T26" fmla="*/ 4 w 7"/>
                <a:gd name="T27" fmla="*/ 0 h 10"/>
                <a:gd name="T28" fmla="*/ 4 w 7"/>
                <a:gd name="T29" fmla="*/ 0 h 10"/>
                <a:gd name="T30" fmla="*/ 4 w 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0">
                  <a:moveTo>
                    <a:pt x="4" y="10"/>
                  </a:moveTo>
                  <a:cubicBezTo>
                    <a:pt x="4" y="10"/>
                    <a:pt x="4" y="10"/>
                    <a:pt x="4" y="10"/>
                  </a:cubicBezTo>
                  <a:cubicBezTo>
                    <a:pt x="4" y="10"/>
                    <a:pt x="4" y="10"/>
                    <a:pt x="4" y="10"/>
                  </a:cubicBezTo>
                  <a:cubicBezTo>
                    <a:pt x="4" y="10"/>
                    <a:pt x="4" y="10"/>
                    <a:pt x="4" y="10"/>
                  </a:cubicBezTo>
                  <a:moveTo>
                    <a:pt x="7" y="9"/>
                  </a:moveTo>
                  <a:cubicBezTo>
                    <a:pt x="6" y="10"/>
                    <a:pt x="5" y="10"/>
                    <a:pt x="4" y="10"/>
                  </a:cubicBezTo>
                  <a:cubicBezTo>
                    <a:pt x="5" y="10"/>
                    <a:pt x="6" y="10"/>
                    <a:pt x="7" y="9"/>
                  </a:cubicBezTo>
                  <a:moveTo>
                    <a:pt x="0" y="8"/>
                  </a:moveTo>
                  <a:cubicBezTo>
                    <a:pt x="0" y="8"/>
                    <a:pt x="0" y="8"/>
                    <a:pt x="0" y="8"/>
                  </a:cubicBezTo>
                  <a:cubicBezTo>
                    <a:pt x="0" y="8"/>
                    <a:pt x="0" y="8"/>
                    <a:pt x="0" y="8"/>
                  </a:cubicBezTo>
                  <a:moveTo>
                    <a:pt x="4" y="0"/>
                  </a:moveTo>
                  <a:cubicBezTo>
                    <a:pt x="4" y="0"/>
                    <a:pt x="4" y="0"/>
                    <a:pt x="4" y="0"/>
                  </a:cubicBezTo>
                  <a:cubicBezTo>
                    <a:pt x="4" y="0"/>
                    <a:pt x="4" y="0"/>
                    <a:pt x="4" y="0"/>
                  </a:cubicBezTo>
                  <a:cubicBezTo>
                    <a:pt x="4" y="0"/>
                    <a:pt x="4" y="0"/>
                    <a:pt x="4" y="0"/>
                  </a:cubicBezTo>
                  <a:cubicBezTo>
                    <a:pt x="4" y="0"/>
                    <a:pt x="4" y="0"/>
                    <a:pt x="4" y="0"/>
                  </a:cubicBezTo>
                  <a:cubicBezTo>
                    <a:pt x="4" y="0"/>
                    <a:pt x="4" y="0"/>
                    <a:pt x="4" y="0"/>
                  </a:cubicBezTo>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20" name="Freeform 128"/>
            <p:cNvSpPr/>
            <p:nvPr/>
          </p:nvSpPr>
          <p:spPr bwMode="auto">
            <a:xfrm>
              <a:off x="762000" y="2906713"/>
              <a:ext cx="1376363" cy="757238"/>
            </a:xfrm>
            <a:custGeom>
              <a:avLst/>
              <a:gdLst>
                <a:gd name="T0" fmla="*/ 853 w 853"/>
                <a:gd name="T1" fmla="*/ 277 h 469"/>
                <a:gd name="T2" fmla="*/ 764 w 853"/>
                <a:gd name="T3" fmla="*/ 189 h 469"/>
                <a:gd name="T4" fmla="*/ 722 w 853"/>
                <a:gd name="T5" fmla="*/ 201 h 469"/>
                <a:gd name="T6" fmla="*/ 645 w 853"/>
                <a:gd name="T7" fmla="*/ 178 h 469"/>
                <a:gd name="T8" fmla="*/ 635 w 853"/>
                <a:gd name="T9" fmla="*/ 179 h 469"/>
                <a:gd name="T10" fmla="*/ 407 w 853"/>
                <a:gd name="T11" fmla="*/ 0 h 469"/>
                <a:gd name="T12" fmla="*/ 199 w 853"/>
                <a:gd name="T13" fmla="*/ 126 h 469"/>
                <a:gd name="T14" fmla="*/ 172 w 853"/>
                <a:gd name="T15" fmla="*/ 124 h 469"/>
                <a:gd name="T16" fmla="*/ 0 w 853"/>
                <a:gd name="T17" fmla="*/ 296 h 469"/>
                <a:gd name="T18" fmla="*/ 172 w 853"/>
                <a:gd name="T19" fmla="*/ 469 h 469"/>
                <a:gd name="T20" fmla="*/ 280 w 853"/>
                <a:gd name="T21" fmla="*/ 431 h 469"/>
                <a:gd name="T22" fmla="*/ 407 w 853"/>
                <a:gd name="T23" fmla="*/ 469 h 469"/>
                <a:gd name="T24" fmla="*/ 542 w 853"/>
                <a:gd name="T25" fmla="*/ 426 h 469"/>
                <a:gd name="T26" fmla="*/ 645 w 853"/>
                <a:gd name="T27" fmla="*/ 469 h 469"/>
                <a:gd name="T28" fmla="*/ 784 w 853"/>
                <a:gd name="T29" fmla="*/ 363 h 469"/>
                <a:gd name="T30" fmla="*/ 853 w 853"/>
                <a:gd name="T31" fmla="*/ 27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3" h="469">
                  <a:moveTo>
                    <a:pt x="853" y="277"/>
                  </a:moveTo>
                  <a:cubicBezTo>
                    <a:pt x="853" y="229"/>
                    <a:pt x="813" y="189"/>
                    <a:pt x="764" y="189"/>
                  </a:cubicBezTo>
                  <a:cubicBezTo>
                    <a:pt x="749" y="189"/>
                    <a:pt x="734" y="193"/>
                    <a:pt x="722" y="201"/>
                  </a:cubicBezTo>
                  <a:cubicBezTo>
                    <a:pt x="699" y="186"/>
                    <a:pt x="673" y="178"/>
                    <a:pt x="645" y="178"/>
                  </a:cubicBezTo>
                  <a:cubicBezTo>
                    <a:pt x="641" y="178"/>
                    <a:pt x="638" y="179"/>
                    <a:pt x="635" y="179"/>
                  </a:cubicBezTo>
                  <a:cubicBezTo>
                    <a:pt x="610" y="76"/>
                    <a:pt x="517" y="0"/>
                    <a:pt x="407" y="0"/>
                  </a:cubicBezTo>
                  <a:cubicBezTo>
                    <a:pt x="316" y="0"/>
                    <a:pt x="238" y="51"/>
                    <a:pt x="199" y="126"/>
                  </a:cubicBezTo>
                  <a:cubicBezTo>
                    <a:pt x="190" y="125"/>
                    <a:pt x="181" y="124"/>
                    <a:pt x="172" y="124"/>
                  </a:cubicBezTo>
                  <a:cubicBezTo>
                    <a:pt x="77" y="124"/>
                    <a:pt x="0" y="201"/>
                    <a:pt x="0" y="296"/>
                  </a:cubicBezTo>
                  <a:cubicBezTo>
                    <a:pt x="0" y="392"/>
                    <a:pt x="77" y="469"/>
                    <a:pt x="172" y="469"/>
                  </a:cubicBezTo>
                  <a:cubicBezTo>
                    <a:pt x="213" y="469"/>
                    <a:pt x="250" y="455"/>
                    <a:pt x="280" y="431"/>
                  </a:cubicBezTo>
                  <a:cubicBezTo>
                    <a:pt x="316" y="455"/>
                    <a:pt x="360" y="469"/>
                    <a:pt x="407" y="469"/>
                  </a:cubicBezTo>
                  <a:cubicBezTo>
                    <a:pt x="457" y="469"/>
                    <a:pt x="504" y="453"/>
                    <a:pt x="542" y="426"/>
                  </a:cubicBezTo>
                  <a:cubicBezTo>
                    <a:pt x="568" y="453"/>
                    <a:pt x="604" y="469"/>
                    <a:pt x="645" y="469"/>
                  </a:cubicBezTo>
                  <a:cubicBezTo>
                    <a:pt x="711" y="469"/>
                    <a:pt x="767" y="424"/>
                    <a:pt x="784" y="363"/>
                  </a:cubicBezTo>
                  <a:cubicBezTo>
                    <a:pt x="823" y="354"/>
                    <a:pt x="853" y="319"/>
                    <a:pt x="853" y="277"/>
                  </a:cubicBezTo>
                  <a:close/>
                </a:path>
              </a:pathLst>
            </a:custGeom>
            <a:solidFill>
              <a:schemeClr val="bg2"/>
            </a:solidFill>
            <a:ln>
              <a:noFill/>
            </a:ln>
          </p:spPr>
          <p:txBody>
            <a:bodyPr vert="horz" wrap="square" lIns="121920" tIns="60960" rIns="121920" bIns="60960" numCol="1" anchor="t" anchorCtr="0" compatLnSpc="1"/>
            <a:lstStyle/>
            <a:p>
              <a:endParaRPr lang="en-US" sz="2400"/>
            </a:p>
          </p:txBody>
        </p:sp>
        <p:sp>
          <p:nvSpPr>
            <p:cNvPr id="121" name="Freeform 129"/>
            <p:cNvSpPr/>
            <p:nvPr/>
          </p:nvSpPr>
          <p:spPr bwMode="auto">
            <a:xfrm>
              <a:off x="1905000" y="2074863"/>
              <a:ext cx="954088" cy="801688"/>
            </a:xfrm>
            <a:custGeom>
              <a:avLst/>
              <a:gdLst>
                <a:gd name="T0" fmla="*/ 547 w 592"/>
                <a:gd name="T1" fmla="*/ 292 h 497"/>
                <a:gd name="T2" fmla="*/ 571 w 592"/>
                <a:gd name="T3" fmla="*/ 198 h 497"/>
                <a:gd name="T4" fmla="*/ 373 w 592"/>
                <a:gd name="T5" fmla="*/ 0 h 497"/>
                <a:gd name="T6" fmla="*/ 177 w 592"/>
                <a:gd name="T7" fmla="*/ 185 h 497"/>
                <a:gd name="T8" fmla="*/ 152 w 592"/>
                <a:gd name="T9" fmla="*/ 183 h 497"/>
                <a:gd name="T10" fmla="*/ 0 w 592"/>
                <a:gd name="T11" fmla="*/ 334 h 497"/>
                <a:gd name="T12" fmla="*/ 152 w 592"/>
                <a:gd name="T13" fmla="*/ 485 h 497"/>
                <a:gd name="T14" fmla="*/ 224 w 592"/>
                <a:gd name="T15" fmla="*/ 467 h 497"/>
                <a:gd name="T16" fmla="*/ 340 w 592"/>
                <a:gd name="T17" fmla="*/ 485 h 497"/>
                <a:gd name="T18" fmla="*/ 414 w 592"/>
                <a:gd name="T19" fmla="*/ 478 h 497"/>
                <a:gd name="T20" fmla="*/ 478 w 592"/>
                <a:gd name="T21" fmla="*/ 497 h 497"/>
                <a:gd name="T22" fmla="*/ 592 w 592"/>
                <a:gd name="T23" fmla="*/ 383 h 497"/>
                <a:gd name="T24" fmla="*/ 547 w 592"/>
                <a:gd name="T25" fmla="*/ 29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497">
                  <a:moveTo>
                    <a:pt x="547" y="292"/>
                  </a:moveTo>
                  <a:cubicBezTo>
                    <a:pt x="562" y="264"/>
                    <a:pt x="571" y="232"/>
                    <a:pt x="571" y="198"/>
                  </a:cubicBezTo>
                  <a:cubicBezTo>
                    <a:pt x="571" y="89"/>
                    <a:pt x="482" y="0"/>
                    <a:pt x="373" y="0"/>
                  </a:cubicBezTo>
                  <a:cubicBezTo>
                    <a:pt x="269" y="0"/>
                    <a:pt x="183" y="82"/>
                    <a:pt x="177" y="185"/>
                  </a:cubicBezTo>
                  <a:cubicBezTo>
                    <a:pt x="168" y="183"/>
                    <a:pt x="160" y="183"/>
                    <a:pt x="152" y="183"/>
                  </a:cubicBezTo>
                  <a:cubicBezTo>
                    <a:pt x="68" y="183"/>
                    <a:pt x="0" y="250"/>
                    <a:pt x="0" y="334"/>
                  </a:cubicBezTo>
                  <a:cubicBezTo>
                    <a:pt x="0" y="418"/>
                    <a:pt x="68" y="485"/>
                    <a:pt x="152" y="485"/>
                  </a:cubicBezTo>
                  <a:cubicBezTo>
                    <a:pt x="178" y="485"/>
                    <a:pt x="203" y="479"/>
                    <a:pt x="224" y="467"/>
                  </a:cubicBezTo>
                  <a:cubicBezTo>
                    <a:pt x="256" y="478"/>
                    <a:pt x="296" y="485"/>
                    <a:pt x="340" y="485"/>
                  </a:cubicBezTo>
                  <a:cubicBezTo>
                    <a:pt x="367" y="485"/>
                    <a:pt x="392" y="483"/>
                    <a:pt x="414" y="478"/>
                  </a:cubicBezTo>
                  <a:cubicBezTo>
                    <a:pt x="432" y="490"/>
                    <a:pt x="454" y="497"/>
                    <a:pt x="478" y="497"/>
                  </a:cubicBezTo>
                  <a:cubicBezTo>
                    <a:pt x="541" y="497"/>
                    <a:pt x="592" y="446"/>
                    <a:pt x="592" y="383"/>
                  </a:cubicBezTo>
                  <a:cubicBezTo>
                    <a:pt x="592" y="346"/>
                    <a:pt x="574" y="313"/>
                    <a:pt x="547" y="292"/>
                  </a:cubicBezTo>
                  <a:close/>
                </a:path>
              </a:pathLst>
            </a:custGeom>
            <a:solidFill>
              <a:schemeClr val="bg2"/>
            </a:solidFill>
            <a:ln>
              <a:noFill/>
            </a:ln>
          </p:spPr>
          <p:txBody>
            <a:bodyPr vert="horz" wrap="square" lIns="121920" tIns="60960" rIns="121920" bIns="60960" numCol="1" anchor="t" anchorCtr="0" compatLnSpc="1"/>
            <a:lstStyle/>
            <a:p>
              <a:endParaRPr lang="en-US" sz="2400"/>
            </a:p>
          </p:txBody>
        </p:sp>
        <p:sp>
          <p:nvSpPr>
            <p:cNvPr id="122" name="Freeform 130"/>
            <p:cNvSpPr/>
            <p:nvPr/>
          </p:nvSpPr>
          <p:spPr bwMode="auto">
            <a:xfrm>
              <a:off x="4341813" y="2949576"/>
              <a:ext cx="1128713" cy="808038"/>
            </a:xfrm>
            <a:custGeom>
              <a:avLst/>
              <a:gdLst>
                <a:gd name="T0" fmla="*/ 559 w 699"/>
                <a:gd name="T1" fmla="*/ 124 h 501"/>
                <a:gd name="T2" fmla="*/ 533 w 699"/>
                <a:gd name="T3" fmla="*/ 126 h 501"/>
                <a:gd name="T4" fmla="*/ 377 w 699"/>
                <a:gd name="T5" fmla="*/ 0 h 501"/>
                <a:gd name="T6" fmla="*/ 219 w 699"/>
                <a:gd name="T7" fmla="*/ 147 h 501"/>
                <a:gd name="T8" fmla="*/ 141 w 699"/>
                <a:gd name="T9" fmla="*/ 124 h 501"/>
                <a:gd name="T10" fmla="*/ 0 w 699"/>
                <a:gd name="T11" fmla="*/ 265 h 501"/>
                <a:gd name="T12" fmla="*/ 141 w 699"/>
                <a:gd name="T13" fmla="*/ 406 h 501"/>
                <a:gd name="T14" fmla="*/ 220 w 699"/>
                <a:gd name="T15" fmla="*/ 381 h 501"/>
                <a:gd name="T16" fmla="*/ 365 w 699"/>
                <a:gd name="T17" fmla="*/ 501 h 501"/>
                <a:gd name="T18" fmla="*/ 506 w 699"/>
                <a:gd name="T19" fmla="*/ 395 h 501"/>
                <a:gd name="T20" fmla="*/ 559 w 699"/>
                <a:gd name="T21" fmla="*/ 406 h 501"/>
                <a:gd name="T22" fmla="*/ 699 w 699"/>
                <a:gd name="T23" fmla="*/ 265 h 501"/>
                <a:gd name="T24" fmla="*/ 559 w 699"/>
                <a:gd name="T25" fmla="*/ 1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9" h="501">
                  <a:moveTo>
                    <a:pt x="559" y="124"/>
                  </a:moveTo>
                  <a:cubicBezTo>
                    <a:pt x="550" y="124"/>
                    <a:pt x="541" y="125"/>
                    <a:pt x="533" y="126"/>
                  </a:cubicBezTo>
                  <a:cubicBezTo>
                    <a:pt x="518" y="54"/>
                    <a:pt x="454" y="0"/>
                    <a:pt x="377" y="0"/>
                  </a:cubicBezTo>
                  <a:cubicBezTo>
                    <a:pt x="293" y="0"/>
                    <a:pt x="224" y="65"/>
                    <a:pt x="219" y="147"/>
                  </a:cubicBezTo>
                  <a:cubicBezTo>
                    <a:pt x="196" y="133"/>
                    <a:pt x="170" y="124"/>
                    <a:pt x="141" y="124"/>
                  </a:cubicBezTo>
                  <a:cubicBezTo>
                    <a:pt x="63" y="124"/>
                    <a:pt x="0" y="187"/>
                    <a:pt x="0" y="265"/>
                  </a:cubicBezTo>
                  <a:cubicBezTo>
                    <a:pt x="0" y="343"/>
                    <a:pt x="63" y="406"/>
                    <a:pt x="141" y="406"/>
                  </a:cubicBezTo>
                  <a:cubicBezTo>
                    <a:pt x="170" y="406"/>
                    <a:pt x="198" y="396"/>
                    <a:pt x="220" y="381"/>
                  </a:cubicBezTo>
                  <a:cubicBezTo>
                    <a:pt x="233" y="449"/>
                    <a:pt x="293" y="501"/>
                    <a:pt x="365" y="501"/>
                  </a:cubicBezTo>
                  <a:cubicBezTo>
                    <a:pt x="432" y="501"/>
                    <a:pt x="488" y="456"/>
                    <a:pt x="506" y="395"/>
                  </a:cubicBezTo>
                  <a:cubicBezTo>
                    <a:pt x="522" y="402"/>
                    <a:pt x="540" y="406"/>
                    <a:pt x="559" y="406"/>
                  </a:cubicBezTo>
                  <a:cubicBezTo>
                    <a:pt x="636" y="406"/>
                    <a:pt x="699" y="343"/>
                    <a:pt x="699" y="265"/>
                  </a:cubicBezTo>
                  <a:cubicBezTo>
                    <a:pt x="699" y="187"/>
                    <a:pt x="636" y="124"/>
                    <a:pt x="559" y="124"/>
                  </a:cubicBezTo>
                  <a:close/>
                </a:path>
              </a:pathLst>
            </a:custGeom>
            <a:solidFill>
              <a:schemeClr val="bg2"/>
            </a:solidFill>
            <a:ln>
              <a:noFill/>
            </a:ln>
          </p:spPr>
          <p:txBody>
            <a:bodyPr vert="horz" wrap="square" lIns="121920" tIns="60960" rIns="121920" bIns="60960" numCol="1" anchor="t" anchorCtr="0" compatLnSpc="1"/>
            <a:lstStyle/>
            <a:p>
              <a:endParaRPr lang="en-US" sz="2400"/>
            </a:p>
          </p:txBody>
        </p:sp>
      </p:grpSp>
      <p:grpSp>
        <p:nvGrpSpPr>
          <p:cNvPr id="123" name="Group 123"/>
          <p:cNvGrpSpPr/>
          <p:nvPr/>
        </p:nvGrpSpPr>
        <p:grpSpPr>
          <a:xfrm>
            <a:off x="6378644" y="2285027"/>
            <a:ext cx="4728946" cy="964407"/>
            <a:chOff x="12238818" y="4933683"/>
            <a:chExt cx="9457892" cy="1928813"/>
          </a:xfrm>
        </p:grpSpPr>
        <p:sp>
          <p:nvSpPr>
            <p:cNvPr id="124" name="TextBox 124"/>
            <p:cNvSpPr txBox="1"/>
            <p:nvPr/>
          </p:nvSpPr>
          <p:spPr>
            <a:xfrm>
              <a:off x="15110672" y="5136793"/>
              <a:ext cx="6586038" cy="1575767"/>
            </a:xfrm>
            <a:prstGeom prst="rect">
              <a:avLst/>
            </a:prstGeom>
            <a:noFill/>
          </p:spPr>
          <p:txBody>
            <a:bodyPr wrap="square" lIns="121896" tIns="60948" rIns="121896" bIns="60948"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
          <p:nvSpPr>
            <p:cNvPr id="125" name="TextBox 125"/>
            <p:cNvSpPr txBox="1"/>
            <p:nvPr/>
          </p:nvSpPr>
          <p:spPr>
            <a:xfrm>
              <a:off x="12238818" y="4933683"/>
              <a:ext cx="3025090" cy="1928813"/>
            </a:xfrm>
            <a:prstGeom prst="rect">
              <a:avLst/>
            </a:prstGeom>
            <a:noFill/>
          </p:spPr>
          <p:txBody>
            <a:bodyPr wrap="none" lIns="121896" tIns="60948" rIns="121896" bIns="60948" rtlCol="0">
              <a:spAutoFit/>
            </a:bodyPr>
            <a:lstStyle/>
            <a:p>
              <a:r>
                <a:rPr lang="en-US" sz="5465">
                  <a:solidFill>
                    <a:schemeClr val="accent2"/>
                  </a:solidFill>
                  <a:latin typeface="微软雅黑" panose="020B0503020204020204" pitchFamily="34" charset="-122"/>
                  <a:ea typeface="微软雅黑" panose="020B0503020204020204" pitchFamily="34" charset="-122"/>
                  <a:cs typeface="Lato Light"/>
                </a:rPr>
                <a:t>68K</a:t>
              </a:r>
              <a:endParaRPr lang="id-ID" sz="5465" dirty="0">
                <a:solidFill>
                  <a:schemeClr val="accent2"/>
                </a:solidFill>
                <a:latin typeface="微软雅黑" panose="020B0503020204020204" pitchFamily="34" charset="-122"/>
                <a:ea typeface="微软雅黑" panose="020B0503020204020204" pitchFamily="34" charset="-122"/>
                <a:cs typeface="Lato Light"/>
              </a:endParaRPr>
            </a:p>
          </p:txBody>
        </p:sp>
      </p:grpSp>
      <p:grpSp>
        <p:nvGrpSpPr>
          <p:cNvPr id="126" name="Group 2"/>
          <p:cNvGrpSpPr/>
          <p:nvPr/>
        </p:nvGrpSpPr>
        <p:grpSpPr>
          <a:xfrm>
            <a:off x="6868847" y="3517276"/>
            <a:ext cx="3478044" cy="1375987"/>
            <a:chOff x="6868847" y="3517276"/>
            <a:chExt cx="3478044" cy="1375986"/>
          </a:xfrm>
        </p:grpSpPr>
        <p:sp>
          <p:nvSpPr>
            <p:cNvPr id="127" name="Freeform 126"/>
            <p:cNvSpPr>
              <a:spLocks noChangeAspect="1" noChangeArrowheads="1"/>
            </p:cNvSpPr>
            <p:nvPr/>
          </p:nvSpPr>
          <p:spPr bwMode="auto">
            <a:xfrm>
              <a:off x="6868847"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128" name="Freeform 127"/>
            <p:cNvSpPr>
              <a:spLocks noChangeAspect="1" noChangeArrowheads="1"/>
            </p:cNvSpPr>
            <p:nvPr/>
          </p:nvSpPr>
          <p:spPr bwMode="auto">
            <a:xfrm>
              <a:off x="7612935"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129" name="Freeform 128"/>
            <p:cNvSpPr>
              <a:spLocks noChangeAspect="1" noChangeArrowheads="1"/>
            </p:cNvSpPr>
            <p:nvPr/>
          </p:nvSpPr>
          <p:spPr bwMode="auto">
            <a:xfrm>
              <a:off x="8357023"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130" name="Freeform 129"/>
            <p:cNvSpPr>
              <a:spLocks noChangeAspect="1" noChangeArrowheads="1"/>
            </p:cNvSpPr>
            <p:nvPr/>
          </p:nvSpPr>
          <p:spPr bwMode="auto">
            <a:xfrm>
              <a:off x="9098029"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131" name="Freeform 133"/>
            <p:cNvSpPr>
              <a:spLocks noChangeAspect="1" noChangeArrowheads="1"/>
            </p:cNvSpPr>
            <p:nvPr/>
          </p:nvSpPr>
          <p:spPr bwMode="auto">
            <a:xfrm>
              <a:off x="9842117"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132" name="Freeform 135"/>
            <p:cNvSpPr>
              <a:spLocks noChangeAspect="1" noChangeArrowheads="1"/>
            </p:cNvSpPr>
            <p:nvPr/>
          </p:nvSpPr>
          <p:spPr bwMode="auto">
            <a:xfrm>
              <a:off x="6868847"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133" name="Freeform 136"/>
            <p:cNvSpPr>
              <a:spLocks noChangeAspect="1" noChangeArrowheads="1"/>
            </p:cNvSpPr>
            <p:nvPr/>
          </p:nvSpPr>
          <p:spPr bwMode="auto">
            <a:xfrm>
              <a:off x="7612935"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134" name="Freeform 137"/>
            <p:cNvSpPr>
              <a:spLocks noChangeAspect="1" noChangeArrowheads="1"/>
            </p:cNvSpPr>
            <p:nvPr/>
          </p:nvSpPr>
          <p:spPr bwMode="auto">
            <a:xfrm>
              <a:off x="8357023"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135" name="Freeform 138"/>
            <p:cNvSpPr>
              <a:spLocks noChangeAspect="1" noChangeArrowheads="1"/>
            </p:cNvSpPr>
            <p:nvPr/>
          </p:nvSpPr>
          <p:spPr bwMode="auto">
            <a:xfrm>
              <a:off x="9098029"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sp>
          <p:nvSpPr>
            <p:cNvPr id="136" name="Freeform 139"/>
            <p:cNvSpPr>
              <a:spLocks noChangeAspect="1" noChangeArrowheads="1"/>
            </p:cNvSpPr>
            <p:nvPr/>
          </p:nvSpPr>
          <p:spPr bwMode="auto">
            <a:xfrm>
              <a:off x="9842117"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latin typeface="微软雅黑" panose="020B0503020204020204" pitchFamily="34" charset="-122"/>
                <a:ea typeface="微软雅黑" panose="020B0503020204020204" pitchFamily="34" charset="-122"/>
              </a:endParaRPr>
            </a:p>
          </p:txBody>
        </p:sp>
      </p:grpSp>
      <p:sp>
        <p:nvSpPr>
          <p:cNvPr id="137" name="Title 20"/>
          <p:cNvSpPr txBox="1"/>
          <p:nvPr/>
        </p:nvSpPr>
        <p:spPr>
          <a:xfrm>
            <a:off x="6570702" y="5128346"/>
            <a:ext cx="4536887" cy="1009481"/>
          </a:xfrm>
          <a:prstGeom prst="rect">
            <a:avLst/>
          </a:prstGeom>
        </p:spPr>
        <p:txBody>
          <a:bodyPr vert="horz" wrap="square" lIns="121893" tIns="60947" rIns="121893" bIns="6094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添加文单击此处添单击此处添加文本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单击此处添加单击此处添单击此处添加文本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cs typeface="Lato Light"/>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7"/>
                                        </p:tgtEl>
                                        <p:attrNameLst>
                                          <p:attrName>style.visibility</p:attrName>
                                        </p:attrNameLst>
                                      </p:cBhvr>
                                      <p:to>
                                        <p:strVal val="visible"/>
                                      </p:to>
                                    </p:set>
                                    <p:animEffect transition="in" filter="fade">
                                      <p:cBhvr>
                                        <p:cTn id="2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5133245" y="338369"/>
            <a:ext cx="1980029" cy="523220"/>
          </a:xfrm>
          <a:prstGeom prst="rect">
            <a:avLst/>
          </a:prstGeom>
          <a:noFill/>
        </p:spPr>
        <p:txBody>
          <a:bodyPr wrap="none" rtlCol="0">
            <a:spAutoFit/>
          </a:bodyPr>
          <a:lstStyle/>
          <a:p>
            <a:pPr algn="ctr"/>
            <a:r>
              <a:rPr lang="zh-CN" altLang="en-US" sz="2800" dirty="0">
                <a:solidFill>
                  <a:schemeClr val="tx2"/>
                </a:solidFill>
                <a:latin typeface="微软雅黑" panose="020B0503020204020204" pitchFamily="34" charset="-122"/>
                <a:ea typeface="微软雅黑" panose="020B0503020204020204" pitchFamily="34" charset="-122"/>
              </a:rPr>
              <a:t>标题字内容</a:t>
            </a:r>
            <a:endParaRPr lang="id-ID" sz="28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4594635" y="856232"/>
            <a:ext cx="3057247" cy="307777"/>
          </a:xfrm>
          <a:prstGeom prst="rect">
            <a:avLst/>
          </a:prstGeom>
          <a:noFill/>
        </p:spPr>
        <p:txBody>
          <a:bodyPr wrap="none" rtlCol="0">
            <a:spAutoFit/>
          </a:bodyPr>
          <a:lstStyle/>
          <a:p>
            <a:pPr algn="ctr"/>
            <a:r>
              <a:rPr lang="zh-CN" altLang="en-US" sz="1400" dirty="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400" dirty="0">
              <a:solidFill>
                <a:schemeClr val="tx2"/>
              </a:solidFill>
              <a:latin typeface="微软雅黑" panose="020B0503020204020204" pitchFamily="34" charset="-122"/>
              <a:ea typeface="微软雅黑" panose="020B0503020204020204" pitchFamily="34" charset="-122"/>
            </a:endParaRPr>
          </a:p>
        </p:txBody>
      </p:sp>
      <p:sp>
        <p:nvSpPr>
          <p:cNvPr id="6" name="Freeform 5"/>
          <p:cNvSpPr/>
          <p:nvPr/>
        </p:nvSpPr>
        <p:spPr bwMode="auto">
          <a:xfrm flipH="1">
            <a:off x="1083061" y="1138625"/>
            <a:ext cx="1172633" cy="914400"/>
          </a:xfrm>
          <a:custGeom>
            <a:avLst/>
            <a:gdLst>
              <a:gd name="T0" fmla="*/ 62 w 519"/>
              <a:gd name="T1" fmla="*/ 371 h 405"/>
              <a:gd name="T2" fmla="*/ 345 w 519"/>
              <a:gd name="T3" fmla="*/ 262 h 405"/>
              <a:gd name="T4" fmla="*/ 519 w 519"/>
              <a:gd name="T5" fmla="*/ 7 h 405"/>
              <a:gd name="T6" fmla="*/ 53 w 519"/>
              <a:gd name="T7" fmla="*/ 170 h 405"/>
              <a:gd name="T8" fmla="*/ 41 w 519"/>
              <a:gd name="T9" fmla="*/ 354 h 405"/>
              <a:gd name="T10" fmla="*/ 411 w 519"/>
              <a:gd name="T11" fmla="*/ 52 h 405"/>
              <a:gd name="T12" fmla="*/ 62 w 519"/>
              <a:gd name="T13" fmla="*/ 371 h 405"/>
            </a:gdLst>
            <a:ahLst/>
            <a:cxnLst>
              <a:cxn ang="0">
                <a:pos x="T0" y="T1"/>
              </a:cxn>
              <a:cxn ang="0">
                <a:pos x="T2" y="T3"/>
              </a:cxn>
              <a:cxn ang="0">
                <a:pos x="T4" y="T5"/>
              </a:cxn>
              <a:cxn ang="0">
                <a:pos x="T6" y="T7"/>
              </a:cxn>
              <a:cxn ang="0">
                <a:pos x="T8" y="T9"/>
              </a:cxn>
              <a:cxn ang="0">
                <a:pos x="T10" y="T11"/>
              </a:cxn>
              <a:cxn ang="0">
                <a:pos x="T12" y="T13"/>
              </a:cxn>
            </a:cxnLst>
            <a:rect l="0" t="0" r="r" b="b"/>
            <a:pathLst>
              <a:path w="519" h="405">
                <a:moveTo>
                  <a:pt x="62" y="371"/>
                </a:moveTo>
                <a:cubicBezTo>
                  <a:pt x="184" y="405"/>
                  <a:pt x="299" y="379"/>
                  <a:pt x="345" y="262"/>
                </a:cubicBezTo>
                <a:cubicBezTo>
                  <a:pt x="393" y="143"/>
                  <a:pt x="435" y="58"/>
                  <a:pt x="519" y="7"/>
                </a:cubicBezTo>
                <a:cubicBezTo>
                  <a:pt x="332" y="0"/>
                  <a:pt x="160" y="28"/>
                  <a:pt x="53" y="170"/>
                </a:cubicBezTo>
                <a:cubicBezTo>
                  <a:pt x="0" y="241"/>
                  <a:pt x="7" y="303"/>
                  <a:pt x="41" y="354"/>
                </a:cubicBezTo>
                <a:cubicBezTo>
                  <a:pt x="129" y="217"/>
                  <a:pt x="262" y="118"/>
                  <a:pt x="411" y="52"/>
                </a:cubicBezTo>
                <a:cubicBezTo>
                  <a:pt x="241" y="142"/>
                  <a:pt x="139" y="244"/>
                  <a:pt x="62" y="371"/>
                </a:cubicBezTo>
                <a:close/>
              </a:path>
            </a:pathLst>
          </a:custGeom>
          <a:solidFill>
            <a:schemeClr val="accent1"/>
          </a:solidFill>
          <a:ln>
            <a:noFill/>
          </a:ln>
        </p:spPr>
        <p:txBody>
          <a:bodyPr vert="horz" wrap="square" lIns="121920" tIns="60960" rIns="121920" bIns="60960" numCol="1" anchor="t" anchorCtr="0" compatLnSpc="1"/>
          <a:lstStyle/>
          <a:p>
            <a:endParaRPr lang="en-US" sz="2400">
              <a:latin typeface="+mn-ea"/>
            </a:endParaRPr>
          </a:p>
        </p:txBody>
      </p:sp>
      <p:sp>
        <p:nvSpPr>
          <p:cNvPr id="7" name="Freeform 6"/>
          <p:cNvSpPr/>
          <p:nvPr/>
        </p:nvSpPr>
        <p:spPr bwMode="auto">
          <a:xfrm flipH="1">
            <a:off x="2659977" y="1386275"/>
            <a:ext cx="996951" cy="734483"/>
          </a:xfrm>
          <a:custGeom>
            <a:avLst/>
            <a:gdLst>
              <a:gd name="T0" fmla="*/ 404 w 441"/>
              <a:gd name="T1" fmla="*/ 262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2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2"/>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3" y="175"/>
                  <a:pt x="404" y="262"/>
                </a:cubicBezTo>
                <a:close/>
              </a:path>
            </a:pathLst>
          </a:custGeom>
          <a:solidFill>
            <a:schemeClr val="accent2"/>
          </a:solidFill>
          <a:ln>
            <a:noFill/>
          </a:ln>
        </p:spPr>
        <p:txBody>
          <a:bodyPr vert="horz" wrap="square" lIns="121920" tIns="60960" rIns="121920" bIns="60960" numCol="1" anchor="t" anchorCtr="0" compatLnSpc="1"/>
          <a:lstStyle/>
          <a:p>
            <a:endParaRPr lang="en-US" sz="2400">
              <a:latin typeface="+mn-ea"/>
            </a:endParaRPr>
          </a:p>
        </p:txBody>
      </p:sp>
      <p:sp>
        <p:nvSpPr>
          <p:cNvPr id="8" name="Freeform 7"/>
          <p:cNvSpPr/>
          <p:nvPr/>
        </p:nvSpPr>
        <p:spPr bwMode="auto">
          <a:xfrm rot="21020969" flipH="1">
            <a:off x="1776554" y="1765713"/>
            <a:ext cx="2662767" cy="4775200"/>
          </a:xfrm>
          <a:custGeom>
            <a:avLst/>
            <a:gdLst>
              <a:gd name="T0" fmla="*/ 890 w 1179"/>
              <a:gd name="T1" fmla="*/ 2115 h 2116"/>
              <a:gd name="T2" fmla="*/ 608 w 1179"/>
              <a:gd name="T3" fmla="*/ 1347 h 2116"/>
              <a:gd name="T4" fmla="*/ 538 w 1179"/>
              <a:gd name="T5" fmla="*/ 1241 h 2116"/>
              <a:gd name="T6" fmla="*/ 18 w 1179"/>
              <a:gd name="T7" fmla="*/ 1208 h 2116"/>
              <a:gd name="T8" fmla="*/ 226 w 1179"/>
              <a:gd name="T9" fmla="*/ 1109 h 2116"/>
              <a:gd name="T10" fmla="*/ 72 w 1179"/>
              <a:gd name="T11" fmla="*/ 824 h 2116"/>
              <a:gd name="T12" fmla="*/ 290 w 1179"/>
              <a:gd name="T13" fmla="*/ 1097 h 2116"/>
              <a:gd name="T14" fmla="*/ 479 w 1179"/>
              <a:gd name="T15" fmla="*/ 1122 h 2116"/>
              <a:gd name="T16" fmla="*/ 389 w 1179"/>
              <a:gd name="T17" fmla="*/ 754 h 2116"/>
              <a:gd name="T18" fmla="*/ 0 w 1179"/>
              <a:gd name="T19" fmla="*/ 547 h 2116"/>
              <a:gd name="T20" fmla="*/ 382 w 1179"/>
              <a:gd name="T21" fmla="*/ 671 h 2116"/>
              <a:gd name="T22" fmla="*/ 407 w 1179"/>
              <a:gd name="T23" fmla="*/ 295 h 2116"/>
              <a:gd name="T24" fmla="*/ 589 w 1179"/>
              <a:gd name="T25" fmla="*/ 1130 h 2116"/>
              <a:gd name="T26" fmla="*/ 549 w 1179"/>
              <a:gd name="T27" fmla="*/ 886 h 2116"/>
              <a:gd name="T28" fmla="*/ 629 w 1179"/>
              <a:gd name="T29" fmla="*/ 396 h 2116"/>
              <a:gd name="T30" fmla="*/ 520 w 1179"/>
              <a:gd name="T31" fmla="*/ 22 h 2116"/>
              <a:gd name="T32" fmla="*/ 680 w 1179"/>
              <a:gd name="T33" fmla="*/ 282 h 2116"/>
              <a:gd name="T34" fmla="*/ 873 w 1179"/>
              <a:gd name="T35" fmla="*/ 0 h 2116"/>
              <a:gd name="T36" fmla="*/ 644 w 1179"/>
              <a:gd name="T37" fmla="*/ 941 h 2116"/>
              <a:gd name="T38" fmla="*/ 821 w 1179"/>
              <a:gd name="T39" fmla="*/ 1360 h 2116"/>
              <a:gd name="T40" fmla="*/ 1166 w 1179"/>
              <a:gd name="T41" fmla="*/ 2116 h 2116"/>
              <a:gd name="T42" fmla="*/ 890 w 1179"/>
              <a:gd name="T43"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9" h="2116">
                <a:moveTo>
                  <a:pt x="890" y="2115"/>
                </a:moveTo>
                <a:cubicBezTo>
                  <a:pt x="936" y="1846"/>
                  <a:pt x="818" y="1627"/>
                  <a:pt x="608" y="1347"/>
                </a:cubicBezTo>
                <a:cubicBezTo>
                  <a:pt x="582" y="1314"/>
                  <a:pt x="559" y="1276"/>
                  <a:pt x="538" y="1241"/>
                </a:cubicBezTo>
                <a:cubicBezTo>
                  <a:pt x="417" y="1158"/>
                  <a:pt x="255" y="1128"/>
                  <a:pt x="18" y="1208"/>
                </a:cubicBezTo>
                <a:cubicBezTo>
                  <a:pt x="77" y="1159"/>
                  <a:pt x="150" y="1126"/>
                  <a:pt x="226" y="1109"/>
                </a:cubicBezTo>
                <a:cubicBezTo>
                  <a:pt x="126" y="1037"/>
                  <a:pt x="75" y="926"/>
                  <a:pt x="72" y="824"/>
                </a:cubicBezTo>
                <a:cubicBezTo>
                  <a:pt x="87" y="977"/>
                  <a:pt x="187" y="1057"/>
                  <a:pt x="290" y="1097"/>
                </a:cubicBezTo>
                <a:cubicBezTo>
                  <a:pt x="352" y="1093"/>
                  <a:pt x="416" y="1099"/>
                  <a:pt x="479" y="1122"/>
                </a:cubicBezTo>
                <a:cubicBezTo>
                  <a:pt x="431" y="1003"/>
                  <a:pt x="404" y="880"/>
                  <a:pt x="389" y="754"/>
                </a:cubicBezTo>
                <a:cubicBezTo>
                  <a:pt x="330" y="635"/>
                  <a:pt x="204" y="520"/>
                  <a:pt x="0" y="547"/>
                </a:cubicBezTo>
                <a:cubicBezTo>
                  <a:pt x="124" y="521"/>
                  <a:pt x="273" y="554"/>
                  <a:pt x="382" y="671"/>
                </a:cubicBezTo>
                <a:cubicBezTo>
                  <a:pt x="375" y="534"/>
                  <a:pt x="383" y="406"/>
                  <a:pt x="407" y="295"/>
                </a:cubicBezTo>
                <a:cubicBezTo>
                  <a:pt x="359" y="660"/>
                  <a:pt x="449" y="940"/>
                  <a:pt x="589" y="1130"/>
                </a:cubicBezTo>
                <a:cubicBezTo>
                  <a:pt x="566" y="1049"/>
                  <a:pt x="553" y="926"/>
                  <a:pt x="549" y="886"/>
                </a:cubicBezTo>
                <a:cubicBezTo>
                  <a:pt x="531" y="720"/>
                  <a:pt x="567" y="549"/>
                  <a:pt x="629" y="396"/>
                </a:cubicBezTo>
                <a:cubicBezTo>
                  <a:pt x="661" y="276"/>
                  <a:pt x="659" y="126"/>
                  <a:pt x="520" y="22"/>
                </a:cubicBezTo>
                <a:cubicBezTo>
                  <a:pt x="601" y="74"/>
                  <a:pt x="666" y="167"/>
                  <a:pt x="680" y="282"/>
                </a:cubicBezTo>
                <a:cubicBezTo>
                  <a:pt x="736" y="174"/>
                  <a:pt x="805" y="76"/>
                  <a:pt x="873" y="0"/>
                </a:cubicBezTo>
                <a:cubicBezTo>
                  <a:pt x="609" y="334"/>
                  <a:pt x="590" y="708"/>
                  <a:pt x="644" y="941"/>
                </a:cubicBezTo>
                <a:cubicBezTo>
                  <a:pt x="668" y="1046"/>
                  <a:pt x="739" y="1211"/>
                  <a:pt x="821" y="1360"/>
                </a:cubicBezTo>
                <a:cubicBezTo>
                  <a:pt x="1068" y="1587"/>
                  <a:pt x="1179" y="1851"/>
                  <a:pt x="1166" y="2116"/>
                </a:cubicBezTo>
                <a:cubicBezTo>
                  <a:pt x="890" y="2115"/>
                  <a:pt x="890" y="2115"/>
                  <a:pt x="890" y="2115"/>
                </a:cubicBezTo>
                <a:close/>
              </a:path>
            </a:pathLst>
          </a:custGeom>
          <a:solidFill>
            <a:schemeClr val="accent3"/>
          </a:solidFill>
          <a:ln>
            <a:noFill/>
          </a:ln>
        </p:spPr>
        <p:txBody>
          <a:bodyPr vert="horz" wrap="square" lIns="121920" tIns="60960" rIns="121920" bIns="60960" numCol="1" anchor="t" anchorCtr="0" compatLnSpc="1"/>
          <a:lstStyle/>
          <a:p>
            <a:endParaRPr lang="en-US" sz="2400">
              <a:latin typeface="+mn-ea"/>
            </a:endParaRPr>
          </a:p>
        </p:txBody>
      </p:sp>
      <p:sp>
        <p:nvSpPr>
          <p:cNvPr id="9" name="Freeform 8"/>
          <p:cNvSpPr/>
          <p:nvPr/>
        </p:nvSpPr>
        <p:spPr bwMode="auto">
          <a:xfrm flipH="1">
            <a:off x="3107937" y="2051403"/>
            <a:ext cx="319617" cy="522816"/>
          </a:xfrm>
          <a:custGeom>
            <a:avLst/>
            <a:gdLst>
              <a:gd name="T0" fmla="*/ 55 w 141"/>
              <a:gd name="T1" fmla="*/ 228 h 232"/>
              <a:gd name="T2" fmla="*/ 17 w 141"/>
              <a:gd name="T3" fmla="*/ 141 h 232"/>
              <a:gd name="T4" fmla="*/ 26 w 141"/>
              <a:gd name="T5" fmla="*/ 0 h 232"/>
              <a:gd name="T6" fmla="*/ 137 w 141"/>
              <a:gd name="T7" fmla="*/ 157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1"/>
                </a:cubicBezTo>
                <a:cubicBezTo>
                  <a:pt x="37" y="96"/>
                  <a:pt x="38" y="48"/>
                  <a:pt x="26" y="0"/>
                </a:cubicBezTo>
                <a:cubicBezTo>
                  <a:pt x="75" y="38"/>
                  <a:pt x="131" y="85"/>
                  <a:pt x="137" y="157"/>
                </a:cubicBezTo>
                <a:cubicBezTo>
                  <a:pt x="141" y="206"/>
                  <a:pt x="122" y="232"/>
                  <a:pt x="69" y="228"/>
                </a:cubicBezTo>
                <a:cubicBezTo>
                  <a:pt x="75" y="175"/>
                  <a:pt x="74" y="108"/>
                  <a:pt x="51" y="43"/>
                </a:cubicBezTo>
                <a:cubicBezTo>
                  <a:pt x="74" y="116"/>
                  <a:pt x="70" y="172"/>
                  <a:pt x="55" y="228"/>
                </a:cubicBezTo>
                <a:close/>
              </a:path>
            </a:pathLst>
          </a:custGeom>
          <a:solidFill>
            <a:schemeClr val="accent3"/>
          </a:solidFill>
          <a:ln>
            <a:noFill/>
          </a:ln>
        </p:spPr>
        <p:txBody>
          <a:bodyPr vert="horz" wrap="square" lIns="121920" tIns="60960" rIns="121920" bIns="60960" numCol="1" anchor="t" anchorCtr="0" compatLnSpc="1"/>
          <a:lstStyle/>
          <a:p>
            <a:endParaRPr lang="en-US" sz="2400">
              <a:latin typeface="+mn-ea"/>
            </a:endParaRPr>
          </a:p>
        </p:txBody>
      </p:sp>
      <p:sp>
        <p:nvSpPr>
          <p:cNvPr id="10" name="Freeform 9"/>
          <p:cNvSpPr/>
          <p:nvPr/>
        </p:nvSpPr>
        <p:spPr bwMode="auto">
          <a:xfrm rot="20970480" flipH="1">
            <a:off x="4033386" y="2473023"/>
            <a:ext cx="1071033" cy="681567"/>
          </a:xfrm>
          <a:custGeom>
            <a:avLst/>
            <a:gdLst>
              <a:gd name="T0" fmla="*/ 474 w 474"/>
              <a:gd name="T1" fmla="*/ 114 h 302"/>
              <a:gd name="T2" fmla="*/ 269 w 474"/>
              <a:gd name="T3" fmla="*/ 278 h 302"/>
              <a:gd name="T4" fmla="*/ 0 w 474"/>
              <a:gd name="T5" fmla="*/ 277 h 302"/>
              <a:gd name="T6" fmla="*/ 277 w 474"/>
              <a:gd name="T7" fmla="*/ 37 h 302"/>
              <a:gd name="T8" fmla="*/ 466 w 474"/>
              <a:gd name="T9" fmla="*/ 92 h 302"/>
              <a:gd name="T10" fmla="*/ 97 w 474"/>
              <a:gd name="T11" fmla="*/ 204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69" y="278"/>
                </a:cubicBezTo>
                <a:cubicBezTo>
                  <a:pt x="179" y="260"/>
                  <a:pt x="94" y="244"/>
                  <a:pt x="0" y="277"/>
                </a:cubicBezTo>
                <a:cubicBezTo>
                  <a:pt x="64" y="156"/>
                  <a:pt x="154" y="67"/>
                  <a:pt x="277" y="37"/>
                </a:cubicBezTo>
                <a:cubicBezTo>
                  <a:pt x="277" y="37"/>
                  <a:pt x="399" y="0"/>
                  <a:pt x="466" y="92"/>
                </a:cubicBezTo>
                <a:cubicBezTo>
                  <a:pt x="335" y="95"/>
                  <a:pt x="208" y="140"/>
                  <a:pt x="97" y="204"/>
                </a:cubicBezTo>
                <a:cubicBezTo>
                  <a:pt x="235" y="135"/>
                  <a:pt x="353" y="111"/>
                  <a:pt x="474" y="114"/>
                </a:cubicBezTo>
                <a:close/>
              </a:path>
            </a:pathLst>
          </a:custGeom>
          <a:solidFill>
            <a:schemeClr val="accent4"/>
          </a:solidFill>
          <a:ln>
            <a:noFill/>
          </a:ln>
        </p:spPr>
        <p:txBody>
          <a:bodyPr vert="horz" wrap="square" lIns="121920" tIns="60960" rIns="121920" bIns="60960" numCol="1" anchor="t" anchorCtr="0" compatLnSpc="1"/>
          <a:lstStyle/>
          <a:p>
            <a:endParaRPr lang="en-US" sz="2400">
              <a:latin typeface="+mn-ea"/>
            </a:endParaRPr>
          </a:p>
        </p:txBody>
      </p:sp>
      <p:sp>
        <p:nvSpPr>
          <p:cNvPr id="11" name="Freeform 10"/>
          <p:cNvSpPr/>
          <p:nvPr/>
        </p:nvSpPr>
        <p:spPr bwMode="auto">
          <a:xfrm flipH="1">
            <a:off x="4017939" y="3208755"/>
            <a:ext cx="302684" cy="474133"/>
          </a:xfrm>
          <a:custGeom>
            <a:avLst/>
            <a:gdLst>
              <a:gd name="T0" fmla="*/ 82 w 134"/>
              <a:gd name="T1" fmla="*/ 210 h 210"/>
              <a:gd name="T2" fmla="*/ 124 w 134"/>
              <a:gd name="T3" fmla="*/ 133 h 210"/>
              <a:gd name="T4" fmla="*/ 132 w 134"/>
              <a:gd name="T5" fmla="*/ 0 h 210"/>
              <a:gd name="T6" fmla="*/ 9 w 134"/>
              <a:gd name="T7" fmla="*/ 133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7"/>
                  <a:pt x="134" y="166"/>
                  <a:pt x="124" y="133"/>
                </a:cubicBezTo>
                <a:cubicBezTo>
                  <a:pt x="111" y="88"/>
                  <a:pt x="115" y="45"/>
                  <a:pt x="132" y="0"/>
                </a:cubicBezTo>
                <a:cubicBezTo>
                  <a:pt x="80" y="31"/>
                  <a:pt x="24" y="67"/>
                  <a:pt x="9" y="133"/>
                </a:cubicBezTo>
                <a:cubicBezTo>
                  <a:pt x="0" y="179"/>
                  <a:pt x="20" y="206"/>
                  <a:pt x="74" y="210"/>
                </a:cubicBezTo>
                <a:cubicBezTo>
                  <a:pt x="56" y="150"/>
                  <a:pt x="71" y="89"/>
                  <a:pt x="102" y="37"/>
                </a:cubicBezTo>
                <a:cubicBezTo>
                  <a:pt x="71" y="103"/>
                  <a:pt x="67" y="156"/>
                  <a:pt x="82" y="210"/>
                </a:cubicBezTo>
                <a:close/>
              </a:path>
            </a:pathLst>
          </a:custGeom>
          <a:solidFill>
            <a:schemeClr val="accent5"/>
          </a:solidFill>
          <a:ln>
            <a:noFill/>
          </a:ln>
        </p:spPr>
        <p:txBody>
          <a:bodyPr vert="horz" wrap="square" lIns="121920" tIns="60960" rIns="121920" bIns="60960" numCol="1" anchor="t" anchorCtr="0" compatLnSpc="1"/>
          <a:lstStyle/>
          <a:p>
            <a:endParaRPr lang="en-US" sz="2400">
              <a:latin typeface="+mn-ea"/>
            </a:endParaRPr>
          </a:p>
        </p:txBody>
      </p:sp>
      <p:sp>
        <p:nvSpPr>
          <p:cNvPr id="12" name="Freeform 11"/>
          <p:cNvSpPr/>
          <p:nvPr/>
        </p:nvSpPr>
        <p:spPr bwMode="auto">
          <a:xfrm rot="20700000" flipH="1">
            <a:off x="4302699" y="3938857"/>
            <a:ext cx="850900" cy="1143000"/>
          </a:xfrm>
          <a:custGeom>
            <a:avLst/>
            <a:gdLst>
              <a:gd name="T0" fmla="*/ 344 w 377"/>
              <a:gd name="T1" fmla="*/ 106 h 506"/>
              <a:gd name="T2" fmla="*/ 268 w 377"/>
              <a:gd name="T3" fmla="*/ 292 h 506"/>
              <a:gd name="T4" fmla="*/ 44 w 377"/>
              <a:gd name="T5" fmla="*/ 506 h 506"/>
              <a:gd name="T6" fmla="*/ 99 w 377"/>
              <a:gd name="T7" fmla="*/ 85 h 506"/>
              <a:gd name="T8" fmla="*/ 329 w 377"/>
              <a:gd name="T9" fmla="*/ 84 h 506"/>
              <a:gd name="T10" fmla="*/ 68 w 377"/>
              <a:gd name="T11" fmla="*/ 394 h 506"/>
              <a:gd name="T12" fmla="*/ 344 w 377"/>
              <a:gd name="T13" fmla="*/ 106 h 506"/>
            </a:gdLst>
            <a:ahLst/>
            <a:cxnLst>
              <a:cxn ang="0">
                <a:pos x="T0" y="T1"/>
              </a:cxn>
              <a:cxn ang="0">
                <a:pos x="T2" y="T3"/>
              </a:cxn>
              <a:cxn ang="0">
                <a:pos x="T4" y="T5"/>
              </a:cxn>
              <a:cxn ang="0">
                <a:pos x="T6" y="T7"/>
              </a:cxn>
              <a:cxn ang="0">
                <a:pos x="T8" y="T9"/>
              </a:cxn>
              <a:cxn ang="0">
                <a:pos x="T10" y="T11"/>
              </a:cxn>
              <a:cxn ang="0">
                <a:pos x="T12" y="T13"/>
              </a:cxn>
            </a:cxnLst>
            <a:rect l="0" t="0" r="r" b="b"/>
            <a:pathLst>
              <a:path w="377" h="506">
                <a:moveTo>
                  <a:pt x="344" y="106"/>
                </a:moveTo>
                <a:cubicBezTo>
                  <a:pt x="377" y="195"/>
                  <a:pt x="341" y="258"/>
                  <a:pt x="268" y="292"/>
                </a:cubicBezTo>
                <a:cubicBezTo>
                  <a:pt x="171" y="335"/>
                  <a:pt x="97" y="408"/>
                  <a:pt x="44" y="506"/>
                </a:cubicBezTo>
                <a:cubicBezTo>
                  <a:pt x="21" y="366"/>
                  <a:pt x="0" y="211"/>
                  <a:pt x="99" y="85"/>
                </a:cubicBezTo>
                <a:cubicBezTo>
                  <a:pt x="165" y="0"/>
                  <a:pt x="245" y="2"/>
                  <a:pt x="329" y="84"/>
                </a:cubicBezTo>
                <a:cubicBezTo>
                  <a:pt x="199" y="143"/>
                  <a:pt x="114" y="261"/>
                  <a:pt x="68" y="394"/>
                </a:cubicBezTo>
                <a:cubicBezTo>
                  <a:pt x="133" y="240"/>
                  <a:pt x="223" y="154"/>
                  <a:pt x="344" y="106"/>
                </a:cubicBezTo>
                <a:close/>
              </a:path>
            </a:pathLst>
          </a:custGeom>
          <a:solidFill>
            <a:schemeClr val="accent6"/>
          </a:solidFill>
          <a:ln>
            <a:noFill/>
          </a:ln>
        </p:spPr>
        <p:txBody>
          <a:bodyPr vert="horz" wrap="square" lIns="121920" tIns="60960" rIns="121920" bIns="60960" numCol="1" anchor="t" anchorCtr="0" compatLnSpc="1"/>
          <a:lstStyle/>
          <a:p>
            <a:endParaRPr lang="en-US" sz="2400">
              <a:latin typeface="+mn-ea"/>
            </a:endParaRPr>
          </a:p>
        </p:txBody>
      </p:sp>
      <p:grpSp>
        <p:nvGrpSpPr>
          <p:cNvPr id="13" name="Group 2"/>
          <p:cNvGrpSpPr/>
          <p:nvPr/>
        </p:nvGrpSpPr>
        <p:grpSpPr>
          <a:xfrm>
            <a:off x="6022587" y="2172319"/>
            <a:ext cx="5351268" cy="3128023"/>
            <a:chOff x="3987549" y="1823453"/>
            <a:chExt cx="4013451" cy="2346017"/>
          </a:xfrm>
        </p:grpSpPr>
        <p:sp>
          <p:nvSpPr>
            <p:cNvPr id="14" name="Text Placeholder 7"/>
            <p:cNvSpPr txBox="1"/>
            <p:nvPr/>
          </p:nvSpPr>
          <p:spPr>
            <a:xfrm>
              <a:off x="3987549" y="2159270"/>
              <a:ext cx="4013451" cy="2010200"/>
            </a:xfrm>
            <a:prstGeom prst="rect">
              <a:avLst/>
            </a:prstGeom>
          </p:spPr>
          <p:txBody>
            <a:bodyPr/>
            <a:lstStyle>
              <a:defPPr>
                <a:defRPr lang="en-US"/>
              </a:defPPr>
              <a:lvl1pPr indent="0" algn="ctr">
                <a:lnSpc>
                  <a:spcPct val="90000"/>
                </a:lnSpc>
                <a:spcBef>
                  <a:spcPts val="750"/>
                </a:spcBef>
                <a:buFont typeface="Arial" panose="020B0604020202020204" pitchFamily="34" charset="0"/>
                <a:buNone/>
                <a:defRPr sz="1000"/>
              </a:lvl1pPr>
              <a:lvl2pPr marL="514350" indent="-171450">
                <a:lnSpc>
                  <a:spcPct val="90000"/>
                </a:lnSpc>
                <a:spcBef>
                  <a:spcPts val="375"/>
                </a:spcBef>
                <a:buFont typeface="Arial" panose="020B0604020202020204" pitchFamily="34" charset="0"/>
                <a:buChar char="•"/>
                <a:defRPr sz="1800"/>
              </a:lvl2pPr>
              <a:lvl3pPr marL="857250" indent="-171450">
                <a:lnSpc>
                  <a:spcPct val="90000"/>
                </a:lnSpc>
                <a:spcBef>
                  <a:spcPts val="375"/>
                </a:spcBef>
                <a:buFont typeface="Arial" panose="020B0604020202020204" pitchFamily="34" charset="0"/>
                <a:buChar char="•"/>
                <a:defRPr sz="1500"/>
              </a:lvl3pPr>
              <a:lvl4pPr marL="1200150" indent="-171450">
                <a:lnSpc>
                  <a:spcPct val="90000"/>
                </a:lnSpc>
                <a:spcBef>
                  <a:spcPts val="375"/>
                </a:spcBef>
                <a:buFont typeface="Arial" panose="020B0604020202020204" pitchFamily="34" charset="0"/>
                <a:buChar char="•"/>
              </a:lvl4pPr>
              <a:lvl5pPr marL="1543050" indent="-171450">
                <a:lnSpc>
                  <a:spcPct val="90000"/>
                </a:lnSpc>
                <a:spcBef>
                  <a:spcPts val="375"/>
                </a:spcBef>
                <a:buFont typeface="Arial" panose="020B0604020202020204" pitchFamily="34" charset="0"/>
                <a:buChar cha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algn="just"/>
              <a:r>
                <a:rPr lang="zh-CN" altLang="en-US" sz="1600" dirty="0">
                  <a:solidFill>
                    <a:schemeClr val="tx2"/>
                  </a:solidFill>
                  <a:latin typeface="+mn-ea"/>
                </a:rPr>
                <a:t>此处添加详细文本描述，建议与标题相关并符合整体语言风格，语言描述尽量简洁生动。尽量将每页幻灯片的字数控制在</a:t>
              </a:r>
              <a:r>
                <a:rPr lang="en-US" altLang="zh-CN" sz="1600" dirty="0">
                  <a:solidFill>
                    <a:schemeClr val="tx2"/>
                  </a:solidFill>
                  <a:latin typeface="+mn-ea"/>
                </a:rPr>
                <a:t>200</a:t>
              </a:r>
              <a:r>
                <a:rPr lang="zh-CN" altLang="en-US" sz="1600" dirty="0">
                  <a:solidFill>
                    <a:schemeClr val="tx2"/>
                  </a:solidFill>
                  <a:latin typeface="+mn-ea"/>
                </a:rPr>
                <a:t>字以内，据统计每页幻灯片的最好控制在</a:t>
              </a:r>
              <a:r>
                <a:rPr lang="en-US" altLang="zh-CN" sz="1600" dirty="0">
                  <a:solidFill>
                    <a:schemeClr val="tx2"/>
                  </a:solidFill>
                  <a:latin typeface="+mn-ea"/>
                </a:rPr>
                <a:t>5</a:t>
              </a:r>
              <a:r>
                <a:rPr lang="zh-CN" altLang="en-US" sz="1600" dirty="0">
                  <a:solidFill>
                    <a:schemeClr val="tx2"/>
                  </a:solidFill>
                  <a:latin typeface="+mn-ea"/>
                </a:rPr>
                <a:t>分钟之内。</a:t>
              </a:r>
              <a:endParaRPr lang="en-US" sz="1600" dirty="0">
                <a:solidFill>
                  <a:schemeClr val="tx2"/>
                </a:solidFill>
                <a:latin typeface="+mn-ea"/>
              </a:endParaRPr>
            </a:p>
            <a:p>
              <a:pPr algn="just"/>
              <a:r>
                <a:rPr lang="zh-CN" altLang="en-US" sz="1600" dirty="0">
                  <a:solidFill>
                    <a:schemeClr val="tx2"/>
                  </a:solidFill>
                  <a:latin typeface="+mn-ea"/>
                </a:rPr>
                <a:t>此处添加详细文本描述，建议与标题相关并符合整体语言风格，语言描述尽量简洁生动。尽量将每页幻灯片的字数控制在</a:t>
              </a:r>
              <a:r>
                <a:rPr lang="en-US" altLang="zh-CN" sz="1600" dirty="0">
                  <a:solidFill>
                    <a:schemeClr val="tx2"/>
                  </a:solidFill>
                  <a:latin typeface="+mn-ea"/>
                </a:rPr>
                <a:t>200</a:t>
              </a:r>
              <a:r>
                <a:rPr lang="zh-CN" altLang="en-US" sz="1600" dirty="0">
                  <a:solidFill>
                    <a:schemeClr val="tx2"/>
                  </a:solidFill>
                  <a:latin typeface="+mn-ea"/>
                </a:rPr>
                <a:t>字以内，据统计每页幻灯片的最好控制在</a:t>
              </a:r>
              <a:r>
                <a:rPr lang="en-US" altLang="zh-CN" sz="1600" dirty="0">
                  <a:solidFill>
                    <a:schemeClr val="tx2"/>
                  </a:solidFill>
                  <a:latin typeface="+mn-ea"/>
                </a:rPr>
                <a:t>5</a:t>
              </a:r>
              <a:r>
                <a:rPr lang="zh-CN" altLang="en-US" sz="1600" dirty="0">
                  <a:solidFill>
                    <a:schemeClr val="tx2"/>
                  </a:solidFill>
                  <a:latin typeface="+mn-ea"/>
                </a:rPr>
                <a:t>分钟之内。</a:t>
              </a:r>
              <a:endParaRPr lang="en-US" sz="1600" dirty="0">
                <a:solidFill>
                  <a:schemeClr val="tx2"/>
                </a:solidFill>
                <a:latin typeface="+mn-ea"/>
              </a:endParaRPr>
            </a:p>
          </p:txBody>
        </p:sp>
        <p:sp>
          <p:nvSpPr>
            <p:cNvPr id="15" name="Text Placeholder 7"/>
            <p:cNvSpPr txBox="1"/>
            <p:nvPr/>
          </p:nvSpPr>
          <p:spPr>
            <a:xfrm>
              <a:off x="3987550" y="1823453"/>
              <a:ext cx="4013450" cy="32429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135" b="1" dirty="0">
                  <a:solidFill>
                    <a:schemeClr val="accent2"/>
                  </a:solidFill>
                  <a:latin typeface="+mn-ea"/>
                </a:rPr>
                <a:t>图表描述</a:t>
              </a:r>
              <a:endParaRPr lang="en-US" sz="2135" b="1" dirty="0">
                <a:solidFill>
                  <a:schemeClr val="accent2"/>
                </a:solidFill>
                <a:latin typeface="+mn-ea"/>
              </a:endParaRPr>
            </a:p>
          </p:txBody>
        </p:sp>
      </p:gr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2"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42"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3792</Words>
  <Application>WPS 演示</Application>
  <PresentationFormat>宽屏</PresentationFormat>
  <Paragraphs>480</Paragraphs>
  <Slides>24</Slides>
  <Notes>7</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24</vt:i4>
      </vt:variant>
    </vt:vector>
  </HeadingPairs>
  <TitlesOfParts>
    <vt:vector size="49" baseType="lpstr">
      <vt:lpstr>Arial</vt:lpstr>
      <vt:lpstr>宋体</vt:lpstr>
      <vt:lpstr>Wingdings</vt:lpstr>
      <vt:lpstr>微软雅黑</vt:lpstr>
      <vt:lpstr>锐字巅峰粗黑简1.0</vt:lpstr>
      <vt:lpstr>黑体</vt:lpstr>
      <vt:lpstr>Clear Sans</vt:lpstr>
      <vt:lpstr>DejaVu Math TeX Gyre</vt:lpstr>
      <vt:lpstr>Helvetica Light</vt:lpstr>
      <vt:lpstr>Source Sans Pro ExtraLight</vt:lpstr>
      <vt:lpstr>Lato Regular</vt:lpstr>
      <vt:lpstr>Segoe Print</vt:lpstr>
      <vt:lpstr>Lato Light</vt:lpstr>
      <vt:lpstr>Gill Sans</vt:lpstr>
      <vt:lpstr>Roboto Light</vt:lpstr>
      <vt:lpstr>Roboto Black</vt:lpstr>
      <vt:lpstr>Calibri</vt:lpstr>
      <vt:lpstr>Arial Unicode MS</vt:lpstr>
      <vt:lpstr>Calibri Light</vt:lpstr>
      <vt:lpstr>Clear Sans Light</vt:lpstr>
      <vt:lpstr>Calibri Light</vt:lpstr>
      <vt:lpstr>Sinkin Sans 400 Regular</vt:lpstr>
      <vt:lpstr>方正尚酷简体</vt:lpstr>
      <vt:lpstr>Yu Gothic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003-扁平化工作总结PPT</dc:title>
  <dc:creator>李培俊</dc:creator>
  <cp:lastModifiedBy>一颗苹果</cp:lastModifiedBy>
  <cp:revision>52</cp:revision>
  <dcterms:created xsi:type="dcterms:W3CDTF">2015-05-05T08:02:00Z</dcterms:created>
  <dcterms:modified xsi:type="dcterms:W3CDTF">2021-09-17T03:09:43Z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FC29330C0F734EF4A9E48B642BE54E5E</vt:lpwstr>
  </property>
</Properties>
</file>