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320" r:id="rId3"/>
    <p:sldId id="321" r:id="rId5"/>
    <p:sldId id="322" r:id="rId6"/>
    <p:sldId id="323" r:id="rId7"/>
    <p:sldId id="324" r:id="rId8"/>
    <p:sldId id="325" r:id="rId9"/>
    <p:sldId id="326" r:id="rId10"/>
    <p:sldId id="339" r:id="rId11"/>
    <p:sldId id="327" r:id="rId12"/>
    <p:sldId id="328" r:id="rId13"/>
    <p:sldId id="329" r:id="rId14"/>
    <p:sldId id="330" r:id="rId15"/>
    <p:sldId id="340" r:id="rId16"/>
    <p:sldId id="331" r:id="rId17"/>
    <p:sldId id="332" r:id="rId18"/>
    <p:sldId id="333" r:id="rId19"/>
    <p:sldId id="334" r:id="rId20"/>
    <p:sldId id="341" r:id="rId21"/>
    <p:sldId id="335" r:id="rId22"/>
    <p:sldId id="336" r:id="rId23"/>
    <p:sldId id="337" r:id="rId24"/>
    <p:sldId id="342" r:id="rId25"/>
  </p:sldIdLst>
  <p:sldSz cx="122110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3EC"/>
    <a:srgbClr val="E27E91"/>
    <a:srgbClr val="F4CFD6"/>
    <a:srgbClr val="7FCFF4"/>
    <a:srgbClr val="FFF79A"/>
    <a:srgbClr val="C52433"/>
    <a:srgbClr val="7ECEF3"/>
    <a:srgbClr val="C0E1EC"/>
    <a:srgbClr val="FFF7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p:normalViewPr>
  <p:slideViewPr>
    <p:cSldViewPr snapToGrid="0" snapToObjects="1">
      <p:cViewPr>
        <p:scale>
          <a:sx n="72" d="100"/>
          <a:sy n="72" d="100"/>
        </p:scale>
        <p:origin x="-496" y="44"/>
      </p:cViewPr>
      <p:guideLst>
        <p:guide orient="horz" pos="2221"/>
        <p:guide pos="3855"/>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7DE39-36AD-4B47-82EC-66C629D8C9B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23F74-7AE7-4196-A544-08B79A02EB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E23F74-7AE7-4196-A544-08B79A02EBC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88634" y="2436208"/>
            <a:ext cx="64337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dirty="0">
                <a:solidFill>
                  <a:srgbClr val="C52433"/>
                </a:solidFill>
                <a:latin typeface="微软雅黑" panose="020B0503020204020204" pitchFamily="34" charset="-122"/>
                <a:ea typeface="微软雅黑" panose="020B0503020204020204" pitchFamily="34" charset="-122"/>
              </a:rPr>
              <a:t>小清新工作总结</a:t>
            </a:r>
            <a:r>
              <a:rPr lang="en-US" altLang="zh-CN" sz="4000" dirty="0">
                <a:solidFill>
                  <a:srgbClr val="C52433"/>
                </a:solidFill>
                <a:latin typeface="微软雅黑" panose="020B0503020204020204" pitchFamily="34" charset="-122"/>
                <a:ea typeface="微软雅黑" panose="020B0503020204020204" pitchFamily="34" charset="-122"/>
              </a:rPr>
              <a:t>PPT</a:t>
            </a:r>
            <a:r>
              <a:rPr lang="zh-CN" altLang="en-US" sz="4000" dirty="0">
                <a:solidFill>
                  <a:srgbClr val="C52433"/>
                </a:solidFill>
                <a:latin typeface="微软雅黑" panose="020B0503020204020204" pitchFamily="34" charset="-122"/>
                <a:ea typeface="微软雅黑" panose="020B0503020204020204" pitchFamily="34" charset="-122"/>
              </a:rPr>
              <a:t>模板</a:t>
            </a:r>
            <a:endParaRPr lang="zh-CN" altLang="zh-CN" sz="4000" dirty="0">
              <a:solidFill>
                <a:srgbClr val="C52433"/>
              </a:solidFill>
              <a:latin typeface="微软雅黑" panose="020B0503020204020204" pitchFamily="34" charset="-122"/>
              <a:ea typeface="微软雅黑" panose="020B0503020204020204" pitchFamily="34" charset="-122"/>
            </a:endParaRPr>
          </a:p>
        </p:txBody>
      </p:sp>
      <p:sp>
        <p:nvSpPr>
          <p:cNvPr id="10" name="Text Box 5"/>
          <p:cNvSpPr txBox="1">
            <a:spLocks noChangeArrowheads="1"/>
          </p:cNvSpPr>
          <p:nvPr/>
        </p:nvSpPr>
        <p:spPr bwMode="auto">
          <a:xfrm>
            <a:off x="4994808" y="3946979"/>
            <a:ext cx="222143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C52433"/>
                </a:solidFill>
                <a:latin typeface="微软雅黑" panose="020B0503020204020204" pitchFamily="34" charset="-122"/>
                <a:ea typeface="微软雅黑" panose="020B0503020204020204" pitchFamily="34" charset="-122"/>
              </a:rPr>
              <a:t>汇报人：</a:t>
            </a:r>
            <a:r>
              <a:rPr lang="en-US" altLang="zh-CN" dirty="0">
                <a:solidFill>
                  <a:srgbClr val="C52433"/>
                </a:solidFill>
                <a:latin typeface="微软雅黑" panose="020B0503020204020204" pitchFamily="34" charset="-122"/>
                <a:ea typeface="微软雅黑" panose="020B0503020204020204" pitchFamily="34" charset="-122"/>
              </a:rPr>
              <a:t>XXX</a:t>
            </a:r>
            <a:endParaRPr lang="en-US" altLang="zh-CN" dirty="0">
              <a:solidFill>
                <a:srgbClr val="C52433"/>
              </a:solidFill>
              <a:latin typeface="微软雅黑" panose="020B0503020204020204" pitchFamily="34" charset="-122"/>
              <a:ea typeface="微软雅黑" panose="020B0503020204020204" pitchFamily="34" charset="-122"/>
            </a:endParaRPr>
          </a:p>
        </p:txBody>
      </p:sp>
      <p:sp>
        <p:nvSpPr>
          <p:cNvPr id="11" name="Text Box 5"/>
          <p:cNvSpPr txBox="1">
            <a:spLocks noChangeArrowheads="1"/>
          </p:cNvSpPr>
          <p:nvPr/>
        </p:nvSpPr>
        <p:spPr bwMode="auto">
          <a:xfrm>
            <a:off x="3388388" y="3211387"/>
            <a:ext cx="5434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1200" dirty="0">
                <a:solidFill>
                  <a:srgbClr val="C52433"/>
                </a:solidFill>
                <a:latin typeface="微软雅黑" panose="020B0503020204020204" pitchFamily="34" charset="-122"/>
                <a:ea typeface="微软雅黑" panose="020B0503020204020204" pitchFamily="34" charset="-122"/>
              </a:rPr>
              <a:t>SUMMARY TEMPLATE FOR LITERARY AND ART REFRESHING WORK</a:t>
            </a:r>
            <a:endParaRPr lang="zh-CN" altLang="zh-CN" sz="12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049"/>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49"/>
                            </p:stCondLst>
                            <p:childTnLst>
                              <p:par>
                                <p:cTn id="17" presetID="16" presetClass="entr" presetSubtype="37"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p:nvPr/>
        </p:nvSpPr>
        <p:spPr bwMode="auto">
          <a:xfrm>
            <a:off x="3225800" y="3810279"/>
            <a:ext cx="6048375" cy="1711046"/>
          </a:xfrm>
          <a:custGeom>
            <a:avLst/>
            <a:gdLst>
              <a:gd name="T0" fmla="*/ 0 w 2520280"/>
              <a:gd name="T1" fmla="*/ 984650 h 1872208"/>
              <a:gd name="T2" fmla="*/ 14516098 w 2520280"/>
              <a:gd name="T3" fmla="*/ 984650 h 1872208"/>
              <a:gd name="T4" fmla="*/ 0 w 2520280"/>
              <a:gd name="T5" fmla="*/ 984650 h 1872208"/>
              <a:gd name="T6" fmla="*/ 0 w 2520280"/>
              <a:gd name="T7" fmla="*/ 0 h 1872208"/>
              <a:gd name="T8" fmla="*/ 5275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00CCFF"/>
          </a:solidFill>
          <a:ln w="47625" cap="sq">
            <a:solidFill>
              <a:srgbClr val="00B0F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b">
            <a:spAutoFit/>
          </a:bodyPr>
          <a:lstStyle/>
          <a:p>
            <a:pPr>
              <a:lnSpc>
                <a:spcPct val="15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nSpc>
                <a:spcPct val="150000"/>
              </a:lnSpc>
            </a:pP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nvGrpSpPr>
          <p:cNvPr id="19" name="组合 18"/>
          <p:cNvGrpSpPr/>
          <p:nvPr/>
        </p:nvGrpSpPr>
        <p:grpSpPr>
          <a:xfrm>
            <a:off x="2690813" y="2506663"/>
            <a:ext cx="7200900" cy="1165225"/>
            <a:chOff x="2690813" y="2506663"/>
            <a:chExt cx="7200900" cy="1165225"/>
          </a:xfrm>
        </p:grpSpPr>
        <p:sp>
          <p:nvSpPr>
            <p:cNvPr id="3" name="直角三角形 7"/>
            <p:cNvSpPr>
              <a:spLocks noChangeArrowheads="1"/>
            </p:cNvSpPr>
            <p:nvPr/>
          </p:nvSpPr>
          <p:spPr bwMode="auto">
            <a:xfrm flipH="1" flipV="1">
              <a:off x="8764588" y="3249613"/>
              <a:ext cx="149225" cy="288925"/>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直角三角形 5"/>
            <p:cNvSpPr>
              <a:spLocks noChangeArrowheads="1"/>
            </p:cNvSpPr>
            <p:nvPr/>
          </p:nvSpPr>
          <p:spPr bwMode="auto">
            <a:xfrm>
              <a:off x="7775575" y="2638425"/>
              <a:ext cx="147638" cy="290513"/>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直角三角形 36"/>
            <p:cNvSpPr>
              <a:spLocks noChangeArrowheads="1"/>
            </p:cNvSpPr>
            <p:nvPr/>
          </p:nvSpPr>
          <p:spPr bwMode="auto">
            <a:xfrm flipH="1" flipV="1">
              <a:off x="7627938" y="3249613"/>
              <a:ext cx="147637" cy="288925"/>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37"/>
            <p:cNvSpPr>
              <a:spLocks noChangeArrowheads="1"/>
            </p:cNvSpPr>
            <p:nvPr/>
          </p:nvSpPr>
          <p:spPr bwMode="auto">
            <a:xfrm>
              <a:off x="6637338" y="2638425"/>
              <a:ext cx="149225" cy="290513"/>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直角三角形 39"/>
            <p:cNvSpPr>
              <a:spLocks noChangeArrowheads="1"/>
            </p:cNvSpPr>
            <p:nvPr/>
          </p:nvSpPr>
          <p:spPr bwMode="auto">
            <a:xfrm flipH="1" flipV="1">
              <a:off x="6489700" y="3249613"/>
              <a:ext cx="149225" cy="288925"/>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直角三角形 40"/>
            <p:cNvSpPr>
              <a:spLocks noChangeArrowheads="1"/>
            </p:cNvSpPr>
            <p:nvPr/>
          </p:nvSpPr>
          <p:spPr bwMode="auto">
            <a:xfrm>
              <a:off x="5500688" y="2638425"/>
              <a:ext cx="147637" cy="290513"/>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直角三角形 42"/>
            <p:cNvSpPr>
              <a:spLocks noChangeArrowheads="1"/>
            </p:cNvSpPr>
            <p:nvPr/>
          </p:nvSpPr>
          <p:spPr bwMode="auto">
            <a:xfrm flipH="1" flipV="1">
              <a:off x="5353050" y="3249613"/>
              <a:ext cx="147638" cy="288925"/>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直角三角形 43"/>
            <p:cNvSpPr>
              <a:spLocks noChangeArrowheads="1"/>
            </p:cNvSpPr>
            <p:nvPr/>
          </p:nvSpPr>
          <p:spPr bwMode="auto">
            <a:xfrm>
              <a:off x="4362450" y="2638425"/>
              <a:ext cx="149225" cy="290513"/>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直角三角形 45"/>
            <p:cNvSpPr>
              <a:spLocks noChangeArrowheads="1"/>
            </p:cNvSpPr>
            <p:nvPr/>
          </p:nvSpPr>
          <p:spPr bwMode="auto">
            <a:xfrm flipH="1" flipV="1">
              <a:off x="4214813" y="3249613"/>
              <a:ext cx="149225" cy="288925"/>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直角三角形 46"/>
            <p:cNvSpPr>
              <a:spLocks noChangeArrowheads="1"/>
            </p:cNvSpPr>
            <p:nvPr/>
          </p:nvSpPr>
          <p:spPr bwMode="auto">
            <a:xfrm>
              <a:off x="3225800" y="2638425"/>
              <a:ext cx="147638" cy="290513"/>
            </a:xfrm>
            <a:prstGeom prst="rtTriangle">
              <a:avLst/>
            </a:prstGeom>
            <a:solidFill>
              <a:srgbClr val="00668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右箭头 31"/>
            <p:cNvSpPr>
              <a:spLocks noChangeArrowheads="1"/>
            </p:cNvSpPr>
            <p:nvPr/>
          </p:nvSpPr>
          <p:spPr bwMode="auto">
            <a:xfrm>
              <a:off x="2690813" y="2643188"/>
              <a:ext cx="7200900" cy="892175"/>
            </a:xfrm>
            <a:prstGeom prst="rightArrow">
              <a:avLst>
                <a:gd name="adj1" fmla="val 50000"/>
                <a:gd name="adj2" fmla="val 67858"/>
              </a:avLst>
            </a:prstGeom>
            <a:solidFill>
              <a:srgbClr val="F4CFD6"/>
            </a:solidFill>
            <a:ln>
              <a:noFill/>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任意多边形 93"/>
            <p:cNvSpPr>
              <a:spLocks noChangeArrowheads="1"/>
            </p:cNvSpPr>
            <p:nvPr/>
          </p:nvSpPr>
          <p:spPr bwMode="auto">
            <a:xfrm rot="-900593">
              <a:off x="3360738" y="2506663"/>
              <a:ext cx="866775" cy="1165225"/>
            </a:xfrm>
            <a:custGeom>
              <a:avLst/>
              <a:gdLst>
                <a:gd name="T0" fmla="*/ 858948 w 866141"/>
                <a:gd name="T1" fmla="*/ 230356 h 1164151"/>
                <a:gd name="T2" fmla="*/ 866775 w 866141"/>
                <a:gd name="T3" fmla="*/ 1165225 h 1164151"/>
                <a:gd name="T4" fmla="*/ 7828 w 866141"/>
                <a:gd name="T5" fmla="*/ 934869 h 1164151"/>
                <a:gd name="T6" fmla="*/ 0 w 866141"/>
                <a:gd name="T7" fmla="*/ 0 h 1164151"/>
                <a:gd name="T8" fmla="*/ 0 60000 65536"/>
                <a:gd name="T9" fmla="*/ 0 60000 65536"/>
                <a:gd name="T10" fmla="*/ 0 60000 65536"/>
                <a:gd name="T11" fmla="*/ 0 60000 65536"/>
                <a:gd name="T12" fmla="*/ 0 w 866141"/>
                <a:gd name="T13" fmla="*/ 0 h 1164151"/>
                <a:gd name="T14" fmla="*/ 866141 w 866141"/>
                <a:gd name="T15" fmla="*/ 1164151 h 1164151"/>
              </a:gdLst>
              <a:ahLst/>
              <a:cxnLst>
                <a:cxn ang="T8">
                  <a:pos x="T0" y="T1"/>
                </a:cxn>
                <a:cxn ang="T9">
                  <a:pos x="T2" y="T3"/>
                </a:cxn>
                <a:cxn ang="T10">
                  <a:pos x="T4" y="T5"/>
                </a:cxn>
                <a:cxn ang="T11">
                  <a:pos x="T6" y="T7"/>
                </a:cxn>
              </a:cxnLst>
              <a:rect l="T12" t="T13" r="T14" b="T15"/>
              <a:pathLst>
                <a:path w="866141" h="1164151">
                  <a:moveTo>
                    <a:pt x="858320" y="230144"/>
                  </a:moveTo>
                  <a:lnTo>
                    <a:pt x="866141" y="1164151"/>
                  </a:lnTo>
                  <a:lnTo>
                    <a:pt x="7822" y="934007"/>
                  </a:lnTo>
                  <a:lnTo>
                    <a:pt x="0" y="0"/>
                  </a:lnTo>
                  <a:lnTo>
                    <a:pt x="858320" y="230144"/>
                  </a:lnTo>
                  <a:close/>
                </a:path>
              </a:pathLst>
            </a:custGeom>
            <a:solidFill>
              <a:srgbClr val="7FCFF4"/>
            </a:solidFill>
            <a:ln>
              <a:noFill/>
            </a:ln>
            <a:effectLst/>
          </p:spPr>
          <p:txBody>
            <a:bodyPr anchor="ct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你的文本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任意多边形 94"/>
            <p:cNvSpPr>
              <a:spLocks noChangeArrowheads="1"/>
            </p:cNvSpPr>
            <p:nvPr/>
          </p:nvSpPr>
          <p:spPr bwMode="auto">
            <a:xfrm rot="-900593">
              <a:off x="4498975" y="2506663"/>
              <a:ext cx="865188" cy="1165225"/>
            </a:xfrm>
            <a:custGeom>
              <a:avLst/>
              <a:gdLst>
                <a:gd name="T0" fmla="*/ 0 w 866141"/>
                <a:gd name="T1" fmla="*/ 0 h 1164151"/>
                <a:gd name="T2" fmla="*/ 857376 w 866141"/>
                <a:gd name="T3" fmla="*/ 230357 h 1164151"/>
                <a:gd name="T4" fmla="*/ 865188 w 866141"/>
                <a:gd name="T5" fmla="*/ 1165225 h 1164151"/>
                <a:gd name="T6" fmla="*/ 7813 w 866141"/>
                <a:gd name="T7" fmla="*/ 934869 h 1164151"/>
                <a:gd name="T8" fmla="*/ 0 60000 65536"/>
                <a:gd name="T9" fmla="*/ 0 60000 65536"/>
                <a:gd name="T10" fmla="*/ 0 60000 65536"/>
                <a:gd name="T11" fmla="*/ 0 60000 65536"/>
                <a:gd name="T12" fmla="*/ 0 w 866141"/>
                <a:gd name="T13" fmla="*/ 0 h 1164151"/>
                <a:gd name="T14" fmla="*/ 866141 w 866141"/>
                <a:gd name="T15" fmla="*/ 1164151 h 1164151"/>
              </a:gdLst>
              <a:ahLst/>
              <a:cxnLst>
                <a:cxn ang="T8">
                  <a:pos x="T0" y="T1"/>
                </a:cxn>
                <a:cxn ang="T9">
                  <a:pos x="T2" y="T3"/>
                </a:cxn>
                <a:cxn ang="T10">
                  <a:pos x="T4" y="T5"/>
                </a:cxn>
                <a:cxn ang="T11">
                  <a:pos x="T6" y="T7"/>
                </a:cxn>
              </a:cxnLst>
              <a:rect l="T12" t="T13" r="T14" b="T15"/>
              <a:pathLst>
                <a:path w="866141" h="1164151">
                  <a:moveTo>
                    <a:pt x="0" y="0"/>
                  </a:moveTo>
                  <a:lnTo>
                    <a:pt x="858320" y="230145"/>
                  </a:lnTo>
                  <a:lnTo>
                    <a:pt x="866141" y="1164151"/>
                  </a:lnTo>
                  <a:lnTo>
                    <a:pt x="7822" y="934007"/>
                  </a:lnTo>
                  <a:lnTo>
                    <a:pt x="0" y="0"/>
                  </a:lnTo>
                  <a:close/>
                </a:path>
              </a:pathLst>
            </a:custGeom>
            <a:solidFill>
              <a:srgbClr val="FFF79A"/>
            </a:solidFill>
            <a:ln>
              <a:noFill/>
            </a:ln>
            <a:effectLst/>
          </p:spPr>
          <p:txBody>
            <a:bodyPr anchor="ct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你的文本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任意多边形 95"/>
            <p:cNvSpPr>
              <a:spLocks noChangeArrowheads="1"/>
            </p:cNvSpPr>
            <p:nvPr/>
          </p:nvSpPr>
          <p:spPr bwMode="auto">
            <a:xfrm rot="-900593">
              <a:off x="5635625" y="2506663"/>
              <a:ext cx="866775" cy="1165225"/>
            </a:xfrm>
            <a:custGeom>
              <a:avLst/>
              <a:gdLst>
                <a:gd name="T0" fmla="*/ 858947 w 866141"/>
                <a:gd name="T1" fmla="*/ 230356 h 1164151"/>
                <a:gd name="T2" fmla="*/ 866775 w 866141"/>
                <a:gd name="T3" fmla="*/ 1165225 h 1164151"/>
                <a:gd name="T4" fmla="*/ 7827 w 866141"/>
                <a:gd name="T5" fmla="*/ 934868 h 1164151"/>
                <a:gd name="T6" fmla="*/ 0 w 866141"/>
                <a:gd name="T7" fmla="*/ 0 h 1164151"/>
                <a:gd name="T8" fmla="*/ 0 60000 65536"/>
                <a:gd name="T9" fmla="*/ 0 60000 65536"/>
                <a:gd name="T10" fmla="*/ 0 60000 65536"/>
                <a:gd name="T11" fmla="*/ 0 60000 65536"/>
                <a:gd name="T12" fmla="*/ 0 w 866141"/>
                <a:gd name="T13" fmla="*/ 0 h 1164151"/>
                <a:gd name="T14" fmla="*/ 866141 w 866141"/>
                <a:gd name="T15" fmla="*/ 1164151 h 1164151"/>
              </a:gdLst>
              <a:ahLst/>
              <a:cxnLst>
                <a:cxn ang="T8">
                  <a:pos x="T0" y="T1"/>
                </a:cxn>
                <a:cxn ang="T9">
                  <a:pos x="T2" y="T3"/>
                </a:cxn>
                <a:cxn ang="T10">
                  <a:pos x="T4" y="T5"/>
                </a:cxn>
                <a:cxn ang="T11">
                  <a:pos x="T6" y="T7"/>
                </a:cxn>
              </a:cxnLst>
              <a:rect l="T12" t="T13" r="T14" b="T15"/>
              <a:pathLst>
                <a:path w="866141" h="1164151">
                  <a:moveTo>
                    <a:pt x="858319" y="230144"/>
                  </a:moveTo>
                  <a:lnTo>
                    <a:pt x="866141" y="1164151"/>
                  </a:lnTo>
                  <a:lnTo>
                    <a:pt x="7821" y="934006"/>
                  </a:lnTo>
                  <a:lnTo>
                    <a:pt x="0" y="0"/>
                  </a:lnTo>
                  <a:lnTo>
                    <a:pt x="858319" y="230144"/>
                  </a:lnTo>
                  <a:close/>
                </a:path>
              </a:pathLst>
            </a:custGeom>
            <a:solidFill>
              <a:srgbClr val="7FCFF4"/>
            </a:solidFill>
            <a:ln>
              <a:noFill/>
            </a:ln>
            <a:effectLst/>
          </p:spPr>
          <p:txBody>
            <a:bodyPr anchor="ct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你的文本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任意多边形 96"/>
            <p:cNvSpPr>
              <a:spLocks noChangeArrowheads="1"/>
            </p:cNvSpPr>
            <p:nvPr/>
          </p:nvSpPr>
          <p:spPr bwMode="auto">
            <a:xfrm rot="-900593">
              <a:off x="6773863" y="2506663"/>
              <a:ext cx="865187" cy="1165225"/>
            </a:xfrm>
            <a:custGeom>
              <a:avLst/>
              <a:gdLst>
                <a:gd name="T0" fmla="*/ 857374 w 866141"/>
                <a:gd name="T1" fmla="*/ 230356 h 1164151"/>
                <a:gd name="T2" fmla="*/ 865187 w 866141"/>
                <a:gd name="T3" fmla="*/ 1165225 h 1164151"/>
                <a:gd name="T4" fmla="*/ 7812 w 866141"/>
                <a:gd name="T5" fmla="*/ 934869 h 1164151"/>
                <a:gd name="T6" fmla="*/ 0 w 866141"/>
                <a:gd name="T7" fmla="*/ 0 h 1164151"/>
                <a:gd name="T8" fmla="*/ 0 60000 65536"/>
                <a:gd name="T9" fmla="*/ 0 60000 65536"/>
                <a:gd name="T10" fmla="*/ 0 60000 65536"/>
                <a:gd name="T11" fmla="*/ 0 60000 65536"/>
                <a:gd name="T12" fmla="*/ 0 w 866141"/>
                <a:gd name="T13" fmla="*/ 0 h 1164151"/>
                <a:gd name="T14" fmla="*/ 866141 w 866141"/>
                <a:gd name="T15" fmla="*/ 1164151 h 1164151"/>
              </a:gdLst>
              <a:ahLst/>
              <a:cxnLst>
                <a:cxn ang="T8">
                  <a:pos x="T0" y="T1"/>
                </a:cxn>
                <a:cxn ang="T9">
                  <a:pos x="T2" y="T3"/>
                </a:cxn>
                <a:cxn ang="T10">
                  <a:pos x="T4" y="T5"/>
                </a:cxn>
                <a:cxn ang="T11">
                  <a:pos x="T6" y="T7"/>
                </a:cxn>
              </a:cxnLst>
              <a:rect l="T12" t="T13" r="T14" b="T15"/>
              <a:pathLst>
                <a:path w="866141" h="1164151">
                  <a:moveTo>
                    <a:pt x="858319" y="230144"/>
                  </a:moveTo>
                  <a:lnTo>
                    <a:pt x="866141" y="1164151"/>
                  </a:lnTo>
                  <a:lnTo>
                    <a:pt x="7821" y="934007"/>
                  </a:lnTo>
                  <a:lnTo>
                    <a:pt x="0" y="0"/>
                  </a:lnTo>
                  <a:lnTo>
                    <a:pt x="858319" y="230144"/>
                  </a:lnTo>
                  <a:close/>
                </a:path>
              </a:pathLst>
            </a:custGeom>
            <a:solidFill>
              <a:srgbClr val="FFF79A"/>
            </a:solidFill>
            <a:ln>
              <a:noFill/>
            </a:ln>
            <a:effectLst/>
          </p:spPr>
          <p:txBody>
            <a:bodyPr anchor="ct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你的文本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任意多边形 97"/>
            <p:cNvSpPr>
              <a:spLocks noChangeArrowheads="1"/>
            </p:cNvSpPr>
            <p:nvPr/>
          </p:nvSpPr>
          <p:spPr bwMode="auto">
            <a:xfrm rot="-900593">
              <a:off x="7910513" y="2506663"/>
              <a:ext cx="866775" cy="1165225"/>
            </a:xfrm>
            <a:custGeom>
              <a:avLst/>
              <a:gdLst>
                <a:gd name="T0" fmla="*/ 0 w 866141"/>
                <a:gd name="T1" fmla="*/ 0 h 1164152"/>
                <a:gd name="T2" fmla="*/ 858947 w 866141"/>
                <a:gd name="T3" fmla="*/ 230357 h 1164152"/>
                <a:gd name="T4" fmla="*/ 866775 w 866141"/>
                <a:gd name="T5" fmla="*/ 1165225 h 1164152"/>
                <a:gd name="T6" fmla="*/ 7827 w 866141"/>
                <a:gd name="T7" fmla="*/ 934868 h 1164152"/>
                <a:gd name="T8" fmla="*/ 0 60000 65536"/>
                <a:gd name="T9" fmla="*/ 0 60000 65536"/>
                <a:gd name="T10" fmla="*/ 0 60000 65536"/>
                <a:gd name="T11" fmla="*/ 0 60000 65536"/>
                <a:gd name="T12" fmla="*/ 0 w 866141"/>
                <a:gd name="T13" fmla="*/ 0 h 1164152"/>
                <a:gd name="T14" fmla="*/ 866141 w 866141"/>
                <a:gd name="T15" fmla="*/ 1164152 h 1164152"/>
              </a:gdLst>
              <a:ahLst/>
              <a:cxnLst>
                <a:cxn ang="T8">
                  <a:pos x="T0" y="T1"/>
                </a:cxn>
                <a:cxn ang="T9">
                  <a:pos x="T2" y="T3"/>
                </a:cxn>
                <a:cxn ang="T10">
                  <a:pos x="T4" y="T5"/>
                </a:cxn>
                <a:cxn ang="T11">
                  <a:pos x="T6" y="T7"/>
                </a:cxn>
              </a:cxnLst>
              <a:rect l="T12" t="T13" r="T14" b="T15"/>
              <a:pathLst>
                <a:path w="866141" h="1164152">
                  <a:moveTo>
                    <a:pt x="0" y="0"/>
                  </a:moveTo>
                  <a:lnTo>
                    <a:pt x="858319" y="230145"/>
                  </a:lnTo>
                  <a:lnTo>
                    <a:pt x="866141" y="1164152"/>
                  </a:lnTo>
                  <a:lnTo>
                    <a:pt x="7821" y="934007"/>
                  </a:lnTo>
                  <a:lnTo>
                    <a:pt x="0" y="0"/>
                  </a:lnTo>
                  <a:close/>
                </a:path>
              </a:pathLst>
            </a:custGeom>
            <a:solidFill>
              <a:srgbClr val="7FCFF4"/>
            </a:solidFill>
            <a:ln>
              <a:noFill/>
            </a:ln>
            <a:effectLst/>
          </p:spPr>
          <p:txBody>
            <a:bodyPr anchor="ct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你的文本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0"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02</a:t>
            </a:r>
            <a:r>
              <a:rPr lang="zh-CN" altLang="en-US" sz="2400" dirty="0">
                <a:solidFill>
                  <a:srgbClr val="C52433"/>
                </a:solidFill>
                <a:latin typeface="微软雅黑" panose="020B0503020204020204" pitchFamily="34" charset="-122"/>
                <a:ea typeface="微软雅黑" panose="020B0503020204020204" pitchFamily="34" charset="-122"/>
              </a:rPr>
              <a:t>成果展示</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68"/>
          <p:cNvCxnSpPr>
            <a:cxnSpLocks noChangeShapeType="1"/>
          </p:cNvCxnSpPr>
          <p:nvPr/>
        </p:nvCxnSpPr>
        <p:spPr bwMode="auto">
          <a:xfrm rot="5400000" flipH="1">
            <a:off x="1967706" y="2682082"/>
            <a:ext cx="1081087" cy="0"/>
          </a:xfrm>
          <a:prstGeom prst="line">
            <a:avLst/>
          </a:prstGeom>
          <a:noFill/>
          <a:ln w="6350">
            <a:solidFill>
              <a:schemeClr val="tx1">
                <a:lumMod val="75000"/>
                <a:lumOff val="25000"/>
              </a:schemeClr>
            </a:solidFill>
            <a:prstDash val="sysDash"/>
            <a:miter lim="800000"/>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接连接符 69"/>
          <p:cNvCxnSpPr>
            <a:cxnSpLocks noChangeShapeType="1"/>
          </p:cNvCxnSpPr>
          <p:nvPr/>
        </p:nvCxnSpPr>
        <p:spPr bwMode="auto">
          <a:xfrm flipH="1">
            <a:off x="2508250" y="2039938"/>
            <a:ext cx="2160588" cy="0"/>
          </a:xfrm>
          <a:prstGeom prst="line">
            <a:avLst/>
          </a:prstGeom>
          <a:noFill/>
          <a:ln w="6350">
            <a:solidFill>
              <a:schemeClr val="tx1">
                <a:lumMod val="75000"/>
                <a:lumOff val="25000"/>
              </a:schemeClr>
            </a:solidFill>
            <a:prstDash val="sysDash"/>
            <a:miter lim="800000"/>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直接连接符 70"/>
          <p:cNvCxnSpPr>
            <a:cxnSpLocks noChangeShapeType="1"/>
          </p:cNvCxnSpPr>
          <p:nvPr/>
        </p:nvCxnSpPr>
        <p:spPr bwMode="auto">
          <a:xfrm rot="5400000" flipH="1">
            <a:off x="4907756" y="5376069"/>
            <a:ext cx="1081088" cy="0"/>
          </a:xfrm>
          <a:prstGeom prst="line">
            <a:avLst/>
          </a:prstGeom>
          <a:noFill/>
          <a:ln w="6350">
            <a:solidFill>
              <a:schemeClr val="tx1">
                <a:lumMod val="75000"/>
                <a:lumOff val="25000"/>
              </a:schemeClr>
            </a:solidFill>
            <a:prstDash val="sysDash"/>
            <a:miter lim="800000"/>
            <a:head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直接连接符 71"/>
          <p:cNvCxnSpPr>
            <a:cxnSpLocks noChangeShapeType="1"/>
          </p:cNvCxnSpPr>
          <p:nvPr/>
        </p:nvCxnSpPr>
        <p:spPr bwMode="auto">
          <a:xfrm flipH="1">
            <a:off x="3286125" y="6018213"/>
            <a:ext cx="2162175" cy="0"/>
          </a:xfrm>
          <a:prstGeom prst="line">
            <a:avLst/>
          </a:prstGeom>
          <a:noFill/>
          <a:ln w="6350">
            <a:solidFill>
              <a:schemeClr val="tx1">
                <a:lumMod val="75000"/>
                <a:lumOff val="25000"/>
              </a:schemeClr>
            </a:solidFill>
            <a:prstDash val="sysDash"/>
            <a:miter lim="800000"/>
            <a:head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2" name="组合 21"/>
          <p:cNvGrpSpPr/>
          <p:nvPr/>
        </p:nvGrpSpPr>
        <p:grpSpPr>
          <a:xfrm>
            <a:off x="6342063" y="2039938"/>
            <a:ext cx="3617912" cy="1014412"/>
            <a:chOff x="6342063" y="2039938"/>
            <a:chExt cx="3617912" cy="1014412"/>
          </a:xfrm>
        </p:grpSpPr>
        <p:sp>
          <p:nvSpPr>
            <p:cNvPr id="2" name="圆角矩形 58"/>
            <p:cNvSpPr>
              <a:spLocks noChangeArrowheads="1"/>
            </p:cNvSpPr>
            <p:nvPr/>
          </p:nvSpPr>
          <p:spPr bwMode="auto">
            <a:xfrm>
              <a:off x="6450013" y="2039938"/>
              <a:ext cx="3509962" cy="757237"/>
            </a:xfrm>
            <a:prstGeom prst="roundRect">
              <a:avLst>
                <a:gd name="adj" fmla="val 16667"/>
              </a:avLst>
            </a:prstGeom>
            <a:solidFill>
              <a:srgbClr val="F4CFD6"/>
            </a:solidFill>
            <a:ln>
              <a:noFill/>
            </a:ln>
            <a:effectLst/>
          </p:spPr>
          <p:txBody>
            <a:bodyPr lIns="1188000" anchor="ctr"/>
            <a:lstStyle/>
            <a:p>
              <a:pPr algn="just">
                <a:lnSpc>
                  <a:spcPct val="130000"/>
                </a:lnSpc>
              </a:pPr>
              <a:r>
                <a:rPr lang="zh-CN" altLang="en-US" sz="1400" dirty="0">
                  <a:solidFill>
                    <a:schemeClr val="tx1">
                      <a:lumMod val="75000"/>
                      <a:lumOff val="25000"/>
                    </a:schemeClr>
                  </a:solidFill>
                  <a:latin typeface="幼圆" pitchFamily="49" charset="-122"/>
                  <a:ea typeface="微软雅黑" panose="020B0503020204020204" pitchFamily="34" charset="-122"/>
                </a:rPr>
                <a:t>在这里您可以输入您的相关文本。</a:t>
              </a:r>
              <a:endParaRPr lang="zh-CN" altLang="en-US" sz="1400" dirty="0">
                <a:solidFill>
                  <a:schemeClr val="tx1">
                    <a:lumMod val="75000"/>
                    <a:lumOff val="25000"/>
                  </a:schemeClr>
                </a:solidFill>
                <a:latin typeface="幼圆" pitchFamily="49" charset="-122"/>
                <a:ea typeface="微软雅黑" panose="020B0503020204020204" pitchFamily="34" charset="-122"/>
              </a:endParaRPr>
            </a:p>
          </p:txBody>
        </p:sp>
        <p:sp>
          <p:nvSpPr>
            <p:cNvPr id="3" name="五边形 59"/>
            <p:cNvSpPr>
              <a:spLocks noChangeArrowheads="1"/>
            </p:cNvSpPr>
            <p:nvPr/>
          </p:nvSpPr>
          <p:spPr bwMode="auto">
            <a:xfrm>
              <a:off x="6342063" y="2203450"/>
              <a:ext cx="1295400" cy="377825"/>
            </a:xfrm>
            <a:prstGeom prst="homePlate">
              <a:avLst>
                <a:gd name="adj" fmla="val 50000"/>
              </a:avLst>
            </a:prstGeom>
            <a:solidFill>
              <a:srgbClr val="7FCFF4"/>
            </a:solidFill>
            <a:ln>
              <a:noFill/>
            </a:ln>
            <a:effectLst/>
          </p:spPr>
          <p:txBody>
            <a:bodyPr anchor="ct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直角三角形 60"/>
            <p:cNvSpPr>
              <a:spLocks noChangeArrowheads="1"/>
            </p:cNvSpPr>
            <p:nvPr/>
          </p:nvSpPr>
          <p:spPr bwMode="auto">
            <a:xfrm flipH="1" flipV="1">
              <a:off x="6342063" y="2581275"/>
              <a:ext cx="107950" cy="107950"/>
            </a:xfrm>
            <a:prstGeom prst="rtTriangle">
              <a:avLst/>
            </a:prstGeom>
            <a:solidFill>
              <a:srgbClr val="4D671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等腰三角形 72"/>
            <p:cNvSpPr>
              <a:spLocks noChangeArrowheads="1"/>
            </p:cNvSpPr>
            <p:nvPr/>
          </p:nvSpPr>
          <p:spPr bwMode="auto">
            <a:xfrm rot="10800000">
              <a:off x="7988300" y="2797175"/>
              <a:ext cx="431800" cy="257175"/>
            </a:xfrm>
            <a:prstGeom prst="triangle">
              <a:avLst>
                <a:gd name="adj" fmla="val 50000"/>
              </a:avLst>
            </a:prstGeom>
            <a:solidFill>
              <a:srgbClr val="F4CFD6"/>
            </a:solidFill>
            <a:ln>
              <a:noFill/>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342063" y="3055938"/>
            <a:ext cx="3617912" cy="1014412"/>
            <a:chOff x="6342063" y="3055938"/>
            <a:chExt cx="3617912" cy="1014412"/>
          </a:xfrm>
        </p:grpSpPr>
        <p:sp>
          <p:nvSpPr>
            <p:cNvPr id="5" name="圆角矩形 61"/>
            <p:cNvSpPr>
              <a:spLocks noChangeArrowheads="1"/>
            </p:cNvSpPr>
            <p:nvPr/>
          </p:nvSpPr>
          <p:spPr bwMode="auto">
            <a:xfrm>
              <a:off x="6450013" y="3055938"/>
              <a:ext cx="3509962" cy="755650"/>
            </a:xfrm>
            <a:prstGeom prst="roundRect">
              <a:avLst>
                <a:gd name="adj" fmla="val 16667"/>
              </a:avLst>
            </a:prstGeom>
            <a:solidFill>
              <a:srgbClr val="F4CFD6"/>
            </a:solidFill>
            <a:ln>
              <a:noFill/>
            </a:ln>
            <a:effectLst/>
          </p:spPr>
          <p:txBody>
            <a:bodyPr lIns="1188000" anchor="ctr"/>
            <a:lstStyle/>
            <a:p>
              <a:pPr algn="just">
                <a:lnSpc>
                  <a:spcPct val="130000"/>
                </a:lnSpc>
              </a:pPr>
              <a:r>
                <a:rPr lang="zh-CN" altLang="en-US" sz="1400">
                  <a:solidFill>
                    <a:schemeClr val="tx1">
                      <a:lumMod val="75000"/>
                      <a:lumOff val="25000"/>
                    </a:schemeClr>
                  </a:solidFill>
                  <a:latin typeface="幼圆" pitchFamily="49" charset="-122"/>
                  <a:ea typeface="微软雅黑" panose="020B0503020204020204" pitchFamily="34" charset="-122"/>
                </a:rPr>
                <a:t>在这里您可以输入您的相关文本。</a:t>
              </a:r>
              <a:endParaRPr lang="zh-CN" altLang="en-US" sz="1400">
                <a:solidFill>
                  <a:schemeClr val="tx1">
                    <a:lumMod val="75000"/>
                    <a:lumOff val="25000"/>
                  </a:schemeClr>
                </a:solidFill>
                <a:latin typeface="幼圆" pitchFamily="49" charset="-122"/>
                <a:ea typeface="微软雅黑" panose="020B0503020204020204" pitchFamily="34" charset="-122"/>
              </a:endParaRPr>
            </a:p>
          </p:txBody>
        </p:sp>
        <p:sp>
          <p:nvSpPr>
            <p:cNvPr id="6" name="五边形 62"/>
            <p:cNvSpPr>
              <a:spLocks noChangeArrowheads="1"/>
            </p:cNvSpPr>
            <p:nvPr/>
          </p:nvSpPr>
          <p:spPr bwMode="auto">
            <a:xfrm>
              <a:off x="6342063" y="3217863"/>
              <a:ext cx="1295400" cy="377825"/>
            </a:xfrm>
            <a:prstGeom prst="homePlate">
              <a:avLst>
                <a:gd name="adj" fmla="val 50000"/>
              </a:avLst>
            </a:prstGeom>
            <a:solidFill>
              <a:srgbClr val="FFF79A"/>
            </a:solidFill>
            <a:ln>
              <a:noFill/>
            </a:ln>
            <a:effectLst/>
          </p:spPr>
          <p:txBody>
            <a:bodyPr anchor="ct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直角三角形 63"/>
            <p:cNvSpPr>
              <a:spLocks noChangeArrowheads="1"/>
            </p:cNvSpPr>
            <p:nvPr/>
          </p:nvSpPr>
          <p:spPr bwMode="auto">
            <a:xfrm flipH="1" flipV="1">
              <a:off x="6342063" y="3595688"/>
              <a:ext cx="107950" cy="107950"/>
            </a:xfrm>
            <a:prstGeom prst="rtTriangle">
              <a:avLst/>
            </a:prstGeom>
            <a:solidFill>
              <a:srgbClr val="4D671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等腰三角形 73"/>
            <p:cNvSpPr>
              <a:spLocks noChangeArrowheads="1"/>
            </p:cNvSpPr>
            <p:nvPr/>
          </p:nvSpPr>
          <p:spPr bwMode="auto">
            <a:xfrm rot="10800000">
              <a:off x="7989888" y="3813175"/>
              <a:ext cx="430212" cy="257175"/>
            </a:xfrm>
            <a:prstGeom prst="triangle">
              <a:avLst>
                <a:gd name="adj" fmla="val 50000"/>
              </a:avLst>
            </a:prstGeom>
            <a:solidFill>
              <a:srgbClr val="F4CFD6"/>
            </a:solidFill>
            <a:ln>
              <a:noFill/>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342063" y="5084763"/>
            <a:ext cx="3617912" cy="755650"/>
            <a:chOff x="6342063" y="5084763"/>
            <a:chExt cx="3617912" cy="755650"/>
          </a:xfrm>
        </p:grpSpPr>
        <p:sp>
          <p:nvSpPr>
            <p:cNvPr id="17" name="圆角矩形 74"/>
            <p:cNvSpPr>
              <a:spLocks noChangeArrowheads="1"/>
            </p:cNvSpPr>
            <p:nvPr/>
          </p:nvSpPr>
          <p:spPr bwMode="auto">
            <a:xfrm>
              <a:off x="6450013" y="5084763"/>
              <a:ext cx="3509962" cy="755650"/>
            </a:xfrm>
            <a:prstGeom prst="roundRect">
              <a:avLst>
                <a:gd name="adj" fmla="val 16667"/>
              </a:avLst>
            </a:prstGeom>
            <a:solidFill>
              <a:srgbClr val="F4CFD6"/>
            </a:solidFill>
            <a:ln>
              <a:noFill/>
            </a:ln>
            <a:effectLst/>
          </p:spPr>
          <p:txBody>
            <a:bodyPr lIns="1188000" anchor="ctr"/>
            <a:lstStyle/>
            <a:p>
              <a:pPr algn="just">
                <a:lnSpc>
                  <a:spcPct val="130000"/>
                </a:lnSpc>
              </a:pPr>
              <a:r>
                <a:rPr lang="zh-CN" altLang="en-US" sz="1400">
                  <a:solidFill>
                    <a:schemeClr val="tx1">
                      <a:lumMod val="75000"/>
                      <a:lumOff val="25000"/>
                    </a:schemeClr>
                  </a:solidFill>
                  <a:latin typeface="幼圆" pitchFamily="49" charset="-122"/>
                  <a:ea typeface="微软雅黑" panose="020B0503020204020204" pitchFamily="34" charset="-122"/>
                </a:rPr>
                <a:t>在这里您可以输入您的相关文本。</a:t>
              </a:r>
              <a:endParaRPr lang="zh-CN" altLang="en-US" sz="1400">
                <a:solidFill>
                  <a:schemeClr val="tx1">
                    <a:lumMod val="75000"/>
                    <a:lumOff val="25000"/>
                  </a:schemeClr>
                </a:solidFill>
                <a:latin typeface="幼圆" pitchFamily="49" charset="-122"/>
                <a:ea typeface="微软雅黑" panose="020B0503020204020204" pitchFamily="34" charset="-122"/>
              </a:endParaRPr>
            </a:p>
          </p:txBody>
        </p:sp>
        <p:sp>
          <p:nvSpPr>
            <p:cNvPr id="18" name="五边形 75"/>
            <p:cNvSpPr>
              <a:spLocks noChangeArrowheads="1"/>
            </p:cNvSpPr>
            <p:nvPr/>
          </p:nvSpPr>
          <p:spPr bwMode="auto">
            <a:xfrm>
              <a:off x="6342063" y="5246688"/>
              <a:ext cx="1295400" cy="377825"/>
            </a:xfrm>
            <a:prstGeom prst="homePlate">
              <a:avLst>
                <a:gd name="adj" fmla="val 50000"/>
              </a:avLst>
            </a:prstGeom>
            <a:solidFill>
              <a:srgbClr val="FFF79A"/>
            </a:solidFill>
            <a:ln>
              <a:noFill/>
            </a:ln>
            <a:effectLst/>
          </p:spPr>
          <p:txBody>
            <a:bodyPr anchor="ct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直角三角形 76"/>
            <p:cNvSpPr>
              <a:spLocks noChangeArrowheads="1"/>
            </p:cNvSpPr>
            <p:nvPr/>
          </p:nvSpPr>
          <p:spPr bwMode="auto">
            <a:xfrm flipH="1" flipV="1">
              <a:off x="6342063" y="5624513"/>
              <a:ext cx="107950" cy="107950"/>
            </a:xfrm>
            <a:prstGeom prst="rtTriangle">
              <a:avLst/>
            </a:prstGeom>
            <a:solidFill>
              <a:srgbClr val="4D671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342063" y="4070350"/>
            <a:ext cx="3617912" cy="1016000"/>
            <a:chOff x="6342063" y="4070350"/>
            <a:chExt cx="3617912" cy="1016000"/>
          </a:xfrm>
        </p:grpSpPr>
        <p:sp>
          <p:nvSpPr>
            <p:cNvPr id="8" name="圆角矩形 64"/>
            <p:cNvSpPr>
              <a:spLocks noChangeArrowheads="1"/>
            </p:cNvSpPr>
            <p:nvPr/>
          </p:nvSpPr>
          <p:spPr bwMode="auto">
            <a:xfrm>
              <a:off x="6450013" y="4070350"/>
              <a:ext cx="3509962" cy="755650"/>
            </a:xfrm>
            <a:prstGeom prst="roundRect">
              <a:avLst>
                <a:gd name="adj" fmla="val 16667"/>
              </a:avLst>
            </a:prstGeom>
            <a:solidFill>
              <a:srgbClr val="F4CFD6"/>
            </a:solidFill>
            <a:ln>
              <a:noFill/>
            </a:ln>
            <a:effectLst/>
          </p:spPr>
          <p:txBody>
            <a:bodyPr lIns="1188000" anchor="ctr"/>
            <a:lstStyle/>
            <a:p>
              <a:pPr algn="just">
                <a:lnSpc>
                  <a:spcPct val="130000"/>
                </a:lnSpc>
              </a:pPr>
              <a:r>
                <a:rPr lang="zh-CN" altLang="en-US" sz="1400">
                  <a:solidFill>
                    <a:schemeClr val="tx1">
                      <a:lumMod val="75000"/>
                      <a:lumOff val="25000"/>
                    </a:schemeClr>
                  </a:solidFill>
                  <a:latin typeface="幼圆" pitchFamily="49" charset="-122"/>
                  <a:ea typeface="微软雅黑" panose="020B0503020204020204" pitchFamily="34" charset="-122"/>
                </a:rPr>
                <a:t>在这里您可以输入您的相关文本。</a:t>
              </a:r>
              <a:endParaRPr lang="zh-CN" altLang="en-US" sz="1400">
                <a:solidFill>
                  <a:schemeClr val="tx1">
                    <a:lumMod val="75000"/>
                    <a:lumOff val="25000"/>
                  </a:schemeClr>
                </a:solidFill>
                <a:latin typeface="幼圆" pitchFamily="49" charset="-122"/>
                <a:ea typeface="微软雅黑" panose="020B0503020204020204" pitchFamily="34" charset="-122"/>
              </a:endParaRPr>
            </a:p>
          </p:txBody>
        </p:sp>
        <p:sp>
          <p:nvSpPr>
            <p:cNvPr id="9" name="五边形 65"/>
            <p:cNvSpPr>
              <a:spLocks noChangeArrowheads="1"/>
            </p:cNvSpPr>
            <p:nvPr/>
          </p:nvSpPr>
          <p:spPr bwMode="auto">
            <a:xfrm>
              <a:off x="6342063" y="4232275"/>
              <a:ext cx="1295400" cy="377825"/>
            </a:xfrm>
            <a:prstGeom prst="homePlate">
              <a:avLst>
                <a:gd name="adj" fmla="val 50000"/>
              </a:avLst>
            </a:prstGeom>
            <a:solidFill>
              <a:srgbClr val="7FCFF4"/>
            </a:solidFill>
            <a:ln>
              <a:noFill/>
            </a:ln>
            <a:effectLst/>
          </p:spPr>
          <p:txBody>
            <a:bodyPr anchor="ct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直角三角形 66"/>
            <p:cNvSpPr>
              <a:spLocks noChangeArrowheads="1"/>
            </p:cNvSpPr>
            <p:nvPr/>
          </p:nvSpPr>
          <p:spPr bwMode="auto">
            <a:xfrm flipH="1" flipV="1">
              <a:off x="6342063" y="4610100"/>
              <a:ext cx="107950" cy="107950"/>
            </a:xfrm>
            <a:prstGeom prst="rtTriangle">
              <a:avLst/>
            </a:prstGeom>
            <a:solidFill>
              <a:srgbClr val="4D671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等腰三角形 77"/>
            <p:cNvSpPr>
              <a:spLocks noChangeArrowheads="1"/>
            </p:cNvSpPr>
            <p:nvPr/>
          </p:nvSpPr>
          <p:spPr bwMode="auto">
            <a:xfrm rot="10800000">
              <a:off x="7989888" y="4826000"/>
              <a:ext cx="431800" cy="260350"/>
            </a:xfrm>
            <a:prstGeom prst="triangle">
              <a:avLst>
                <a:gd name="adj" fmla="val 50000"/>
              </a:avLst>
            </a:prstGeom>
            <a:solidFill>
              <a:srgbClr val="F4CFD6"/>
            </a:solidFill>
            <a:ln>
              <a:noFill/>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1" name="文本框 26"/>
          <p:cNvSpPr txBox="1">
            <a:spLocks noChangeArrowheads="1"/>
          </p:cNvSpPr>
          <p:nvPr/>
        </p:nvSpPr>
        <p:spPr bwMode="auto">
          <a:xfrm>
            <a:off x="2508250" y="2541215"/>
            <a:ext cx="2940050" cy="285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rIns="10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请在此处输入您的文本，或者将您的文本粘贴到此处。请在此处输入您的文本，或者将您的文本请在此处输入您的文本，或者将您的文本粘贴到此处。请在此处输入您的文本，或者将您的文本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2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请在此处输入您的文本，或者将您的文本粘贴到此处。请在此处输入您的文本，或者将您的文本请在此处输入您的文本，或者将您的文本粘贴到此处。请在此处输入您的文本，或者将您的文本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20000"/>
              </a:lnSpc>
            </a:pP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6"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02</a:t>
            </a:r>
            <a:r>
              <a:rPr lang="zh-CN" altLang="en-US" sz="2400" dirty="0">
                <a:solidFill>
                  <a:srgbClr val="C52433"/>
                </a:solidFill>
                <a:latin typeface="微软雅黑" panose="020B0503020204020204" pitchFamily="34" charset="-122"/>
                <a:ea typeface="微软雅黑" panose="020B0503020204020204" pitchFamily="34" charset="-122"/>
              </a:rPr>
              <a:t>成果展示</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37"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900" decel="100000" fill="hold"/>
                                        <p:tgtEl>
                                          <p:spTgt spid="2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900" decel="100000" fill="hold"/>
                                        <p:tgtEl>
                                          <p:spTgt spid="2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900" decel="100000" fill="hold"/>
                                        <p:tgtEl>
                                          <p:spTgt spid="2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900" decel="100000" fill="hold"/>
                                        <p:tgtEl>
                                          <p:spTgt spid="2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198429" y="4362450"/>
            <a:ext cx="7856259" cy="796955"/>
            <a:chOff x="2198429" y="4362450"/>
            <a:chExt cx="7856259" cy="796955"/>
          </a:xfrm>
        </p:grpSpPr>
        <p:sp>
          <p:nvSpPr>
            <p:cNvPr id="2" name="Freeform 5"/>
            <p:cNvSpPr/>
            <p:nvPr/>
          </p:nvSpPr>
          <p:spPr bwMode="auto">
            <a:xfrm>
              <a:off x="2701925" y="4497388"/>
              <a:ext cx="6853238" cy="84137"/>
            </a:xfrm>
            <a:custGeom>
              <a:avLst/>
              <a:gdLst>
                <a:gd name="T0" fmla="*/ 0 w 5998"/>
                <a:gd name="T1" fmla="*/ 0 h 74"/>
                <a:gd name="T2" fmla="*/ 6853238 w 5998"/>
                <a:gd name="T3" fmla="*/ 0 h 74"/>
                <a:gd name="T4" fmla="*/ 6853238 w 5998"/>
                <a:gd name="T5" fmla="*/ 84137 h 74"/>
                <a:gd name="T6" fmla="*/ 0 w 5998"/>
                <a:gd name="T7" fmla="*/ 84137 h 74"/>
                <a:gd name="T8" fmla="*/ 0 w 5998"/>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 h="74">
                  <a:moveTo>
                    <a:pt x="0" y="0"/>
                  </a:moveTo>
                  <a:lnTo>
                    <a:pt x="5998" y="0"/>
                  </a:lnTo>
                  <a:lnTo>
                    <a:pt x="5998" y="74"/>
                  </a:lnTo>
                  <a:lnTo>
                    <a:pt x="0" y="74"/>
                  </a:lnTo>
                  <a:lnTo>
                    <a:pt x="0" y="0"/>
                  </a:lnTo>
                  <a:close/>
                </a:path>
              </a:pathLst>
            </a:custGeom>
            <a:solidFill>
              <a:srgbClr val="89898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3" name="Oval 6"/>
            <p:cNvSpPr>
              <a:spLocks noChangeArrowheads="1"/>
            </p:cNvSpPr>
            <p:nvPr/>
          </p:nvSpPr>
          <p:spPr bwMode="auto">
            <a:xfrm>
              <a:off x="2525713" y="4362450"/>
              <a:ext cx="352425" cy="354013"/>
            </a:xfrm>
            <a:prstGeom prst="ellipse">
              <a:avLst/>
            </a:prstGeom>
            <a:solidFill>
              <a:srgbClr val="89898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Oval 7"/>
            <p:cNvSpPr>
              <a:spLocks noChangeArrowheads="1"/>
            </p:cNvSpPr>
            <p:nvPr/>
          </p:nvSpPr>
          <p:spPr bwMode="auto">
            <a:xfrm>
              <a:off x="2598738" y="4432300"/>
              <a:ext cx="204787" cy="206375"/>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Oval 9"/>
            <p:cNvSpPr>
              <a:spLocks noChangeArrowheads="1"/>
            </p:cNvSpPr>
            <p:nvPr/>
          </p:nvSpPr>
          <p:spPr bwMode="auto">
            <a:xfrm>
              <a:off x="3665538" y="4362450"/>
              <a:ext cx="352425" cy="354013"/>
            </a:xfrm>
            <a:prstGeom prst="ellipse">
              <a:avLst/>
            </a:prstGeom>
            <a:solidFill>
              <a:srgbClr val="89898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Oval 10"/>
            <p:cNvSpPr>
              <a:spLocks noChangeArrowheads="1"/>
            </p:cNvSpPr>
            <p:nvPr/>
          </p:nvSpPr>
          <p:spPr bwMode="auto">
            <a:xfrm>
              <a:off x="3736975" y="4432300"/>
              <a:ext cx="211138" cy="206375"/>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Oval 12"/>
            <p:cNvSpPr>
              <a:spLocks noChangeArrowheads="1"/>
            </p:cNvSpPr>
            <p:nvPr/>
          </p:nvSpPr>
          <p:spPr bwMode="auto">
            <a:xfrm>
              <a:off x="4806950" y="4362450"/>
              <a:ext cx="352425" cy="354013"/>
            </a:xfrm>
            <a:prstGeom prst="ellipse">
              <a:avLst/>
            </a:prstGeom>
            <a:solidFill>
              <a:srgbClr val="89898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4881563" y="4432300"/>
              <a:ext cx="203200" cy="206375"/>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Oval 15"/>
            <p:cNvSpPr>
              <a:spLocks noChangeArrowheads="1"/>
            </p:cNvSpPr>
            <p:nvPr/>
          </p:nvSpPr>
          <p:spPr bwMode="auto">
            <a:xfrm>
              <a:off x="5942013" y="4362450"/>
              <a:ext cx="352425" cy="354013"/>
            </a:xfrm>
            <a:prstGeom prst="ellipse">
              <a:avLst/>
            </a:prstGeom>
            <a:solidFill>
              <a:srgbClr val="89898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Oval 16"/>
            <p:cNvSpPr>
              <a:spLocks noChangeArrowheads="1"/>
            </p:cNvSpPr>
            <p:nvPr/>
          </p:nvSpPr>
          <p:spPr bwMode="auto">
            <a:xfrm>
              <a:off x="6015038" y="4432300"/>
              <a:ext cx="204787" cy="206375"/>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Oval 18"/>
            <p:cNvSpPr>
              <a:spLocks noChangeArrowheads="1"/>
            </p:cNvSpPr>
            <p:nvPr/>
          </p:nvSpPr>
          <p:spPr bwMode="auto">
            <a:xfrm>
              <a:off x="7083425" y="4362450"/>
              <a:ext cx="350838" cy="354013"/>
            </a:xfrm>
            <a:prstGeom prst="ellipse">
              <a:avLst/>
            </a:prstGeom>
            <a:solidFill>
              <a:srgbClr val="89898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7156450" y="4437063"/>
              <a:ext cx="204788" cy="204787"/>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Oval 21"/>
            <p:cNvSpPr>
              <a:spLocks noChangeArrowheads="1"/>
            </p:cNvSpPr>
            <p:nvPr/>
          </p:nvSpPr>
          <p:spPr bwMode="auto">
            <a:xfrm>
              <a:off x="8216900" y="4362450"/>
              <a:ext cx="352425" cy="354013"/>
            </a:xfrm>
            <a:prstGeom prst="ellipse">
              <a:avLst/>
            </a:prstGeom>
            <a:solidFill>
              <a:srgbClr val="89898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Oval 22"/>
            <p:cNvSpPr>
              <a:spLocks noChangeArrowheads="1"/>
            </p:cNvSpPr>
            <p:nvPr/>
          </p:nvSpPr>
          <p:spPr bwMode="auto">
            <a:xfrm>
              <a:off x="8291513" y="4437063"/>
              <a:ext cx="204787" cy="204787"/>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Oval 24"/>
            <p:cNvSpPr>
              <a:spLocks noChangeArrowheads="1"/>
            </p:cNvSpPr>
            <p:nvPr/>
          </p:nvSpPr>
          <p:spPr bwMode="auto">
            <a:xfrm>
              <a:off x="9358313" y="4362450"/>
              <a:ext cx="352425" cy="354013"/>
            </a:xfrm>
            <a:prstGeom prst="ellipse">
              <a:avLst/>
            </a:prstGeom>
            <a:solidFill>
              <a:srgbClr val="89898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Oval 25"/>
            <p:cNvSpPr>
              <a:spLocks noChangeArrowheads="1"/>
            </p:cNvSpPr>
            <p:nvPr/>
          </p:nvSpPr>
          <p:spPr bwMode="auto">
            <a:xfrm>
              <a:off x="9432925" y="4432300"/>
              <a:ext cx="203200" cy="206375"/>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Oval 26"/>
            <p:cNvSpPr>
              <a:spLocks noChangeArrowheads="1"/>
            </p:cNvSpPr>
            <p:nvPr/>
          </p:nvSpPr>
          <p:spPr bwMode="auto">
            <a:xfrm>
              <a:off x="9464675" y="4468813"/>
              <a:ext cx="139700" cy="141287"/>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36"/>
            <p:cNvSpPr txBox="1">
              <a:spLocks noChangeArrowheads="1"/>
            </p:cNvSpPr>
            <p:nvPr/>
          </p:nvSpPr>
          <p:spPr bwMode="auto">
            <a:xfrm>
              <a:off x="9049285" y="4820851"/>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37"/>
            <p:cNvSpPr txBox="1">
              <a:spLocks noChangeArrowheads="1"/>
            </p:cNvSpPr>
            <p:nvPr/>
          </p:nvSpPr>
          <p:spPr bwMode="auto">
            <a:xfrm>
              <a:off x="2198429" y="4816379"/>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38"/>
            <p:cNvSpPr txBox="1">
              <a:spLocks noChangeArrowheads="1"/>
            </p:cNvSpPr>
            <p:nvPr/>
          </p:nvSpPr>
          <p:spPr bwMode="auto">
            <a:xfrm>
              <a:off x="3339048" y="4820851"/>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39"/>
            <p:cNvSpPr txBox="1">
              <a:spLocks noChangeArrowheads="1"/>
            </p:cNvSpPr>
            <p:nvPr/>
          </p:nvSpPr>
          <p:spPr bwMode="auto">
            <a:xfrm>
              <a:off x="4482048" y="4820851"/>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40"/>
            <p:cNvSpPr txBox="1">
              <a:spLocks noChangeArrowheads="1"/>
            </p:cNvSpPr>
            <p:nvPr/>
          </p:nvSpPr>
          <p:spPr bwMode="auto">
            <a:xfrm>
              <a:off x="5623460" y="4820851"/>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41"/>
            <p:cNvSpPr txBox="1">
              <a:spLocks noChangeArrowheads="1"/>
            </p:cNvSpPr>
            <p:nvPr/>
          </p:nvSpPr>
          <p:spPr bwMode="auto">
            <a:xfrm>
              <a:off x="6764873" y="4820851"/>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42"/>
            <p:cNvSpPr txBox="1">
              <a:spLocks noChangeArrowheads="1"/>
            </p:cNvSpPr>
            <p:nvPr/>
          </p:nvSpPr>
          <p:spPr bwMode="auto">
            <a:xfrm>
              <a:off x="7907873" y="4820851"/>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任意多边形 52"/>
          <p:cNvSpPr>
            <a:spLocks noChangeArrowheads="1"/>
          </p:cNvSpPr>
          <p:nvPr/>
        </p:nvSpPr>
        <p:spPr bwMode="auto">
          <a:xfrm>
            <a:off x="2862263" y="3249613"/>
            <a:ext cx="1944687" cy="1360487"/>
          </a:xfrm>
          <a:custGeom>
            <a:avLst/>
            <a:gdLst>
              <a:gd name="T0" fmla="*/ 0 w 1944870"/>
              <a:gd name="T1" fmla="*/ 0 h 1359808"/>
              <a:gd name="T2" fmla="*/ 1944504 w 1944870"/>
              <a:gd name="T3" fmla="*/ 0 h 1359808"/>
              <a:gd name="T4" fmla="*/ 1944504 w 1944870"/>
              <a:gd name="T5" fmla="*/ 744639 h 1359808"/>
              <a:gd name="T6" fmla="*/ 1000815 w 1944870"/>
              <a:gd name="T7" fmla="*/ 744639 h 1359808"/>
              <a:gd name="T8" fmla="*/ 1000815 w 1944870"/>
              <a:gd name="T9" fmla="*/ 1223638 h 1359808"/>
              <a:gd name="T10" fmla="*/ 1007028 w 1944870"/>
              <a:gd name="T11" fmla="*/ 1224904 h 1359808"/>
              <a:gd name="T12" fmla="*/ 1049941 w 1944870"/>
              <a:gd name="T13" fmla="*/ 1290249 h 1359808"/>
              <a:gd name="T14" fmla="*/ 979679 w 1944870"/>
              <a:gd name="T15" fmla="*/ 1361166 h 1359808"/>
              <a:gd name="T16" fmla="*/ 909415 w 1944870"/>
              <a:gd name="T17" fmla="*/ 1290249 h 1359808"/>
              <a:gd name="T18" fmla="*/ 952329 w 1944870"/>
              <a:gd name="T19" fmla="*/ 1224904 h 1359808"/>
              <a:gd name="T20" fmla="*/ 958543 w 1944870"/>
              <a:gd name="T21" fmla="*/ 1223638 h 1359808"/>
              <a:gd name="T22" fmla="*/ 958543 w 1944870"/>
              <a:gd name="T23" fmla="*/ 744639 h 1359808"/>
              <a:gd name="T24" fmla="*/ 0 w 1944870"/>
              <a:gd name="T25" fmla="*/ 744639 h 1359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4870"/>
              <a:gd name="T40" fmla="*/ 0 h 1359808"/>
              <a:gd name="T41" fmla="*/ 1944870 w 1944870"/>
              <a:gd name="T42" fmla="*/ 1359808 h 1359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4870" h="1359808">
                <a:moveTo>
                  <a:pt x="0" y="0"/>
                </a:moveTo>
                <a:lnTo>
                  <a:pt x="1944870" y="0"/>
                </a:lnTo>
                <a:lnTo>
                  <a:pt x="1944870" y="743896"/>
                </a:lnTo>
                <a:lnTo>
                  <a:pt x="1001003" y="743896"/>
                </a:lnTo>
                <a:lnTo>
                  <a:pt x="1001003" y="1222417"/>
                </a:lnTo>
                <a:lnTo>
                  <a:pt x="1007218" y="1223682"/>
                </a:lnTo>
                <a:cubicBezTo>
                  <a:pt x="1032441" y="1234437"/>
                  <a:pt x="1050139" y="1259615"/>
                  <a:pt x="1050139" y="1288961"/>
                </a:cubicBezTo>
                <a:cubicBezTo>
                  <a:pt x="1050139" y="1328089"/>
                  <a:pt x="1018675" y="1359808"/>
                  <a:pt x="979863" y="1359808"/>
                </a:cubicBezTo>
                <a:cubicBezTo>
                  <a:pt x="941051" y="1359808"/>
                  <a:pt x="909587" y="1328089"/>
                  <a:pt x="909587" y="1288961"/>
                </a:cubicBezTo>
                <a:cubicBezTo>
                  <a:pt x="909587" y="1259615"/>
                  <a:pt x="927286" y="1234437"/>
                  <a:pt x="952509" y="1223682"/>
                </a:cubicBezTo>
                <a:lnTo>
                  <a:pt x="958723" y="1222417"/>
                </a:lnTo>
                <a:lnTo>
                  <a:pt x="958723" y="743896"/>
                </a:lnTo>
                <a:lnTo>
                  <a:pt x="0" y="743896"/>
                </a:lnTo>
                <a:lnTo>
                  <a:pt x="0" y="0"/>
                </a:lnTo>
                <a:close/>
              </a:path>
            </a:pathLst>
          </a:custGeom>
          <a:solidFill>
            <a:srgbClr val="FFF79A"/>
          </a:solidFill>
          <a:ln>
            <a:noFill/>
          </a:ln>
          <a:effectLst/>
        </p:spPr>
        <p:txBody>
          <a:bodyPr tIns="108000"/>
          <a:lstStyle/>
          <a:p>
            <a:pPr algn="ctr">
              <a:lnSpc>
                <a:spcPct val="110000"/>
              </a:lnSpc>
            </a:pPr>
            <a:r>
              <a:rPr lang="zh-CN" altLang="en-US" sz="1200" dirty="0">
                <a:solidFill>
                  <a:schemeClr val="tx1">
                    <a:lumMod val="75000"/>
                    <a:lumOff val="25000"/>
                  </a:schemeClr>
                </a:solidFill>
                <a:latin typeface="幼圆" pitchFamily="49" charset="-122"/>
                <a:ea typeface="微软雅黑" panose="020B0503020204020204" pitchFamily="34" charset="-122"/>
              </a:rPr>
              <a:t>此处输入文本此处输入文本此处输入文本此处输入</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19" name="任意多边形 60"/>
          <p:cNvSpPr>
            <a:spLocks noChangeArrowheads="1"/>
          </p:cNvSpPr>
          <p:nvPr/>
        </p:nvSpPr>
        <p:spPr bwMode="auto">
          <a:xfrm>
            <a:off x="7407275" y="3249613"/>
            <a:ext cx="1951038" cy="1360487"/>
          </a:xfrm>
          <a:custGeom>
            <a:avLst/>
            <a:gdLst>
              <a:gd name="T0" fmla="*/ 0 w 1950584"/>
              <a:gd name="T1" fmla="*/ 0 h 1359808"/>
              <a:gd name="T2" fmla="*/ 1951492 w 1950584"/>
              <a:gd name="T3" fmla="*/ 0 h 1359808"/>
              <a:gd name="T4" fmla="*/ 1951492 w 1950584"/>
              <a:gd name="T5" fmla="*/ 744639 h 1359808"/>
              <a:gd name="T6" fmla="*/ 1007185 w 1950584"/>
              <a:gd name="T7" fmla="*/ 744639 h 1359808"/>
              <a:gd name="T8" fmla="*/ 1007185 w 1950584"/>
              <a:gd name="T9" fmla="*/ 1223638 h 1359808"/>
              <a:gd name="T10" fmla="*/ 1013404 w 1950584"/>
              <a:gd name="T11" fmla="*/ 1224904 h 1359808"/>
              <a:gd name="T12" fmla="*/ 1056345 w 1950584"/>
              <a:gd name="T13" fmla="*/ 1290249 h 1359808"/>
              <a:gd name="T14" fmla="*/ 986035 w 1950584"/>
              <a:gd name="T15" fmla="*/ 1361166 h 1359808"/>
              <a:gd name="T16" fmla="*/ 915727 w 1950584"/>
              <a:gd name="T17" fmla="*/ 1290249 h 1359808"/>
              <a:gd name="T18" fmla="*/ 958669 w 1950584"/>
              <a:gd name="T19" fmla="*/ 1224904 h 1359808"/>
              <a:gd name="T20" fmla="*/ 964886 w 1950584"/>
              <a:gd name="T21" fmla="*/ 1223638 h 1359808"/>
              <a:gd name="T22" fmla="*/ 964886 w 1950584"/>
              <a:gd name="T23" fmla="*/ 744639 h 1359808"/>
              <a:gd name="T24" fmla="*/ 0 w 1950584"/>
              <a:gd name="T25" fmla="*/ 744639 h 1359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1359808"/>
              <a:gd name="T41" fmla="*/ 1950584 w 1950584"/>
              <a:gd name="T42" fmla="*/ 1359808 h 1359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1359808">
                <a:moveTo>
                  <a:pt x="0" y="0"/>
                </a:moveTo>
                <a:lnTo>
                  <a:pt x="1950584" y="0"/>
                </a:lnTo>
                <a:lnTo>
                  <a:pt x="1950584" y="743896"/>
                </a:lnTo>
                <a:lnTo>
                  <a:pt x="1006717" y="743896"/>
                </a:lnTo>
                <a:lnTo>
                  <a:pt x="1006717" y="1222417"/>
                </a:lnTo>
                <a:lnTo>
                  <a:pt x="1012932" y="1223682"/>
                </a:lnTo>
                <a:cubicBezTo>
                  <a:pt x="1038155" y="1234437"/>
                  <a:pt x="1055853" y="1259615"/>
                  <a:pt x="1055853" y="1288961"/>
                </a:cubicBezTo>
                <a:cubicBezTo>
                  <a:pt x="1055853" y="1328089"/>
                  <a:pt x="1024389" y="1359808"/>
                  <a:pt x="985577" y="1359808"/>
                </a:cubicBezTo>
                <a:cubicBezTo>
                  <a:pt x="946765" y="1359808"/>
                  <a:pt x="915301" y="1328089"/>
                  <a:pt x="915301" y="1288961"/>
                </a:cubicBezTo>
                <a:cubicBezTo>
                  <a:pt x="915301" y="1259615"/>
                  <a:pt x="933000" y="1234437"/>
                  <a:pt x="958223" y="1223682"/>
                </a:cubicBezTo>
                <a:lnTo>
                  <a:pt x="964437" y="1222417"/>
                </a:lnTo>
                <a:lnTo>
                  <a:pt x="964437" y="743896"/>
                </a:lnTo>
                <a:lnTo>
                  <a:pt x="0" y="743896"/>
                </a:lnTo>
                <a:lnTo>
                  <a:pt x="0" y="0"/>
                </a:lnTo>
                <a:close/>
              </a:path>
            </a:pathLst>
          </a:custGeom>
          <a:solidFill>
            <a:srgbClr val="FFF79A"/>
          </a:solidFill>
          <a:ln>
            <a:noFill/>
          </a:ln>
          <a:effectLst/>
        </p:spPr>
        <p:txBody>
          <a:bodyPr tIns="108000"/>
          <a:lstStyle/>
          <a:p>
            <a:pPr algn="ctr">
              <a:lnSpc>
                <a:spcPct val="110000"/>
              </a:lnSpc>
            </a:pPr>
            <a:r>
              <a:rPr lang="zh-CN" altLang="en-US" sz="1200" dirty="0">
                <a:solidFill>
                  <a:schemeClr val="tx1">
                    <a:lumMod val="75000"/>
                    <a:lumOff val="25000"/>
                  </a:schemeClr>
                </a:solidFill>
                <a:latin typeface="幼圆" pitchFamily="49" charset="-122"/>
                <a:ea typeface="微软雅黑" panose="020B0503020204020204" pitchFamily="34" charset="-122"/>
              </a:rPr>
              <a:t>此处输入文本此处输入文本此处输入文本此处输入</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0" name="任意多边形 58"/>
          <p:cNvSpPr>
            <a:spLocks noChangeArrowheads="1"/>
          </p:cNvSpPr>
          <p:nvPr/>
        </p:nvSpPr>
        <p:spPr bwMode="auto">
          <a:xfrm>
            <a:off x="5146675" y="3249613"/>
            <a:ext cx="1943100" cy="1360487"/>
          </a:xfrm>
          <a:custGeom>
            <a:avLst/>
            <a:gdLst>
              <a:gd name="T0" fmla="*/ 0 w 1943728"/>
              <a:gd name="T1" fmla="*/ 0 h 1359808"/>
              <a:gd name="T2" fmla="*/ 1942472 w 1943728"/>
              <a:gd name="T3" fmla="*/ 0 h 1359808"/>
              <a:gd name="T4" fmla="*/ 1942472 w 1943728"/>
              <a:gd name="T5" fmla="*/ 744639 h 1359808"/>
              <a:gd name="T6" fmla="*/ 992362 w 1943728"/>
              <a:gd name="T7" fmla="*/ 744639 h 1359808"/>
              <a:gd name="T8" fmla="*/ 992362 w 1943728"/>
              <a:gd name="T9" fmla="*/ 1223638 h 1359808"/>
              <a:gd name="T10" fmla="*/ 998572 w 1943728"/>
              <a:gd name="T11" fmla="*/ 1224904 h 1359808"/>
              <a:gd name="T12" fmla="*/ 1041465 w 1943728"/>
              <a:gd name="T13" fmla="*/ 1290249 h 1359808"/>
              <a:gd name="T14" fmla="*/ 971235 w 1943728"/>
              <a:gd name="T15" fmla="*/ 1361166 h 1359808"/>
              <a:gd name="T16" fmla="*/ 901005 w 1943728"/>
              <a:gd name="T17" fmla="*/ 1290249 h 1359808"/>
              <a:gd name="T18" fmla="*/ 943899 w 1943728"/>
              <a:gd name="T19" fmla="*/ 1224904 h 1359808"/>
              <a:gd name="T20" fmla="*/ 950110 w 1943728"/>
              <a:gd name="T21" fmla="*/ 1223638 h 1359808"/>
              <a:gd name="T22" fmla="*/ 950110 w 1943728"/>
              <a:gd name="T23" fmla="*/ 744639 h 1359808"/>
              <a:gd name="T24" fmla="*/ 0 w 1943728"/>
              <a:gd name="T25" fmla="*/ 744639 h 1359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3728"/>
              <a:gd name="T40" fmla="*/ 0 h 1359808"/>
              <a:gd name="T41" fmla="*/ 1943728 w 1943728"/>
              <a:gd name="T42" fmla="*/ 1359808 h 1359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3728" h="1359808">
                <a:moveTo>
                  <a:pt x="0" y="0"/>
                </a:moveTo>
                <a:lnTo>
                  <a:pt x="1943728" y="0"/>
                </a:lnTo>
                <a:lnTo>
                  <a:pt x="1943728" y="743896"/>
                </a:lnTo>
                <a:lnTo>
                  <a:pt x="993004" y="743896"/>
                </a:lnTo>
                <a:lnTo>
                  <a:pt x="993004" y="1222417"/>
                </a:lnTo>
                <a:lnTo>
                  <a:pt x="999218" y="1223682"/>
                </a:lnTo>
                <a:cubicBezTo>
                  <a:pt x="1024441" y="1234437"/>
                  <a:pt x="1042139" y="1259615"/>
                  <a:pt x="1042139" y="1288961"/>
                </a:cubicBezTo>
                <a:cubicBezTo>
                  <a:pt x="1042139" y="1328089"/>
                  <a:pt x="1010675" y="1359808"/>
                  <a:pt x="971863" y="1359808"/>
                </a:cubicBezTo>
                <a:cubicBezTo>
                  <a:pt x="933051" y="1359808"/>
                  <a:pt x="901587" y="1328089"/>
                  <a:pt x="901587" y="1288961"/>
                </a:cubicBezTo>
                <a:cubicBezTo>
                  <a:pt x="901587" y="1259615"/>
                  <a:pt x="919286" y="1234437"/>
                  <a:pt x="944509" y="1223682"/>
                </a:cubicBezTo>
                <a:lnTo>
                  <a:pt x="950724" y="1222417"/>
                </a:lnTo>
                <a:lnTo>
                  <a:pt x="950724" y="743896"/>
                </a:lnTo>
                <a:lnTo>
                  <a:pt x="0" y="743896"/>
                </a:lnTo>
                <a:lnTo>
                  <a:pt x="0" y="0"/>
                </a:lnTo>
                <a:close/>
              </a:path>
            </a:pathLst>
          </a:custGeom>
          <a:solidFill>
            <a:srgbClr val="FFF79A"/>
          </a:solidFill>
          <a:ln>
            <a:noFill/>
          </a:ln>
          <a:effectLst/>
        </p:spPr>
        <p:txBody>
          <a:bodyPr tIns="108000"/>
          <a:lstStyle/>
          <a:p>
            <a:pPr algn="ctr">
              <a:lnSpc>
                <a:spcPct val="110000"/>
              </a:lnSpc>
            </a:pPr>
            <a:r>
              <a:rPr lang="zh-CN" altLang="en-US" sz="1200" dirty="0">
                <a:solidFill>
                  <a:schemeClr val="tx1">
                    <a:lumMod val="75000"/>
                    <a:lumOff val="25000"/>
                  </a:schemeClr>
                </a:solidFill>
                <a:latin typeface="幼圆" pitchFamily="49" charset="-122"/>
                <a:ea typeface="微软雅黑" panose="020B0503020204020204" pitchFamily="34" charset="-122"/>
              </a:rPr>
              <a:t>此处输入文本此处输入文本此处输入文本此处输入</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1" name="任意多边形 59"/>
          <p:cNvSpPr>
            <a:spLocks noChangeArrowheads="1"/>
          </p:cNvSpPr>
          <p:nvPr/>
        </p:nvSpPr>
        <p:spPr bwMode="auto">
          <a:xfrm>
            <a:off x="7104063" y="2201863"/>
            <a:ext cx="1951037" cy="2408237"/>
          </a:xfrm>
          <a:custGeom>
            <a:avLst/>
            <a:gdLst>
              <a:gd name="T0" fmla="*/ 0 w 1950584"/>
              <a:gd name="T1" fmla="*/ 0 h 2407662"/>
              <a:gd name="T2" fmla="*/ 1951490 w 1950584"/>
              <a:gd name="T3" fmla="*/ 0 h 2407662"/>
              <a:gd name="T4" fmla="*/ 1951490 w 1950584"/>
              <a:gd name="T5" fmla="*/ 751110 h 2407662"/>
              <a:gd name="T6" fmla="*/ 176057 w 1950584"/>
              <a:gd name="T7" fmla="*/ 751110 h 2407662"/>
              <a:gd name="T8" fmla="*/ 176057 w 1950584"/>
              <a:gd name="T9" fmla="*/ 2271355 h 2407662"/>
              <a:gd name="T10" fmla="*/ 182275 w 1950584"/>
              <a:gd name="T11" fmla="*/ 2272621 h 2407662"/>
              <a:gd name="T12" fmla="*/ 225216 w 1950584"/>
              <a:gd name="T13" fmla="*/ 2337931 h 2407662"/>
              <a:gd name="T14" fmla="*/ 154908 w 1950584"/>
              <a:gd name="T15" fmla="*/ 2408812 h 2407662"/>
              <a:gd name="T16" fmla="*/ 84600 w 1950584"/>
              <a:gd name="T17" fmla="*/ 2337931 h 2407662"/>
              <a:gd name="T18" fmla="*/ 127542 w 1950584"/>
              <a:gd name="T19" fmla="*/ 2272621 h 2407662"/>
              <a:gd name="T20" fmla="*/ 133757 w 1950584"/>
              <a:gd name="T21" fmla="*/ 2271355 h 2407662"/>
              <a:gd name="T22" fmla="*/ 133757 w 1950584"/>
              <a:gd name="T23" fmla="*/ 751110 h 2407662"/>
              <a:gd name="T24" fmla="*/ 0 w 1950584"/>
              <a:gd name="T25" fmla="*/ 751110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2407662"/>
              <a:gd name="T41" fmla="*/ 1950584 w 1950584"/>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2407662">
                <a:moveTo>
                  <a:pt x="0" y="0"/>
                </a:moveTo>
                <a:lnTo>
                  <a:pt x="1950584" y="0"/>
                </a:lnTo>
                <a:lnTo>
                  <a:pt x="1950584" y="750752"/>
                </a:lnTo>
                <a:lnTo>
                  <a:pt x="175975" y="750752"/>
                </a:lnTo>
                <a:lnTo>
                  <a:pt x="175975" y="2270271"/>
                </a:lnTo>
                <a:lnTo>
                  <a:pt x="182191" y="2271536"/>
                </a:lnTo>
                <a:cubicBezTo>
                  <a:pt x="207414" y="2282291"/>
                  <a:pt x="225112" y="2307469"/>
                  <a:pt x="225112" y="2336815"/>
                </a:cubicBezTo>
                <a:cubicBezTo>
                  <a:pt x="225112" y="2375943"/>
                  <a:pt x="193648" y="2407662"/>
                  <a:pt x="154836" y="2407662"/>
                </a:cubicBezTo>
                <a:cubicBezTo>
                  <a:pt x="116024" y="2407662"/>
                  <a:pt x="84560" y="2375943"/>
                  <a:pt x="84560" y="2336815"/>
                </a:cubicBezTo>
                <a:cubicBezTo>
                  <a:pt x="84560" y="2307469"/>
                  <a:pt x="102259" y="2282291"/>
                  <a:pt x="127482" y="2271536"/>
                </a:cubicBezTo>
                <a:lnTo>
                  <a:pt x="133695" y="2270271"/>
                </a:lnTo>
                <a:lnTo>
                  <a:pt x="133695" y="750752"/>
                </a:lnTo>
                <a:lnTo>
                  <a:pt x="0" y="750752"/>
                </a:lnTo>
                <a:lnTo>
                  <a:pt x="0" y="0"/>
                </a:lnTo>
                <a:close/>
              </a:path>
            </a:pathLst>
          </a:custGeom>
          <a:solidFill>
            <a:srgbClr val="7FCFF4"/>
          </a:solidFill>
          <a:ln>
            <a:noFill/>
          </a:ln>
          <a:effectLst/>
        </p:spPr>
        <p:txBody>
          <a:bodyPr tIns="108000"/>
          <a:lstStyle/>
          <a:p>
            <a:pPr algn="ctr">
              <a:lnSpc>
                <a:spcPct val="110000"/>
              </a:lnSpc>
            </a:pPr>
            <a:r>
              <a:rPr lang="zh-CN" altLang="en-US" sz="1200" dirty="0">
                <a:solidFill>
                  <a:schemeClr val="tx1">
                    <a:lumMod val="75000"/>
                    <a:lumOff val="25000"/>
                  </a:schemeClr>
                </a:solidFill>
                <a:latin typeface="幼圆" pitchFamily="49" charset="-122"/>
                <a:ea typeface="微软雅黑" panose="020B0503020204020204" pitchFamily="34" charset="-122"/>
              </a:rPr>
              <a:t>此处输入文本此处输入文本此处输入文本此处输入</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2" name="任意多边形 57"/>
          <p:cNvSpPr>
            <a:spLocks noChangeArrowheads="1"/>
          </p:cNvSpPr>
          <p:nvPr/>
        </p:nvSpPr>
        <p:spPr bwMode="auto">
          <a:xfrm>
            <a:off x="4821238" y="2201863"/>
            <a:ext cx="1952625" cy="2408237"/>
          </a:xfrm>
          <a:custGeom>
            <a:avLst/>
            <a:gdLst>
              <a:gd name="T0" fmla="*/ 0 w 1951726"/>
              <a:gd name="T1" fmla="*/ 0 h 2407662"/>
              <a:gd name="T2" fmla="*/ 1953524 w 1951726"/>
              <a:gd name="T3" fmla="*/ 0 h 2407662"/>
              <a:gd name="T4" fmla="*/ 1953524 w 1951726"/>
              <a:gd name="T5" fmla="*/ 751110 h 2407662"/>
              <a:gd name="T6" fmla="*/ 184144 w 1951726"/>
              <a:gd name="T7" fmla="*/ 751110 h 2407662"/>
              <a:gd name="T8" fmla="*/ 184144 w 1951726"/>
              <a:gd name="T9" fmla="*/ 2272387 h 2407662"/>
              <a:gd name="T10" fmla="*/ 185247 w 1951726"/>
              <a:gd name="T11" fmla="*/ 2272621 h 2407662"/>
              <a:gd name="T12" fmla="*/ 226462 w 1951726"/>
              <a:gd name="T13" fmla="*/ 2337931 h 2407662"/>
              <a:gd name="T14" fmla="*/ 158981 w 1951726"/>
              <a:gd name="T15" fmla="*/ 2408812 h 2407662"/>
              <a:gd name="T16" fmla="*/ 91500 w 1951726"/>
              <a:gd name="T17" fmla="*/ 2337931 h 2407662"/>
              <a:gd name="T18" fmla="*/ 132715 w 1951726"/>
              <a:gd name="T19" fmla="*/ 2272621 h 2407662"/>
              <a:gd name="T20" fmla="*/ 133819 w 1951726"/>
              <a:gd name="T21" fmla="*/ 2272387 h 2407662"/>
              <a:gd name="T22" fmla="*/ 133819 w 1951726"/>
              <a:gd name="T23" fmla="*/ 751110 h 2407662"/>
              <a:gd name="T24" fmla="*/ 0 w 1951726"/>
              <a:gd name="T25" fmla="*/ 751110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1726"/>
              <a:gd name="T40" fmla="*/ 0 h 2407662"/>
              <a:gd name="T41" fmla="*/ 1951726 w 1951726"/>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1726" h="2407662">
                <a:moveTo>
                  <a:pt x="0" y="0"/>
                </a:moveTo>
                <a:lnTo>
                  <a:pt x="1951726" y="0"/>
                </a:lnTo>
                <a:lnTo>
                  <a:pt x="1951726" y="750752"/>
                </a:lnTo>
                <a:lnTo>
                  <a:pt x="183974" y="750752"/>
                </a:lnTo>
                <a:lnTo>
                  <a:pt x="183974" y="2271302"/>
                </a:lnTo>
                <a:lnTo>
                  <a:pt x="185077" y="2271536"/>
                </a:lnTo>
                <a:cubicBezTo>
                  <a:pt x="209275" y="2282291"/>
                  <a:pt x="226254" y="2307469"/>
                  <a:pt x="226254" y="2336815"/>
                </a:cubicBezTo>
                <a:cubicBezTo>
                  <a:pt x="226254" y="2375943"/>
                  <a:pt x="196069" y="2407662"/>
                  <a:pt x="158835" y="2407662"/>
                </a:cubicBezTo>
                <a:cubicBezTo>
                  <a:pt x="121601" y="2407662"/>
                  <a:pt x="91416" y="2375943"/>
                  <a:pt x="91416" y="2336815"/>
                </a:cubicBezTo>
                <a:cubicBezTo>
                  <a:pt x="91416" y="2307469"/>
                  <a:pt x="108395" y="2282291"/>
                  <a:pt x="132593" y="2271536"/>
                </a:cubicBezTo>
                <a:lnTo>
                  <a:pt x="133695" y="2271302"/>
                </a:lnTo>
                <a:lnTo>
                  <a:pt x="133695" y="750752"/>
                </a:lnTo>
                <a:lnTo>
                  <a:pt x="0" y="750752"/>
                </a:lnTo>
                <a:lnTo>
                  <a:pt x="0" y="0"/>
                </a:lnTo>
                <a:close/>
              </a:path>
            </a:pathLst>
          </a:custGeom>
          <a:solidFill>
            <a:srgbClr val="7FCFF4"/>
          </a:solidFill>
          <a:ln>
            <a:noFill/>
          </a:ln>
          <a:effectLst/>
        </p:spPr>
        <p:txBody>
          <a:bodyPr tIns="108000"/>
          <a:lstStyle/>
          <a:p>
            <a:pPr algn="ctr">
              <a:lnSpc>
                <a:spcPct val="110000"/>
              </a:lnSpc>
            </a:pPr>
            <a:r>
              <a:rPr lang="zh-CN" altLang="en-US" sz="1200" dirty="0">
                <a:solidFill>
                  <a:schemeClr val="tx1">
                    <a:lumMod val="75000"/>
                    <a:lumOff val="25000"/>
                  </a:schemeClr>
                </a:solidFill>
                <a:latin typeface="幼圆" pitchFamily="49" charset="-122"/>
                <a:ea typeface="微软雅黑" panose="020B0503020204020204" pitchFamily="34" charset="-122"/>
              </a:rPr>
              <a:t>此处输入文本此处输入文本此处输入文本此处输入</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3" name="任意多边形 51"/>
          <p:cNvSpPr>
            <a:spLocks noChangeArrowheads="1"/>
          </p:cNvSpPr>
          <p:nvPr/>
        </p:nvSpPr>
        <p:spPr bwMode="auto">
          <a:xfrm>
            <a:off x="2525713" y="2201863"/>
            <a:ext cx="1951037" cy="2408237"/>
          </a:xfrm>
          <a:custGeom>
            <a:avLst/>
            <a:gdLst>
              <a:gd name="T0" fmla="*/ 0 w 1950584"/>
              <a:gd name="T1" fmla="*/ 0 h 2407662"/>
              <a:gd name="T2" fmla="*/ 1951490 w 1950584"/>
              <a:gd name="T3" fmla="*/ 0 h 2407662"/>
              <a:gd name="T4" fmla="*/ 1951490 w 1950584"/>
              <a:gd name="T5" fmla="*/ 751110 h 2407662"/>
              <a:gd name="T6" fmla="*/ 196637 w 1950584"/>
              <a:gd name="T7" fmla="*/ 751110 h 2407662"/>
              <a:gd name="T8" fmla="*/ 196637 w 1950584"/>
              <a:gd name="T9" fmla="*/ 2275882 h 2407662"/>
              <a:gd name="T10" fmla="*/ 225202 w 1950584"/>
              <a:gd name="T11" fmla="*/ 2287811 h 2407662"/>
              <a:gd name="T12" fmla="*/ 245795 w 1950584"/>
              <a:gd name="T13" fmla="*/ 2337931 h 2407662"/>
              <a:gd name="T14" fmla="*/ 175487 w 1950584"/>
              <a:gd name="T15" fmla="*/ 2408812 h 2407662"/>
              <a:gd name="T16" fmla="*/ 105177 w 1950584"/>
              <a:gd name="T17" fmla="*/ 2337931 h 2407662"/>
              <a:gd name="T18" fmla="*/ 125770 w 1950584"/>
              <a:gd name="T19" fmla="*/ 2287811 h 2407662"/>
              <a:gd name="T20" fmla="*/ 154337 w 1950584"/>
              <a:gd name="T21" fmla="*/ 2275882 h 2407662"/>
              <a:gd name="T22" fmla="*/ 154337 w 1950584"/>
              <a:gd name="T23" fmla="*/ 751110 h 2407662"/>
              <a:gd name="T24" fmla="*/ 0 w 1950584"/>
              <a:gd name="T25" fmla="*/ 751110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2407662"/>
              <a:gd name="T41" fmla="*/ 1950584 w 1950584"/>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2407662">
                <a:moveTo>
                  <a:pt x="0" y="0"/>
                </a:moveTo>
                <a:lnTo>
                  <a:pt x="1950584" y="0"/>
                </a:lnTo>
                <a:lnTo>
                  <a:pt x="1950584" y="750752"/>
                </a:lnTo>
                <a:lnTo>
                  <a:pt x="196545" y="750752"/>
                </a:lnTo>
                <a:lnTo>
                  <a:pt x="196545" y="2274796"/>
                </a:lnTo>
                <a:lnTo>
                  <a:pt x="225098" y="2286719"/>
                </a:lnTo>
                <a:cubicBezTo>
                  <a:pt x="237815" y="2299540"/>
                  <a:pt x="245681" y="2317251"/>
                  <a:pt x="245681" y="2336815"/>
                </a:cubicBezTo>
                <a:cubicBezTo>
                  <a:pt x="245681" y="2375943"/>
                  <a:pt x="214217" y="2407662"/>
                  <a:pt x="175405" y="2407662"/>
                </a:cubicBezTo>
                <a:cubicBezTo>
                  <a:pt x="136593" y="2407662"/>
                  <a:pt x="105129" y="2375943"/>
                  <a:pt x="105129" y="2336815"/>
                </a:cubicBezTo>
                <a:cubicBezTo>
                  <a:pt x="105129" y="2317251"/>
                  <a:pt x="112995" y="2299540"/>
                  <a:pt x="125712" y="2286719"/>
                </a:cubicBezTo>
                <a:lnTo>
                  <a:pt x="154265" y="2274796"/>
                </a:lnTo>
                <a:lnTo>
                  <a:pt x="154265" y="750752"/>
                </a:lnTo>
                <a:lnTo>
                  <a:pt x="0" y="750752"/>
                </a:lnTo>
                <a:lnTo>
                  <a:pt x="0" y="0"/>
                </a:lnTo>
                <a:close/>
              </a:path>
            </a:pathLst>
          </a:custGeom>
          <a:solidFill>
            <a:srgbClr val="7FCFF4"/>
          </a:solidFill>
          <a:ln>
            <a:noFill/>
          </a:ln>
          <a:effectLst/>
        </p:spPr>
        <p:txBody>
          <a:bodyPr tIns="108000"/>
          <a:lstStyle/>
          <a:p>
            <a:pPr algn="ctr">
              <a:lnSpc>
                <a:spcPct val="110000"/>
              </a:lnSpc>
            </a:pPr>
            <a:r>
              <a:rPr lang="zh-CN" altLang="en-US" sz="1200" dirty="0">
                <a:solidFill>
                  <a:schemeClr val="tx1">
                    <a:lumMod val="75000"/>
                    <a:lumOff val="25000"/>
                  </a:schemeClr>
                </a:solidFill>
                <a:latin typeface="幼圆" pitchFamily="49" charset="-122"/>
                <a:ea typeface="微软雅黑" panose="020B0503020204020204" pitchFamily="34" charset="-122"/>
              </a:rPr>
              <a:t>此处输入文本此处输入文本此处输入文本此处输入</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32"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02</a:t>
            </a:r>
            <a:r>
              <a:rPr lang="zh-CN" altLang="en-US" sz="2400" dirty="0">
                <a:solidFill>
                  <a:srgbClr val="C52433"/>
                </a:solidFill>
                <a:latin typeface="微软雅黑" panose="020B0503020204020204" pitchFamily="34" charset="-122"/>
                <a:ea typeface="微软雅黑" panose="020B0503020204020204" pitchFamily="34" charset="-122"/>
              </a:rPr>
              <a:t>成果展示</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52844" y="2414779"/>
            <a:ext cx="4242069" cy="2318920"/>
            <a:chOff x="4052844" y="2414779"/>
            <a:chExt cx="4242069" cy="2318920"/>
          </a:xfrm>
        </p:grpSpPr>
        <p:sp>
          <p:nvSpPr>
            <p:cNvPr id="26" name="Text Box 5"/>
            <p:cNvSpPr txBox="1">
              <a:spLocks noChangeArrowheads="1"/>
            </p:cNvSpPr>
            <p:nvPr/>
          </p:nvSpPr>
          <p:spPr bwMode="auto">
            <a:xfrm>
              <a:off x="4351425" y="3110577"/>
              <a:ext cx="35051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800" b="1" dirty="0">
                  <a:solidFill>
                    <a:srgbClr val="C52433"/>
                  </a:solidFill>
                  <a:latin typeface="微软雅黑" panose="020B0503020204020204" pitchFamily="34" charset="-122"/>
                  <a:ea typeface="微软雅黑" panose="020B0503020204020204" pitchFamily="34" charset="-122"/>
                </a:rPr>
                <a:t>工作总结</a:t>
              </a:r>
              <a:endParaRPr lang="zh-CN" altLang="zh-CN" sz="4800" b="1" dirty="0">
                <a:solidFill>
                  <a:srgbClr val="C52433"/>
                </a:solidFill>
                <a:latin typeface="微软雅黑" panose="020B0503020204020204" pitchFamily="34" charset="-122"/>
                <a:ea typeface="微软雅黑" panose="020B0503020204020204" pitchFamily="34" charset="-122"/>
              </a:endParaRPr>
            </a:p>
          </p:txBody>
        </p:sp>
        <p:sp>
          <p:nvSpPr>
            <p:cNvPr id="27" name="Text Box 5"/>
            <p:cNvSpPr txBox="1">
              <a:spLocks noChangeArrowheads="1"/>
            </p:cNvSpPr>
            <p:nvPr/>
          </p:nvSpPr>
          <p:spPr bwMode="auto">
            <a:xfrm>
              <a:off x="4668861" y="2414779"/>
              <a:ext cx="28702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4000" dirty="0">
                  <a:solidFill>
                    <a:srgbClr val="C52433"/>
                  </a:solidFill>
                  <a:latin typeface="Rosewood Std Regular" panose="04090804040204020202" pitchFamily="82" charset="0"/>
                  <a:ea typeface="微软雅黑" panose="020B0503020204020204" pitchFamily="34" charset="-122"/>
                </a:rPr>
                <a:t>Part THREE</a:t>
              </a:r>
              <a:endParaRPr lang="zh-CN" altLang="zh-CN" sz="4000" dirty="0">
                <a:solidFill>
                  <a:srgbClr val="C52433"/>
                </a:solidFill>
                <a:latin typeface="Rosewood Std Regular" panose="04090804040204020202" pitchFamily="82" charset="0"/>
                <a:ea typeface="微软雅黑" panose="020B0503020204020204" pitchFamily="34" charset="-122"/>
              </a:endParaRPr>
            </a:p>
          </p:txBody>
        </p:sp>
        <p:sp>
          <p:nvSpPr>
            <p:cNvPr id="28" name="Text Box 11"/>
            <p:cNvSpPr txBox="1">
              <a:spLocks noChangeArrowheads="1"/>
            </p:cNvSpPr>
            <p:nvPr/>
          </p:nvSpPr>
          <p:spPr bwMode="auto">
            <a:xfrm>
              <a:off x="4052844" y="4121993"/>
              <a:ext cx="4242069" cy="611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80828" y="1501775"/>
            <a:ext cx="2513012" cy="4341813"/>
            <a:chOff x="1080828" y="1501775"/>
            <a:chExt cx="2513012" cy="4341813"/>
          </a:xfrm>
        </p:grpSpPr>
        <p:sp>
          <p:nvSpPr>
            <p:cNvPr id="2" name="AutoShape 4"/>
            <p:cNvSpPr>
              <a:spLocks noChangeArrowheads="1"/>
            </p:cNvSpPr>
            <p:nvPr/>
          </p:nvSpPr>
          <p:spPr bwMode="auto">
            <a:xfrm>
              <a:off x="1080828" y="1501775"/>
              <a:ext cx="2513012" cy="4341813"/>
            </a:xfrm>
            <a:prstGeom prst="flowChartProcess">
              <a:avLst/>
            </a:prstGeom>
            <a:noFill/>
            <a:ln w="9525">
              <a:solidFill>
                <a:srgbClr val="7FCFF4"/>
              </a:solidFill>
              <a:miter lim="800000"/>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6" name="Text Box 8"/>
            <p:cNvSpPr txBox="1">
              <a:spLocks noChangeArrowheads="1"/>
            </p:cNvSpPr>
            <p:nvPr/>
          </p:nvSpPr>
          <p:spPr bwMode="auto">
            <a:xfrm>
              <a:off x="1373122" y="2897188"/>
              <a:ext cx="2020498" cy="2618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请在此处输入您的文本或者复制您的文本粘贴到此处，请在此处输入您的文本或者复制您的文本粘贴</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eaLnBrk="1" hangingPunct="1">
                <a:lnSpc>
                  <a:spcPct val="15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到此处请在此处输入您的文本或者复制您的文本粘贴到此处，请在此处输入您的文本或者复制您的文</a:t>
              </a:r>
              <a:endParaRPr 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正方形 107"/>
            <p:cNvSpPr>
              <a:spLocks noChangeArrowheads="1"/>
            </p:cNvSpPr>
            <p:nvPr/>
          </p:nvSpPr>
          <p:spPr bwMode="auto">
            <a:xfrm>
              <a:off x="1533265" y="2120900"/>
              <a:ext cx="1700213" cy="493713"/>
            </a:xfrm>
            <a:prstGeom prst="rect">
              <a:avLst/>
            </a:prstGeom>
            <a:solidFill>
              <a:srgbClr val="7FCFF4"/>
            </a:solidFill>
            <a:ln>
              <a:noFill/>
            </a:ln>
            <a:effectLst/>
          </p:spPr>
          <p:txBody>
            <a:bodyPr lIns="156803" tIns="78402" rIns="156803" bIns="78402" anchor="ctr"/>
            <a:lstStyle/>
            <a:p>
              <a:pPr algn="ct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584315" y="1501775"/>
            <a:ext cx="2513013" cy="4341813"/>
            <a:chOff x="3584315" y="1501775"/>
            <a:chExt cx="2513013" cy="4341813"/>
          </a:xfrm>
        </p:grpSpPr>
        <p:sp>
          <p:nvSpPr>
            <p:cNvPr id="3" name="AutoShape 5"/>
            <p:cNvSpPr>
              <a:spLocks noChangeArrowheads="1"/>
            </p:cNvSpPr>
            <p:nvPr/>
          </p:nvSpPr>
          <p:spPr bwMode="auto">
            <a:xfrm>
              <a:off x="3584315" y="1501775"/>
              <a:ext cx="2513013" cy="4341813"/>
            </a:xfrm>
            <a:prstGeom prst="flowChartProcess">
              <a:avLst/>
            </a:prstGeom>
            <a:solidFill>
              <a:srgbClr val="F4CFD6"/>
            </a:solidFill>
            <a:ln w="9525">
              <a:solidFill>
                <a:srgbClr val="00CCFF"/>
              </a:solidFill>
              <a:miter lim="800000"/>
            </a:ln>
            <a:effectLst/>
          </p:spPr>
          <p:txBody>
            <a:bodyPr anchor="ctr"/>
            <a:lstStyle/>
            <a:p>
              <a:endParaRPr lang="zh-CN" altLang="en-US">
                <a:solidFill>
                  <a:schemeClr val="tx1">
                    <a:lumMod val="75000"/>
                    <a:lumOff val="25000"/>
                  </a:schemeClr>
                </a:solidFill>
              </a:endParaRPr>
            </a:p>
          </p:txBody>
        </p:sp>
        <p:sp>
          <p:nvSpPr>
            <p:cNvPr id="8" name="正方形 107"/>
            <p:cNvSpPr>
              <a:spLocks noChangeArrowheads="1"/>
            </p:cNvSpPr>
            <p:nvPr/>
          </p:nvSpPr>
          <p:spPr bwMode="auto">
            <a:xfrm>
              <a:off x="4044690" y="2120900"/>
              <a:ext cx="1701800" cy="493713"/>
            </a:xfrm>
            <a:prstGeom prst="rect">
              <a:avLst/>
            </a:prstGeom>
            <a:noFill/>
            <a:ln w="9525">
              <a:solidFill>
                <a:schemeClr val="bg1"/>
              </a:solidFill>
              <a:miter lim="800000"/>
            </a:ln>
            <a:effectLst/>
            <a:extLst>
              <a:ext uri="{909E8E84-426E-40DD-AFC4-6F175D3DCCD1}">
                <a14:hiddenFill xmlns:a14="http://schemas.microsoft.com/office/drawing/2010/main">
                  <a:solidFill>
                    <a:srgbClr val="FF505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pPr algn="ct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 Box 13"/>
            <p:cNvSpPr txBox="1">
              <a:spLocks noChangeArrowheads="1"/>
            </p:cNvSpPr>
            <p:nvPr/>
          </p:nvSpPr>
          <p:spPr bwMode="auto">
            <a:xfrm>
              <a:off x="3886134" y="2897188"/>
              <a:ext cx="2002033" cy="2618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请在此处输入您的文本或者复制您的文本粘贴到此处，请在此处输入您的文本或者复制您的文本粘贴</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eaLnBrk="1" hangingPunct="1">
                <a:lnSpc>
                  <a:spcPct val="15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到此处请在此处输入您的文本或者复制您的文本粘贴到此处，请在此处输入您的文本或者复制您的文</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100503" y="1501775"/>
            <a:ext cx="2511425" cy="4341813"/>
            <a:chOff x="6100503" y="1501775"/>
            <a:chExt cx="2511425" cy="4341813"/>
          </a:xfrm>
        </p:grpSpPr>
        <p:sp>
          <p:nvSpPr>
            <p:cNvPr id="4" name="AutoShape 6"/>
            <p:cNvSpPr>
              <a:spLocks noChangeArrowheads="1"/>
            </p:cNvSpPr>
            <p:nvPr/>
          </p:nvSpPr>
          <p:spPr bwMode="auto">
            <a:xfrm>
              <a:off x="6100503" y="1501775"/>
              <a:ext cx="2511425" cy="4341813"/>
            </a:xfrm>
            <a:prstGeom prst="flowChartProcess">
              <a:avLst/>
            </a:prstGeom>
            <a:noFill/>
            <a:ln w="9525">
              <a:solidFill>
                <a:srgbClr val="7FCFF4"/>
              </a:solidFill>
              <a:miter lim="800000"/>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9" name="正方形 107"/>
            <p:cNvSpPr>
              <a:spLocks noChangeArrowheads="1"/>
            </p:cNvSpPr>
            <p:nvPr/>
          </p:nvSpPr>
          <p:spPr bwMode="auto">
            <a:xfrm>
              <a:off x="6570403" y="2120900"/>
              <a:ext cx="1700212" cy="493713"/>
            </a:xfrm>
            <a:prstGeom prst="rect">
              <a:avLst/>
            </a:prstGeom>
            <a:solidFill>
              <a:srgbClr val="7FCFF4"/>
            </a:solidFill>
            <a:ln>
              <a:noFill/>
            </a:ln>
            <a:effectLst/>
          </p:spPr>
          <p:txBody>
            <a:bodyPr lIns="156803" tIns="78402" rIns="156803" bIns="78402" anchor="ctr"/>
            <a:lstStyle/>
            <a:p>
              <a:pPr algn="ct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添加你的文本</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 Box 14"/>
            <p:cNvSpPr txBox="1">
              <a:spLocks noChangeArrowheads="1"/>
            </p:cNvSpPr>
            <p:nvPr/>
          </p:nvSpPr>
          <p:spPr bwMode="auto">
            <a:xfrm>
              <a:off x="6385849" y="2897188"/>
              <a:ext cx="2050660" cy="2618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请在此处输入您的文本或者复制您的文本粘贴到此处，请在此处输入您的文本或者复制您的文本粘贴</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eaLnBrk="1" hangingPunct="1">
                <a:lnSpc>
                  <a:spcPct val="15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到此处请在此处输入您的文本或者复制您的文本粘贴到此处，请在此处输入您的文本或者复制您的文</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602403" y="1501775"/>
            <a:ext cx="2516187" cy="4341813"/>
            <a:chOff x="8602403" y="1501775"/>
            <a:chExt cx="2516187" cy="4341813"/>
          </a:xfrm>
        </p:grpSpPr>
        <p:sp>
          <p:nvSpPr>
            <p:cNvPr id="5" name="AutoShape 7"/>
            <p:cNvSpPr>
              <a:spLocks noChangeArrowheads="1"/>
            </p:cNvSpPr>
            <p:nvPr/>
          </p:nvSpPr>
          <p:spPr bwMode="auto">
            <a:xfrm>
              <a:off x="8602403" y="1501775"/>
              <a:ext cx="2516187" cy="4341813"/>
            </a:xfrm>
            <a:prstGeom prst="flowChartProcess">
              <a:avLst/>
            </a:prstGeom>
            <a:solidFill>
              <a:srgbClr val="F4CFD6"/>
            </a:solidFill>
            <a:ln w="9525">
              <a:solidFill>
                <a:srgbClr val="00CCFF"/>
              </a:solidFill>
              <a:miter lim="800000"/>
            </a:ln>
            <a:effectLst/>
          </p:spPr>
          <p:txBody>
            <a:bodyPr anchor="ctr"/>
            <a:lstStyle/>
            <a:p>
              <a:endParaRPr lang="zh-CN" altLang="en-US">
                <a:solidFill>
                  <a:schemeClr val="tx1">
                    <a:lumMod val="75000"/>
                    <a:lumOff val="25000"/>
                  </a:schemeClr>
                </a:solidFill>
              </a:endParaRPr>
            </a:p>
          </p:txBody>
        </p:sp>
        <p:sp>
          <p:nvSpPr>
            <p:cNvPr id="10" name="正方形 107"/>
            <p:cNvSpPr>
              <a:spLocks noChangeArrowheads="1"/>
            </p:cNvSpPr>
            <p:nvPr/>
          </p:nvSpPr>
          <p:spPr bwMode="auto">
            <a:xfrm>
              <a:off x="9081828" y="2120900"/>
              <a:ext cx="1703387" cy="493713"/>
            </a:xfrm>
            <a:prstGeom prst="rect">
              <a:avLst/>
            </a:prstGeom>
            <a:noFill/>
            <a:ln w="9525">
              <a:solidFill>
                <a:schemeClr val="bg1"/>
              </a:solidFill>
              <a:miter lim="800000"/>
            </a:ln>
            <a:effectLst/>
            <a:extLst>
              <a:ext uri="{909E8E84-426E-40DD-AFC4-6F175D3DCCD1}">
                <a14:hiddenFill xmlns:a14="http://schemas.microsoft.com/office/drawing/2010/main">
                  <a:solidFill>
                    <a:srgbClr val="FF505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pPr algn="ct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添加你的文本</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 Box 15"/>
            <p:cNvSpPr txBox="1">
              <a:spLocks noChangeArrowheads="1"/>
            </p:cNvSpPr>
            <p:nvPr/>
          </p:nvSpPr>
          <p:spPr bwMode="auto">
            <a:xfrm>
              <a:off x="8777822" y="2897188"/>
              <a:ext cx="2007393" cy="2618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请在此处输入您的文本或者复制您的文本粘贴到此处，请在此处输入您的文本或者复制您的文本粘贴</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eaLnBrk="1" hangingPunct="1">
                <a:lnSpc>
                  <a:spcPct val="15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到此处请在此处输入您的文本或者复制您的文本粘贴到此处，请在此处输入您的文本或者复制您的文</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03</a:t>
            </a:r>
            <a:r>
              <a:rPr lang="zh-CN" altLang="en-US" sz="2400" dirty="0">
                <a:solidFill>
                  <a:srgbClr val="C52433"/>
                </a:solidFill>
                <a:latin typeface="微软雅黑" panose="020B0503020204020204" pitchFamily="34" charset="-122"/>
                <a:ea typeface="微软雅黑" panose="020B0503020204020204" pitchFamily="34" charset="-122"/>
              </a:rPr>
              <a:t>工作总结</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800" decel="100000"/>
                                        <p:tgtEl>
                                          <p:spTgt spid="15"/>
                                        </p:tgtEl>
                                      </p:cBhvr>
                                    </p:animEffect>
                                    <p:anim calcmode="lin" valueType="num">
                                      <p:cBhvr>
                                        <p:cTn id="16" dur="800" decel="100000" fill="hold"/>
                                        <p:tgtEl>
                                          <p:spTgt spid="15"/>
                                        </p:tgtEl>
                                        <p:attrNameLst>
                                          <p:attrName>style.rotation</p:attrName>
                                        </p:attrNameLst>
                                      </p:cBhvr>
                                      <p:tavLst>
                                        <p:tav tm="0">
                                          <p:val>
                                            <p:fltVal val="-90"/>
                                          </p:val>
                                        </p:tav>
                                        <p:tav tm="100000">
                                          <p:val>
                                            <p:fltVal val="0"/>
                                          </p:val>
                                        </p:tav>
                                      </p:tavLst>
                                    </p:anim>
                                    <p:anim calcmode="lin" valueType="num">
                                      <p:cBhvr>
                                        <p:cTn id="17" dur="800" decel="100000" fill="hold"/>
                                        <p:tgtEl>
                                          <p:spTgt spid="15"/>
                                        </p:tgtEl>
                                        <p:attrNameLst>
                                          <p:attrName>ppt_x</p:attrName>
                                        </p:attrNameLst>
                                      </p:cBhvr>
                                      <p:tavLst>
                                        <p:tav tm="0">
                                          <p:val>
                                            <p:strVal val="#ppt_x+0.4"/>
                                          </p:val>
                                        </p:tav>
                                        <p:tav tm="100000">
                                          <p:val>
                                            <p:strVal val="#ppt_x-0.05"/>
                                          </p:val>
                                        </p:tav>
                                      </p:tavLst>
                                    </p:anim>
                                    <p:anim calcmode="lin" valueType="num">
                                      <p:cBhvr>
                                        <p:cTn id="18" dur="800" decel="100000" fill="hold"/>
                                        <p:tgtEl>
                                          <p:spTgt spid="1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800" decel="100000"/>
                                        <p:tgtEl>
                                          <p:spTgt spid="16"/>
                                        </p:tgtEl>
                                      </p:cBhvr>
                                    </p:animEffect>
                                    <p:anim calcmode="lin" valueType="num">
                                      <p:cBhvr>
                                        <p:cTn id="24" dur="800" decel="100000" fill="hold"/>
                                        <p:tgtEl>
                                          <p:spTgt spid="16"/>
                                        </p:tgtEl>
                                        <p:attrNameLst>
                                          <p:attrName>style.rotation</p:attrName>
                                        </p:attrNameLst>
                                      </p:cBhvr>
                                      <p:tavLst>
                                        <p:tav tm="0">
                                          <p:val>
                                            <p:fltVal val="-90"/>
                                          </p:val>
                                        </p:tav>
                                        <p:tav tm="100000">
                                          <p:val>
                                            <p:fltVal val="0"/>
                                          </p:val>
                                        </p:tav>
                                      </p:tavLst>
                                    </p:anim>
                                    <p:anim calcmode="lin" valueType="num">
                                      <p:cBhvr>
                                        <p:cTn id="25" dur="800" decel="100000" fill="hold"/>
                                        <p:tgtEl>
                                          <p:spTgt spid="16"/>
                                        </p:tgtEl>
                                        <p:attrNameLst>
                                          <p:attrName>ppt_x</p:attrName>
                                        </p:attrNameLst>
                                      </p:cBhvr>
                                      <p:tavLst>
                                        <p:tav tm="0">
                                          <p:val>
                                            <p:strVal val="#ppt_x+0.4"/>
                                          </p:val>
                                        </p:tav>
                                        <p:tav tm="100000">
                                          <p:val>
                                            <p:strVal val="#ppt_x-0.05"/>
                                          </p:val>
                                        </p:tav>
                                      </p:tavLst>
                                    </p:anim>
                                    <p:anim calcmode="lin" valueType="num">
                                      <p:cBhvr>
                                        <p:cTn id="26" dur="800" decel="100000" fill="hold"/>
                                        <p:tgtEl>
                                          <p:spTgt spid="1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800" decel="100000"/>
                                        <p:tgtEl>
                                          <p:spTgt spid="17"/>
                                        </p:tgtEl>
                                      </p:cBhvr>
                                    </p:animEffect>
                                    <p:anim calcmode="lin" valueType="num">
                                      <p:cBhvr>
                                        <p:cTn id="32" dur="800" decel="100000" fill="hold"/>
                                        <p:tgtEl>
                                          <p:spTgt spid="17"/>
                                        </p:tgtEl>
                                        <p:attrNameLst>
                                          <p:attrName>style.rotation</p:attrName>
                                        </p:attrNameLst>
                                      </p:cBhvr>
                                      <p:tavLst>
                                        <p:tav tm="0">
                                          <p:val>
                                            <p:fltVal val="-90"/>
                                          </p:val>
                                        </p:tav>
                                        <p:tav tm="100000">
                                          <p:val>
                                            <p:fltVal val="0"/>
                                          </p:val>
                                        </p:tav>
                                      </p:tavLst>
                                    </p:anim>
                                    <p:anim calcmode="lin" valueType="num">
                                      <p:cBhvr>
                                        <p:cTn id="33" dur="800" decel="100000" fill="hold"/>
                                        <p:tgtEl>
                                          <p:spTgt spid="17"/>
                                        </p:tgtEl>
                                        <p:attrNameLst>
                                          <p:attrName>ppt_x</p:attrName>
                                        </p:attrNameLst>
                                      </p:cBhvr>
                                      <p:tavLst>
                                        <p:tav tm="0">
                                          <p:val>
                                            <p:strVal val="#ppt_x+0.4"/>
                                          </p:val>
                                        </p:tav>
                                        <p:tav tm="100000">
                                          <p:val>
                                            <p:strVal val="#ppt_x-0.05"/>
                                          </p:val>
                                        </p:tav>
                                      </p:tavLst>
                                    </p:anim>
                                    <p:anim calcmode="lin" valueType="num">
                                      <p:cBhvr>
                                        <p:cTn id="34" dur="800" decel="100000" fill="hold"/>
                                        <p:tgtEl>
                                          <p:spTgt spid="1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650144" y="2444913"/>
            <a:ext cx="2646363" cy="2700337"/>
            <a:chOff x="4650144" y="2444913"/>
            <a:chExt cx="2646363" cy="2700337"/>
          </a:xfrm>
        </p:grpSpPr>
        <p:sp>
          <p:nvSpPr>
            <p:cNvPr id="2" name="五边形 3"/>
            <p:cNvSpPr/>
            <p:nvPr/>
          </p:nvSpPr>
          <p:spPr bwMode="auto">
            <a:xfrm rot="12359350" flipV="1">
              <a:off x="4650144" y="3594263"/>
              <a:ext cx="1106488" cy="347662"/>
            </a:xfrm>
            <a:custGeom>
              <a:avLst/>
              <a:gdLst>
                <a:gd name="T0" fmla="*/ 0 w 3888432"/>
                <a:gd name="T1" fmla="*/ 0 h 1129027"/>
                <a:gd name="T2" fmla="*/ 945851 w 3888432"/>
                <a:gd name="T3" fmla="*/ 0 h 1129027"/>
                <a:gd name="T4" fmla="*/ 1106488 w 3888432"/>
                <a:gd name="T5" fmla="*/ 173831 h 1129027"/>
                <a:gd name="T6" fmla="*/ 945851 w 3888432"/>
                <a:gd name="T7" fmla="*/ 347662 h 1129027"/>
                <a:gd name="T8" fmla="*/ 287944 w 3888432"/>
                <a:gd name="T9" fmla="*/ 344493 h 1129027"/>
                <a:gd name="T10" fmla="*/ 0 w 3888432"/>
                <a:gd name="T11" fmla="*/ 2540 h 1129027"/>
                <a:gd name="T12" fmla="*/ 0 w 3888432"/>
                <a:gd name="T13" fmla="*/ 0 h 11290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3" name="五边形 3"/>
            <p:cNvSpPr/>
            <p:nvPr/>
          </p:nvSpPr>
          <p:spPr bwMode="auto">
            <a:xfrm rot="16679350" flipV="1">
              <a:off x="5266094" y="2825913"/>
              <a:ext cx="1108075" cy="346075"/>
            </a:xfrm>
            <a:custGeom>
              <a:avLst/>
              <a:gdLst>
                <a:gd name="T0" fmla="*/ 0 w 3888432"/>
                <a:gd name="T1" fmla="*/ 0 h 1129027"/>
                <a:gd name="T2" fmla="*/ 947207 w 3888432"/>
                <a:gd name="T3" fmla="*/ 0 h 1129027"/>
                <a:gd name="T4" fmla="*/ 1108075 w 3888432"/>
                <a:gd name="T5" fmla="*/ 173038 h 1129027"/>
                <a:gd name="T6" fmla="*/ 947207 w 3888432"/>
                <a:gd name="T7" fmla="*/ 346075 h 1129027"/>
                <a:gd name="T8" fmla="*/ 288357 w 3888432"/>
                <a:gd name="T9" fmla="*/ 342920 h 1129027"/>
                <a:gd name="T10" fmla="*/ 0 w 3888432"/>
                <a:gd name="T11" fmla="*/ 2528 h 1129027"/>
                <a:gd name="T12" fmla="*/ 0 w 3888432"/>
                <a:gd name="T13" fmla="*/ 0 h 11290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4" name="五边形 3"/>
            <p:cNvSpPr/>
            <p:nvPr/>
          </p:nvSpPr>
          <p:spPr bwMode="auto">
            <a:xfrm rot="20999350" flipV="1">
              <a:off x="6188432" y="3175163"/>
              <a:ext cx="1108075" cy="346075"/>
            </a:xfrm>
            <a:custGeom>
              <a:avLst/>
              <a:gdLst>
                <a:gd name="T0" fmla="*/ 0 w 3888432"/>
                <a:gd name="T1" fmla="*/ 0 h 1129027"/>
                <a:gd name="T2" fmla="*/ 947207 w 3888432"/>
                <a:gd name="T3" fmla="*/ 0 h 1129027"/>
                <a:gd name="T4" fmla="*/ 1108075 w 3888432"/>
                <a:gd name="T5" fmla="*/ 173038 h 1129027"/>
                <a:gd name="T6" fmla="*/ 947207 w 3888432"/>
                <a:gd name="T7" fmla="*/ 346075 h 1129027"/>
                <a:gd name="T8" fmla="*/ 288357 w 3888432"/>
                <a:gd name="T9" fmla="*/ 342920 h 1129027"/>
                <a:gd name="T10" fmla="*/ 0 w 3888432"/>
                <a:gd name="T11" fmla="*/ 2528 h 1129027"/>
                <a:gd name="T12" fmla="*/ 0 w 3888432"/>
                <a:gd name="T13" fmla="*/ 0 h 11290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5" name="五边形 3"/>
            <p:cNvSpPr/>
            <p:nvPr/>
          </p:nvSpPr>
          <p:spPr bwMode="auto">
            <a:xfrm rot="3719350" flipV="1">
              <a:off x="6142394" y="4159413"/>
              <a:ext cx="1106488" cy="347662"/>
            </a:xfrm>
            <a:custGeom>
              <a:avLst/>
              <a:gdLst>
                <a:gd name="T0" fmla="*/ 0 w 3888432"/>
                <a:gd name="T1" fmla="*/ 0 h 1129027"/>
                <a:gd name="T2" fmla="*/ 945851 w 3888432"/>
                <a:gd name="T3" fmla="*/ 0 h 1129027"/>
                <a:gd name="T4" fmla="*/ 1106488 w 3888432"/>
                <a:gd name="T5" fmla="*/ 173831 h 1129027"/>
                <a:gd name="T6" fmla="*/ 945851 w 3888432"/>
                <a:gd name="T7" fmla="*/ 347662 h 1129027"/>
                <a:gd name="T8" fmla="*/ 287944 w 3888432"/>
                <a:gd name="T9" fmla="*/ 344493 h 1129027"/>
                <a:gd name="T10" fmla="*/ 0 w 3888432"/>
                <a:gd name="T11" fmla="*/ 2540 h 1129027"/>
                <a:gd name="T12" fmla="*/ 0 w 3888432"/>
                <a:gd name="T13" fmla="*/ 0 h 11290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6" name="五边形 3"/>
            <p:cNvSpPr/>
            <p:nvPr/>
          </p:nvSpPr>
          <p:spPr bwMode="auto">
            <a:xfrm rot="8039350" flipV="1">
              <a:off x="5190688" y="4418969"/>
              <a:ext cx="1106487" cy="346075"/>
            </a:xfrm>
            <a:custGeom>
              <a:avLst/>
              <a:gdLst>
                <a:gd name="T0" fmla="*/ 0 w 3888432"/>
                <a:gd name="T1" fmla="*/ 0 h 1129027"/>
                <a:gd name="T2" fmla="*/ 945850 w 3888432"/>
                <a:gd name="T3" fmla="*/ 0 h 1129027"/>
                <a:gd name="T4" fmla="*/ 1106487 w 3888432"/>
                <a:gd name="T5" fmla="*/ 173038 h 1129027"/>
                <a:gd name="T6" fmla="*/ 945850 w 3888432"/>
                <a:gd name="T7" fmla="*/ 346075 h 1129027"/>
                <a:gd name="T8" fmla="*/ 287943 w 3888432"/>
                <a:gd name="T9" fmla="*/ 342920 h 1129027"/>
                <a:gd name="T10" fmla="*/ 0 w 3888432"/>
                <a:gd name="T11" fmla="*/ 2528 h 1129027"/>
                <a:gd name="T12" fmla="*/ 0 w 3888432"/>
                <a:gd name="T13" fmla="*/ 0 h 11290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rgbClr val="E27E91"/>
            </a:solidFill>
            <a:ln>
              <a:noFill/>
            </a:ln>
            <a:effectLst/>
          </p:spPr>
          <p:txBody>
            <a:bodyPr anchor="ctr"/>
            <a:lstStyle/>
            <a:p>
              <a:endParaRPr lang="zh-CN" altLang="en-US">
                <a:solidFill>
                  <a:schemeClr val="tx1">
                    <a:lumMod val="75000"/>
                    <a:lumOff val="25000"/>
                  </a:schemeClr>
                </a:solidFill>
              </a:endParaRPr>
            </a:p>
          </p:txBody>
        </p:sp>
      </p:grpSp>
      <p:grpSp>
        <p:nvGrpSpPr>
          <p:cNvPr id="32" name="组合 31"/>
          <p:cNvGrpSpPr/>
          <p:nvPr/>
        </p:nvGrpSpPr>
        <p:grpSpPr>
          <a:xfrm>
            <a:off x="2634019" y="3038543"/>
            <a:ext cx="1978025" cy="854170"/>
            <a:chOff x="2634019" y="3038543"/>
            <a:chExt cx="1978025" cy="854170"/>
          </a:xfrm>
        </p:grpSpPr>
        <p:sp>
          <p:nvSpPr>
            <p:cNvPr id="10" name="双大括号 29"/>
            <p:cNvSpPr>
              <a:spLocks noChangeArrowheads="1"/>
            </p:cNvSpPr>
            <p:nvPr/>
          </p:nvSpPr>
          <p:spPr bwMode="auto">
            <a:xfrm>
              <a:off x="2634019" y="3086263"/>
              <a:ext cx="1906588" cy="806450"/>
            </a:xfrm>
            <a:prstGeom prst="bracePair">
              <a:avLst>
                <a:gd name="adj" fmla="val 8333"/>
              </a:avLst>
            </a:prstGeom>
            <a:noFill/>
            <a:ln w="6350">
              <a:solidFill>
                <a:srgbClr val="34B3EC"/>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lnSpc>
                  <a:spcPct val="110000"/>
                </a:lnSpc>
              </a:pP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634019" y="3038543"/>
              <a:ext cx="1978025" cy="835913"/>
              <a:chOff x="2634019" y="3390968"/>
              <a:chExt cx="1978025" cy="835913"/>
            </a:xfrm>
          </p:grpSpPr>
          <p:sp>
            <p:nvSpPr>
              <p:cNvPr id="12" name="矩形 11"/>
              <p:cNvSpPr>
                <a:spLocks noChangeArrowheads="1"/>
              </p:cNvSpPr>
              <p:nvPr/>
            </p:nvSpPr>
            <p:spPr bwMode="auto">
              <a:xfrm>
                <a:off x="2634019" y="3677606"/>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13" name="文本框 39"/>
              <p:cNvSpPr txBox="1">
                <a:spLocks noChangeArrowheads="1"/>
              </p:cNvSpPr>
              <p:nvPr/>
            </p:nvSpPr>
            <p:spPr bwMode="auto">
              <a:xfrm>
                <a:off x="3138327" y="3390968"/>
                <a:ext cx="10054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dirty="0">
                    <a:solidFill>
                      <a:schemeClr val="tx1">
                        <a:lumMod val="75000"/>
                        <a:lumOff val="25000"/>
                      </a:schemeClr>
                    </a:solidFill>
                    <a:latin typeface="幼圆" pitchFamily="49" charset="-122"/>
                    <a:ea typeface="微软雅黑" panose="020B0503020204020204" pitchFamily="34" charset="-122"/>
                  </a:rPr>
                  <a:t>输入文本</a:t>
                </a:r>
                <a:endParaRPr lang="zh-CN" altLang="en-US" sz="1600" dirty="0">
                  <a:solidFill>
                    <a:schemeClr val="tx1">
                      <a:lumMod val="75000"/>
                      <a:lumOff val="25000"/>
                    </a:schemeClr>
                  </a:solidFill>
                  <a:latin typeface="幼圆" pitchFamily="49" charset="-122"/>
                  <a:ea typeface="微软雅黑" panose="020B0503020204020204" pitchFamily="34" charset="-122"/>
                </a:endParaRPr>
              </a:p>
            </p:txBody>
          </p:sp>
        </p:grpSp>
      </p:grpSp>
      <p:grpSp>
        <p:nvGrpSpPr>
          <p:cNvPr id="31" name="组合 30"/>
          <p:cNvGrpSpPr/>
          <p:nvPr/>
        </p:nvGrpSpPr>
        <p:grpSpPr>
          <a:xfrm>
            <a:off x="3496031" y="4994663"/>
            <a:ext cx="1978025" cy="923700"/>
            <a:chOff x="3496031" y="4994663"/>
            <a:chExt cx="1978025" cy="923700"/>
          </a:xfrm>
        </p:grpSpPr>
        <p:sp>
          <p:nvSpPr>
            <p:cNvPr id="9" name="双大括号 28"/>
            <p:cNvSpPr>
              <a:spLocks noChangeArrowheads="1"/>
            </p:cNvSpPr>
            <p:nvPr/>
          </p:nvSpPr>
          <p:spPr bwMode="auto">
            <a:xfrm>
              <a:off x="3530957" y="5110325"/>
              <a:ext cx="1908175" cy="808038"/>
            </a:xfrm>
            <a:prstGeom prst="bracePair">
              <a:avLst>
                <a:gd name="adj" fmla="val 8333"/>
              </a:avLst>
            </a:prstGeom>
            <a:noFill/>
            <a:ln w="6350">
              <a:solidFill>
                <a:srgbClr val="34B3EC"/>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lnSpc>
                  <a:spcPct val="110000"/>
                </a:lnSpc>
              </a:pP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496031" y="4994663"/>
              <a:ext cx="1978025" cy="835913"/>
              <a:chOff x="2634019" y="3390968"/>
              <a:chExt cx="1978025" cy="835913"/>
            </a:xfrm>
          </p:grpSpPr>
          <p:sp>
            <p:nvSpPr>
              <p:cNvPr id="16" name="矩形 15"/>
              <p:cNvSpPr>
                <a:spLocks noChangeArrowheads="1"/>
              </p:cNvSpPr>
              <p:nvPr/>
            </p:nvSpPr>
            <p:spPr bwMode="auto">
              <a:xfrm>
                <a:off x="2634019" y="3677606"/>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17" name="文本框 39"/>
              <p:cNvSpPr txBox="1">
                <a:spLocks noChangeArrowheads="1"/>
              </p:cNvSpPr>
              <p:nvPr/>
            </p:nvSpPr>
            <p:spPr bwMode="auto">
              <a:xfrm>
                <a:off x="3138327" y="3390968"/>
                <a:ext cx="10054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dirty="0">
                    <a:solidFill>
                      <a:schemeClr val="tx1">
                        <a:lumMod val="75000"/>
                        <a:lumOff val="25000"/>
                      </a:schemeClr>
                    </a:solidFill>
                    <a:latin typeface="幼圆" pitchFamily="49" charset="-122"/>
                    <a:ea typeface="微软雅黑" panose="020B0503020204020204" pitchFamily="34" charset="-122"/>
                  </a:rPr>
                  <a:t>输入文本</a:t>
                </a:r>
                <a:endParaRPr lang="zh-CN" altLang="en-US" sz="1600" dirty="0">
                  <a:solidFill>
                    <a:schemeClr val="tx1">
                      <a:lumMod val="75000"/>
                      <a:lumOff val="25000"/>
                    </a:schemeClr>
                  </a:solidFill>
                  <a:latin typeface="幼圆" pitchFamily="49" charset="-122"/>
                  <a:ea typeface="微软雅黑" panose="020B0503020204020204" pitchFamily="34" charset="-122"/>
                </a:endParaRPr>
              </a:p>
            </p:txBody>
          </p:sp>
        </p:grpSp>
      </p:grpSp>
      <p:grpSp>
        <p:nvGrpSpPr>
          <p:cNvPr id="28" name="组合 27"/>
          <p:cNvGrpSpPr/>
          <p:nvPr/>
        </p:nvGrpSpPr>
        <p:grpSpPr>
          <a:xfrm>
            <a:off x="4916050" y="1491868"/>
            <a:ext cx="1978025" cy="918120"/>
            <a:chOff x="4916050" y="1491868"/>
            <a:chExt cx="1978025" cy="918120"/>
          </a:xfrm>
        </p:grpSpPr>
        <p:sp>
          <p:nvSpPr>
            <p:cNvPr id="11" name="双大括号 30"/>
            <p:cNvSpPr>
              <a:spLocks noChangeArrowheads="1"/>
            </p:cNvSpPr>
            <p:nvPr/>
          </p:nvSpPr>
          <p:spPr bwMode="auto">
            <a:xfrm>
              <a:off x="4951769" y="1601950"/>
              <a:ext cx="1906588" cy="808038"/>
            </a:xfrm>
            <a:prstGeom prst="bracePair">
              <a:avLst>
                <a:gd name="adj" fmla="val 8333"/>
              </a:avLst>
            </a:prstGeom>
            <a:noFill/>
            <a:ln w="6350">
              <a:solidFill>
                <a:srgbClr val="34B3EC"/>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lnSpc>
                  <a:spcPct val="110000"/>
                </a:lnSpc>
              </a:pP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916050" y="1491868"/>
              <a:ext cx="1978025" cy="835913"/>
              <a:chOff x="2634019" y="3390968"/>
              <a:chExt cx="1978025" cy="835913"/>
            </a:xfrm>
          </p:grpSpPr>
          <p:sp>
            <p:nvSpPr>
              <p:cNvPr id="19" name="矩形 18"/>
              <p:cNvSpPr>
                <a:spLocks noChangeArrowheads="1"/>
              </p:cNvSpPr>
              <p:nvPr/>
            </p:nvSpPr>
            <p:spPr bwMode="auto">
              <a:xfrm>
                <a:off x="2634019" y="3677606"/>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0" name="文本框 39"/>
              <p:cNvSpPr txBox="1">
                <a:spLocks noChangeArrowheads="1"/>
              </p:cNvSpPr>
              <p:nvPr/>
            </p:nvSpPr>
            <p:spPr bwMode="auto">
              <a:xfrm>
                <a:off x="3138327" y="3390968"/>
                <a:ext cx="10054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dirty="0">
                    <a:solidFill>
                      <a:schemeClr val="tx1">
                        <a:lumMod val="75000"/>
                        <a:lumOff val="25000"/>
                      </a:schemeClr>
                    </a:solidFill>
                    <a:latin typeface="幼圆" pitchFamily="49" charset="-122"/>
                    <a:ea typeface="微软雅黑" panose="020B0503020204020204" pitchFamily="34" charset="-122"/>
                  </a:rPr>
                  <a:t>输入文本</a:t>
                </a:r>
                <a:endParaRPr lang="zh-CN" altLang="en-US" sz="1600" dirty="0">
                  <a:solidFill>
                    <a:schemeClr val="tx1">
                      <a:lumMod val="75000"/>
                      <a:lumOff val="25000"/>
                    </a:schemeClr>
                  </a:solidFill>
                  <a:latin typeface="幼圆" pitchFamily="49" charset="-122"/>
                  <a:ea typeface="微软雅黑" panose="020B0503020204020204" pitchFamily="34" charset="-122"/>
                </a:endParaRPr>
              </a:p>
            </p:txBody>
          </p:sp>
        </p:grpSp>
      </p:grpSp>
      <p:grpSp>
        <p:nvGrpSpPr>
          <p:cNvPr id="29" name="组合 28"/>
          <p:cNvGrpSpPr/>
          <p:nvPr/>
        </p:nvGrpSpPr>
        <p:grpSpPr>
          <a:xfrm>
            <a:off x="7448329" y="2789863"/>
            <a:ext cx="1978025" cy="874250"/>
            <a:chOff x="7448329" y="2789863"/>
            <a:chExt cx="1978025" cy="874250"/>
          </a:xfrm>
        </p:grpSpPr>
        <p:sp>
          <p:nvSpPr>
            <p:cNvPr id="7" name="双大括号 9"/>
            <p:cNvSpPr>
              <a:spLocks noChangeArrowheads="1"/>
            </p:cNvSpPr>
            <p:nvPr/>
          </p:nvSpPr>
          <p:spPr bwMode="auto">
            <a:xfrm>
              <a:off x="7496532" y="2856075"/>
              <a:ext cx="1906587" cy="808038"/>
            </a:xfrm>
            <a:prstGeom prst="bracePair">
              <a:avLst>
                <a:gd name="adj" fmla="val 8333"/>
              </a:avLst>
            </a:prstGeom>
            <a:noFill/>
            <a:ln w="6350">
              <a:solidFill>
                <a:srgbClr val="34B3EC"/>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lnSpc>
                  <a:spcPct val="110000"/>
                </a:lnSpc>
              </a:pP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448329" y="2789863"/>
              <a:ext cx="1978025" cy="835913"/>
              <a:chOff x="2634019" y="3390968"/>
              <a:chExt cx="1978025" cy="835913"/>
            </a:xfrm>
          </p:grpSpPr>
          <p:sp>
            <p:nvSpPr>
              <p:cNvPr id="22" name="矩形 21"/>
              <p:cNvSpPr>
                <a:spLocks noChangeArrowheads="1"/>
              </p:cNvSpPr>
              <p:nvPr/>
            </p:nvSpPr>
            <p:spPr bwMode="auto">
              <a:xfrm>
                <a:off x="2634019" y="3677606"/>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3" name="文本框 39"/>
              <p:cNvSpPr txBox="1">
                <a:spLocks noChangeArrowheads="1"/>
              </p:cNvSpPr>
              <p:nvPr/>
            </p:nvSpPr>
            <p:spPr bwMode="auto">
              <a:xfrm>
                <a:off x="3138327" y="3390968"/>
                <a:ext cx="10054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dirty="0">
                    <a:solidFill>
                      <a:schemeClr val="tx1">
                        <a:lumMod val="75000"/>
                        <a:lumOff val="25000"/>
                      </a:schemeClr>
                    </a:solidFill>
                    <a:latin typeface="幼圆" pitchFamily="49" charset="-122"/>
                    <a:ea typeface="微软雅黑" panose="020B0503020204020204" pitchFamily="34" charset="-122"/>
                  </a:rPr>
                  <a:t>输入文本</a:t>
                </a:r>
                <a:endParaRPr lang="zh-CN" altLang="en-US" sz="1600" dirty="0">
                  <a:solidFill>
                    <a:schemeClr val="tx1">
                      <a:lumMod val="75000"/>
                      <a:lumOff val="25000"/>
                    </a:schemeClr>
                  </a:solidFill>
                  <a:latin typeface="幼圆" pitchFamily="49" charset="-122"/>
                  <a:ea typeface="微软雅黑" panose="020B0503020204020204" pitchFamily="34" charset="-122"/>
                </a:endParaRPr>
              </a:p>
            </p:txBody>
          </p:sp>
        </p:grpSp>
      </p:grpSp>
      <p:grpSp>
        <p:nvGrpSpPr>
          <p:cNvPr id="30" name="组合 29"/>
          <p:cNvGrpSpPr/>
          <p:nvPr/>
        </p:nvGrpSpPr>
        <p:grpSpPr>
          <a:xfrm>
            <a:off x="6823431" y="4803307"/>
            <a:ext cx="1978025" cy="907093"/>
            <a:chOff x="6823431" y="4803307"/>
            <a:chExt cx="1978025" cy="907093"/>
          </a:xfrm>
        </p:grpSpPr>
        <p:sp>
          <p:nvSpPr>
            <p:cNvPr id="8" name="双大括号 21"/>
            <p:cNvSpPr>
              <a:spLocks noChangeArrowheads="1"/>
            </p:cNvSpPr>
            <p:nvPr/>
          </p:nvSpPr>
          <p:spPr bwMode="auto">
            <a:xfrm>
              <a:off x="6858357" y="4902363"/>
              <a:ext cx="1908175" cy="808037"/>
            </a:xfrm>
            <a:prstGeom prst="bracePair">
              <a:avLst>
                <a:gd name="adj" fmla="val 8333"/>
              </a:avLst>
            </a:prstGeom>
            <a:noFill/>
            <a:ln w="6350">
              <a:solidFill>
                <a:srgbClr val="34B3EC"/>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lnSpc>
                  <a:spcPct val="110000"/>
                </a:lnSpc>
              </a:pP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823431" y="4803307"/>
              <a:ext cx="1978025" cy="835913"/>
              <a:chOff x="2634019" y="3390968"/>
              <a:chExt cx="1978025" cy="835913"/>
            </a:xfrm>
          </p:grpSpPr>
          <p:sp>
            <p:nvSpPr>
              <p:cNvPr id="25" name="矩形 24"/>
              <p:cNvSpPr>
                <a:spLocks noChangeArrowheads="1"/>
              </p:cNvSpPr>
              <p:nvPr/>
            </p:nvSpPr>
            <p:spPr bwMode="auto">
              <a:xfrm>
                <a:off x="2634019" y="3677606"/>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6" name="文本框 39"/>
              <p:cNvSpPr txBox="1">
                <a:spLocks noChangeArrowheads="1"/>
              </p:cNvSpPr>
              <p:nvPr/>
            </p:nvSpPr>
            <p:spPr bwMode="auto">
              <a:xfrm>
                <a:off x="3138327" y="3390968"/>
                <a:ext cx="10054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dirty="0">
                    <a:solidFill>
                      <a:schemeClr val="tx1">
                        <a:lumMod val="75000"/>
                        <a:lumOff val="25000"/>
                      </a:schemeClr>
                    </a:solidFill>
                    <a:latin typeface="幼圆" pitchFamily="49" charset="-122"/>
                    <a:ea typeface="微软雅黑" panose="020B0503020204020204" pitchFamily="34" charset="-122"/>
                  </a:rPr>
                  <a:t>输入文本</a:t>
                </a:r>
                <a:endParaRPr lang="zh-CN" altLang="en-US" sz="1600" dirty="0">
                  <a:solidFill>
                    <a:schemeClr val="tx1">
                      <a:lumMod val="75000"/>
                      <a:lumOff val="25000"/>
                    </a:schemeClr>
                  </a:solidFill>
                  <a:latin typeface="幼圆" pitchFamily="49" charset="-122"/>
                  <a:ea typeface="微软雅黑" panose="020B0503020204020204" pitchFamily="34" charset="-122"/>
                </a:endParaRPr>
              </a:p>
            </p:txBody>
          </p:sp>
        </p:grpSp>
      </p:grpSp>
      <p:sp>
        <p:nvSpPr>
          <p:cNvPr id="33"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03</a:t>
            </a:r>
            <a:r>
              <a:rPr lang="zh-CN" altLang="en-US" sz="2400" dirty="0">
                <a:solidFill>
                  <a:srgbClr val="C52433"/>
                </a:solidFill>
                <a:latin typeface="微软雅黑" panose="020B0503020204020204" pitchFamily="34" charset="-122"/>
                <a:ea typeface="微软雅黑" panose="020B0503020204020204" pitchFamily="34" charset="-122"/>
              </a:rPr>
              <a:t>工作总结</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549650" y="2669206"/>
            <a:ext cx="5111750" cy="3065463"/>
            <a:chOff x="3549650" y="2669206"/>
            <a:chExt cx="5111750" cy="3065463"/>
          </a:xfrm>
        </p:grpSpPr>
        <p:cxnSp>
          <p:nvCxnSpPr>
            <p:cNvPr id="2" name="直接连接符 10"/>
            <p:cNvCxnSpPr>
              <a:cxnSpLocks noChangeShapeType="1"/>
              <a:stCxn id="3" idx="0"/>
            </p:cNvCxnSpPr>
            <p:nvPr/>
          </p:nvCxnSpPr>
          <p:spPr bwMode="auto">
            <a:xfrm flipV="1">
              <a:off x="4316413" y="3766169"/>
              <a:ext cx="7937" cy="647700"/>
            </a:xfrm>
            <a:prstGeom prst="line">
              <a:avLst/>
            </a:prstGeom>
            <a:noFill/>
            <a:ln w="9525">
              <a:solidFill>
                <a:srgbClr val="7FCFF4"/>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等腰三角形 1"/>
            <p:cNvSpPr>
              <a:spLocks noChangeArrowheads="1"/>
            </p:cNvSpPr>
            <p:nvPr/>
          </p:nvSpPr>
          <p:spPr bwMode="auto">
            <a:xfrm>
              <a:off x="3549650" y="4413869"/>
              <a:ext cx="1533525" cy="1320800"/>
            </a:xfrm>
            <a:prstGeom prst="triangle">
              <a:avLst>
                <a:gd name="adj" fmla="val 50000"/>
              </a:avLst>
            </a:prstGeom>
            <a:solidFill>
              <a:srgbClr val="7FCFF4"/>
            </a:solidFill>
            <a:ln w="12700">
              <a:solidFill>
                <a:srgbClr val="FEFFFF"/>
              </a:solidFill>
              <a:miter lim="800000"/>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19"/>
            <p:cNvSpPr txBox="1">
              <a:spLocks noChangeArrowheads="1"/>
            </p:cNvSpPr>
            <p:nvPr/>
          </p:nvSpPr>
          <p:spPr bwMode="auto">
            <a:xfrm>
              <a:off x="3673475" y="3269281"/>
              <a:ext cx="1285875" cy="336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sz="1200" b="1">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等腰三角形 2"/>
            <p:cNvSpPr>
              <a:spLocks noChangeArrowheads="1"/>
            </p:cNvSpPr>
            <p:nvPr/>
          </p:nvSpPr>
          <p:spPr bwMode="auto">
            <a:xfrm>
              <a:off x="4445000" y="4413869"/>
              <a:ext cx="1533525" cy="1320800"/>
            </a:xfrm>
            <a:prstGeom prst="triangle">
              <a:avLst>
                <a:gd name="adj" fmla="val 50000"/>
              </a:avLst>
            </a:prstGeom>
            <a:solidFill>
              <a:srgbClr val="F4CFD6"/>
            </a:solidFill>
            <a:ln w="12700">
              <a:solidFill>
                <a:srgbClr val="FEFFFF"/>
              </a:solidFill>
              <a:miter lim="800000"/>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直接连接符 12"/>
            <p:cNvCxnSpPr>
              <a:cxnSpLocks noChangeShapeType="1"/>
            </p:cNvCxnSpPr>
            <p:nvPr/>
          </p:nvCxnSpPr>
          <p:spPr bwMode="auto">
            <a:xfrm flipV="1">
              <a:off x="5207000" y="3166094"/>
              <a:ext cx="7938" cy="1260475"/>
            </a:xfrm>
            <a:prstGeom prst="line">
              <a:avLst/>
            </a:prstGeom>
            <a:noFill/>
            <a:ln w="12700">
              <a:solidFill>
                <a:srgbClr val="F4CFD6"/>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文本框 20"/>
            <p:cNvSpPr txBox="1">
              <a:spLocks noChangeArrowheads="1"/>
            </p:cNvSpPr>
            <p:nvPr/>
          </p:nvSpPr>
          <p:spPr bwMode="auto">
            <a:xfrm>
              <a:off x="4568825" y="2669206"/>
              <a:ext cx="1285875" cy="336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sz="1200" b="1">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等腰三角形 3"/>
            <p:cNvSpPr>
              <a:spLocks noChangeArrowheads="1"/>
            </p:cNvSpPr>
            <p:nvPr/>
          </p:nvSpPr>
          <p:spPr bwMode="auto">
            <a:xfrm>
              <a:off x="5338763" y="4413869"/>
              <a:ext cx="1533525" cy="1320800"/>
            </a:xfrm>
            <a:prstGeom prst="triangle">
              <a:avLst>
                <a:gd name="adj" fmla="val 50000"/>
              </a:avLst>
            </a:prstGeom>
            <a:solidFill>
              <a:srgbClr val="7FCFF4"/>
            </a:solidFill>
            <a:ln w="12700">
              <a:solidFill>
                <a:srgbClr val="FEFFFF"/>
              </a:solidFill>
              <a:miter lim="800000"/>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 name="直接连接符 13"/>
            <p:cNvCxnSpPr>
              <a:cxnSpLocks noChangeShapeType="1"/>
            </p:cNvCxnSpPr>
            <p:nvPr/>
          </p:nvCxnSpPr>
          <p:spPr bwMode="auto">
            <a:xfrm flipV="1">
              <a:off x="6105525" y="3766169"/>
              <a:ext cx="6350" cy="647700"/>
            </a:xfrm>
            <a:prstGeom prst="line">
              <a:avLst/>
            </a:prstGeom>
            <a:noFill/>
            <a:ln w="9525">
              <a:solidFill>
                <a:srgbClr val="7FCFF4"/>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文本框 24"/>
            <p:cNvSpPr txBox="1">
              <a:spLocks noChangeArrowheads="1"/>
            </p:cNvSpPr>
            <p:nvPr/>
          </p:nvSpPr>
          <p:spPr bwMode="auto">
            <a:xfrm>
              <a:off x="5462588" y="3269281"/>
              <a:ext cx="1285875" cy="336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sz="1200" b="1">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等腰三角形 4"/>
            <p:cNvSpPr>
              <a:spLocks noChangeArrowheads="1"/>
            </p:cNvSpPr>
            <p:nvPr/>
          </p:nvSpPr>
          <p:spPr bwMode="auto">
            <a:xfrm>
              <a:off x="6232525" y="4413869"/>
              <a:ext cx="1533525" cy="1320800"/>
            </a:xfrm>
            <a:prstGeom prst="triangle">
              <a:avLst>
                <a:gd name="adj" fmla="val 50000"/>
              </a:avLst>
            </a:prstGeom>
            <a:solidFill>
              <a:srgbClr val="F4CFD6"/>
            </a:solidFill>
            <a:ln w="12700">
              <a:solidFill>
                <a:srgbClr val="FEFFFF"/>
              </a:solidFill>
              <a:miter lim="800000"/>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2" name="直接连接符 14"/>
            <p:cNvCxnSpPr>
              <a:cxnSpLocks noChangeShapeType="1"/>
            </p:cNvCxnSpPr>
            <p:nvPr/>
          </p:nvCxnSpPr>
          <p:spPr bwMode="auto">
            <a:xfrm flipV="1">
              <a:off x="6996113" y="3166094"/>
              <a:ext cx="7937" cy="1260475"/>
            </a:xfrm>
            <a:prstGeom prst="line">
              <a:avLst/>
            </a:prstGeom>
            <a:noFill/>
            <a:ln w="9525">
              <a:solidFill>
                <a:srgbClr val="F4CFD6"/>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文本框 25"/>
            <p:cNvSpPr txBox="1">
              <a:spLocks noChangeArrowheads="1"/>
            </p:cNvSpPr>
            <p:nvPr/>
          </p:nvSpPr>
          <p:spPr bwMode="auto">
            <a:xfrm>
              <a:off x="6356350" y="2669206"/>
              <a:ext cx="1285875" cy="336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sz="1200" b="1">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等腰三角形 5"/>
            <p:cNvSpPr>
              <a:spLocks noChangeArrowheads="1"/>
            </p:cNvSpPr>
            <p:nvPr/>
          </p:nvSpPr>
          <p:spPr bwMode="auto">
            <a:xfrm>
              <a:off x="7127875" y="4413869"/>
              <a:ext cx="1533525" cy="1320800"/>
            </a:xfrm>
            <a:prstGeom prst="triangle">
              <a:avLst>
                <a:gd name="adj" fmla="val 50000"/>
              </a:avLst>
            </a:prstGeom>
            <a:solidFill>
              <a:srgbClr val="7FCFF4"/>
            </a:solidFill>
            <a:ln w="12700">
              <a:solidFill>
                <a:srgbClr val="FEFFFF"/>
              </a:solidFill>
              <a:miter lim="800000"/>
            </a:ln>
            <a:effectLst/>
          </p:spPr>
          <p:txBody>
            <a:bodyPr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5" name="直接连接符 15"/>
            <p:cNvCxnSpPr>
              <a:cxnSpLocks noChangeShapeType="1"/>
            </p:cNvCxnSpPr>
            <p:nvPr/>
          </p:nvCxnSpPr>
          <p:spPr bwMode="auto">
            <a:xfrm flipV="1">
              <a:off x="7894638" y="3766169"/>
              <a:ext cx="6350" cy="647700"/>
            </a:xfrm>
            <a:prstGeom prst="line">
              <a:avLst/>
            </a:prstGeom>
            <a:noFill/>
            <a:ln w="9525">
              <a:solidFill>
                <a:srgbClr val="7FCFF4"/>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文本框 26"/>
            <p:cNvSpPr txBox="1">
              <a:spLocks noChangeArrowheads="1"/>
            </p:cNvSpPr>
            <p:nvPr/>
          </p:nvSpPr>
          <p:spPr bwMode="auto">
            <a:xfrm>
              <a:off x="7251700" y="3269281"/>
              <a:ext cx="1285875" cy="336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sz="1200" b="1">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7" name="文本框 39"/>
          <p:cNvSpPr txBox="1">
            <a:spLocks noChangeArrowheads="1"/>
          </p:cNvSpPr>
          <p:nvPr/>
        </p:nvSpPr>
        <p:spPr bwMode="auto">
          <a:xfrm>
            <a:off x="1694656" y="2356469"/>
            <a:ext cx="1790700" cy="73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18" name="文本框 39"/>
          <p:cNvSpPr txBox="1">
            <a:spLocks noChangeArrowheads="1"/>
          </p:cNvSpPr>
          <p:nvPr/>
        </p:nvSpPr>
        <p:spPr bwMode="auto">
          <a:xfrm>
            <a:off x="1694656" y="4413869"/>
            <a:ext cx="1790700" cy="73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19" name="文本框 39"/>
          <p:cNvSpPr txBox="1">
            <a:spLocks noChangeArrowheads="1"/>
          </p:cNvSpPr>
          <p:nvPr/>
        </p:nvSpPr>
        <p:spPr bwMode="auto">
          <a:xfrm>
            <a:off x="8666163" y="4413869"/>
            <a:ext cx="1790700" cy="73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1" name="文本框 39"/>
          <p:cNvSpPr txBox="1">
            <a:spLocks noChangeArrowheads="1"/>
          </p:cNvSpPr>
          <p:nvPr/>
        </p:nvSpPr>
        <p:spPr bwMode="auto">
          <a:xfrm>
            <a:off x="8666163" y="2356469"/>
            <a:ext cx="1790700" cy="73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3"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03</a:t>
            </a:r>
            <a:r>
              <a:rPr lang="zh-CN" altLang="en-US" sz="2400" dirty="0">
                <a:solidFill>
                  <a:srgbClr val="C52433"/>
                </a:solidFill>
                <a:latin typeface="微软雅黑" panose="020B0503020204020204" pitchFamily="34" charset="-122"/>
                <a:ea typeface="微软雅黑" panose="020B0503020204020204" pitchFamily="34" charset="-122"/>
              </a:rPr>
              <a:t>工作总结</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209925" y="1327150"/>
            <a:ext cx="5657850" cy="4584700"/>
            <a:chOff x="3209925" y="1327150"/>
            <a:chExt cx="5657850" cy="4584700"/>
          </a:xfrm>
        </p:grpSpPr>
        <p:sp>
          <p:nvSpPr>
            <p:cNvPr id="2" name="任意多边形 23"/>
            <p:cNvSpPr>
              <a:spLocks noChangeArrowheads="1"/>
            </p:cNvSpPr>
            <p:nvPr/>
          </p:nvSpPr>
          <p:spPr bwMode="auto">
            <a:xfrm>
              <a:off x="3209925" y="2066925"/>
              <a:ext cx="2732088" cy="712788"/>
            </a:xfrm>
            <a:custGeom>
              <a:avLst/>
              <a:gdLst>
                <a:gd name="T0" fmla="*/ 424441 w 3024977"/>
                <a:gd name="T1" fmla="*/ 0 h 790148"/>
                <a:gd name="T2" fmla="*/ 424441 w 3024977"/>
                <a:gd name="T3" fmla="*/ 125584 h 790148"/>
                <a:gd name="T4" fmla="*/ 2467414 w 3024977"/>
                <a:gd name="T5" fmla="*/ 125584 h 790148"/>
                <a:gd name="T6" fmla="*/ 2467414 w 3024977"/>
                <a:gd name="T7" fmla="*/ 518152 h 790148"/>
                <a:gd name="T8" fmla="*/ 424441 w 3024977"/>
                <a:gd name="T9" fmla="*/ 518152 h 790148"/>
                <a:gd name="T10" fmla="*/ 424441 w 3024977"/>
                <a:gd name="T11" fmla="*/ 643736 h 790148"/>
                <a:gd name="T12" fmla="*/ 0 w 3024977"/>
                <a:gd name="T13" fmla="*/ 321868 h 790148"/>
                <a:gd name="T14" fmla="*/ 0 60000 65536"/>
                <a:gd name="T15" fmla="*/ 0 60000 65536"/>
                <a:gd name="T16" fmla="*/ 0 60000 65536"/>
                <a:gd name="T17" fmla="*/ 0 60000 65536"/>
                <a:gd name="T18" fmla="*/ 0 60000 65536"/>
                <a:gd name="T19" fmla="*/ 0 60000 65536"/>
                <a:gd name="T20" fmla="*/ 0 60000 65536"/>
                <a:gd name="T21" fmla="*/ 0 w 3024977"/>
                <a:gd name="T22" fmla="*/ 0 h 790148"/>
                <a:gd name="T23" fmla="*/ 3024977 w 3024977"/>
                <a:gd name="T24" fmla="*/ 790148 h 790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4977" h="790148">
                  <a:moveTo>
                    <a:pt x="520353" y="0"/>
                  </a:moveTo>
                  <a:lnTo>
                    <a:pt x="520353" y="154147"/>
                  </a:lnTo>
                  <a:lnTo>
                    <a:pt x="3024977" y="154147"/>
                  </a:lnTo>
                  <a:lnTo>
                    <a:pt x="3024977" y="636001"/>
                  </a:lnTo>
                  <a:lnTo>
                    <a:pt x="520353" y="636001"/>
                  </a:lnTo>
                  <a:lnTo>
                    <a:pt x="520353" y="790148"/>
                  </a:lnTo>
                  <a:lnTo>
                    <a:pt x="0" y="395074"/>
                  </a:lnTo>
                  <a:lnTo>
                    <a:pt x="520353" y="0"/>
                  </a:lnTo>
                  <a:close/>
                </a:path>
              </a:pathLst>
            </a:custGeom>
            <a:solidFill>
              <a:srgbClr val="F4CFD6"/>
            </a:solidFill>
            <a:ln>
              <a:noFill/>
            </a:ln>
            <a:effectLst/>
          </p:spPr>
          <p:txBody>
            <a:bodyPr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任意多边形 26"/>
            <p:cNvSpPr>
              <a:spLocks noChangeArrowheads="1"/>
            </p:cNvSpPr>
            <p:nvPr/>
          </p:nvSpPr>
          <p:spPr bwMode="auto">
            <a:xfrm flipH="1">
              <a:off x="6135688" y="2927350"/>
              <a:ext cx="2732087" cy="712788"/>
            </a:xfrm>
            <a:custGeom>
              <a:avLst/>
              <a:gdLst>
                <a:gd name="T0" fmla="*/ 424441 w 3024977"/>
                <a:gd name="T1" fmla="*/ 0 h 790148"/>
                <a:gd name="T2" fmla="*/ 424441 w 3024977"/>
                <a:gd name="T3" fmla="*/ 125584 h 790148"/>
                <a:gd name="T4" fmla="*/ 2467413 w 3024977"/>
                <a:gd name="T5" fmla="*/ 125584 h 790148"/>
                <a:gd name="T6" fmla="*/ 2467413 w 3024977"/>
                <a:gd name="T7" fmla="*/ 518152 h 790148"/>
                <a:gd name="T8" fmla="*/ 424441 w 3024977"/>
                <a:gd name="T9" fmla="*/ 518152 h 790148"/>
                <a:gd name="T10" fmla="*/ 424441 w 3024977"/>
                <a:gd name="T11" fmla="*/ 643736 h 790148"/>
                <a:gd name="T12" fmla="*/ 0 w 3024977"/>
                <a:gd name="T13" fmla="*/ 321868 h 790148"/>
                <a:gd name="T14" fmla="*/ 0 60000 65536"/>
                <a:gd name="T15" fmla="*/ 0 60000 65536"/>
                <a:gd name="T16" fmla="*/ 0 60000 65536"/>
                <a:gd name="T17" fmla="*/ 0 60000 65536"/>
                <a:gd name="T18" fmla="*/ 0 60000 65536"/>
                <a:gd name="T19" fmla="*/ 0 60000 65536"/>
                <a:gd name="T20" fmla="*/ 0 60000 65536"/>
                <a:gd name="T21" fmla="*/ 0 w 3024977"/>
                <a:gd name="T22" fmla="*/ 0 h 790148"/>
                <a:gd name="T23" fmla="*/ 3024977 w 3024977"/>
                <a:gd name="T24" fmla="*/ 790148 h 790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4977" h="790148">
                  <a:moveTo>
                    <a:pt x="520353" y="0"/>
                  </a:moveTo>
                  <a:lnTo>
                    <a:pt x="520353" y="154147"/>
                  </a:lnTo>
                  <a:lnTo>
                    <a:pt x="3024977" y="154147"/>
                  </a:lnTo>
                  <a:lnTo>
                    <a:pt x="3024977" y="636001"/>
                  </a:lnTo>
                  <a:lnTo>
                    <a:pt x="520353" y="636001"/>
                  </a:lnTo>
                  <a:lnTo>
                    <a:pt x="520353" y="790148"/>
                  </a:lnTo>
                  <a:lnTo>
                    <a:pt x="0" y="395074"/>
                  </a:lnTo>
                  <a:lnTo>
                    <a:pt x="520353" y="0"/>
                  </a:lnTo>
                  <a:close/>
                </a:path>
              </a:pathLst>
            </a:custGeom>
            <a:solidFill>
              <a:srgbClr val="7FCFF4"/>
            </a:solidFill>
            <a:ln>
              <a:noFill/>
            </a:ln>
            <a:effectLst/>
          </p:spPr>
          <p:txBody>
            <a:bodyPr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任意多边形 30"/>
            <p:cNvSpPr>
              <a:spLocks noChangeArrowheads="1"/>
            </p:cNvSpPr>
            <p:nvPr/>
          </p:nvSpPr>
          <p:spPr bwMode="auto">
            <a:xfrm>
              <a:off x="3209925" y="3787775"/>
              <a:ext cx="2732088" cy="712788"/>
            </a:xfrm>
            <a:custGeom>
              <a:avLst/>
              <a:gdLst>
                <a:gd name="T0" fmla="*/ 424441 w 3024977"/>
                <a:gd name="T1" fmla="*/ 0 h 790148"/>
                <a:gd name="T2" fmla="*/ 424441 w 3024977"/>
                <a:gd name="T3" fmla="*/ 125584 h 790148"/>
                <a:gd name="T4" fmla="*/ 2467414 w 3024977"/>
                <a:gd name="T5" fmla="*/ 125584 h 790148"/>
                <a:gd name="T6" fmla="*/ 2467414 w 3024977"/>
                <a:gd name="T7" fmla="*/ 518152 h 790148"/>
                <a:gd name="T8" fmla="*/ 424441 w 3024977"/>
                <a:gd name="T9" fmla="*/ 518152 h 790148"/>
                <a:gd name="T10" fmla="*/ 424441 w 3024977"/>
                <a:gd name="T11" fmla="*/ 643736 h 790148"/>
                <a:gd name="T12" fmla="*/ 0 w 3024977"/>
                <a:gd name="T13" fmla="*/ 321868 h 790148"/>
                <a:gd name="T14" fmla="*/ 0 60000 65536"/>
                <a:gd name="T15" fmla="*/ 0 60000 65536"/>
                <a:gd name="T16" fmla="*/ 0 60000 65536"/>
                <a:gd name="T17" fmla="*/ 0 60000 65536"/>
                <a:gd name="T18" fmla="*/ 0 60000 65536"/>
                <a:gd name="T19" fmla="*/ 0 60000 65536"/>
                <a:gd name="T20" fmla="*/ 0 60000 65536"/>
                <a:gd name="T21" fmla="*/ 0 w 3024977"/>
                <a:gd name="T22" fmla="*/ 0 h 790148"/>
                <a:gd name="T23" fmla="*/ 3024977 w 3024977"/>
                <a:gd name="T24" fmla="*/ 790148 h 790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4977" h="790148">
                  <a:moveTo>
                    <a:pt x="520353" y="0"/>
                  </a:moveTo>
                  <a:lnTo>
                    <a:pt x="520353" y="154147"/>
                  </a:lnTo>
                  <a:lnTo>
                    <a:pt x="3024977" y="154147"/>
                  </a:lnTo>
                  <a:lnTo>
                    <a:pt x="3024977" y="636001"/>
                  </a:lnTo>
                  <a:lnTo>
                    <a:pt x="520353" y="636001"/>
                  </a:lnTo>
                  <a:lnTo>
                    <a:pt x="520353" y="790148"/>
                  </a:lnTo>
                  <a:lnTo>
                    <a:pt x="0" y="395074"/>
                  </a:lnTo>
                  <a:lnTo>
                    <a:pt x="520353" y="0"/>
                  </a:lnTo>
                  <a:close/>
                </a:path>
              </a:pathLst>
            </a:custGeom>
            <a:solidFill>
              <a:srgbClr val="F4CFD6"/>
            </a:solidFill>
            <a:ln>
              <a:noFill/>
            </a:ln>
            <a:effectLst/>
          </p:spPr>
          <p:txBody>
            <a:bodyPr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任意多边形 34"/>
            <p:cNvSpPr>
              <a:spLocks noChangeArrowheads="1"/>
            </p:cNvSpPr>
            <p:nvPr/>
          </p:nvSpPr>
          <p:spPr bwMode="auto">
            <a:xfrm flipH="1">
              <a:off x="6135688" y="4648200"/>
              <a:ext cx="2732087" cy="714375"/>
            </a:xfrm>
            <a:custGeom>
              <a:avLst/>
              <a:gdLst>
                <a:gd name="T0" fmla="*/ 424441 w 3024977"/>
                <a:gd name="T1" fmla="*/ 0 h 790148"/>
                <a:gd name="T2" fmla="*/ 424441 w 3024977"/>
                <a:gd name="T3" fmla="*/ 125864 h 790148"/>
                <a:gd name="T4" fmla="*/ 2467413 w 3024977"/>
                <a:gd name="T5" fmla="*/ 125864 h 790148"/>
                <a:gd name="T6" fmla="*/ 2467413 w 3024977"/>
                <a:gd name="T7" fmla="*/ 519306 h 790148"/>
                <a:gd name="T8" fmla="*/ 424441 w 3024977"/>
                <a:gd name="T9" fmla="*/ 519306 h 790148"/>
                <a:gd name="T10" fmla="*/ 424441 w 3024977"/>
                <a:gd name="T11" fmla="*/ 645170 h 790148"/>
                <a:gd name="T12" fmla="*/ 0 w 3024977"/>
                <a:gd name="T13" fmla="*/ 322585 h 790148"/>
                <a:gd name="T14" fmla="*/ 0 60000 65536"/>
                <a:gd name="T15" fmla="*/ 0 60000 65536"/>
                <a:gd name="T16" fmla="*/ 0 60000 65536"/>
                <a:gd name="T17" fmla="*/ 0 60000 65536"/>
                <a:gd name="T18" fmla="*/ 0 60000 65536"/>
                <a:gd name="T19" fmla="*/ 0 60000 65536"/>
                <a:gd name="T20" fmla="*/ 0 60000 65536"/>
                <a:gd name="T21" fmla="*/ 0 w 3024977"/>
                <a:gd name="T22" fmla="*/ 0 h 790148"/>
                <a:gd name="T23" fmla="*/ 3024977 w 3024977"/>
                <a:gd name="T24" fmla="*/ 790148 h 790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4977" h="790148">
                  <a:moveTo>
                    <a:pt x="520353" y="0"/>
                  </a:moveTo>
                  <a:lnTo>
                    <a:pt x="520353" y="154147"/>
                  </a:lnTo>
                  <a:lnTo>
                    <a:pt x="3024977" y="154147"/>
                  </a:lnTo>
                  <a:lnTo>
                    <a:pt x="3024977" y="636001"/>
                  </a:lnTo>
                  <a:lnTo>
                    <a:pt x="520353" y="636001"/>
                  </a:lnTo>
                  <a:lnTo>
                    <a:pt x="520353" y="790148"/>
                  </a:lnTo>
                  <a:lnTo>
                    <a:pt x="0" y="395074"/>
                  </a:lnTo>
                  <a:lnTo>
                    <a:pt x="520353" y="0"/>
                  </a:lnTo>
                  <a:close/>
                </a:path>
              </a:pathLst>
            </a:custGeom>
            <a:solidFill>
              <a:srgbClr val="7FCFF4"/>
            </a:solidFill>
            <a:ln>
              <a:noFill/>
            </a:ln>
            <a:effectLst/>
          </p:spPr>
          <p:txBody>
            <a:bodyPr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11"/>
            <p:cNvSpPr/>
            <p:nvPr/>
          </p:nvSpPr>
          <p:spPr bwMode="auto">
            <a:xfrm>
              <a:off x="5641975" y="2176463"/>
              <a:ext cx="779463" cy="120650"/>
            </a:xfrm>
            <a:custGeom>
              <a:avLst/>
              <a:gdLst>
                <a:gd name="T0" fmla="*/ 0 w 923925"/>
                <a:gd name="T1" fmla="*/ 120650 h 142875"/>
                <a:gd name="T2" fmla="*/ 396428 w 923925"/>
                <a:gd name="T3" fmla="*/ 0 h 142875"/>
                <a:gd name="T4" fmla="*/ 779463 w 923925"/>
                <a:gd name="T5" fmla="*/ 117969 h 142875"/>
                <a:gd name="T6" fmla="*/ 0 w 923925"/>
                <a:gd name="T7" fmla="*/ 12065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3925" h="142875">
                  <a:moveTo>
                    <a:pt x="0" y="142875"/>
                  </a:moveTo>
                  <a:lnTo>
                    <a:pt x="469900" y="0"/>
                  </a:lnTo>
                  <a:lnTo>
                    <a:pt x="923925" y="139700"/>
                  </a:lnTo>
                  <a:lnTo>
                    <a:pt x="0" y="142875"/>
                  </a:lnTo>
                  <a:close/>
                </a:path>
              </a:pathLst>
            </a:cu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7" name="任意多边形 27"/>
            <p:cNvSpPr/>
            <p:nvPr/>
          </p:nvSpPr>
          <p:spPr bwMode="auto">
            <a:xfrm flipH="1">
              <a:off x="5656263" y="3036888"/>
              <a:ext cx="777875" cy="120650"/>
            </a:xfrm>
            <a:custGeom>
              <a:avLst/>
              <a:gdLst>
                <a:gd name="T0" fmla="*/ 0 w 923925"/>
                <a:gd name="T1" fmla="*/ 120650 h 142875"/>
                <a:gd name="T2" fmla="*/ 395620 w 923925"/>
                <a:gd name="T3" fmla="*/ 0 h 142875"/>
                <a:gd name="T4" fmla="*/ 777875 w 923925"/>
                <a:gd name="T5" fmla="*/ 117969 h 142875"/>
                <a:gd name="T6" fmla="*/ 0 w 923925"/>
                <a:gd name="T7" fmla="*/ 12065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3925" h="142875">
                  <a:moveTo>
                    <a:pt x="0" y="142875"/>
                  </a:moveTo>
                  <a:lnTo>
                    <a:pt x="469900" y="0"/>
                  </a:lnTo>
                  <a:lnTo>
                    <a:pt x="923925" y="139700"/>
                  </a:lnTo>
                  <a:lnTo>
                    <a:pt x="0" y="142875"/>
                  </a:lnTo>
                  <a:close/>
                </a:path>
              </a:pathLst>
            </a:custGeom>
            <a:solidFill>
              <a:srgbClr val="0E707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solidFill>
                  <a:schemeClr val="tx1">
                    <a:lumMod val="75000"/>
                    <a:lumOff val="25000"/>
                  </a:schemeClr>
                </a:solidFill>
              </a:endParaRPr>
            </a:p>
          </p:txBody>
        </p:sp>
        <p:sp>
          <p:nvSpPr>
            <p:cNvPr id="8" name="任意多边形 31"/>
            <p:cNvSpPr/>
            <p:nvPr/>
          </p:nvSpPr>
          <p:spPr bwMode="auto">
            <a:xfrm>
              <a:off x="5641975" y="3897313"/>
              <a:ext cx="779463" cy="120650"/>
            </a:xfrm>
            <a:custGeom>
              <a:avLst/>
              <a:gdLst>
                <a:gd name="T0" fmla="*/ 0 w 923925"/>
                <a:gd name="T1" fmla="*/ 120650 h 142875"/>
                <a:gd name="T2" fmla="*/ 396428 w 923925"/>
                <a:gd name="T3" fmla="*/ 0 h 142875"/>
                <a:gd name="T4" fmla="*/ 779463 w 923925"/>
                <a:gd name="T5" fmla="*/ 117969 h 142875"/>
                <a:gd name="T6" fmla="*/ 0 w 923925"/>
                <a:gd name="T7" fmla="*/ 12065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3925" h="142875">
                  <a:moveTo>
                    <a:pt x="0" y="142875"/>
                  </a:moveTo>
                  <a:lnTo>
                    <a:pt x="469900" y="0"/>
                  </a:lnTo>
                  <a:lnTo>
                    <a:pt x="923925" y="139700"/>
                  </a:lnTo>
                  <a:lnTo>
                    <a:pt x="0" y="142875"/>
                  </a:lnTo>
                  <a:close/>
                </a:path>
              </a:pathLst>
            </a:cu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9" name="任意多边形 35"/>
            <p:cNvSpPr/>
            <p:nvPr/>
          </p:nvSpPr>
          <p:spPr bwMode="auto">
            <a:xfrm flipH="1">
              <a:off x="5656263" y="4757738"/>
              <a:ext cx="777875" cy="120650"/>
            </a:xfrm>
            <a:custGeom>
              <a:avLst/>
              <a:gdLst>
                <a:gd name="T0" fmla="*/ 0 w 923925"/>
                <a:gd name="T1" fmla="*/ 120650 h 142875"/>
                <a:gd name="T2" fmla="*/ 395620 w 923925"/>
                <a:gd name="T3" fmla="*/ 0 h 142875"/>
                <a:gd name="T4" fmla="*/ 777875 w 923925"/>
                <a:gd name="T5" fmla="*/ 117969 h 142875"/>
                <a:gd name="T6" fmla="*/ 0 w 923925"/>
                <a:gd name="T7" fmla="*/ 12065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3925" h="142875">
                  <a:moveTo>
                    <a:pt x="0" y="142875"/>
                  </a:moveTo>
                  <a:lnTo>
                    <a:pt x="469900" y="0"/>
                  </a:lnTo>
                  <a:lnTo>
                    <a:pt x="923925" y="139700"/>
                  </a:lnTo>
                  <a:lnTo>
                    <a:pt x="0" y="142875"/>
                  </a:lnTo>
                  <a:close/>
                </a:path>
              </a:pathLst>
            </a:custGeom>
            <a:solidFill>
              <a:srgbClr val="0E707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solidFill>
                  <a:schemeClr val="tx1">
                    <a:lumMod val="75000"/>
                    <a:lumOff val="25000"/>
                  </a:schemeClr>
                </a:solidFill>
              </a:endParaRPr>
            </a:p>
          </p:txBody>
        </p:sp>
        <p:sp>
          <p:nvSpPr>
            <p:cNvPr id="10" name="任意多边形 22"/>
            <p:cNvSpPr/>
            <p:nvPr/>
          </p:nvSpPr>
          <p:spPr bwMode="auto">
            <a:xfrm>
              <a:off x="5732463" y="1327150"/>
              <a:ext cx="588962" cy="4584700"/>
            </a:xfrm>
            <a:custGeom>
              <a:avLst/>
              <a:gdLst>
                <a:gd name="T0" fmla="*/ 294481 w 790147"/>
                <a:gd name="T1" fmla="*/ 0 h 4634927"/>
                <a:gd name="T2" fmla="*/ 513186 w 790147"/>
                <a:gd name="T3" fmla="*/ 382267 h 4634927"/>
                <a:gd name="T4" fmla="*/ 588962 w 790147"/>
                <a:gd name="T5" fmla="*/ 514713 h 4634927"/>
                <a:gd name="T6" fmla="*/ 454790 w 790147"/>
                <a:gd name="T7" fmla="*/ 514713 h 4634927"/>
                <a:gd name="T8" fmla="*/ 454790 w 790147"/>
                <a:gd name="T9" fmla="*/ 4584700 h 4634927"/>
                <a:gd name="T10" fmla="*/ 134173 w 790147"/>
                <a:gd name="T11" fmla="*/ 4584700 h 4634927"/>
                <a:gd name="T12" fmla="*/ 134173 w 790147"/>
                <a:gd name="T13" fmla="*/ 514713 h 4634927"/>
                <a:gd name="T14" fmla="*/ 0 w 790147"/>
                <a:gd name="T15" fmla="*/ 514713 h 4634927"/>
                <a:gd name="T16" fmla="*/ 75776 w 790147"/>
                <a:gd name="T17" fmla="*/ 382267 h 4634927"/>
                <a:gd name="T18" fmla="*/ 294481 w 790147"/>
                <a:gd name="T19" fmla="*/ 0 h 46349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0147" h="4634927">
                  <a:moveTo>
                    <a:pt x="395074" y="0"/>
                  </a:moveTo>
                  <a:lnTo>
                    <a:pt x="688487" y="386455"/>
                  </a:lnTo>
                  <a:lnTo>
                    <a:pt x="790147" y="520352"/>
                  </a:lnTo>
                  <a:lnTo>
                    <a:pt x="610143" y="520352"/>
                  </a:lnTo>
                  <a:lnTo>
                    <a:pt x="610143" y="4634927"/>
                  </a:lnTo>
                  <a:lnTo>
                    <a:pt x="180006" y="4634927"/>
                  </a:lnTo>
                  <a:lnTo>
                    <a:pt x="180006" y="520352"/>
                  </a:lnTo>
                  <a:lnTo>
                    <a:pt x="0" y="520352"/>
                  </a:lnTo>
                  <a:lnTo>
                    <a:pt x="101661" y="386455"/>
                  </a:lnTo>
                  <a:lnTo>
                    <a:pt x="395074" y="0"/>
                  </a:lnTo>
                  <a:close/>
                </a:path>
              </a:pathLst>
            </a:custGeom>
            <a:solidFill>
              <a:srgbClr val="FFF79A"/>
            </a:solidFill>
            <a:ln>
              <a:noFill/>
            </a:ln>
            <a:effectLst/>
          </p:spPr>
          <p:txBody>
            <a:bodyPr anchor="ctr"/>
            <a:lstStyle/>
            <a:p>
              <a:endParaRPr lang="zh-CN" altLang="en-US">
                <a:solidFill>
                  <a:schemeClr val="tx1">
                    <a:lumMod val="75000"/>
                    <a:lumOff val="25000"/>
                  </a:schemeClr>
                </a:solidFill>
              </a:endParaRPr>
            </a:p>
          </p:txBody>
        </p:sp>
        <p:sp>
          <p:nvSpPr>
            <p:cNvPr id="11" name="矩形 6"/>
            <p:cNvSpPr>
              <a:spLocks noChangeArrowheads="1"/>
            </p:cNvSpPr>
            <p:nvPr/>
          </p:nvSpPr>
          <p:spPr bwMode="auto">
            <a:xfrm>
              <a:off x="5641975" y="2295525"/>
              <a:ext cx="779463" cy="434975"/>
            </a:xfrm>
            <a:prstGeom prst="rect">
              <a:avLst/>
            </a:prstGeom>
            <a:solidFill>
              <a:srgbClr val="F4CFD6"/>
            </a:solidFill>
            <a:ln>
              <a:noFill/>
            </a:ln>
            <a:effectLst/>
          </p:spPr>
          <p:txBody>
            <a:bodyPr anchor="ctr"/>
            <a:lstStyle/>
            <a:p>
              <a:pPr algn="ct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28"/>
            <p:cNvSpPr>
              <a:spLocks noChangeArrowheads="1"/>
            </p:cNvSpPr>
            <p:nvPr/>
          </p:nvSpPr>
          <p:spPr bwMode="auto">
            <a:xfrm flipH="1">
              <a:off x="5654675" y="3155950"/>
              <a:ext cx="779463" cy="434975"/>
            </a:xfrm>
            <a:prstGeom prst="rect">
              <a:avLst/>
            </a:prstGeom>
            <a:solidFill>
              <a:srgbClr val="7FCFF4"/>
            </a:solidFill>
            <a:ln>
              <a:noFill/>
            </a:ln>
            <a:effectLst/>
          </p:spPr>
          <p:txBody>
            <a:bodyPr anchor="ctr"/>
            <a:lstStyle/>
            <a:p>
              <a:pPr algn="ct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32"/>
            <p:cNvSpPr>
              <a:spLocks noChangeArrowheads="1"/>
            </p:cNvSpPr>
            <p:nvPr/>
          </p:nvSpPr>
          <p:spPr bwMode="auto">
            <a:xfrm>
              <a:off x="5641975" y="4016375"/>
              <a:ext cx="779463" cy="434975"/>
            </a:xfrm>
            <a:prstGeom prst="rect">
              <a:avLst/>
            </a:prstGeom>
            <a:solidFill>
              <a:srgbClr val="F4CFD6"/>
            </a:solidFill>
            <a:ln>
              <a:noFill/>
            </a:ln>
            <a:effectLst/>
          </p:spPr>
          <p:txBody>
            <a:bodyPr anchor="ctr"/>
            <a:lstStyle/>
            <a:p>
              <a:pPr algn="ct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36"/>
            <p:cNvSpPr>
              <a:spLocks noChangeArrowheads="1"/>
            </p:cNvSpPr>
            <p:nvPr/>
          </p:nvSpPr>
          <p:spPr bwMode="auto">
            <a:xfrm flipH="1">
              <a:off x="5654675" y="4876800"/>
              <a:ext cx="779463" cy="434975"/>
            </a:xfrm>
            <a:prstGeom prst="rect">
              <a:avLst/>
            </a:prstGeom>
            <a:solidFill>
              <a:srgbClr val="7FCFF4"/>
            </a:solidFill>
            <a:ln>
              <a:noFill/>
            </a:ln>
            <a:effectLst/>
          </p:spPr>
          <p:txBody>
            <a:bodyPr anchor="ctr"/>
            <a:lstStyle/>
            <a:p>
              <a:pPr algn="ct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40"/>
            <p:cNvSpPr>
              <a:spLocks noChangeArrowheads="1"/>
            </p:cNvSpPr>
            <p:nvPr/>
          </p:nvSpPr>
          <p:spPr bwMode="auto">
            <a:xfrm>
              <a:off x="3679825" y="4489450"/>
              <a:ext cx="197802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a:solidFill>
                  <a:schemeClr val="tx1">
                    <a:lumMod val="75000"/>
                    <a:lumOff val="25000"/>
                  </a:schemeClr>
                </a:solidFill>
                <a:latin typeface="幼圆" pitchFamily="49" charset="-122"/>
                <a:ea typeface="微软雅黑" panose="020B0503020204020204" pitchFamily="34" charset="-122"/>
              </a:endParaRPr>
            </a:p>
          </p:txBody>
        </p:sp>
        <p:sp>
          <p:nvSpPr>
            <p:cNvPr id="16" name="矩形 41"/>
            <p:cNvSpPr>
              <a:spLocks noChangeArrowheads="1"/>
            </p:cNvSpPr>
            <p:nvPr/>
          </p:nvSpPr>
          <p:spPr bwMode="auto">
            <a:xfrm>
              <a:off x="3679825" y="2747963"/>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17" name="矩形 42"/>
            <p:cNvSpPr>
              <a:spLocks noChangeArrowheads="1"/>
            </p:cNvSpPr>
            <p:nvPr/>
          </p:nvSpPr>
          <p:spPr bwMode="auto">
            <a:xfrm>
              <a:off x="6419850" y="5362575"/>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a:solidFill>
                  <a:schemeClr val="tx1">
                    <a:lumMod val="75000"/>
                    <a:lumOff val="25000"/>
                  </a:schemeClr>
                </a:solidFill>
                <a:latin typeface="幼圆" pitchFamily="49" charset="-122"/>
                <a:ea typeface="微软雅黑" panose="020B0503020204020204" pitchFamily="34" charset="-122"/>
              </a:endParaRPr>
            </a:p>
          </p:txBody>
        </p:sp>
        <p:sp>
          <p:nvSpPr>
            <p:cNvPr id="18" name="矩形 43"/>
            <p:cNvSpPr>
              <a:spLocks noChangeArrowheads="1"/>
            </p:cNvSpPr>
            <p:nvPr/>
          </p:nvSpPr>
          <p:spPr bwMode="auto">
            <a:xfrm>
              <a:off x="6419850" y="3619500"/>
              <a:ext cx="197802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a:solidFill>
                  <a:schemeClr val="tx1">
                    <a:lumMod val="75000"/>
                    <a:lumOff val="25000"/>
                  </a:schemeClr>
                </a:solidFill>
                <a:latin typeface="幼圆" pitchFamily="49" charset="-122"/>
                <a:ea typeface="微软雅黑" panose="020B0503020204020204" pitchFamily="34" charset="-122"/>
              </a:endParaRPr>
            </a:p>
          </p:txBody>
        </p:sp>
      </p:grpSp>
      <p:sp>
        <p:nvSpPr>
          <p:cNvPr id="20"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03</a:t>
            </a:r>
            <a:r>
              <a:rPr lang="zh-CN" altLang="en-US" sz="2400" dirty="0">
                <a:solidFill>
                  <a:srgbClr val="C52433"/>
                </a:solidFill>
                <a:latin typeface="微软雅黑" panose="020B0503020204020204" pitchFamily="34" charset="-122"/>
                <a:ea typeface="微软雅黑" panose="020B0503020204020204" pitchFamily="34" charset="-122"/>
              </a:rPr>
              <a:t>工作总结</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52844" y="2414779"/>
            <a:ext cx="4242069" cy="2318920"/>
            <a:chOff x="4052844" y="2414779"/>
            <a:chExt cx="4242069" cy="2318920"/>
          </a:xfrm>
        </p:grpSpPr>
        <p:sp>
          <p:nvSpPr>
            <p:cNvPr id="26" name="Text Box 5"/>
            <p:cNvSpPr txBox="1">
              <a:spLocks noChangeArrowheads="1"/>
            </p:cNvSpPr>
            <p:nvPr/>
          </p:nvSpPr>
          <p:spPr bwMode="auto">
            <a:xfrm>
              <a:off x="4351425" y="3110577"/>
              <a:ext cx="35051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800" b="1" dirty="0">
                  <a:solidFill>
                    <a:srgbClr val="C52433"/>
                  </a:solidFill>
                  <a:latin typeface="微软雅黑" panose="020B0503020204020204" pitchFamily="34" charset="-122"/>
                  <a:ea typeface="微软雅黑" panose="020B0503020204020204" pitchFamily="34" charset="-122"/>
                </a:rPr>
                <a:t>工作计划</a:t>
              </a:r>
              <a:endParaRPr lang="zh-CN" altLang="zh-CN" sz="4800" b="1" dirty="0">
                <a:solidFill>
                  <a:srgbClr val="C52433"/>
                </a:solidFill>
                <a:latin typeface="微软雅黑" panose="020B0503020204020204" pitchFamily="34" charset="-122"/>
                <a:ea typeface="微软雅黑" panose="020B0503020204020204" pitchFamily="34" charset="-122"/>
              </a:endParaRPr>
            </a:p>
          </p:txBody>
        </p:sp>
        <p:sp>
          <p:nvSpPr>
            <p:cNvPr id="27" name="Text Box 5"/>
            <p:cNvSpPr txBox="1">
              <a:spLocks noChangeArrowheads="1"/>
            </p:cNvSpPr>
            <p:nvPr/>
          </p:nvSpPr>
          <p:spPr bwMode="auto">
            <a:xfrm>
              <a:off x="4668861" y="2414779"/>
              <a:ext cx="28702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4000" dirty="0">
                  <a:solidFill>
                    <a:srgbClr val="C52433"/>
                  </a:solidFill>
                  <a:latin typeface="Rosewood Std Regular" panose="04090804040204020202" pitchFamily="82" charset="0"/>
                  <a:ea typeface="微软雅黑" panose="020B0503020204020204" pitchFamily="34" charset="-122"/>
                </a:rPr>
                <a:t>Part FOUR</a:t>
              </a:r>
              <a:endParaRPr lang="zh-CN" altLang="zh-CN" sz="4000" dirty="0">
                <a:solidFill>
                  <a:srgbClr val="C52433"/>
                </a:solidFill>
                <a:latin typeface="Rosewood Std Regular" panose="04090804040204020202" pitchFamily="82" charset="0"/>
                <a:ea typeface="微软雅黑" panose="020B0503020204020204" pitchFamily="34" charset="-122"/>
              </a:endParaRPr>
            </a:p>
          </p:txBody>
        </p:sp>
        <p:sp>
          <p:nvSpPr>
            <p:cNvPr id="28" name="Text Box 11"/>
            <p:cNvSpPr txBox="1">
              <a:spLocks noChangeArrowheads="1"/>
            </p:cNvSpPr>
            <p:nvPr/>
          </p:nvSpPr>
          <p:spPr bwMode="auto">
            <a:xfrm>
              <a:off x="4052844" y="4121993"/>
              <a:ext cx="4242069" cy="611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952875" y="1764506"/>
            <a:ext cx="3730625" cy="3729038"/>
            <a:chOff x="3952875" y="1764506"/>
            <a:chExt cx="3730625" cy="3729038"/>
          </a:xfrm>
        </p:grpSpPr>
        <p:sp>
          <p:nvSpPr>
            <p:cNvPr id="2" name="Freeform 16"/>
            <p:cNvSpPr/>
            <p:nvPr/>
          </p:nvSpPr>
          <p:spPr bwMode="auto">
            <a:xfrm>
              <a:off x="4524375" y="3704431"/>
              <a:ext cx="1265237" cy="1268413"/>
            </a:xfrm>
            <a:custGeom>
              <a:avLst/>
              <a:gdLst>
                <a:gd name="T0" fmla="*/ 1265237 w 1296"/>
                <a:gd name="T1" fmla="*/ 1268413 h 1298"/>
                <a:gd name="T2" fmla="*/ 0 w 1296"/>
                <a:gd name="T3" fmla="*/ 1268413 h 1298"/>
                <a:gd name="T4" fmla="*/ 1265237 w 1296"/>
                <a:gd name="T5" fmla="*/ 0 h 1298"/>
                <a:gd name="T6" fmla="*/ 1265237 w 1296"/>
                <a:gd name="T7" fmla="*/ 1268413 h 12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98">
                  <a:moveTo>
                    <a:pt x="1296" y="1298"/>
                  </a:moveTo>
                  <a:lnTo>
                    <a:pt x="0" y="1298"/>
                  </a:lnTo>
                  <a:lnTo>
                    <a:pt x="1296" y="0"/>
                  </a:lnTo>
                  <a:lnTo>
                    <a:pt x="1296" y="1298"/>
                  </a:lnTo>
                  <a:close/>
                </a:path>
              </a:pathLst>
            </a:custGeom>
            <a:solidFill>
              <a:srgbClr val="F4CFD6"/>
            </a:solidFill>
            <a:ln>
              <a:noFill/>
            </a:ln>
            <a:effectLst>
              <a:outerShdw dist="38100" dir="2700000" algn="ctr" rotWithShape="0">
                <a:srgbClr val="000000">
                  <a:alpha val="34998"/>
                </a:srgbClr>
              </a:outerShdw>
            </a:effectLst>
          </p:spPr>
          <p:txBody>
            <a:bodyPr/>
            <a:lstStyle/>
            <a:p>
              <a:endParaRPr lang="zh-CN" altLang="en-US">
                <a:solidFill>
                  <a:schemeClr val="tx1">
                    <a:lumMod val="75000"/>
                    <a:lumOff val="25000"/>
                  </a:schemeClr>
                </a:solidFill>
              </a:endParaRPr>
            </a:p>
          </p:txBody>
        </p:sp>
        <p:sp>
          <p:nvSpPr>
            <p:cNvPr id="3" name="Freeform 17"/>
            <p:cNvSpPr/>
            <p:nvPr/>
          </p:nvSpPr>
          <p:spPr bwMode="auto">
            <a:xfrm>
              <a:off x="5156200" y="3704431"/>
              <a:ext cx="633412" cy="1268413"/>
            </a:xfrm>
            <a:custGeom>
              <a:avLst/>
              <a:gdLst>
                <a:gd name="T0" fmla="*/ 633412 w 648"/>
                <a:gd name="T1" fmla="*/ 1268413 h 1298"/>
                <a:gd name="T2" fmla="*/ 0 w 648"/>
                <a:gd name="T3" fmla="*/ 633229 h 1298"/>
                <a:gd name="T4" fmla="*/ 633412 w 648"/>
                <a:gd name="T5" fmla="*/ 0 h 1298"/>
                <a:gd name="T6" fmla="*/ 633412 w 648"/>
                <a:gd name="T7" fmla="*/ 1268413 h 12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8" h="1298">
                  <a:moveTo>
                    <a:pt x="648" y="1298"/>
                  </a:moveTo>
                  <a:lnTo>
                    <a:pt x="0" y="648"/>
                  </a:lnTo>
                  <a:lnTo>
                    <a:pt x="648" y="0"/>
                  </a:lnTo>
                  <a:lnTo>
                    <a:pt x="648" y="1298"/>
                  </a:lnTo>
                  <a:close/>
                </a:path>
              </a:pathLst>
            </a:custGeom>
            <a:solidFill>
              <a:srgbClr val="E27E91"/>
            </a:solidFill>
            <a:ln>
              <a:noFill/>
            </a:ln>
            <a:effectLst/>
          </p:spPr>
          <p:txBody>
            <a:bodyPr/>
            <a:lstStyle/>
            <a:p>
              <a:endParaRPr lang="zh-CN" altLang="en-US">
                <a:solidFill>
                  <a:schemeClr val="tx1">
                    <a:lumMod val="75000"/>
                    <a:lumOff val="25000"/>
                  </a:schemeClr>
                </a:solidFill>
              </a:endParaRPr>
            </a:p>
          </p:txBody>
        </p:sp>
        <p:sp>
          <p:nvSpPr>
            <p:cNvPr id="4" name="Freeform 6"/>
            <p:cNvSpPr/>
            <p:nvPr/>
          </p:nvSpPr>
          <p:spPr bwMode="auto">
            <a:xfrm>
              <a:off x="4894262" y="1764506"/>
              <a:ext cx="895350" cy="1789113"/>
            </a:xfrm>
            <a:custGeom>
              <a:avLst/>
              <a:gdLst>
                <a:gd name="T0" fmla="*/ 0 w 917"/>
                <a:gd name="T1" fmla="*/ 894068 h 1833"/>
                <a:gd name="T2" fmla="*/ 895350 w 917"/>
                <a:gd name="T3" fmla="*/ 1789113 h 1833"/>
                <a:gd name="T4" fmla="*/ 895350 w 917"/>
                <a:gd name="T5" fmla="*/ 0 h 1833"/>
                <a:gd name="T6" fmla="*/ 0 w 917"/>
                <a:gd name="T7" fmla="*/ 894068 h 18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7" h="1833">
                  <a:moveTo>
                    <a:pt x="0" y="916"/>
                  </a:moveTo>
                  <a:lnTo>
                    <a:pt x="917" y="1833"/>
                  </a:lnTo>
                  <a:lnTo>
                    <a:pt x="917" y="0"/>
                  </a:lnTo>
                  <a:lnTo>
                    <a:pt x="0" y="916"/>
                  </a:lnTo>
                  <a:close/>
                </a:path>
              </a:pathLst>
            </a:custGeom>
            <a:solidFill>
              <a:srgbClr val="7FCFF4"/>
            </a:solidFill>
            <a:ln>
              <a:noFill/>
            </a:ln>
            <a:effectLst>
              <a:outerShdw dist="38100" dir="2700000" algn="ctr" rotWithShape="0">
                <a:srgbClr val="000000">
                  <a:alpha val="34998"/>
                </a:srgbClr>
              </a:outerShdw>
            </a:effectLst>
          </p:spPr>
          <p:txBody>
            <a:bodyPr/>
            <a:lstStyle/>
            <a:p>
              <a:endParaRPr lang="zh-CN" altLang="en-US">
                <a:solidFill>
                  <a:schemeClr val="tx1">
                    <a:lumMod val="75000"/>
                    <a:lumOff val="25000"/>
                  </a:schemeClr>
                </a:solidFill>
              </a:endParaRPr>
            </a:p>
          </p:txBody>
        </p:sp>
        <p:sp>
          <p:nvSpPr>
            <p:cNvPr id="5" name="Freeform 7"/>
            <p:cNvSpPr/>
            <p:nvPr/>
          </p:nvSpPr>
          <p:spPr bwMode="auto">
            <a:xfrm>
              <a:off x="4894262" y="2656681"/>
              <a:ext cx="895350" cy="896938"/>
            </a:xfrm>
            <a:custGeom>
              <a:avLst/>
              <a:gdLst>
                <a:gd name="T0" fmla="*/ 0 w 917"/>
                <a:gd name="T1" fmla="*/ 1952 h 919"/>
                <a:gd name="T2" fmla="*/ 895350 w 917"/>
                <a:gd name="T3" fmla="*/ 896938 h 919"/>
                <a:gd name="T4" fmla="*/ 895350 w 917"/>
                <a:gd name="T5" fmla="*/ 0 h 919"/>
                <a:gd name="T6" fmla="*/ 0 w 917"/>
                <a:gd name="T7" fmla="*/ 1952 h 9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7" h="919">
                  <a:moveTo>
                    <a:pt x="0" y="2"/>
                  </a:moveTo>
                  <a:lnTo>
                    <a:pt x="917" y="919"/>
                  </a:lnTo>
                  <a:lnTo>
                    <a:pt x="917" y="0"/>
                  </a:lnTo>
                  <a:lnTo>
                    <a:pt x="0" y="2"/>
                  </a:lnTo>
                  <a:close/>
                </a:path>
              </a:pathLst>
            </a:custGeom>
            <a:solidFill>
              <a:srgbClr val="34B3EC"/>
            </a:solidFill>
            <a:ln>
              <a:noFill/>
            </a:ln>
            <a:effectLst/>
          </p:spPr>
          <p:txBody>
            <a:bodyPr/>
            <a:lstStyle/>
            <a:p>
              <a:endParaRPr lang="zh-CN" altLang="en-US">
                <a:solidFill>
                  <a:schemeClr val="tx1">
                    <a:lumMod val="75000"/>
                    <a:lumOff val="25000"/>
                  </a:schemeClr>
                </a:solidFill>
              </a:endParaRPr>
            </a:p>
          </p:txBody>
        </p:sp>
        <p:sp>
          <p:nvSpPr>
            <p:cNvPr id="6" name="Freeform 8"/>
            <p:cNvSpPr/>
            <p:nvPr/>
          </p:nvSpPr>
          <p:spPr bwMode="auto">
            <a:xfrm>
              <a:off x="5892800" y="3659981"/>
              <a:ext cx="1265237" cy="1265238"/>
            </a:xfrm>
            <a:custGeom>
              <a:avLst/>
              <a:gdLst>
                <a:gd name="T0" fmla="*/ 1265237 w 1296"/>
                <a:gd name="T1" fmla="*/ 0 h 1296"/>
                <a:gd name="T2" fmla="*/ 0 w 1296"/>
                <a:gd name="T3" fmla="*/ 0 h 1296"/>
                <a:gd name="T4" fmla="*/ 1265237 w 1296"/>
                <a:gd name="T5" fmla="*/ 1265238 h 1296"/>
                <a:gd name="T6" fmla="*/ 1265237 w 1296"/>
                <a:gd name="T7" fmla="*/ 0 h 1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96">
                  <a:moveTo>
                    <a:pt x="1296" y="0"/>
                  </a:moveTo>
                  <a:lnTo>
                    <a:pt x="0" y="0"/>
                  </a:lnTo>
                  <a:lnTo>
                    <a:pt x="1296" y="1296"/>
                  </a:lnTo>
                  <a:lnTo>
                    <a:pt x="1296" y="0"/>
                  </a:lnTo>
                  <a:close/>
                </a:path>
              </a:pathLst>
            </a:custGeom>
            <a:solidFill>
              <a:srgbClr val="F4CFD6"/>
            </a:solidFill>
            <a:ln>
              <a:noFill/>
            </a:ln>
            <a:effectLst>
              <a:outerShdw dist="38100" dir="2700000" algn="ctr" rotWithShape="0">
                <a:srgbClr val="000000">
                  <a:alpha val="34998"/>
                </a:srgbClr>
              </a:outerShdw>
            </a:effectLst>
          </p:spPr>
          <p:txBody>
            <a:bodyPr/>
            <a:lstStyle/>
            <a:p>
              <a:endParaRPr lang="zh-CN" altLang="en-US">
                <a:solidFill>
                  <a:schemeClr val="tx1">
                    <a:lumMod val="75000"/>
                    <a:lumOff val="25000"/>
                  </a:schemeClr>
                </a:solidFill>
              </a:endParaRPr>
            </a:p>
          </p:txBody>
        </p:sp>
        <p:sp>
          <p:nvSpPr>
            <p:cNvPr id="7" name="Freeform 9"/>
            <p:cNvSpPr/>
            <p:nvPr/>
          </p:nvSpPr>
          <p:spPr bwMode="auto">
            <a:xfrm>
              <a:off x="5892800" y="3659981"/>
              <a:ext cx="1265237" cy="633413"/>
            </a:xfrm>
            <a:custGeom>
              <a:avLst/>
              <a:gdLst>
                <a:gd name="T0" fmla="*/ 1265237 w 1296"/>
                <a:gd name="T1" fmla="*/ 0 h 648"/>
                <a:gd name="T2" fmla="*/ 0 w 1296"/>
                <a:gd name="T3" fmla="*/ 0 h 648"/>
                <a:gd name="T4" fmla="*/ 632619 w 1296"/>
                <a:gd name="T5" fmla="*/ 633413 h 648"/>
                <a:gd name="T6" fmla="*/ 1265237 w 1296"/>
                <a:gd name="T7" fmla="*/ 0 h 6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648">
                  <a:moveTo>
                    <a:pt x="1296" y="0"/>
                  </a:moveTo>
                  <a:lnTo>
                    <a:pt x="0" y="0"/>
                  </a:lnTo>
                  <a:lnTo>
                    <a:pt x="648" y="648"/>
                  </a:lnTo>
                  <a:lnTo>
                    <a:pt x="1296" y="0"/>
                  </a:lnTo>
                  <a:close/>
                </a:path>
              </a:pathLst>
            </a:custGeom>
            <a:solidFill>
              <a:srgbClr val="E27E91"/>
            </a:solidFill>
            <a:ln>
              <a:noFill/>
            </a:ln>
            <a:effectLst/>
          </p:spPr>
          <p:txBody>
            <a:bodyPr/>
            <a:lstStyle/>
            <a:p>
              <a:endParaRPr lang="zh-CN" altLang="en-US">
                <a:solidFill>
                  <a:schemeClr val="tx1">
                    <a:lumMod val="75000"/>
                    <a:lumOff val="25000"/>
                  </a:schemeClr>
                </a:solidFill>
              </a:endParaRPr>
            </a:p>
          </p:txBody>
        </p:sp>
        <p:sp>
          <p:nvSpPr>
            <p:cNvPr id="8" name="Freeform 10"/>
            <p:cNvSpPr/>
            <p:nvPr/>
          </p:nvSpPr>
          <p:spPr bwMode="auto">
            <a:xfrm>
              <a:off x="5892800" y="2705894"/>
              <a:ext cx="1790700" cy="893762"/>
            </a:xfrm>
            <a:custGeom>
              <a:avLst/>
              <a:gdLst>
                <a:gd name="T0" fmla="*/ 895350 w 1834"/>
                <a:gd name="T1" fmla="*/ 0 h 916"/>
                <a:gd name="T2" fmla="*/ 1790700 w 1834"/>
                <a:gd name="T3" fmla="*/ 893762 h 916"/>
                <a:gd name="T4" fmla="*/ 0 w 1834"/>
                <a:gd name="T5" fmla="*/ 893762 h 916"/>
                <a:gd name="T6" fmla="*/ 895350 w 1834"/>
                <a:gd name="T7" fmla="*/ 0 h 9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4" h="916">
                  <a:moveTo>
                    <a:pt x="917" y="0"/>
                  </a:moveTo>
                  <a:lnTo>
                    <a:pt x="1834" y="916"/>
                  </a:lnTo>
                  <a:lnTo>
                    <a:pt x="0" y="916"/>
                  </a:lnTo>
                  <a:lnTo>
                    <a:pt x="917" y="0"/>
                  </a:lnTo>
                  <a:close/>
                </a:path>
              </a:pathLst>
            </a:custGeom>
            <a:solidFill>
              <a:srgbClr val="34B3EC"/>
            </a:solidFill>
            <a:ln>
              <a:noFill/>
            </a:ln>
            <a:effectLst>
              <a:outerShdw dist="38100" dir="2700000" algn="ctr" rotWithShape="0">
                <a:srgbClr val="000000">
                  <a:alpha val="34998"/>
                </a:srgbClr>
              </a:outerShdw>
            </a:effectLst>
          </p:spPr>
          <p:txBody>
            <a:bodyPr/>
            <a:lstStyle/>
            <a:p>
              <a:endParaRPr lang="zh-CN" altLang="en-US">
                <a:solidFill>
                  <a:schemeClr val="tx1">
                    <a:lumMod val="75000"/>
                    <a:lumOff val="25000"/>
                  </a:schemeClr>
                </a:solidFill>
              </a:endParaRPr>
            </a:p>
          </p:txBody>
        </p:sp>
        <p:sp>
          <p:nvSpPr>
            <p:cNvPr id="9" name="Freeform 11"/>
            <p:cNvSpPr/>
            <p:nvPr/>
          </p:nvSpPr>
          <p:spPr bwMode="auto">
            <a:xfrm>
              <a:off x="6788150" y="2705894"/>
              <a:ext cx="895350" cy="893762"/>
            </a:xfrm>
            <a:custGeom>
              <a:avLst/>
              <a:gdLst>
                <a:gd name="T0" fmla="*/ 0 w 917"/>
                <a:gd name="T1" fmla="*/ 0 h 916"/>
                <a:gd name="T2" fmla="*/ 895350 w 917"/>
                <a:gd name="T3" fmla="*/ 893762 h 916"/>
                <a:gd name="T4" fmla="*/ 0 w 917"/>
                <a:gd name="T5" fmla="*/ 893762 h 916"/>
                <a:gd name="T6" fmla="*/ 0 w 917"/>
                <a:gd name="T7" fmla="*/ 0 h 9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7" h="916">
                  <a:moveTo>
                    <a:pt x="0" y="0"/>
                  </a:moveTo>
                  <a:lnTo>
                    <a:pt x="917" y="916"/>
                  </a:lnTo>
                  <a:lnTo>
                    <a:pt x="0" y="916"/>
                  </a:lnTo>
                  <a:lnTo>
                    <a:pt x="0" y="0"/>
                  </a:lnTo>
                  <a:close/>
                </a:path>
              </a:pathLst>
            </a:custGeom>
            <a:solidFill>
              <a:srgbClr val="7FCFF4"/>
            </a:solidFill>
            <a:ln>
              <a:noFill/>
            </a:ln>
            <a:effectLst/>
          </p:spPr>
          <p:txBody>
            <a:bodyPr/>
            <a:lstStyle/>
            <a:p>
              <a:endParaRPr lang="zh-CN" altLang="en-US">
                <a:solidFill>
                  <a:schemeClr val="tx1">
                    <a:lumMod val="75000"/>
                    <a:lumOff val="25000"/>
                  </a:schemeClr>
                </a:solidFill>
              </a:endParaRPr>
            </a:p>
          </p:txBody>
        </p:sp>
        <p:sp>
          <p:nvSpPr>
            <p:cNvPr id="10" name="Freeform 12"/>
            <p:cNvSpPr/>
            <p:nvPr/>
          </p:nvSpPr>
          <p:spPr bwMode="auto">
            <a:xfrm>
              <a:off x="5848350" y="2288381"/>
              <a:ext cx="1265237" cy="1265238"/>
            </a:xfrm>
            <a:custGeom>
              <a:avLst/>
              <a:gdLst>
                <a:gd name="T0" fmla="*/ 0 w 1296"/>
                <a:gd name="T1" fmla="*/ 0 h 1295"/>
                <a:gd name="T2" fmla="*/ 1265237 w 1296"/>
                <a:gd name="T3" fmla="*/ 0 h 1295"/>
                <a:gd name="T4" fmla="*/ 0 w 1296"/>
                <a:gd name="T5" fmla="*/ 1265238 h 1295"/>
                <a:gd name="T6" fmla="*/ 0 w 1296"/>
                <a:gd name="T7" fmla="*/ 0 h 1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95">
                  <a:moveTo>
                    <a:pt x="0" y="0"/>
                  </a:moveTo>
                  <a:lnTo>
                    <a:pt x="1296" y="0"/>
                  </a:lnTo>
                  <a:lnTo>
                    <a:pt x="0" y="1295"/>
                  </a:lnTo>
                  <a:lnTo>
                    <a:pt x="0" y="0"/>
                  </a:lnTo>
                  <a:close/>
                </a:path>
              </a:pathLst>
            </a:custGeom>
            <a:solidFill>
              <a:srgbClr val="E27E91"/>
            </a:solidFill>
            <a:ln>
              <a:noFill/>
            </a:ln>
            <a:effectLst>
              <a:outerShdw dist="38100" dir="2700000" algn="ctr" rotWithShape="0">
                <a:srgbClr val="000000">
                  <a:alpha val="34998"/>
                </a:srgbClr>
              </a:outerShdw>
            </a:effectLst>
          </p:spPr>
          <p:txBody>
            <a:bodyPr/>
            <a:lstStyle/>
            <a:p>
              <a:endParaRPr lang="zh-CN" altLang="en-US">
                <a:solidFill>
                  <a:schemeClr val="tx1">
                    <a:lumMod val="75000"/>
                    <a:lumOff val="25000"/>
                  </a:schemeClr>
                </a:solidFill>
              </a:endParaRPr>
            </a:p>
          </p:txBody>
        </p:sp>
        <p:sp>
          <p:nvSpPr>
            <p:cNvPr id="11" name="Freeform 13"/>
            <p:cNvSpPr/>
            <p:nvPr/>
          </p:nvSpPr>
          <p:spPr bwMode="auto">
            <a:xfrm>
              <a:off x="5848350" y="2288381"/>
              <a:ext cx="1265237" cy="635000"/>
            </a:xfrm>
            <a:custGeom>
              <a:avLst/>
              <a:gdLst>
                <a:gd name="T0" fmla="*/ 0 w 1296"/>
                <a:gd name="T1" fmla="*/ 0 h 650"/>
                <a:gd name="T2" fmla="*/ 1265237 w 1296"/>
                <a:gd name="T3" fmla="*/ 0 h 650"/>
                <a:gd name="T4" fmla="*/ 630666 w 1296"/>
                <a:gd name="T5" fmla="*/ 635000 h 650"/>
                <a:gd name="T6" fmla="*/ 0 w 1296"/>
                <a:gd name="T7" fmla="*/ 0 h 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650">
                  <a:moveTo>
                    <a:pt x="0" y="0"/>
                  </a:moveTo>
                  <a:lnTo>
                    <a:pt x="1296" y="0"/>
                  </a:lnTo>
                  <a:lnTo>
                    <a:pt x="646" y="650"/>
                  </a:lnTo>
                  <a:lnTo>
                    <a:pt x="0" y="0"/>
                  </a:lnTo>
                  <a:close/>
                </a:path>
              </a:pathLst>
            </a:custGeom>
            <a:solidFill>
              <a:srgbClr val="F4CFD6"/>
            </a:solidFill>
            <a:ln>
              <a:noFill/>
            </a:ln>
            <a:effectLst/>
          </p:spPr>
          <p:txBody>
            <a:bodyPr/>
            <a:lstStyle/>
            <a:p>
              <a:endParaRPr lang="zh-CN" altLang="en-US">
                <a:solidFill>
                  <a:schemeClr val="tx1">
                    <a:lumMod val="75000"/>
                    <a:lumOff val="25000"/>
                  </a:schemeClr>
                </a:solidFill>
              </a:endParaRPr>
            </a:p>
          </p:txBody>
        </p:sp>
        <p:sp>
          <p:nvSpPr>
            <p:cNvPr id="12" name="Freeform 14"/>
            <p:cNvSpPr/>
            <p:nvPr/>
          </p:nvSpPr>
          <p:spPr bwMode="auto">
            <a:xfrm>
              <a:off x="5848350" y="3704431"/>
              <a:ext cx="895350" cy="1789113"/>
            </a:xfrm>
            <a:custGeom>
              <a:avLst/>
              <a:gdLst>
                <a:gd name="T0" fmla="*/ 895350 w 917"/>
                <a:gd name="T1" fmla="*/ 894068 h 1833"/>
                <a:gd name="T2" fmla="*/ 0 w 917"/>
                <a:gd name="T3" fmla="*/ 1789113 h 1833"/>
                <a:gd name="T4" fmla="*/ 0 w 917"/>
                <a:gd name="T5" fmla="*/ 0 h 1833"/>
                <a:gd name="T6" fmla="*/ 895350 w 917"/>
                <a:gd name="T7" fmla="*/ 894068 h 18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7" h="1833">
                  <a:moveTo>
                    <a:pt x="917" y="916"/>
                  </a:moveTo>
                  <a:lnTo>
                    <a:pt x="0" y="1833"/>
                  </a:lnTo>
                  <a:lnTo>
                    <a:pt x="0" y="0"/>
                  </a:lnTo>
                  <a:lnTo>
                    <a:pt x="917" y="916"/>
                  </a:lnTo>
                  <a:close/>
                </a:path>
              </a:pathLst>
            </a:custGeom>
            <a:solidFill>
              <a:srgbClr val="7FCFF4"/>
            </a:solidFill>
            <a:ln>
              <a:noFill/>
            </a:ln>
            <a:effectLst>
              <a:outerShdw dist="38100" dir="2700000" algn="ctr" rotWithShape="0">
                <a:srgbClr val="000000">
                  <a:alpha val="34998"/>
                </a:srgbClr>
              </a:outerShdw>
            </a:effectLst>
          </p:spPr>
          <p:txBody>
            <a:bodyPr/>
            <a:lstStyle/>
            <a:p>
              <a:endParaRPr lang="zh-CN" altLang="en-US">
                <a:solidFill>
                  <a:schemeClr val="tx1">
                    <a:lumMod val="75000"/>
                    <a:lumOff val="25000"/>
                  </a:schemeClr>
                </a:solidFill>
              </a:endParaRPr>
            </a:p>
          </p:txBody>
        </p:sp>
        <p:sp>
          <p:nvSpPr>
            <p:cNvPr id="13" name="Freeform 15"/>
            <p:cNvSpPr/>
            <p:nvPr/>
          </p:nvSpPr>
          <p:spPr bwMode="auto">
            <a:xfrm>
              <a:off x="5848350" y="3704431"/>
              <a:ext cx="895350" cy="895350"/>
            </a:xfrm>
            <a:custGeom>
              <a:avLst/>
              <a:gdLst>
                <a:gd name="T0" fmla="*/ 895350 w 917"/>
                <a:gd name="T1" fmla="*/ 895350 h 916"/>
                <a:gd name="T2" fmla="*/ 0 w 917"/>
                <a:gd name="T3" fmla="*/ 895350 h 916"/>
                <a:gd name="T4" fmla="*/ 0 w 917"/>
                <a:gd name="T5" fmla="*/ 0 h 916"/>
                <a:gd name="T6" fmla="*/ 895350 w 917"/>
                <a:gd name="T7" fmla="*/ 895350 h 9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7" h="916">
                  <a:moveTo>
                    <a:pt x="917" y="916"/>
                  </a:moveTo>
                  <a:lnTo>
                    <a:pt x="0" y="916"/>
                  </a:lnTo>
                  <a:lnTo>
                    <a:pt x="0" y="0"/>
                  </a:lnTo>
                  <a:lnTo>
                    <a:pt x="917" y="916"/>
                  </a:lnTo>
                  <a:close/>
                </a:path>
              </a:pathLst>
            </a:custGeom>
            <a:solidFill>
              <a:srgbClr val="34B3EC"/>
            </a:solidFill>
            <a:ln>
              <a:noFill/>
            </a:ln>
            <a:effectLst/>
          </p:spPr>
          <p:txBody>
            <a:bodyPr/>
            <a:lstStyle/>
            <a:p>
              <a:endParaRPr lang="zh-CN" altLang="en-US">
                <a:solidFill>
                  <a:schemeClr val="tx1">
                    <a:lumMod val="75000"/>
                    <a:lumOff val="25000"/>
                  </a:schemeClr>
                </a:solidFill>
              </a:endParaRPr>
            </a:p>
          </p:txBody>
        </p:sp>
        <p:sp>
          <p:nvSpPr>
            <p:cNvPr id="14" name="Freeform 18"/>
            <p:cNvSpPr/>
            <p:nvPr/>
          </p:nvSpPr>
          <p:spPr bwMode="auto">
            <a:xfrm>
              <a:off x="3952875" y="3659981"/>
              <a:ext cx="1789112" cy="895350"/>
            </a:xfrm>
            <a:custGeom>
              <a:avLst/>
              <a:gdLst>
                <a:gd name="T0" fmla="*/ 894068 w 1833"/>
                <a:gd name="T1" fmla="*/ 895350 h 917"/>
                <a:gd name="T2" fmla="*/ 0 w 1833"/>
                <a:gd name="T3" fmla="*/ 0 h 917"/>
                <a:gd name="T4" fmla="*/ 1789112 w 1833"/>
                <a:gd name="T5" fmla="*/ 0 h 917"/>
                <a:gd name="T6" fmla="*/ 894068 w 1833"/>
                <a:gd name="T7" fmla="*/ 895350 h 9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3" h="917">
                  <a:moveTo>
                    <a:pt x="916" y="917"/>
                  </a:moveTo>
                  <a:lnTo>
                    <a:pt x="0" y="0"/>
                  </a:lnTo>
                  <a:lnTo>
                    <a:pt x="1833" y="0"/>
                  </a:lnTo>
                  <a:lnTo>
                    <a:pt x="916" y="917"/>
                  </a:lnTo>
                  <a:close/>
                </a:path>
              </a:pathLst>
            </a:custGeom>
            <a:solidFill>
              <a:srgbClr val="7FCFF4"/>
            </a:solidFill>
            <a:ln>
              <a:noFill/>
            </a:ln>
            <a:effectLst>
              <a:outerShdw dist="38100" dir="2700000" algn="ctr" rotWithShape="0">
                <a:srgbClr val="000000">
                  <a:alpha val="34998"/>
                </a:srgbClr>
              </a:outerShdw>
            </a:effectLst>
          </p:spPr>
          <p:txBody>
            <a:bodyPr/>
            <a:lstStyle/>
            <a:p>
              <a:endParaRPr lang="zh-CN" altLang="en-US">
                <a:solidFill>
                  <a:schemeClr val="tx1">
                    <a:lumMod val="75000"/>
                    <a:lumOff val="25000"/>
                  </a:schemeClr>
                </a:solidFill>
              </a:endParaRPr>
            </a:p>
          </p:txBody>
        </p:sp>
        <p:sp>
          <p:nvSpPr>
            <p:cNvPr id="15" name="Freeform 19"/>
            <p:cNvSpPr/>
            <p:nvPr/>
          </p:nvSpPr>
          <p:spPr bwMode="auto">
            <a:xfrm>
              <a:off x="4846637" y="3659981"/>
              <a:ext cx="895350" cy="895350"/>
            </a:xfrm>
            <a:custGeom>
              <a:avLst/>
              <a:gdLst>
                <a:gd name="T0" fmla="*/ 0 w 917"/>
                <a:gd name="T1" fmla="*/ 895350 h 917"/>
                <a:gd name="T2" fmla="*/ 0 w 917"/>
                <a:gd name="T3" fmla="*/ 0 h 917"/>
                <a:gd name="T4" fmla="*/ 895350 w 917"/>
                <a:gd name="T5" fmla="*/ 0 h 917"/>
                <a:gd name="T6" fmla="*/ 0 w 917"/>
                <a:gd name="T7" fmla="*/ 895350 h 9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7" h="917">
                  <a:moveTo>
                    <a:pt x="0" y="917"/>
                  </a:moveTo>
                  <a:lnTo>
                    <a:pt x="0" y="0"/>
                  </a:lnTo>
                  <a:lnTo>
                    <a:pt x="917" y="0"/>
                  </a:lnTo>
                  <a:lnTo>
                    <a:pt x="0" y="917"/>
                  </a:lnTo>
                  <a:close/>
                </a:path>
              </a:pathLst>
            </a:custGeom>
            <a:solidFill>
              <a:srgbClr val="34B3EC"/>
            </a:solidFill>
            <a:ln>
              <a:noFill/>
            </a:ln>
            <a:effectLst/>
          </p:spPr>
          <p:txBody>
            <a:bodyPr/>
            <a:lstStyle/>
            <a:p>
              <a:endParaRPr lang="zh-CN" altLang="en-US">
                <a:solidFill>
                  <a:schemeClr val="tx1">
                    <a:lumMod val="75000"/>
                    <a:lumOff val="25000"/>
                  </a:schemeClr>
                </a:solidFill>
              </a:endParaRPr>
            </a:p>
          </p:txBody>
        </p:sp>
        <p:sp>
          <p:nvSpPr>
            <p:cNvPr id="16" name="Freeform 20"/>
            <p:cNvSpPr/>
            <p:nvPr/>
          </p:nvSpPr>
          <p:spPr bwMode="auto">
            <a:xfrm>
              <a:off x="4471987" y="2336006"/>
              <a:ext cx="1266825" cy="1263650"/>
            </a:xfrm>
            <a:custGeom>
              <a:avLst/>
              <a:gdLst>
                <a:gd name="T0" fmla="*/ 0 w 1299"/>
                <a:gd name="T1" fmla="*/ 1263650 h 1295"/>
                <a:gd name="T2" fmla="*/ 0 w 1299"/>
                <a:gd name="T3" fmla="*/ 0 h 1295"/>
                <a:gd name="T4" fmla="*/ 1266825 w 1299"/>
                <a:gd name="T5" fmla="*/ 1263650 h 1295"/>
                <a:gd name="T6" fmla="*/ 0 w 1299"/>
                <a:gd name="T7" fmla="*/ 1263650 h 1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9" h="1295">
                  <a:moveTo>
                    <a:pt x="0" y="1295"/>
                  </a:moveTo>
                  <a:lnTo>
                    <a:pt x="0" y="0"/>
                  </a:lnTo>
                  <a:lnTo>
                    <a:pt x="1299" y="1295"/>
                  </a:lnTo>
                  <a:lnTo>
                    <a:pt x="0" y="1295"/>
                  </a:lnTo>
                  <a:close/>
                </a:path>
              </a:pathLst>
            </a:custGeom>
            <a:solidFill>
              <a:srgbClr val="F4CFD6"/>
            </a:solidFill>
            <a:ln>
              <a:noFill/>
            </a:ln>
            <a:effectLst>
              <a:outerShdw dist="38100" dir="2700000" algn="ctr" rotWithShape="0">
                <a:srgbClr val="000000">
                  <a:alpha val="34998"/>
                </a:srgbClr>
              </a:outerShdw>
            </a:effectLst>
          </p:spPr>
          <p:txBody>
            <a:bodyPr/>
            <a:lstStyle/>
            <a:p>
              <a:endParaRPr lang="zh-CN" altLang="en-US">
                <a:solidFill>
                  <a:schemeClr val="tx1">
                    <a:lumMod val="75000"/>
                    <a:lumOff val="25000"/>
                  </a:schemeClr>
                </a:solidFill>
              </a:endParaRPr>
            </a:p>
          </p:txBody>
        </p:sp>
        <p:sp>
          <p:nvSpPr>
            <p:cNvPr id="17" name="Freeform 21"/>
            <p:cNvSpPr/>
            <p:nvPr/>
          </p:nvSpPr>
          <p:spPr bwMode="auto">
            <a:xfrm>
              <a:off x="4471987" y="2967831"/>
              <a:ext cx="1266825" cy="631825"/>
            </a:xfrm>
            <a:custGeom>
              <a:avLst/>
              <a:gdLst>
                <a:gd name="T0" fmla="*/ 0 w 1299"/>
                <a:gd name="T1" fmla="*/ 631825 h 647"/>
                <a:gd name="T2" fmla="*/ 634875 w 1299"/>
                <a:gd name="T3" fmla="*/ 0 h 647"/>
                <a:gd name="T4" fmla="*/ 1266825 w 1299"/>
                <a:gd name="T5" fmla="*/ 631825 h 647"/>
                <a:gd name="T6" fmla="*/ 0 w 1299"/>
                <a:gd name="T7" fmla="*/ 631825 h 6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9" h="647">
                  <a:moveTo>
                    <a:pt x="0" y="647"/>
                  </a:moveTo>
                  <a:lnTo>
                    <a:pt x="651" y="0"/>
                  </a:lnTo>
                  <a:lnTo>
                    <a:pt x="1299" y="647"/>
                  </a:lnTo>
                  <a:lnTo>
                    <a:pt x="0" y="647"/>
                  </a:lnTo>
                  <a:close/>
                </a:path>
              </a:pathLst>
            </a:custGeom>
            <a:solidFill>
              <a:srgbClr val="E27E91"/>
            </a:solidFill>
            <a:ln>
              <a:noFill/>
            </a:ln>
            <a:effectLst/>
          </p:spPr>
          <p:txBody>
            <a:bodyPr/>
            <a:lstStyle/>
            <a:p>
              <a:endParaRPr lang="zh-CN" altLang="en-US">
                <a:solidFill>
                  <a:schemeClr val="tx1">
                    <a:lumMod val="75000"/>
                    <a:lumOff val="25000"/>
                  </a:schemeClr>
                </a:solidFill>
              </a:endParaRPr>
            </a:p>
          </p:txBody>
        </p:sp>
        <p:sp>
          <p:nvSpPr>
            <p:cNvPr id="18" name="Freeform 910"/>
            <p:cNvSpPr/>
            <p:nvPr/>
          </p:nvSpPr>
          <p:spPr bwMode="auto">
            <a:xfrm>
              <a:off x="6350000" y="3207544"/>
              <a:ext cx="279400" cy="280987"/>
            </a:xfrm>
            <a:custGeom>
              <a:avLst/>
              <a:gdLst>
                <a:gd name="T0" fmla="*/ 139700 w 280"/>
                <a:gd name="T1" fmla="*/ 0 h 283"/>
                <a:gd name="T2" fmla="*/ 0 w 280"/>
                <a:gd name="T3" fmla="*/ 121132 h 283"/>
                <a:gd name="T4" fmla="*/ 33927 w 280"/>
                <a:gd name="T5" fmla="*/ 103260 h 283"/>
                <a:gd name="T6" fmla="*/ 69850 w 280"/>
                <a:gd name="T7" fmla="*/ 123118 h 283"/>
                <a:gd name="T8" fmla="*/ 104775 w 280"/>
                <a:gd name="T9" fmla="*/ 103260 h 283"/>
                <a:gd name="T10" fmla="*/ 134711 w 280"/>
                <a:gd name="T11" fmla="*/ 116168 h 283"/>
                <a:gd name="T12" fmla="*/ 134711 w 280"/>
                <a:gd name="T13" fmla="*/ 192620 h 283"/>
                <a:gd name="T14" fmla="*/ 128724 w 280"/>
                <a:gd name="T15" fmla="*/ 192620 h 283"/>
                <a:gd name="T16" fmla="*/ 128724 w 280"/>
                <a:gd name="T17" fmla="*/ 220421 h 283"/>
                <a:gd name="T18" fmla="*/ 128724 w 280"/>
                <a:gd name="T19" fmla="*/ 248222 h 283"/>
                <a:gd name="T20" fmla="*/ 126728 w 280"/>
                <a:gd name="T21" fmla="*/ 257158 h 283"/>
                <a:gd name="T22" fmla="*/ 116749 w 280"/>
                <a:gd name="T23" fmla="*/ 262122 h 283"/>
                <a:gd name="T24" fmla="*/ 112758 w 280"/>
                <a:gd name="T25" fmla="*/ 262122 h 283"/>
                <a:gd name="T26" fmla="*/ 106771 w 280"/>
                <a:gd name="T27" fmla="*/ 259143 h 283"/>
                <a:gd name="T28" fmla="*/ 104775 w 280"/>
                <a:gd name="T29" fmla="*/ 255172 h 283"/>
                <a:gd name="T30" fmla="*/ 103777 w 280"/>
                <a:gd name="T31" fmla="*/ 249215 h 283"/>
                <a:gd name="T32" fmla="*/ 100784 w 280"/>
                <a:gd name="T33" fmla="*/ 242264 h 283"/>
                <a:gd name="T34" fmla="*/ 92801 w 280"/>
                <a:gd name="T35" fmla="*/ 238293 h 283"/>
                <a:gd name="T36" fmla="*/ 85816 w 280"/>
                <a:gd name="T37" fmla="*/ 241272 h 283"/>
                <a:gd name="T38" fmla="*/ 82822 w 280"/>
                <a:gd name="T39" fmla="*/ 249215 h 283"/>
                <a:gd name="T40" fmla="*/ 84818 w 280"/>
                <a:gd name="T41" fmla="*/ 262122 h 283"/>
                <a:gd name="T42" fmla="*/ 90805 w 280"/>
                <a:gd name="T43" fmla="*/ 272051 h 283"/>
                <a:gd name="T44" fmla="*/ 106771 w 280"/>
                <a:gd name="T45" fmla="*/ 279994 h 283"/>
                <a:gd name="T46" fmla="*/ 116749 w 280"/>
                <a:gd name="T47" fmla="*/ 280987 h 283"/>
                <a:gd name="T48" fmla="*/ 116749 w 280"/>
                <a:gd name="T49" fmla="*/ 280987 h 283"/>
                <a:gd name="T50" fmla="*/ 116749 w 280"/>
                <a:gd name="T51" fmla="*/ 280987 h 283"/>
                <a:gd name="T52" fmla="*/ 116749 w 280"/>
                <a:gd name="T53" fmla="*/ 280987 h 283"/>
                <a:gd name="T54" fmla="*/ 116749 w 280"/>
                <a:gd name="T55" fmla="*/ 280987 h 283"/>
                <a:gd name="T56" fmla="*/ 116749 w 280"/>
                <a:gd name="T57" fmla="*/ 280987 h 283"/>
                <a:gd name="T58" fmla="*/ 116749 w 280"/>
                <a:gd name="T59" fmla="*/ 280987 h 283"/>
                <a:gd name="T60" fmla="*/ 116749 w 280"/>
                <a:gd name="T61" fmla="*/ 280987 h 283"/>
                <a:gd name="T62" fmla="*/ 142694 w 280"/>
                <a:gd name="T63" fmla="*/ 270065 h 283"/>
                <a:gd name="T64" fmla="*/ 150676 w 280"/>
                <a:gd name="T65" fmla="*/ 248222 h 283"/>
                <a:gd name="T66" fmla="*/ 150676 w 280"/>
                <a:gd name="T67" fmla="*/ 248222 h 283"/>
                <a:gd name="T68" fmla="*/ 150676 w 280"/>
                <a:gd name="T69" fmla="*/ 248222 h 283"/>
                <a:gd name="T70" fmla="*/ 150676 w 280"/>
                <a:gd name="T71" fmla="*/ 220421 h 283"/>
                <a:gd name="T72" fmla="*/ 150676 w 280"/>
                <a:gd name="T73" fmla="*/ 192620 h 283"/>
                <a:gd name="T74" fmla="*/ 144689 w 280"/>
                <a:gd name="T75" fmla="*/ 192620 h 283"/>
                <a:gd name="T76" fmla="*/ 144689 w 280"/>
                <a:gd name="T77" fmla="*/ 116168 h 283"/>
                <a:gd name="T78" fmla="*/ 174625 w 280"/>
                <a:gd name="T79" fmla="*/ 104253 h 283"/>
                <a:gd name="T80" fmla="*/ 209550 w 280"/>
                <a:gd name="T81" fmla="*/ 123118 h 283"/>
                <a:gd name="T82" fmla="*/ 245473 w 280"/>
                <a:gd name="T83" fmla="*/ 104253 h 283"/>
                <a:gd name="T84" fmla="*/ 279400 w 280"/>
                <a:gd name="T85" fmla="*/ 122125 h 283"/>
                <a:gd name="T86" fmla="*/ 139700 w 280"/>
                <a:gd name="T87" fmla="*/ 0 h 2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19" name="Freeform 307"/>
            <p:cNvSpPr>
              <a:spLocks noChangeAspect="1" noEditPoints="1"/>
            </p:cNvSpPr>
            <p:nvPr/>
          </p:nvSpPr>
          <p:spPr bwMode="auto">
            <a:xfrm>
              <a:off x="5518150" y="3993356"/>
              <a:ext cx="211137" cy="309563"/>
            </a:xfrm>
            <a:custGeom>
              <a:avLst/>
              <a:gdLst>
                <a:gd name="T0" fmla="*/ 131200 w 243"/>
                <a:gd name="T1" fmla="*/ 3498 h 354"/>
                <a:gd name="T2" fmla="*/ 205055 w 243"/>
                <a:gd name="T3" fmla="*/ 79577 h 354"/>
                <a:gd name="T4" fmla="*/ 184202 w 243"/>
                <a:gd name="T5" fmla="*/ 176643 h 354"/>
                <a:gd name="T6" fmla="*/ 174644 w 243"/>
                <a:gd name="T7" fmla="*/ 212497 h 354"/>
                <a:gd name="T8" fmla="*/ 172906 w 243"/>
                <a:gd name="T9" fmla="*/ 241354 h 354"/>
                <a:gd name="T10" fmla="*/ 159004 w 243"/>
                <a:gd name="T11" fmla="*/ 281580 h 354"/>
                <a:gd name="T12" fmla="*/ 124249 w 243"/>
                <a:gd name="T13" fmla="*/ 309563 h 354"/>
                <a:gd name="T14" fmla="*/ 54739 w 243"/>
                <a:gd name="T15" fmla="*/ 286827 h 354"/>
                <a:gd name="T16" fmla="*/ 37362 w 243"/>
                <a:gd name="T17" fmla="*/ 245727 h 354"/>
                <a:gd name="T18" fmla="*/ 37362 w 243"/>
                <a:gd name="T19" fmla="*/ 221241 h 354"/>
                <a:gd name="T20" fmla="*/ 33886 w 243"/>
                <a:gd name="T21" fmla="*/ 202003 h 354"/>
                <a:gd name="T22" fmla="*/ 8689 w 243"/>
                <a:gd name="T23" fmla="*/ 142539 h 354"/>
                <a:gd name="T24" fmla="*/ 64297 w 243"/>
                <a:gd name="T25" fmla="*/ 8745 h 354"/>
                <a:gd name="T26" fmla="*/ 99052 w 243"/>
                <a:gd name="T27" fmla="*/ 0 h 354"/>
                <a:gd name="T28" fmla="*/ 105134 w 243"/>
                <a:gd name="T29" fmla="*/ 214246 h 354"/>
                <a:gd name="T30" fmla="*/ 156398 w 243"/>
                <a:gd name="T31" fmla="*/ 203752 h 354"/>
                <a:gd name="T32" fmla="*/ 178120 w 243"/>
                <a:gd name="T33" fmla="*/ 146911 h 354"/>
                <a:gd name="T34" fmla="*/ 158136 w 243"/>
                <a:gd name="T35" fmla="*/ 38477 h 354"/>
                <a:gd name="T36" fmla="*/ 22591 w 243"/>
                <a:gd name="T37" fmla="*/ 120677 h 354"/>
                <a:gd name="T38" fmla="*/ 53870 w 243"/>
                <a:gd name="T39" fmla="*/ 205501 h 354"/>
                <a:gd name="T40" fmla="*/ 105134 w 243"/>
                <a:gd name="T41" fmla="*/ 214246 h 354"/>
                <a:gd name="T42" fmla="*/ 64297 w 243"/>
                <a:gd name="T43" fmla="*/ 222116 h 354"/>
                <a:gd name="T44" fmla="*/ 64297 w 243"/>
                <a:gd name="T45" fmla="*/ 239605 h 354"/>
                <a:gd name="T46" fmla="*/ 146840 w 243"/>
                <a:gd name="T47" fmla="*/ 239605 h 354"/>
                <a:gd name="T48" fmla="*/ 146840 w 243"/>
                <a:gd name="T49" fmla="*/ 222116 h 354"/>
                <a:gd name="T50" fmla="*/ 105134 w 243"/>
                <a:gd name="T51" fmla="*/ 247476 h 354"/>
                <a:gd name="T52" fmla="*/ 55608 w 243"/>
                <a:gd name="T53" fmla="*/ 252722 h 354"/>
                <a:gd name="T54" fmla="*/ 121643 w 243"/>
                <a:gd name="T55" fmla="*/ 264965 h 354"/>
                <a:gd name="T56" fmla="*/ 154660 w 243"/>
                <a:gd name="T57" fmla="*/ 259718 h 354"/>
                <a:gd name="T58" fmla="*/ 105134 w 243"/>
                <a:gd name="T59" fmla="*/ 247476 h 354"/>
                <a:gd name="T60" fmla="*/ 86888 w 243"/>
                <a:gd name="T61" fmla="*/ 290325 h 354"/>
                <a:gd name="T62" fmla="*/ 138151 w 243"/>
                <a:gd name="T63" fmla="*/ 273710 h 3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20" name="Freeform 266"/>
            <p:cNvSpPr>
              <a:spLocks noChangeAspect="1" noEditPoints="1"/>
            </p:cNvSpPr>
            <p:nvPr/>
          </p:nvSpPr>
          <p:spPr bwMode="auto">
            <a:xfrm>
              <a:off x="5037137" y="3766344"/>
              <a:ext cx="265113" cy="290512"/>
            </a:xfrm>
            <a:custGeom>
              <a:avLst/>
              <a:gdLst>
                <a:gd name="T0" fmla="*/ 89820 w 183"/>
                <a:gd name="T1" fmla="*/ 31956 h 200"/>
                <a:gd name="T2" fmla="*/ 52153 w 183"/>
                <a:gd name="T3" fmla="*/ 15978 h 200"/>
                <a:gd name="T4" fmla="*/ 0 w 183"/>
                <a:gd name="T5" fmla="*/ 69723 h 200"/>
                <a:gd name="T6" fmla="*/ 13038 w 183"/>
                <a:gd name="T7" fmla="*/ 106037 h 200"/>
                <a:gd name="T8" fmla="*/ 89820 w 183"/>
                <a:gd name="T9" fmla="*/ 31956 h 200"/>
                <a:gd name="T10" fmla="*/ 212960 w 183"/>
                <a:gd name="T11" fmla="*/ 15978 h 200"/>
                <a:gd name="T12" fmla="*/ 172396 w 183"/>
                <a:gd name="T13" fmla="*/ 33409 h 200"/>
                <a:gd name="T14" fmla="*/ 246280 w 183"/>
                <a:gd name="T15" fmla="*/ 110395 h 200"/>
                <a:gd name="T16" fmla="*/ 265113 w 183"/>
                <a:gd name="T17" fmla="*/ 69723 h 200"/>
                <a:gd name="T18" fmla="*/ 212960 w 183"/>
                <a:gd name="T19" fmla="*/ 15978 h 200"/>
                <a:gd name="T20" fmla="*/ 244831 w 183"/>
                <a:gd name="T21" fmla="*/ 149614 h 200"/>
                <a:gd name="T22" fmla="*/ 139076 w 183"/>
                <a:gd name="T23" fmla="*/ 33409 h 200"/>
                <a:gd name="T24" fmla="*/ 139076 w 183"/>
                <a:gd name="T25" fmla="*/ 8715 h 200"/>
                <a:gd name="T26" fmla="*/ 141973 w 183"/>
                <a:gd name="T27" fmla="*/ 8715 h 200"/>
                <a:gd name="T28" fmla="*/ 147768 w 183"/>
                <a:gd name="T29" fmla="*/ 4358 h 200"/>
                <a:gd name="T30" fmla="*/ 141973 w 183"/>
                <a:gd name="T31" fmla="*/ 0 h 200"/>
                <a:gd name="T32" fmla="*/ 117345 w 183"/>
                <a:gd name="T33" fmla="*/ 0 h 200"/>
                <a:gd name="T34" fmla="*/ 112999 w 183"/>
                <a:gd name="T35" fmla="*/ 4358 h 200"/>
                <a:gd name="T36" fmla="*/ 117345 w 183"/>
                <a:gd name="T37" fmla="*/ 8715 h 200"/>
                <a:gd name="T38" fmla="*/ 121691 w 183"/>
                <a:gd name="T39" fmla="*/ 8715 h 200"/>
                <a:gd name="T40" fmla="*/ 121691 w 183"/>
                <a:gd name="T41" fmla="*/ 33409 h 200"/>
                <a:gd name="T42" fmla="*/ 13038 w 183"/>
                <a:gd name="T43" fmla="*/ 149614 h 200"/>
                <a:gd name="T44" fmla="*/ 55051 w 183"/>
                <a:gd name="T45" fmla="*/ 238220 h 200"/>
                <a:gd name="T46" fmla="*/ 42012 w 183"/>
                <a:gd name="T47" fmla="*/ 275986 h 200"/>
                <a:gd name="T48" fmla="*/ 47807 w 183"/>
                <a:gd name="T49" fmla="*/ 287607 h 200"/>
                <a:gd name="T50" fmla="*/ 50705 w 183"/>
                <a:gd name="T51" fmla="*/ 289059 h 200"/>
                <a:gd name="T52" fmla="*/ 62294 w 183"/>
                <a:gd name="T53" fmla="*/ 284702 h 200"/>
                <a:gd name="T54" fmla="*/ 76781 w 183"/>
                <a:gd name="T55" fmla="*/ 252745 h 200"/>
                <a:gd name="T56" fmla="*/ 128935 w 183"/>
                <a:gd name="T57" fmla="*/ 265818 h 200"/>
                <a:gd name="T58" fmla="*/ 181088 w 183"/>
                <a:gd name="T59" fmla="*/ 252745 h 200"/>
                <a:gd name="T60" fmla="*/ 197024 w 183"/>
                <a:gd name="T61" fmla="*/ 284702 h 200"/>
                <a:gd name="T62" fmla="*/ 208614 w 183"/>
                <a:gd name="T63" fmla="*/ 289059 h 200"/>
                <a:gd name="T64" fmla="*/ 211511 w 183"/>
                <a:gd name="T65" fmla="*/ 287607 h 200"/>
                <a:gd name="T66" fmla="*/ 215857 w 183"/>
                <a:gd name="T67" fmla="*/ 275986 h 200"/>
                <a:gd name="T68" fmla="*/ 204267 w 183"/>
                <a:gd name="T69" fmla="*/ 238220 h 200"/>
                <a:gd name="T70" fmla="*/ 244831 w 183"/>
                <a:gd name="T71" fmla="*/ 149614 h 200"/>
                <a:gd name="T72" fmla="*/ 128935 w 183"/>
                <a:gd name="T73" fmla="*/ 242578 h 200"/>
                <a:gd name="T74" fmla="*/ 36218 w 183"/>
                <a:gd name="T75" fmla="*/ 149614 h 200"/>
                <a:gd name="T76" fmla="*/ 128935 w 183"/>
                <a:gd name="T77" fmla="*/ 56650 h 200"/>
                <a:gd name="T78" fmla="*/ 221652 w 183"/>
                <a:gd name="T79" fmla="*/ 149614 h 200"/>
                <a:gd name="T80" fmla="*/ 128935 w 183"/>
                <a:gd name="T81" fmla="*/ 242578 h 200"/>
                <a:gd name="T82" fmla="*/ 140524 w 183"/>
                <a:gd name="T83" fmla="*/ 161234 h 200"/>
                <a:gd name="T84" fmla="*/ 144870 w 183"/>
                <a:gd name="T85" fmla="*/ 149614 h 200"/>
                <a:gd name="T86" fmla="*/ 131832 w 183"/>
                <a:gd name="T87" fmla="*/ 133636 h 200"/>
                <a:gd name="T88" fmla="*/ 131832 w 183"/>
                <a:gd name="T89" fmla="*/ 79891 h 200"/>
                <a:gd name="T90" fmla="*/ 128935 w 183"/>
                <a:gd name="T91" fmla="*/ 76986 h 200"/>
                <a:gd name="T92" fmla="*/ 126037 w 183"/>
                <a:gd name="T93" fmla="*/ 79891 h 200"/>
                <a:gd name="T94" fmla="*/ 126037 w 183"/>
                <a:gd name="T95" fmla="*/ 133636 h 200"/>
                <a:gd name="T96" fmla="*/ 112999 w 183"/>
                <a:gd name="T97" fmla="*/ 149614 h 200"/>
                <a:gd name="T98" fmla="*/ 128935 w 183"/>
                <a:gd name="T99" fmla="*/ 165592 h 200"/>
                <a:gd name="T100" fmla="*/ 134730 w 183"/>
                <a:gd name="T101" fmla="*/ 164139 h 200"/>
                <a:gd name="T102" fmla="*/ 150665 w 183"/>
                <a:gd name="T103" fmla="*/ 190285 h 200"/>
                <a:gd name="T104" fmla="*/ 155011 w 183"/>
                <a:gd name="T105" fmla="*/ 191738 h 200"/>
                <a:gd name="T106" fmla="*/ 156460 w 183"/>
                <a:gd name="T107" fmla="*/ 187380 h 200"/>
                <a:gd name="T108" fmla="*/ 140524 w 183"/>
                <a:gd name="T109" fmla="*/ 161234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21" name="任意多边形 54"/>
            <p:cNvSpPr/>
            <p:nvPr/>
          </p:nvSpPr>
          <p:spPr bwMode="auto">
            <a:xfrm>
              <a:off x="5016500" y="3237706"/>
              <a:ext cx="284162" cy="246063"/>
            </a:xfrm>
            <a:custGeom>
              <a:avLst/>
              <a:gdLst>
                <a:gd name="T0" fmla="*/ 151787 w 284274"/>
                <a:gd name="T1" fmla="*/ 38934 h 245465"/>
                <a:gd name="T2" fmla="*/ 250626 w 284274"/>
                <a:gd name="T3" fmla="*/ 94870 h 245465"/>
                <a:gd name="T4" fmla="*/ 262222 w 284274"/>
                <a:gd name="T5" fmla="*/ 114254 h 245465"/>
                <a:gd name="T6" fmla="*/ 262222 w 284274"/>
                <a:gd name="T7" fmla="*/ 233325 h 245465"/>
                <a:gd name="T8" fmla="*/ 248970 w 284274"/>
                <a:gd name="T9" fmla="*/ 246063 h 245465"/>
                <a:gd name="T10" fmla="*/ 193753 w 284274"/>
                <a:gd name="T11" fmla="*/ 246063 h 245465"/>
                <a:gd name="T12" fmla="*/ 180500 w 284274"/>
                <a:gd name="T13" fmla="*/ 233325 h 245465"/>
                <a:gd name="T14" fmla="*/ 180500 w 284274"/>
                <a:gd name="T15" fmla="*/ 178497 h 245465"/>
                <a:gd name="T16" fmla="*/ 167800 w 284274"/>
                <a:gd name="T17" fmla="*/ 165759 h 245465"/>
                <a:gd name="T18" fmla="*/ 118656 w 284274"/>
                <a:gd name="T19" fmla="*/ 165759 h 245465"/>
                <a:gd name="T20" fmla="*/ 105956 w 284274"/>
                <a:gd name="T21" fmla="*/ 178497 h 245465"/>
                <a:gd name="T22" fmla="*/ 105956 w 284274"/>
                <a:gd name="T23" fmla="*/ 233325 h 245465"/>
                <a:gd name="T24" fmla="*/ 92704 w 284274"/>
                <a:gd name="T25" fmla="*/ 246063 h 245465"/>
                <a:gd name="T26" fmla="*/ 37487 w 284274"/>
                <a:gd name="T27" fmla="*/ 246063 h 245465"/>
                <a:gd name="T28" fmla="*/ 24234 w 284274"/>
                <a:gd name="T29" fmla="*/ 233325 h 245465"/>
                <a:gd name="T30" fmla="*/ 24234 w 284274"/>
                <a:gd name="T31" fmla="*/ 114254 h 245465"/>
                <a:gd name="T32" fmla="*/ 35278 w 284274"/>
                <a:gd name="T33" fmla="*/ 94316 h 245465"/>
                <a:gd name="T34" fmla="*/ 129148 w 284274"/>
                <a:gd name="T35" fmla="*/ 39487 h 245465"/>
                <a:gd name="T36" fmla="*/ 151787 w 284274"/>
                <a:gd name="T37" fmla="*/ 38934 h 245465"/>
                <a:gd name="T38" fmla="*/ 150683 w 284274"/>
                <a:gd name="T39" fmla="*/ 2425 h 245465"/>
                <a:gd name="T40" fmla="*/ 276553 w 284274"/>
                <a:gd name="T41" fmla="*/ 75987 h 245465"/>
                <a:gd name="T42" fmla="*/ 283178 w 284274"/>
                <a:gd name="T43" fmla="*/ 90367 h 245465"/>
                <a:gd name="T44" fmla="*/ 267169 w 284274"/>
                <a:gd name="T45" fmla="*/ 91473 h 245465"/>
                <a:gd name="T46" fmla="*/ 150683 w 284274"/>
                <a:gd name="T47" fmla="*/ 23995 h 245465"/>
                <a:gd name="T48" fmla="*/ 128048 w 284274"/>
                <a:gd name="T49" fmla="*/ 23995 h 245465"/>
                <a:gd name="T50" fmla="*/ 17083 w 284274"/>
                <a:gd name="T51" fmla="*/ 91473 h 245465"/>
                <a:gd name="T52" fmla="*/ 1074 w 284274"/>
                <a:gd name="T53" fmla="*/ 90367 h 245465"/>
                <a:gd name="T54" fmla="*/ 7146 w 284274"/>
                <a:gd name="T55" fmla="*/ 75433 h 245465"/>
                <a:gd name="T56" fmla="*/ 128048 w 284274"/>
                <a:gd name="T57" fmla="*/ 2977 h 245465"/>
                <a:gd name="T58" fmla="*/ 150683 w 284274"/>
                <a:gd name="T59" fmla="*/ 2425 h 245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4274" h="245465">
                  <a:moveTo>
                    <a:pt x="151847" y="38839"/>
                  </a:moveTo>
                  <a:lnTo>
                    <a:pt x="250725" y="94639"/>
                  </a:lnTo>
                  <a:cubicBezTo>
                    <a:pt x="257354" y="97954"/>
                    <a:pt x="262325" y="106794"/>
                    <a:pt x="262325" y="113976"/>
                  </a:cubicBezTo>
                  <a:cubicBezTo>
                    <a:pt x="262325" y="113976"/>
                    <a:pt x="262325" y="113976"/>
                    <a:pt x="262325" y="232758"/>
                  </a:cubicBezTo>
                  <a:cubicBezTo>
                    <a:pt x="262325" y="239940"/>
                    <a:pt x="256249" y="245465"/>
                    <a:pt x="249068" y="245465"/>
                  </a:cubicBezTo>
                  <a:cubicBezTo>
                    <a:pt x="249068" y="245465"/>
                    <a:pt x="249068" y="245465"/>
                    <a:pt x="193829" y="245465"/>
                  </a:cubicBezTo>
                  <a:cubicBezTo>
                    <a:pt x="186648" y="245465"/>
                    <a:pt x="180571" y="239940"/>
                    <a:pt x="180571" y="232758"/>
                  </a:cubicBezTo>
                  <a:cubicBezTo>
                    <a:pt x="180571" y="232758"/>
                    <a:pt x="180571" y="232758"/>
                    <a:pt x="180571" y="178063"/>
                  </a:cubicBezTo>
                  <a:cubicBezTo>
                    <a:pt x="180571" y="170881"/>
                    <a:pt x="175047" y="165356"/>
                    <a:pt x="167866" y="165356"/>
                  </a:cubicBezTo>
                  <a:cubicBezTo>
                    <a:pt x="167866" y="165356"/>
                    <a:pt x="167866" y="165356"/>
                    <a:pt x="118703" y="165356"/>
                  </a:cubicBezTo>
                  <a:cubicBezTo>
                    <a:pt x="111522" y="165356"/>
                    <a:pt x="105998" y="170881"/>
                    <a:pt x="105998" y="178063"/>
                  </a:cubicBezTo>
                  <a:cubicBezTo>
                    <a:pt x="105998" y="178063"/>
                    <a:pt x="105998" y="178063"/>
                    <a:pt x="105998" y="232758"/>
                  </a:cubicBezTo>
                  <a:cubicBezTo>
                    <a:pt x="105998" y="239940"/>
                    <a:pt x="99922" y="245465"/>
                    <a:pt x="92741" y="245465"/>
                  </a:cubicBezTo>
                  <a:cubicBezTo>
                    <a:pt x="92741" y="245465"/>
                    <a:pt x="92741" y="245465"/>
                    <a:pt x="37502" y="245465"/>
                  </a:cubicBezTo>
                  <a:cubicBezTo>
                    <a:pt x="29768" y="245465"/>
                    <a:pt x="24244" y="239940"/>
                    <a:pt x="24244" y="232758"/>
                  </a:cubicBezTo>
                  <a:cubicBezTo>
                    <a:pt x="24244" y="232758"/>
                    <a:pt x="24244" y="232758"/>
                    <a:pt x="24244" y="113976"/>
                  </a:cubicBezTo>
                  <a:cubicBezTo>
                    <a:pt x="24244" y="106794"/>
                    <a:pt x="29216" y="97954"/>
                    <a:pt x="35292" y="94087"/>
                  </a:cubicBezTo>
                  <a:cubicBezTo>
                    <a:pt x="35292" y="94087"/>
                    <a:pt x="35292" y="94087"/>
                    <a:pt x="129199" y="39391"/>
                  </a:cubicBezTo>
                  <a:cubicBezTo>
                    <a:pt x="135275" y="35524"/>
                    <a:pt x="145770" y="35524"/>
                    <a:pt x="151847" y="38839"/>
                  </a:cubicBezTo>
                  <a:close/>
                  <a:moveTo>
                    <a:pt x="150742" y="2419"/>
                  </a:moveTo>
                  <a:cubicBezTo>
                    <a:pt x="276662" y="75802"/>
                    <a:pt x="276662" y="75802"/>
                    <a:pt x="276662" y="75802"/>
                  </a:cubicBezTo>
                  <a:cubicBezTo>
                    <a:pt x="282738" y="79112"/>
                    <a:pt x="286051" y="85733"/>
                    <a:pt x="283290" y="90147"/>
                  </a:cubicBezTo>
                  <a:cubicBezTo>
                    <a:pt x="281081" y="94561"/>
                    <a:pt x="273901" y="95113"/>
                    <a:pt x="267274" y="91251"/>
                  </a:cubicBezTo>
                  <a:cubicBezTo>
                    <a:pt x="150742" y="23937"/>
                    <a:pt x="150742" y="23937"/>
                    <a:pt x="150742" y="23937"/>
                  </a:cubicBezTo>
                  <a:cubicBezTo>
                    <a:pt x="144667" y="20075"/>
                    <a:pt x="134726" y="20075"/>
                    <a:pt x="128098" y="23937"/>
                  </a:cubicBezTo>
                  <a:cubicBezTo>
                    <a:pt x="17090" y="91251"/>
                    <a:pt x="17090" y="91251"/>
                    <a:pt x="17090" y="91251"/>
                  </a:cubicBezTo>
                  <a:cubicBezTo>
                    <a:pt x="10462" y="95113"/>
                    <a:pt x="3283" y="94561"/>
                    <a:pt x="1074" y="90147"/>
                  </a:cubicBezTo>
                  <a:cubicBezTo>
                    <a:pt x="-1688" y="85733"/>
                    <a:pt x="1074" y="79112"/>
                    <a:pt x="7149" y="75250"/>
                  </a:cubicBezTo>
                  <a:cubicBezTo>
                    <a:pt x="128098" y="2970"/>
                    <a:pt x="128098" y="2970"/>
                    <a:pt x="128098" y="2970"/>
                  </a:cubicBezTo>
                  <a:cubicBezTo>
                    <a:pt x="134174" y="-892"/>
                    <a:pt x="144667" y="-892"/>
                    <a:pt x="150742" y="2419"/>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22" name="任意多边形 53"/>
            <p:cNvSpPr/>
            <p:nvPr/>
          </p:nvSpPr>
          <p:spPr bwMode="auto">
            <a:xfrm>
              <a:off x="5919787" y="2810669"/>
              <a:ext cx="306388" cy="234950"/>
            </a:xfrm>
            <a:custGeom>
              <a:avLst/>
              <a:gdLst>
                <a:gd name="T0" fmla="*/ 59236 w 306505"/>
                <a:gd name="T1" fmla="*/ 106851 h 235491"/>
                <a:gd name="T2" fmla="*/ 145259 w 306505"/>
                <a:gd name="T3" fmla="*/ 146882 h 235491"/>
                <a:gd name="T4" fmla="*/ 232008 w 306505"/>
                <a:gd name="T5" fmla="*/ 106851 h 235491"/>
                <a:gd name="T6" fmla="*/ 232008 w 306505"/>
                <a:gd name="T7" fmla="*/ 205837 h 235491"/>
                <a:gd name="T8" fmla="*/ 148174 w 306505"/>
                <a:gd name="T9" fmla="*/ 234950 h 235491"/>
                <a:gd name="T10" fmla="*/ 145259 w 306505"/>
                <a:gd name="T11" fmla="*/ 234950 h 235491"/>
                <a:gd name="T12" fmla="*/ 143071 w 306505"/>
                <a:gd name="T13" fmla="*/ 234950 h 235491"/>
                <a:gd name="T14" fmla="*/ 59236 w 306505"/>
                <a:gd name="T15" fmla="*/ 205837 h 235491"/>
                <a:gd name="T16" fmla="*/ 59236 w 306505"/>
                <a:gd name="T17" fmla="*/ 106851 h 235491"/>
                <a:gd name="T18" fmla="*/ 151792 w 306505"/>
                <a:gd name="T19" fmla="*/ 0 h 235491"/>
                <a:gd name="T20" fmla="*/ 293501 w 306505"/>
                <a:gd name="T21" fmla="*/ 63126 h 235491"/>
                <a:gd name="T22" fmla="*/ 294637 w 306505"/>
                <a:gd name="T23" fmla="*/ 63126 h 235491"/>
                <a:gd name="T24" fmla="*/ 294637 w 306505"/>
                <a:gd name="T25" fmla="*/ 63631 h 235491"/>
                <a:gd name="T26" fmla="*/ 298339 w 306505"/>
                <a:gd name="T27" fmla="*/ 65281 h 235491"/>
                <a:gd name="T28" fmla="*/ 294637 w 306505"/>
                <a:gd name="T29" fmla="*/ 66965 h 235491"/>
                <a:gd name="T30" fmla="*/ 294637 w 306505"/>
                <a:gd name="T31" fmla="*/ 151502 h 235491"/>
                <a:gd name="T32" fmla="*/ 300527 w 306505"/>
                <a:gd name="T33" fmla="*/ 153938 h 235491"/>
                <a:gd name="T34" fmla="*/ 304820 w 306505"/>
                <a:gd name="T35" fmla="*/ 164281 h 235491"/>
                <a:gd name="T36" fmla="*/ 300527 w 306505"/>
                <a:gd name="T37" fmla="*/ 174624 h 235491"/>
                <a:gd name="T38" fmla="*/ 300364 w 306505"/>
                <a:gd name="T39" fmla="*/ 174692 h 235491"/>
                <a:gd name="T40" fmla="*/ 303425 w 306505"/>
                <a:gd name="T41" fmla="*/ 185632 h 235491"/>
                <a:gd name="T42" fmla="*/ 305414 w 306505"/>
                <a:gd name="T43" fmla="*/ 230331 h 235491"/>
                <a:gd name="T44" fmla="*/ 293094 w 306505"/>
                <a:gd name="T45" fmla="*/ 230331 h 235491"/>
                <a:gd name="T46" fmla="*/ 291015 w 306505"/>
                <a:gd name="T47" fmla="*/ 230331 h 235491"/>
                <a:gd name="T48" fmla="*/ 290856 w 306505"/>
                <a:gd name="T49" fmla="*/ 230331 h 235491"/>
                <a:gd name="T50" fmla="*/ 288776 w 306505"/>
                <a:gd name="T51" fmla="*/ 230331 h 235491"/>
                <a:gd name="T52" fmla="*/ 276455 w 306505"/>
                <a:gd name="T53" fmla="*/ 230331 h 235491"/>
                <a:gd name="T54" fmla="*/ 278445 w 306505"/>
                <a:gd name="T55" fmla="*/ 185632 h 235491"/>
                <a:gd name="T56" fmla="*/ 281346 w 306505"/>
                <a:gd name="T57" fmla="*/ 175262 h 235491"/>
                <a:gd name="T58" fmla="*/ 279801 w 306505"/>
                <a:gd name="T59" fmla="*/ 174624 h 235491"/>
                <a:gd name="T60" fmla="*/ 275509 w 306505"/>
                <a:gd name="T61" fmla="*/ 164281 h 235491"/>
                <a:gd name="T62" fmla="*/ 279801 w 306505"/>
                <a:gd name="T63" fmla="*/ 153938 h 235491"/>
                <a:gd name="T64" fmla="*/ 285690 w 306505"/>
                <a:gd name="T65" fmla="*/ 151503 h 235491"/>
                <a:gd name="T66" fmla="*/ 285690 w 306505"/>
                <a:gd name="T67" fmla="*/ 71035 h 235491"/>
                <a:gd name="T68" fmla="*/ 148089 w 306505"/>
                <a:gd name="T69" fmla="*/ 133641 h 235491"/>
                <a:gd name="T70" fmla="*/ 0 w 306505"/>
                <a:gd name="T71" fmla="*/ 66820 h 235491"/>
                <a:gd name="T72" fmla="*/ 151792 w 306505"/>
                <a:gd name="T73" fmla="*/ 0 h 2354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6505" h="235491">
                  <a:moveTo>
                    <a:pt x="59259" y="107097"/>
                  </a:moveTo>
                  <a:cubicBezTo>
                    <a:pt x="59259" y="107827"/>
                    <a:pt x="131457" y="141384"/>
                    <a:pt x="145314" y="147220"/>
                  </a:cubicBezTo>
                  <a:cubicBezTo>
                    <a:pt x="159899" y="141384"/>
                    <a:pt x="232097" y="107827"/>
                    <a:pt x="232097" y="107097"/>
                  </a:cubicBezTo>
                  <a:lnTo>
                    <a:pt x="232097" y="206311"/>
                  </a:lnTo>
                  <a:cubicBezTo>
                    <a:pt x="208760" y="231114"/>
                    <a:pt x="162816" y="234762"/>
                    <a:pt x="148231" y="235491"/>
                  </a:cubicBezTo>
                  <a:cubicBezTo>
                    <a:pt x="148231" y="235491"/>
                    <a:pt x="147501" y="235491"/>
                    <a:pt x="145314" y="235491"/>
                  </a:cubicBezTo>
                  <a:cubicBezTo>
                    <a:pt x="143855" y="235491"/>
                    <a:pt x="143126" y="235491"/>
                    <a:pt x="143126" y="235491"/>
                  </a:cubicBezTo>
                  <a:cubicBezTo>
                    <a:pt x="128540" y="234762"/>
                    <a:pt x="82596" y="231114"/>
                    <a:pt x="59259" y="206311"/>
                  </a:cubicBezTo>
                  <a:cubicBezTo>
                    <a:pt x="59259" y="206311"/>
                    <a:pt x="59259" y="206311"/>
                    <a:pt x="59259" y="107097"/>
                  </a:cubicBezTo>
                  <a:close/>
                  <a:moveTo>
                    <a:pt x="151850" y="0"/>
                  </a:moveTo>
                  <a:lnTo>
                    <a:pt x="293613" y="63271"/>
                  </a:lnTo>
                  <a:lnTo>
                    <a:pt x="294750" y="63271"/>
                  </a:lnTo>
                  <a:lnTo>
                    <a:pt x="294750" y="63778"/>
                  </a:lnTo>
                  <a:lnTo>
                    <a:pt x="298453" y="65431"/>
                  </a:lnTo>
                  <a:lnTo>
                    <a:pt x="294750" y="67119"/>
                  </a:lnTo>
                  <a:lnTo>
                    <a:pt x="294750" y="151851"/>
                  </a:lnTo>
                  <a:lnTo>
                    <a:pt x="300642" y="154292"/>
                  </a:lnTo>
                  <a:cubicBezTo>
                    <a:pt x="303295" y="156945"/>
                    <a:pt x="304936" y="160610"/>
                    <a:pt x="304936" y="164659"/>
                  </a:cubicBezTo>
                  <a:cubicBezTo>
                    <a:pt x="304936" y="168708"/>
                    <a:pt x="303295" y="172373"/>
                    <a:pt x="300642" y="175026"/>
                  </a:cubicBezTo>
                  <a:lnTo>
                    <a:pt x="300479" y="175094"/>
                  </a:lnTo>
                  <a:lnTo>
                    <a:pt x="303541" y="186059"/>
                  </a:lnTo>
                  <a:cubicBezTo>
                    <a:pt x="305893" y="196873"/>
                    <a:pt x="307702" y="212322"/>
                    <a:pt x="305531" y="230861"/>
                  </a:cubicBezTo>
                  <a:lnTo>
                    <a:pt x="293206" y="230861"/>
                  </a:lnTo>
                  <a:lnTo>
                    <a:pt x="291126" y="230861"/>
                  </a:lnTo>
                  <a:lnTo>
                    <a:pt x="290967" y="230861"/>
                  </a:lnTo>
                  <a:cubicBezTo>
                    <a:pt x="288886" y="230861"/>
                    <a:pt x="288886" y="230861"/>
                    <a:pt x="288886" y="230861"/>
                  </a:cubicBezTo>
                  <a:lnTo>
                    <a:pt x="276561" y="230861"/>
                  </a:lnTo>
                  <a:cubicBezTo>
                    <a:pt x="274390" y="212322"/>
                    <a:pt x="276199" y="196873"/>
                    <a:pt x="278551" y="186059"/>
                  </a:cubicBezTo>
                  <a:lnTo>
                    <a:pt x="281453" y="175666"/>
                  </a:lnTo>
                  <a:lnTo>
                    <a:pt x="279908" y="175026"/>
                  </a:lnTo>
                  <a:cubicBezTo>
                    <a:pt x="277255" y="172373"/>
                    <a:pt x="275614" y="168708"/>
                    <a:pt x="275614" y="164659"/>
                  </a:cubicBezTo>
                  <a:cubicBezTo>
                    <a:pt x="275614" y="160610"/>
                    <a:pt x="277255" y="156945"/>
                    <a:pt x="279908" y="154292"/>
                  </a:cubicBezTo>
                  <a:lnTo>
                    <a:pt x="285799" y="151852"/>
                  </a:lnTo>
                  <a:lnTo>
                    <a:pt x="285799" y="71199"/>
                  </a:lnTo>
                  <a:lnTo>
                    <a:pt x="148146" y="133949"/>
                  </a:lnTo>
                  <a:lnTo>
                    <a:pt x="0" y="66974"/>
                  </a:lnTo>
                  <a:lnTo>
                    <a:pt x="15185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23" name="Freeform 63"/>
            <p:cNvSpPr>
              <a:spLocks noChangeAspect="1" noEditPoints="1"/>
            </p:cNvSpPr>
            <p:nvPr/>
          </p:nvSpPr>
          <p:spPr bwMode="auto">
            <a:xfrm>
              <a:off x="5434012" y="2769394"/>
              <a:ext cx="266700" cy="301625"/>
            </a:xfrm>
            <a:custGeom>
              <a:avLst/>
              <a:gdLst>
                <a:gd name="T0" fmla="*/ 241697 w 352"/>
                <a:gd name="T1" fmla="*/ 157599 h 400"/>
                <a:gd name="T2" fmla="*/ 180326 w 352"/>
                <a:gd name="T3" fmla="*/ 101044 h 400"/>
                <a:gd name="T4" fmla="*/ 190175 w 352"/>
                <a:gd name="T5" fmla="*/ 101044 h 400"/>
                <a:gd name="T6" fmla="*/ 237151 w 352"/>
                <a:gd name="T7" fmla="*/ 85963 h 400"/>
                <a:gd name="T8" fmla="*/ 214421 w 352"/>
                <a:gd name="T9" fmla="*/ 72390 h 400"/>
                <a:gd name="T10" fmla="*/ 221240 w 352"/>
                <a:gd name="T11" fmla="*/ 61833 h 400"/>
                <a:gd name="T12" fmla="*/ 218967 w 352"/>
                <a:gd name="T13" fmla="*/ 56555 h 400"/>
                <a:gd name="T14" fmla="*/ 179568 w 352"/>
                <a:gd name="T15" fmla="*/ 73144 h 400"/>
                <a:gd name="T16" fmla="*/ 175022 w 352"/>
                <a:gd name="T17" fmla="*/ 12065 h 400"/>
                <a:gd name="T18" fmla="*/ 107589 w 352"/>
                <a:gd name="T19" fmla="*/ 12819 h 400"/>
                <a:gd name="T20" fmla="*/ 103043 w 352"/>
                <a:gd name="T21" fmla="*/ 81439 h 400"/>
                <a:gd name="T22" fmla="*/ 91678 w 352"/>
                <a:gd name="T23" fmla="*/ 84455 h 400"/>
                <a:gd name="T24" fmla="*/ 84101 w 352"/>
                <a:gd name="T25" fmla="*/ 89733 h 400"/>
                <a:gd name="T26" fmla="*/ 96224 w 352"/>
                <a:gd name="T27" fmla="*/ 98028 h 400"/>
                <a:gd name="T28" fmla="*/ 25761 w 352"/>
                <a:gd name="T29" fmla="*/ 161369 h 400"/>
                <a:gd name="T30" fmla="*/ 112893 w 352"/>
                <a:gd name="T31" fmla="*/ 294838 h 400"/>
                <a:gd name="T32" fmla="*/ 259881 w 352"/>
                <a:gd name="T33" fmla="*/ 202089 h 400"/>
                <a:gd name="T34" fmla="*/ 229574 w 352"/>
                <a:gd name="T35" fmla="*/ 82193 h 400"/>
                <a:gd name="T36" fmla="*/ 190175 w 352"/>
                <a:gd name="T37" fmla="*/ 92750 h 400"/>
                <a:gd name="T38" fmla="*/ 184114 w 352"/>
                <a:gd name="T39" fmla="*/ 91996 h 400"/>
                <a:gd name="T40" fmla="*/ 212148 w 352"/>
                <a:gd name="T41" fmla="*/ 64095 h 400"/>
                <a:gd name="T42" fmla="*/ 181083 w 352"/>
                <a:gd name="T43" fmla="*/ 83701 h 400"/>
                <a:gd name="T44" fmla="*/ 212148 w 352"/>
                <a:gd name="T45" fmla="*/ 64095 h 400"/>
                <a:gd name="T46" fmla="*/ 165172 w 352"/>
                <a:gd name="T47" fmla="*/ 237530 h 400"/>
                <a:gd name="T48" fmla="*/ 138654 w 352"/>
                <a:gd name="T49" fmla="*/ 245824 h 400"/>
                <a:gd name="T50" fmla="*/ 128046 w 352"/>
                <a:gd name="T51" fmla="*/ 259398 h 400"/>
                <a:gd name="T52" fmla="*/ 111378 w 352"/>
                <a:gd name="T53" fmla="*/ 242808 h 400"/>
                <a:gd name="T54" fmla="*/ 92436 w 352"/>
                <a:gd name="T55" fmla="*/ 226219 h 400"/>
                <a:gd name="T56" fmla="*/ 117439 w 352"/>
                <a:gd name="T57" fmla="*/ 211138 h 400"/>
                <a:gd name="T58" fmla="*/ 128046 w 352"/>
                <a:gd name="T59" fmla="*/ 226973 h 400"/>
                <a:gd name="T60" fmla="*/ 107589 w 352"/>
                <a:gd name="T61" fmla="*/ 194548 h 400"/>
                <a:gd name="T62" fmla="*/ 92436 w 352"/>
                <a:gd name="T63" fmla="*/ 169664 h 400"/>
                <a:gd name="T64" fmla="*/ 128046 w 352"/>
                <a:gd name="T65" fmla="*/ 138748 h 400"/>
                <a:gd name="T66" fmla="*/ 138654 w 352"/>
                <a:gd name="T67" fmla="*/ 131961 h 400"/>
                <a:gd name="T68" fmla="*/ 162899 w 352"/>
                <a:gd name="T69" fmla="*/ 146288 h 400"/>
                <a:gd name="T70" fmla="*/ 147746 w 352"/>
                <a:gd name="T71" fmla="*/ 168156 h 400"/>
                <a:gd name="T72" fmla="*/ 138654 w 352"/>
                <a:gd name="T73" fmla="*/ 157599 h 400"/>
                <a:gd name="T74" fmla="*/ 167445 w 352"/>
                <a:gd name="T75" fmla="*/ 190024 h 400"/>
                <a:gd name="T76" fmla="*/ 174264 w 352"/>
                <a:gd name="T77" fmla="*/ 226973 h 4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24" name="Freeform 285"/>
            <p:cNvSpPr>
              <a:spLocks noEditPoints="1"/>
            </p:cNvSpPr>
            <p:nvPr/>
          </p:nvSpPr>
          <p:spPr bwMode="auto">
            <a:xfrm>
              <a:off x="5892800" y="3975894"/>
              <a:ext cx="250825" cy="255587"/>
            </a:xfrm>
            <a:custGeom>
              <a:avLst/>
              <a:gdLst>
                <a:gd name="T0" fmla="*/ 126036 w 201"/>
                <a:gd name="T1" fmla="*/ 75543 h 203"/>
                <a:gd name="T2" fmla="*/ 72377 w 201"/>
                <a:gd name="T3" fmla="*/ 129682 h 203"/>
                <a:gd name="T4" fmla="*/ 126036 w 201"/>
                <a:gd name="T5" fmla="*/ 185080 h 203"/>
                <a:gd name="T6" fmla="*/ 179696 w 201"/>
                <a:gd name="T7" fmla="*/ 129682 h 203"/>
                <a:gd name="T8" fmla="*/ 126036 w 201"/>
                <a:gd name="T9" fmla="*/ 75543 h 203"/>
                <a:gd name="T10" fmla="*/ 224619 w 201"/>
                <a:gd name="T11" fmla="*/ 127164 h 203"/>
                <a:gd name="T12" fmla="*/ 224619 w 201"/>
                <a:gd name="T13" fmla="*/ 119610 h 203"/>
                <a:gd name="T14" fmla="*/ 250825 w 201"/>
                <a:gd name="T15" fmla="*/ 113314 h 203"/>
                <a:gd name="T16" fmla="*/ 240842 w 201"/>
                <a:gd name="T17" fmla="*/ 76802 h 203"/>
                <a:gd name="T18" fmla="*/ 214636 w 201"/>
                <a:gd name="T19" fmla="*/ 84356 h 203"/>
                <a:gd name="T20" fmla="*/ 202157 w 201"/>
                <a:gd name="T21" fmla="*/ 64212 h 203"/>
                <a:gd name="T22" fmla="*/ 219628 w 201"/>
                <a:gd name="T23" fmla="*/ 42808 h 203"/>
                <a:gd name="T24" fmla="*/ 190926 w 201"/>
                <a:gd name="T25" fmla="*/ 18886 h 203"/>
                <a:gd name="T26" fmla="*/ 173456 w 201"/>
                <a:gd name="T27" fmla="*/ 40290 h 203"/>
                <a:gd name="T28" fmla="*/ 143507 w 201"/>
                <a:gd name="T29" fmla="*/ 28958 h 203"/>
                <a:gd name="T30" fmla="*/ 143507 w 201"/>
                <a:gd name="T31" fmla="*/ 1259 h 203"/>
                <a:gd name="T32" fmla="*/ 126036 w 201"/>
                <a:gd name="T33" fmla="*/ 0 h 203"/>
                <a:gd name="T34" fmla="*/ 107318 w 201"/>
                <a:gd name="T35" fmla="*/ 1259 h 203"/>
                <a:gd name="T36" fmla="*/ 107318 w 201"/>
                <a:gd name="T37" fmla="*/ 28958 h 203"/>
                <a:gd name="T38" fmla="*/ 84856 w 201"/>
                <a:gd name="T39" fmla="*/ 36512 h 203"/>
                <a:gd name="T40" fmla="*/ 68634 w 201"/>
                <a:gd name="T41" fmla="*/ 13850 h 203"/>
                <a:gd name="T42" fmla="*/ 38684 w 201"/>
                <a:gd name="T43" fmla="*/ 35253 h 203"/>
                <a:gd name="T44" fmla="*/ 53659 w 201"/>
                <a:gd name="T45" fmla="*/ 57916 h 203"/>
                <a:gd name="T46" fmla="*/ 39932 w 201"/>
                <a:gd name="T47" fmla="*/ 75543 h 203"/>
                <a:gd name="T48" fmla="*/ 14975 w 201"/>
                <a:gd name="T49" fmla="*/ 66730 h 203"/>
                <a:gd name="T50" fmla="*/ 1248 w 201"/>
                <a:gd name="T51" fmla="*/ 101983 h 203"/>
                <a:gd name="T52" fmla="*/ 27453 w 201"/>
                <a:gd name="T53" fmla="*/ 110796 h 203"/>
                <a:gd name="T54" fmla="*/ 26206 w 201"/>
                <a:gd name="T55" fmla="*/ 127164 h 203"/>
                <a:gd name="T56" fmla="*/ 26206 w 201"/>
                <a:gd name="T57" fmla="*/ 134718 h 203"/>
                <a:gd name="T58" fmla="*/ 0 w 201"/>
                <a:gd name="T59" fmla="*/ 142273 h 203"/>
                <a:gd name="T60" fmla="*/ 8735 w 201"/>
                <a:gd name="T61" fmla="*/ 178785 h 203"/>
                <a:gd name="T62" fmla="*/ 34941 w 201"/>
                <a:gd name="T63" fmla="*/ 171231 h 203"/>
                <a:gd name="T64" fmla="*/ 48668 w 201"/>
                <a:gd name="T65" fmla="*/ 191375 h 203"/>
                <a:gd name="T66" fmla="*/ 31197 w 201"/>
                <a:gd name="T67" fmla="*/ 212779 h 203"/>
                <a:gd name="T68" fmla="*/ 58651 w 201"/>
                <a:gd name="T69" fmla="*/ 236701 h 203"/>
                <a:gd name="T70" fmla="*/ 76121 w 201"/>
                <a:gd name="T71" fmla="*/ 215297 h 203"/>
                <a:gd name="T72" fmla="*/ 107318 w 201"/>
                <a:gd name="T73" fmla="*/ 226629 h 203"/>
                <a:gd name="T74" fmla="*/ 107318 w 201"/>
                <a:gd name="T75" fmla="*/ 254328 h 203"/>
                <a:gd name="T76" fmla="*/ 126036 w 201"/>
                <a:gd name="T77" fmla="*/ 255587 h 203"/>
                <a:gd name="T78" fmla="*/ 143507 w 201"/>
                <a:gd name="T79" fmla="*/ 254328 h 203"/>
                <a:gd name="T80" fmla="*/ 143507 w 201"/>
                <a:gd name="T81" fmla="*/ 226629 h 203"/>
                <a:gd name="T82" fmla="*/ 167217 w 201"/>
                <a:gd name="T83" fmla="*/ 219075 h 203"/>
                <a:gd name="T84" fmla="*/ 182191 w 201"/>
                <a:gd name="T85" fmla="*/ 241737 h 203"/>
                <a:gd name="T86" fmla="*/ 212141 w 201"/>
                <a:gd name="T87" fmla="*/ 220334 h 203"/>
                <a:gd name="T88" fmla="*/ 197166 w 201"/>
                <a:gd name="T89" fmla="*/ 197671 h 203"/>
                <a:gd name="T90" fmla="*/ 210893 w 201"/>
                <a:gd name="T91" fmla="*/ 178785 h 203"/>
                <a:gd name="T92" fmla="*/ 237098 w 201"/>
                <a:gd name="T93" fmla="*/ 188857 h 203"/>
                <a:gd name="T94" fmla="*/ 249577 w 201"/>
                <a:gd name="T95" fmla="*/ 152345 h 203"/>
                <a:gd name="T96" fmla="*/ 223372 w 201"/>
                <a:gd name="T97" fmla="*/ 143532 h 203"/>
                <a:gd name="T98" fmla="*/ 224619 w 201"/>
                <a:gd name="T99" fmla="*/ 127164 h 203"/>
                <a:gd name="T100" fmla="*/ 126036 w 201"/>
                <a:gd name="T101" fmla="*/ 198930 h 203"/>
                <a:gd name="T102" fmla="*/ 58651 w 201"/>
                <a:gd name="T103" fmla="*/ 129682 h 203"/>
                <a:gd name="T104" fmla="*/ 126036 w 201"/>
                <a:gd name="T105" fmla="*/ 61693 h 203"/>
                <a:gd name="T106" fmla="*/ 193422 w 201"/>
                <a:gd name="T107" fmla="*/ 129682 h 203"/>
                <a:gd name="T108" fmla="*/ 126036 w 201"/>
                <a:gd name="T109" fmla="*/ 19893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25" name="Freeform 10"/>
            <p:cNvSpPr>
              <a:spLocks noEditPoints="1"/>
            </p:cNvSpPr>
            <p:nvPr/>
          </p:nvSpPr>
          <p:spPr bwMode="auto">
            <a:xfrm>
              <a:off x="6265862" y="3709194"/>
              <a:ext cx="311150" cy="290512"/>
            </a:xfrm>
            <a:custGeom>
              <a:avLst/>
              <a:gdLst>
                <a:gd name="T0" fmla="*/ 300653 w 415"/>
                <a:gd name="T1" fmla="*/ 52143 h 390"/>
                <a:gd name="T2" fmla="*/ 76475 w 415"/>
                <a:gd name="T3" fmla="*/ 52143 h 390"/>
                <a:gd name="T4" fmla="*/ 61480 w 415"/>
                <a:gd name="T5" fmla="*/ 20112 h 390"/>
                <a:gd name="T6" fmla="*/ 2249 w 415"/>
                <a:gd name="T7" fmla="*/ 7449 h 390"/>
                <a:gd name="T8" fmla="*/ 49484 w 415"/>
                <a:gd name="T9" fmla="*/ 36500 h 390"/>
                <a:gd name="T10" fmla="*/ 95969 w 415"/>
                <a:gd name="T11" fmla="*/ 189205 h 390"/>
                <a:gd name="T12" fmla="*/ 82473 w 415"/>
                <a:gd name="T13" fmla="*/ 237624 h 390"/>
                <a:gd name="T14" fmla="*/ 96719 w 415"/>
                <a:gd name="T15" fmla="*/ 241348 h 390"/>
                <a:gd name="T16" fmla="*/ 119212 w 415"/>
                <a:gd name="T17" fmla="*/ 290512 h 390"/>
                <a:gd name="T18" fmla="*/ 140955 w 415"/>
                <a:gd name="T19" fmla="*/ 241348 h 390"/>
                <a:gd name="T20" fmla="*/ 198686 w 415"/>
                <a:gd name="T21" fmla="*/ 261461 h 390"/>
                <a:gd name="T22" fmla="*/ 257917 w 415"/>
                <a:gd name="T23" fmla="*/ 261461 h 390"/>
                <a:gd name="T24" fmla="*/ 259417 w 415"/>
                <a:gd name="T25" fmla="*/ 241348 h 390"/>
                <a:gd name="T26" fmla="*/ 259417 w 415"/>
                <a:gd name="T27" fmla="*/ 224961 h 390"/>
                <a:gd name="T28" fmla="*/ 110215 w 415"/>
                <a:gd name="T29" fmla="*/ 199634 h 390"/>
                <a:gd name="T30" fmla="*/ 259417 w 415"/>
                <a:gd name="T31" fmla="*/ 200379 h 390"/>
                <a:gd name="T32" fmla="*/ 310400 w 415"/>
                <a:gd name="T33" fmla="*/ 64807 h 390"/>
                <a:gd name="T34" fmla="*/ 119212 w 415"/>
                <a:gd name="T35" fmla="*/ 274124 h 390"/>
                <a:gd name="T36" fmla="*/ 119212 w 415"/>
                <a:gd name="T37" fmla="*/ 248053 h 390"/>
                <a:gd name="T38" fmla="*/ 119212 w 415"/>
                <a:gd name="T39" fmla="*/ 274124 h 390"/>
                <a:gd name="T40" fmla="*/ 215181 w 415"/>
                <a:gd name="T41" fmla="*/ 261461 h 390"/>
                <a:gd name="T42" fmla="*/ 241422 w 415"/>
                <a:gd name="T43" fmla="*/ 261461 h 390"/>
                <a:gd name="T44" fmla="*/ 280410 w 415"/>
                <a:gd name="T45" fmla="*/ 93858 h 390"/>
                <a:gd name="T46" fmla="*/ 229426 w 415"/>
                <a:gd name="T47" fmla="*/ 72256 h 390"/>
                <a:gd name="T48" fmla="*/ 280410 w 415"/>
                <a:gd name="T49" fmla="*/ 93858 h 390"/>
                <a:gd name="T50" fmla="*/ 229426 w 415"/>
                <a:gd name="T51" fmla="*/ 139297 h 390"/>
                <a:gd name="T52" fmla="*/ 273662 w 415"/>
                <a:gd name="T53" fmla="*/ 113970 h 390"/>
                <a:gd name="T54" fmla="*/ 164197 w 415"/>
                <a:gd name="T55" fmla="*/ 113970 h 390"/>
                <a:gd name="T56" fmla="*/ 209933 w 415"/>
                <a:gd name="T57" fmla="*/ 139297 h 390"/>
                <a:gd name="T58" fmla="*/ 164197 w 415"/>
                <a:gd name="T59" fmla="*/ 113970 h 390"/>
                <a:gd name="T60" fmla="*/ 164197 w 415"/>
                <a:gd name="T61" fmla="*/ 180266 h 390"/>
                <a:gd name="T62" fmla="*/ 209933 w 415"/>
                <a:gd name="T63" fmla="*/ 159409 h 390"/>
                <a:gd name="T64" fmla="*/ 97469 w 415"/>
                <a:gd name="T65" fmla="*/ 113970 h 390"/>
                <a:gd name="T66" fmla="*/ 143954 w 415"/>
                <a:gd name="T67" fmla="*/ 139297 h 390"/>
                <a:gd name="T68" fmla="*/ 97469 w 415"/>
                <a:gd name="T69" fmla="*/ 113970 h 390"/>
                <a:gd name="T70" fmla="*/ 209933 w 415"/>
                <a:gd name="T71" fmla="*/ 72256 h 390"/>
                <a:gd name="T72" fmla="*/ 164197 w 415"/>
                <a:gd name="T73" fmla="*/ 93858 h 390"/>
                <a:gd name="T74" fmla="*/ 143954 w 415"/>
                <a:gd name="T75" fmla="*/ 72256 h 390"/>
                <a:gd name="T76" fmla="*/ 90721 w 415"/>
                <a:gd name="T77" fmla="*/ 93858 h 390"/>
                <a:gd name="T78" fmla="*/ 143954 w 415"/>
                <a:gd name="T79" fmla="*/ 72256 h 390"/>
                <a:gd name="T80" fmla="*/ 143954 w 415"/>
                <a:gd name="T81" fmla="*/ 159409 h 390"/>
                <a:gd name="T82" fmla="*/ 120711 w 415"/>
                <a:gd name="T83" fmla="*/ 180266 h 390"/>
                <a:gd name="T84" fmla="*/ 229426 w 415"/>
                <a:gd name="T85" fmla="*/ 180266 h 390"/>
                <a:gd name="T86" fmla="*/ 259417 w 415"/>
                <a:gd name="T87" fmla="*/ 159409 h 390"/>
                <a:gd name="T88" fmla="*/ 229426 w 415"/>
                <a:gd name="T89" fmla="*/ 180266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grpSp>
      <p:sp>
        <p:nvSpPr>
          <p:cNvPr id="27" name="文本框 35"/>
          <p:cNvSpPr txBox="1">
            <a:spLocks noChangeArrowheads="1"/>
          </p:cNvSpPr>
          <p:nvPr/>
        </p:nvSpPr>
        <p:spPr bwMode="auto">
          <a:xfrm>
            <a:off x="3306246" y="2600117"/>
            <a:ext cx="10054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chemeClr val="tx1">
                    <a:lumMod val="75000"/>
                    <a:lumOff val="25000"/>
                  </a:schemeClr>
                </a:solidFill>
                <a:latin typeface="幼圆" pitchFamily="49" charset="-122"/>
                <a:ea typeface="微软雅黑" panose="020B0503020204020204" pitchFamily="34" charset="-122"/>
              </a:rPr>
              <a:t>输入文本</a:t>
            </a:r>
            <a:endParaRPr lang="zh-CN" altLang="en-US" sz="1600">
              <a:solidFill>
                <a:schemeClr val="tx1">
                  <a:lumMod val="75000"/>
                  <a:lumOff val="25000"/>
                </a:schemeClr>
              </a:solidFill>
              <a:latin typeface="幼圆" pitchFamily="49" charset="-122"/>
              <a:ea typeface="微软雅黑" panose="020B0503020204020204" pitchFamily="34" charset="-122"/>
            </a:endParaRPr>
          </a:p>
        </p:txBody>
      </p:sp>
      <p:sp>
        <p:nvSpPr>
          <p:cNvPr id="31" name="文本框 39"/>
          <p:cNvSpPr txBox="1">
            <a:spLocks noChangeArrowheads="1"/>
          </p:cNvSpPr>
          <p:nvPr/>
        </p:nvSpPr>
        <p:spPr bwMode="auto">
          <a:xfrm>
            <a:off x="3233221" y="4015061"/>
            <a:ext cx="10054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dirty="0">
                <a:solidFill>
                  <a:schemeClr val="tx1">
                    <a:lumMod val="75000"/>
                    <a:lumOff val="25000"/>
                  </a:schemeClr>
                </a:solidFill>
                <a:latin typeface="幼圆" pitchFamily="49" charset="-122"/>
                <a:ea typeface="微软雅黑" panose="020B0503020204020204" pitchFamily="34" charset="-122"/>
              </a:rPr>
              <a:t>输入文本</a:t>
            </a:r>
            <a:endParaRPr lang="zh-CN" altLang="en-US" sz="1600" dirty="0">
              <a:solidFill>
                <a:schemeClr val="tx1">
                  <a:lumMod val="75000"/>
                  <a:lumOff val="25000"/>
                </a:schemeClr>
              </a:solidFill>
              <a:latin typeface="幼圆" pitchFamily="49" charset="-122"/>
              <a:ea typeface="微软雅黑" panose="020B0503020204020204" pitchFamily="34" charset="-122"/>
            </a:endParaRPr>
          </a:p>
        </p:txBody>
      </p:sp>
      <p:sp>
        <p:nvSpPr>
          <p:cNvPr id="39" name="文本框 47"/>
          <p:cNvSpPr txBox="1">
            <a:spLocks noChangeArrowheads="1"/>
          </p:cNvSpPr>
          <p:nvPr/>
        </p:nvSpPr>
        <p:spPr bwMode="auto">
          <a:xfrm>
            <a:off x="7675399" y="2594513"/>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幼圆" pitchFamily="49" charset="-122"/>
                <a:ea typeface="微软雅黑" panose="020B0503020204020204" pitchFamily="34" charset="-122"/>
              </a:rPr>
              <a:t>输入文本</a:t>
            </a:r>
            <a:endParaRPr lang="zh-CN" altLang="en-US" sz="1600" dirty="0">
              <a:solidFill>
                <a:schemeClr val="tx1">
                  <a:lumMod val="75000"/>
                  <a:lumOff val="25000"/>
                </a:schemeClr>
              </a:solidFill>
              <a:latin typeface="幼圆" pitchFamily="49" charset="-122"/>
              <a:ea typeface="微软雅黑" panose="020B0503020204020204" pitchFamily="34" charset="-122"/>
            </a:endParaRPr>
          </a:p>
        </p:txBody>
      </p:sp>
      <p:sp>
        <p:nvSpPr>
          <p:cNvPr id="41" name="文本框 49"/>
          <p:cNvSpPr txBox="1">
            <a:spLocks noChangeArrowheads="1"/>
          </p:cNvSpPr>
          <p:nvPr/>
        </p:nvSpPr>
        <p:spPr bwMode="auto">
          <a:xfrm>
            <a:off x="7340600" y="3954840"/>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tx1">
                    <a:lumMod val="75000"/>
                    <a:lumOff val="25000"/>
                  </a:schemeClr>
                </a:solidFill>
                <a:latin typeface="幼圆" pitchFamily="49" charset="-122"/>
                <a:ea typeface="微软雅黑" panose="020B0503020204020204" pitchFamily="34" charset="-122"/>
              </a:rPr>
              <a:t>输入文本</a:t>
            </a:r>
            <a:endParaRPr lang="zh-CN" altLang="en-US" sz="1600">
              <a:solidFill>
                <a:schemeClr val="tx1">
                  <a:lumMod val="75000"/>
                  <a:lumOff val="25000"/>
                </a:schemeClr>
              </a:solidFill>
              <a:latin typeface="幼圆" pitchFamily="49" charset="-122"/>
              <a:ea typeface="微软雅黑" panose="020B0503020204020204" pitchFamily="34" charset="-122"/>
            </a:endParaRPr>
          </a:p>
        </p:txBody>
      </p:sp>
      <p:sp>
        <p:nvSpPr>
          <p:cNvPr id="42" name="矩形 41"/>
          <p:cNvSpPr>
            <a:spLocks noChangeArrowheads="1"/>
          </p:cNvSpPr>
          <p:nvPr/>
        </p:nvSpPr>
        <p:spPr bwMode="auto">
          <a:xfrm>
            <a:off x="2485231" y="2870786"/>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43" name="矩形 42"/>
          <p:cNvSpPr>
            <a:spLocks noChangeArrowheads="1"/>
          </p:cNvSpPr>
          <p:nvPr/>
        </p:nvSpPr>
        <p:spPr bwMode="auto">
          <a:xfrm>
            <a:off x="7501553" y="2862470"/>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44" name="矩形 43"/>
          <p:cNvSpPr>
            <a:spLocks noChangeArrowheads="1"/>
          </p:cNvSpPr>
          <p:nvPr/>
        </p:nvSpPr>
        <p:spPr bwMode="auto">
          <a:xfrm>
            <a:off x="7202487" y="4241530"/>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45" name="矩形 44"/>
          <p:cNvSpPr>
            <a:spLocks noChangeArrowheads="1"/>
          </p:cNvSpPr>
          <p:nvPr/>
        </p:nvSpPr>
        <p:spPr bwMode="auto">
          <a:xfrm>
            <a:off x="2370138" y="4242502"/>
            <a:ext cx="19780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47"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04</a:t>
            </a:r>
            <a:r>
              <a:rPr lang="zh-CN" altLang="en-US" sz="2400" dirty="0">
                <a:solidFill>
                  <a:srgbClr val="C52433"/>
                </a:solidFill>
                <a:latin typeface="微软雅黑" panose="020B0503020204020204" pitchFamily="34" charset="-122"/>
                <a:ea typeface="微软雅黑" panose="020B0503020204020204" pitchFamily="34" charset="-122"/>
              </a:rPr>
              <a:t>工作计划</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 calcmode="lin" valueType="num">
                                      <p:cBhvr>
                                        <p:cTn id="9" dur="500" fill="hold"/>
                                        <p:tgtEl>
                                          <p:spTgt spid="46"/>
                                        </p:tgtEl>
                                        <p:attrNameLst>
                                          <p:attrName>style.rotation</p:attrName>
                                        </p:attrNameLst>
                                      </p:cBhvr>
                                      <p:tavLst>
                                        <p:tav tm="0">
                                          <p:val>
                                            <p:fltVal val="360"/>
                                          </p:val>
                                        </p:tav>
                                        <p:tav tm="100000">
                                          <p:val>
                                            <p:fltVal val="0"/>
                                          </p:val>
                                        </p:tav>
                                      </p:tavLst>
                                    </p:anim>
                                    <p:animEffect transition="in" filter="fade">
                                      <p:cBhvr>
                                        <p:cTn id="10" dur="500"/>
                                        <p:tgtEl>
                                          <p:spTgt spid="4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randombar(horizontal)">
                                      <p:cBhvr>
                                        <p:cTn id="20" dur="500"/>
                                        <p:tgtEl>
                                          <p:spTgt spid="4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randombar(horizontal)">
                                      <p:cBhvr>
                                        <p:cTn id="23" dur="500"/>
                                        <p:tgtEl>
                                          <p:spTgt spid="4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randombar(horizontal)">
                                      <p:cBhvr>
                                        <p:cTn id="29" dur="500"/>
                                        <p:tgtEl>
                                          <p:spTgt spid="4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9"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2136775" y="1671638"/>
            <a:ext cx="3267075" cy="3616325"/>
            <a:chOff x="0" y="0"/>
            <a:chExt cx="5143" cy="5695"/>
          </a:xfrm>
          <a:effectLst>
            <a:outerShdw blurRad="50800" dist="38100" dir="5400000" algn="t" rotWithShape="0">
              <a:prstClr val="black">
                <a:alpha val="40000"/>
              </a:prstClr>
            </a:outerShdw>
          </a:effectLst>
        </p:grpSpPr>
        <p:sp>
          <p:nvSpPr>
            <p:cNvPr id="4106" name="前进箭头 1212"/>
            <p:cNvSpPr/>
            <p:nvPr/>
          </p:nvSpPr>
          <p:spPr bwMode="auto">
            <a:xfrm>
              <a:off x="2559" y="575"/>
              <a:ext cx="2585" cy="5120"/>
            </a:xfrm>
            <a:custGeom>
              <a:avLst/>
              <a:gdLst>
                <a:gd name="T0" fmla="*/ 0 w 792088"/>
                <a:gd name="T1" fmla="*/ 0 h 918822"/>
                <a:gd name="T2" fmla="*/ 2585 w 792088"/>
                <a:gd name="T3" fmla="*/ 2560 h 918822"/>
                <a:gd name="T4" fmla="*/ 0 w 792088"/>
                <a:gd name="T5" fmla="*/ 5120 h 918822"/>
                <a:gd name="T6" fmla="*/ 0 w 792088"/>
                <a:gd name="T7" fmla="*/ 0 h 9188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088" h="918822">
                  <a:moveTo>
                    <a:pt x="0" y="0"/>
                  </a:moveTo>
                  <a:lnTo>
                    <a:pt x="792088" y="459411"/>
                  </a:lnTo>
                  <a:lnTo>
                    <a:pt x="0" y="918822"/>
                  </a:lnTo>
                  <a:lnTo>
                    <a:pt x="0" y="0"/>
                  </a:lnTo>
                  <a:close/>
                </a:path>
              </a:pathLst>
            </a:custGeom>
            <a:solidFill>
              <a:srgbClr val="FFF79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107" name="前进箭头 1212"/>
            <p:cNvSpPr/>
            <p:nvPr/>
          </p:nvSpPr>
          <p:spPr bwMode="auto">
            <a:xfrm rot="10800000">
              <a:off x="0" y="0"/>
              <a:ext cx="2585" cy="5120"/>
            </a:xfrm>
            <a:custGeom>
              <a:avLst/>
              <a:gdLst>
                <a:gd name="T0" fmla="*/ 0 w 792088"/>
                <a:gd name="T1" fmla="*/ 0 h 918822"/>
                <a:gd name="T2" fmla="*/ 2585 w 792088"/>
                <a:gd name="T3" fmla="*/ 2560 h 918822"/>
                <a:gd name="T4" fmla="*/ 0 w 792088"/>
                <a:gd name="T5" fmla="*/ 5120 h 918822"/>
                <a:gd name="T6" fmla="*/ 0 w 792088"/>
                <a:gd name="T7" fmla="*/ 0 h 9188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088" h="918822">
                  <a:moveTo>
                    <a:pt x="0" y="0"/>
                  </a:moveTo>
                  <a:lnTo>
                    <a:pt x="792088" y="459411"/>
                  </a:lnTo>
                  <a:lnTo>
                    <a:pt x="0" y="918822"/>
                  </a:lnTo>
                  <a:lnTo>
                    <a:pt x="0" y="0"/>
                  </a:lnTo>
                  <a:close/>
                </a:path>
              </a:pathLst>
            </a:custGeom>
            <a:solidFill>
              <a:srgbClr val="7FCF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
        <p:nvSpPr>
          <p:cNvPr id="4100" name="Text Box 6"/>
          <p:cNvSpPr txBox="1">
            <a:spLocks noChangeArrowheads="1"/>
          </p:cNvSpPr>
          <p:nvPr/>
        </p:nvSpPr>
        <p:spPr bwMode="auto">
          <a:xfrm>
            <a:off x="3228975" y="3063875"/>
            <a:ext cx="1030288" cy="831850"/>
          </a:xfrm>
          <a:prstGeom prst="rect">
            <a:avLst/>
          </a:prstGeom>
          <a:noFill/>
          <a:ln w="9525">
            <a:solidFill>
              <a:schemeClr val="tx1">
                <a:lumMod val="75000"/>
                <a:lumOff val="25000"/>
              </a:schemeClr>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CON</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TENT</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28996" y="1441579"/>
            <a:ext cx="3461657" cy="718457"/>
            <a:chOff x="5728996" y="1441579"/>
            <a:chExt cx="3461657" cy="718457"/>
          </a:xfrm>
        </p:grpSpPr>
        <p:sp>
          <p:nvSpPr>
            <p:cNvPr id="2" name="矩形: 圆角 1"/>
            <p:cNvSpPr/>
            <p:nvPr/>
          </p:nvSpPr>
          <p:spPr bwMode="auto">
            <a:xfrm>
              <a:off x="5728996" y="1441579"/>
              <a:ext cx="3461657" cy="718457"/>
            </a:xfrm>
            <a:prstGeom prst="roundRect">
              <a:avLst/>
            </a:prstGeom>
            <a:solidFill>
              <a:srgbClr val="7FCFF4"/>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Text Box 5"/>
            <p:cNvSpPr txBox="1">
              <a:spLocks noChangeArrowheads="1"/>
            </p:cNvSpPr>
            <p:nvPr/>
          </p:nvSpPr>
          <p:spPr bwMode="auto">
            <a:xfrm>
              <a:off x="6104026" y="1539197"/>
              <a:ext cx="2711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工作概述</a:t>
              </a:r>
              <a:endParaRPr lang="zh-CN"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728996" y="2452396"/>
            <a:ext cx="3461657" cy="718457"/>
            <a:chOff x="5728996" y="1441579"/>
            <a:chExt cx="3461657" cy="718457"/>
          </a:xfrm>
        </p:grpSpPr>
        <p:sp>
          <p:nvSpPr>
            <p:cNvPr id="17" name="矩形: 圆角 16"/>
            <p:cNvSpPr/>
            <p:nvPr/>
          </p:nvSpPr>
          <p:spPr bwMode="auto">
            <a:xfrm>
              <a:off x="5728996" y="1441579"/>
              <a:ext cx="3461657" cy="718457"/>
            </a:xfrm>
            <a:prstGeom prst="roundRect">
              <a:avLst/>
            </a:prstGeom>
            <a:solidFill>
              <a:srgbClr val="FFF79A"/>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 Box 5"/>
            <p:cNvSpPr txBox="1">
              <a:spLocks noChangeArrowheads="1"/>
            </p:cNvSpPr>
            <p:nvPr/>
          </p:nvSpPr>
          <p:spPr bwMode="auto">
            <a:xfrm>
              <a:off x="6104026" y="1539197"/>
              <a:ext cx="2711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成果展示</a:t>
              </a:r>
              <a:endParaRPr lang="zh-CN"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728995" y="3536496"/>
            <a:ext cx="3461657" cy="718457"/>
            <a:chOff x="5728996" y="1441579"/>
            <a:chExt cx="3461657" cy="718457"/>
          </a:xfrm>
        </p:grpSpPr>
        <p:sp>
          <p:nvSpPr>
            <p:cNvPr id="20" name="矩形: 圆角 19"/>
            <p:cNvSpPr/>
            <p:nvPr/>
          </p:nvSpPr>
          <p:spPr bwMode="auto">
            <a:xfrm>
              <a:off x="5728996" y="1441579"/>
              <a:ext cx="3461657" cy="718457"/>
            </a:xfrm>
            <a:prstGeom prst="roundRect">
              <a:avLst/>
            </a:prstGeom>
            <a:solidFill>
              <a:srgbClr val="7FCFF4"/>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Text Box 5"/>
            <p:cNvSpPr txBox="1">
              <a:spLocks noChangeArrowheads="1"/>
            </p:cNvSpPr>
            <p:nvPr/>
          </p:nvSpPr>
          <p:spPr bwMode="auto">
            <a:xfrm>
              <a:off x="6104026" y="1539197"/>
              <a:ext cx="2711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工作总结</a:t>
              </a:r>
              <a:endParaRPr lang="zh-CN"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728996" y="4620596"/>
            <a:ext cx="3461657" cy="718457"/>
            <a:chOff x="5728996" y="1441579"/>
            <a:chExt cx="3461657" cy="718457"/>
          </a:xfrm>
        </p:grpSpPr>
        <p:sp>
          <p:nvSpPr>
            <p:cNvPr id="23" name="矩形: 圆角 22"/>
            <p:cNvSpPr/>
            <p:nvPr/>
          </p:nvSpPr>
          <p:spPr bwMode="auto">
            <a:xfrm>
              <a:off x="5728996" y="1441579"/>
              <a:ext cx="3461657" cy="718457"/>
            </a:xfrm>
            <a:prstGeom prst="roundRect">
              <a:avLst/>
            </a:prstGeom>
            <a:solidFill>
              <a:srgbClr val="FFF79A"/>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Text Box 5"/>
            <p:cNvSpPr txBox="1">
              <a:spLocks noChangeArrowheads="1"/>
            </p:cNvSpPr>
            <p:nvPr/>
          </p:nvSpPr>
          <p:spPr bwMode="auto">
            <a:xfrm>
              <a:off x="6104026" y="1539197"/>
              <a:ext cx="2711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工作计划</a:t>
              </a:r>
              <a:endParaRPr lang="zh-CN"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thruBlk="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50000">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14:bounceEnd="50000">
                                          <p:cBhvr additive="base">
                                            <p:cTn id="12"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5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50000">
                                          <p:cBhvr additive="base">
                                            <p:cTn id="17"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14:presetBounceEnd="50000">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14:bounceEnd="50000">
                                          <p:cBhvr additive="base">
                                            <p:cTn id="22"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ppt_x"/>
                                              </p:val>
                                            </p:tav>
                                            <p:tav tm="100000">
                                              <p:val>
                                                <p:strVal val="#ppt_x"/>
                                              </p:val>
                                            </p:tav>
                                          </p:tavLst>
                                        </p:anim>
                                        <p:anim calcmode="lin" valueType="num">
                                          <p:cBhvr additive="base">
                                            <p:cTn id="13" dur="1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ppt_x"/>
                                              </p:val>
                                            </p:tav>
                                            <p:tav tm="100000">
                                              <p:val>
                                                <p:strVal val="#ppt_x"/>
                                              </p:val>
                                            </p:tav>
                                          </p:tavLst>
                                        </p:anim>
                                        <p:anim calcmode="lin" valueType="num">
                                          <p:cBhvr additive="base">
                                            <p:cTn id="18" dur="10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ppt_x"/>
                                              </p:val>
                                            </p:tav>
                                            <p:tav tm="100000">
                                              <p:val>
                                                <p:strVal val="#ppt_x"/>
                                              </p:val>
                                            </p:tav>
                                          </p:tavLst>
                                        </p:anim>
                                        <p:anim calcmode="lin" valueType="num">
                                          <p:cBhvr additive="base">
                                            <p:cTn id="2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398588" y="3470275"/>
            <a:ext cx="9717087" cy="342900"/>
            <a:chOff x="1398588" y="3470275"/>
            <a:chExt cx="9717087" cy="342900"/>
          </a:xfrm>
        </p:grpSpPr>
        <p:sp>
          <p:nvSpPr>
            <p:cNvPr id="2" name="Line 4"/>
            <p:cNvSpPr>
              <a:spLocks noChangeShapeType="1"/>
            </p:cNvSpPr>
            <p:nvPr/>
          </p:nvSpPr>
          <p:spPr bwMode="auto">
            <a:xfrm>
              <a:off x="1398588" y="3627438"/>
              <a:ext cx="9717087" cy="0"/>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3" name="Oval 5"/>
            <p:cNvSpPr>
              <a:spLocks noChangeArrowheads="1"/>
            </p:cNvSpPr>
            <p:nvPr/>
          </p:nvSpPr>
          <p:spPr bwMode="auto">
            <a:xfrm>
              <a:off x="1755775" y="3470275"/>
              <a:ext cx="342900" cy="342900"/>
            </a:xfrm>
            <a:prstGeom prst="ellipse">
              <a:avLst/>
            </a:pr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4" name="Oval 6"/>
            <p:cNvSpPr>
              <a:spLocks noChangeArrowheads="1"/>
            </p:cNvSpPr>
            <p:nvPr/>
          </p:nvSpPr>
          <p:spPr bwMode="auto">
            <a:xfrm>
              <a:off x="3178175" y="3470275"/>
              <a:ext cx="342900" cy="342900"/>
            </a:xfrm>
            <a:prstGeom prst="ellipse">
              <a:avLst/>
            </a:pr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5" name="Oval 7"/>
            <p:cNvSpPr>
              <a:spLocks noChangeArrowheads="1"/>
            </p:cNvSpPr>
            <p:nvPr/>
          </p:nvSpPr>
          <p:spPr bwMode="auto">
            <a:xfrm>
              <a:off x="4602163" y="3470275"/>
              <a:ext cx="342900" cy="342900"/>
            </a:xfrm>
            <a:prstGeom prst="ellipse">
              <a:avLst/>
            </a:pr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6" name="Oval 8"/>
            <p:cNvSpPr>
              <a:spLocks noChangeArrowheads="1"/>
            </p:cNvSpPr>
            <p:nvPr/>
          </p:nvSpPr>
          <p:spPr bwMode="auto">
            <a:xfrm>
              <a:off x="6024563" y="3470275"/>
              <a:ext cx="344487" cy="342900"/>
            </a:xfrm>
            <a:prstGeom prst="ellipse">
              <a:avLst/>
            </a:pr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7" name="Oval 9"/>
            <p:cNvSpPr>
              <a:spLocks noChangeArrowheads="1"/>
            </p:cNvSpPr>
            <p:nvPr/>
          </p:nvSpPr>
          <p:spPr bwMode="auto">
            <a:xfrm>
              <a:off x="7446963" y="3470275"/>
              <a:ext cx="341312" cy="342900"/>
            </a:xfrm>
            <a:prstGeom prst="ellipse">
              <a:avLst/>
            </a:pr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8" name="Oval 10"/>
            <p:cNvSpPr>
              <a:spLocks noChangeArrowheads="1"/>
            </p:cNvSpPr>
            <p:nvPr/>
          </p:nvSpPr>
          <p:spPr bwMode="auto">
            <a:xfrm>
              <a:off x="8869363" y="3470275"/>
              <a:ext cx="344487" cy="342900"/>
            </a:xfrm>
            <a:prstGeom prst="ellipse">
              <a:avLst/>
            </a:prstGeom>
            <a:solidFill>
              <a:srgbClr val="E27E91"/>
            </a:solidFill>
            <a:ln>
              <a:noFill/>
            </a:ln>
            <a:effectLst/>
          </p:spPr>
          <p:txBody>
            <a:bodyPr anchor="ctr"/>
            <a:lstStyle/>
            <a:p>
              <a:endParaRPr lang="zh-CN" altLang="en-US">
                <a:solidFill>
                  <a:schemeClr val="tx1">
                    <a:lumMod val="75000"/>
                    <a:lumOff val="25000"/>
                  </a:schemeClr>
                </a:solidFill>
              </a:endParaRPr>
            </a:p>
          </p:txBody>
        </p:sp>
        <p:sp>
          <p:nvSpPr>
            <p:cNvPr id="9" name="Oval 11"/>
            <p:cNvSpPr>
              <a:spLocks noChangeArrowheads="1"/>
            </p:cNvSpPr>
            <p:nvPr/>
          </p:nvSpPr>
          <p:spPr bwMode="auto">
            <a:xfrm>
              <a:off x="10293350" y="3470275"/>
              <a:ext cx="342900" cy="342900"/>
            </a:xfrm>
            <a:prstGeom prst="ellipse">
              <a:avLst/>
            </a:prstGeom>
            <a:solidFill>
              <a:srgbClr val="E27E91"/>
            </a:solidFill>
            <a:ln>
              <a:noFill/>
            </a:ln>
            <a:effectLst/>
          </p:spPr>
          <p:txBody>
            <a:bodyPr anchor="ctr"/>
            <a:lstStyle/>
            <a:p>
              <a:endParaRPr lang="zh-CN" altLang="en-US">
                <a:solidFill>
                  <a:schemeClr val="tx1">
                    <a:lumMod val="75000"/>
                    <a:lumOff val="25000"/>
                  </a:schemeClr>
                </a:solidFill>
              </a:endParaRPr>
            </a:p>
          </p:txBody>
        </p:sp>
      </p:grpSp>
      <p:grpSp>
        <p:nvGrpSpPr>
          <p:cNvPr id="32" name="组合 31"/>
          <p:cNvGrpSpPr/>
          <p:nvPr/>
        </p:nvGrpSpPr>
        <p:grpSpPr>
          <a:xfrm>
            <a:off x="893455" y="1492387"/>
            <a:ext cx="10424140" cy="1977888"/>
            <a:chOff x="893455" y="1492387"/>
            <a:chExt cx="10424140" cy="1977888"/>
          </a:xfrm>
        </p:grpSpPr>
        <p:sp>
          <p:nvSpPr>
            <p:cNvPr id="10" name="Line 12"/>
            <p:cNvSpPr>
              <a:spLocks noChangeShapeType="1"/>
            </p:cNvSpPr>
            <p:nvPr/>
          </p:nvSpPr>
          <p:spPr bwMode="auto">
            <a:xfrm>
              <a:off x="1920875" y="2651125"/>
              <a:ext cx="3175" cy="819150"/>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11" name="Oval 13"/>
            <p:cNvSpPr>
              <a:spLocks noChangeArrowheads="1"/>
            </p:cNvSpPr>
            <p:nvPr/>
          </p:nvSpPr>
          <p:spPr bwMode="auto">
            <a:xfrm>
              <a:off x="1744663" y="2335213"/>
              <a:ext cx="342900" cy="342900"/>
            </a:xfrm>
            <a:prstGeom prst="ellipse">
              <a:avLst/>
            </a:prstGeom>
            <a:solidFill>
              <a:srgbClr val="34B3EC"/>
            </a:solidFill>
            <a:ln>
              <a:noFill/>
            </a:ln>
            <a:effectLst/>
          </p:spPr>
          <p:txBody>
            <a:bodyPr anchor="ctr"/>
            <a:lstStyle/>
            <a:p>
              <a:endParaRPr lang="zh-CN" altLang="en-US">
                <a:solidFill>
                  <a:schemeClr val="tx1">
                    <a:lumMod val="75000"/>
                    <a:lumOff val="25000"/>
                  </a:schemeClr>
                </a:solidFill>
              </a:endParaRPr>
            </a:p>
          </p:txBody>
        </p:sp>
        <p:sp>
          <p:nvSpPr>
            <p:cNvPr id="13" name="Line 15"/>
            <p:cNvSpPr>
              <a:spLocks noChangeShapeType="1"/>
            </p:cNvSpPr>
            <p:nvPr/>
          </p:nvSpPr>
          <p:spPr bwMode="auto">
            <a:xfrm>
              <a:off x="4767263" y="2651125"/>
              <a:ext cx="3175" cy="819150"/>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15" name="Line 17"/>
            <p:cNvSpPr>
              <a:spLocks noChangeShapeType="1"/>
            </p:cNvSpPr>
            <p:nvPr/>
          </p:nvSpPr>
          <p:spPr bwMode="auto">
            <a:xfrm>
              <a:off x="7618413" y="2651125"/>
              <a:ext cx="1587" cy="819150"/>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17" name="Line 19"/>
            <p:cNvSpPr>
              <a:spLocks noChangeShapeType="1"/>
            </p:cNvSpPr>
            <p:nvPr/>
          </p:nvSpPr>
          <p:spPr bwMode="auto">
            <a:xfrm>
              <a:off x="10444163" y="2651125"/>
              <a:ext cx="0" cy="819150"/>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18" name="Oval 20"/>
            <p:cNvSpPr>
              <a:spLocks noChangeArrowheads="1"/>
            </p:cNvSpPr>
            <p:nvPr/>
          </p:nvSpPr>
          <p:spPr bwMode="auto">
            <a:xfrm>
              <a:off x="4603750" y="2308225"/>
              <a:ext cx="344488" cy="342900"/>
            </a:xfrm>
            <a:prstGeom prst="ellipse">
              <a:avLst/>
            </a:prstGeom>
            <a:solidFill>
              <a:srgbClr val="34B3EC"/>
            </a:solidFill>
            <a:ln>
              <a:noFill/>
            </a:ln>
            <a:effectLst/>
          </p:spPr>
          <p:txBody>
            <a:bodyPr anchor="ctr"/>
            <a:lstStyle/>
            <a:p>
              <a:endParaRPr lang="zh-CN" altLang="en-US">
                <a:solidFill>
                  <a:schemeClr val="tx1">
                    <a:lumMod val="75000"/>
                    <a:lumOff val="25000"/>
                  </a:schemeClr>
                </a:solidFill>
              </a:endParaRPr>
            </a:p>
          </p:txBody>
        </p:sp>
        <p:sp>
          <p:nvSpPr>
            <p:cNvPr id="21" name="Oval 23"/>
            <p:cNvSpPr>
              <a:spLocks noChangeArrowheads="1"/>
            </p:cNvSpPr>
            <p:nvPr/>
          </p:nvSpPr>
          <p:spPr bwMode="auto">
            <a:xfrm>
              <a:off x="7446963" y="2305050"/>
              <a:ext cx="341312" cy="342900"/>
            </a:xfrm>
            <a:prstGeom prst="ellipse">
              <a:avLst/>
            </a:prstGeom>
            <a:solidFill>
              <a:srgbClr val="34B3EC"/>
            </a:solidFill>
            <a:ln>
              <a:noFill/>
            </a:ln>
            <a:effectLst/>
          </p:spPr>
          <p:txBody>
            <a:bodyPr anchor="ctr"/>
            <a:lstStyle/>
            <a:p>
              <a:endParaRPr lang="zh-CN" altLang="en-US">
                <a:solidFill>
                  <a:schemeClr val="tx1">
                    <a:lumMod val="75000"/>
                    <a:lumOff val="25000"/>
                  </a:schemeClr>
                </a:solidFill>
              </a:endParaRPr>
            </a:p>
          </p:txBody>
        </p:sp>
        <p:sp>
          <p:nvSpPr>
            <p:cNvPr id="23" name="Text Box 25"/>
            <p:cNvSpPr txBox="1">
              <a:spLocks noChangeArrowheads="1"/>
            </p:cNvSpPr>
            <p:nvPr/>
          </p:nvSpPr>
          <p:spPr bwMode="auto">
            <a:xfrm>
              <a:off x="893455" y="1506615"/>
              <a:ext cx="2061189" cy="67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4" name="Text Box 26"/>
            <p:cNvSpPr txBox="1">
              <a:spLocks noChangeArrowheads="1"/>
            </p:cNvSpPr>
            <p:nvPr/>
          </p:nvSpPr>
          <p:spPr bwMode="auto">
            <a:xfrm>
              <a:off x="3689045" y="1492387"/>
              <a:ext cx="2063148" cy="67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5" name="Text Box 27"/>
            <p:cNvSpPr txBox="1">
              <a:spLocks noChangeArrowheads="1"/>
            </p:cNvSpPr>
            <p:nvPr/>
          </p:nvSpPr>
          <p:spPr bwMode="auto">
            <a:xfrm>
              <a:off x="6465581" y="1492387"/>
              <a:ext cx="2061189" cy="67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6" name="Text Box 28"/>
            <p:cNvSpPr txBox="1">
              <a:spLocks noChangeArrowheads="1"/>
            </p:cNvSpPr>
            <p:nvPr/>
          </p:nvSpPr>
          <p:spPr bwMode="auto">
            <a:xfrm>
              <a:off x="9256406" y="1492387"/>
              <a:ext cx="2061189" cy="67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7" name="AutoShape 29"/>
            <p:cNvSpPr>
              <a:spLocks noChangeArrowheads="1"/>
            </p:cNvSpPr>
            <p:nvPr/>
          </p:nvSpPr>
          <p:spPr bwMode="auto">
            <a:xfrm>
              <a:off x="10282238" y="2320925"/>
              <a:ext cx="327025" cy="330200"/>
            </a:xfrm>
            <a:prstGeom prst="diamond">
              <a:avLst/>
            </a:prstGeom>
            <a:solidFill>
              <a:srgbClr val="34B3EC"/>
            </a:solidFill>
            <a:ln>
              <a:noFill/>
            </a:ln>
            <a:effectLst/>
          </p:spPr>
          <p:txBody>
            <a:bodyPr anchor="ctr"/>
            <a:lstStyle/>
            <a:p>
              <a:endParaRPr lang="zh-CN" altLang="en-US">
                <a:solidFill>
                  <a:schemeClr val="tx1">
                    <a:lumMod val="75000"/>
                    <a:lumOff val="25000"/>
                  </a:schemeClr>
                </a:solidFill>
              </a:endParaRPr>
            </a:p>
          </p:txBody>
        </p:sp>
      </p:grpSp>
      <p:grpSp>
        <p:nvGrpSpPr>
          <p:cNvPr id="33" name="组合 32"/>
          <p:cNvGrpSpPr/>
          <p:nvPr/>
        </p:nvGrpSpPr>
        <p:grpSpPr>
          <a:xfrm>
            <a:off x="2317680" y="3797300"/>
            <a:ext cx="7750316" cy="1984221"/>
            <a:chOff x="2317680" y="3797300"/>
            <a:chExt cx="7750316" cy="1984221"/>
          </a:xfrm>
        </p:grpSpPr>
        <p:sp>
          <p:nvSpPr>
            <p:cNvPr id="12" name="Line 14"/>
            <p:cNvSpPr>
              <a:spLocks noChangeShapeType="1"/>
            </p:cNvSpPr>
            <p:nvPr/>
          </p:nvSpPr>
          <p:spPr bwMode="auto">
            <a:xfrm>
              <a:off x="3333750" y="3813175"/>
              <a:ext cx="3175" cy="822325"/>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14" name="Line 16"/>
            <p:cNvSpPr>
              <a:spLocks noChangeShapeType="1"/>
            </p:cNvSpPr>
            <p:nvPr/>
          </p:nvSpPr>
          <p:spPr bwMode="auto">
            <a:xfrm>
              <a:off x="6191250" y="3797300"/>
              <a:ext cx="0" cy="822325"/>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16" name="Line 18"/>
            <p:cNvSpPr>
              <a:spLocks noChangeShapeType="1"/>
            </p:cNvSpPr>
            <p:nvPr/>
          </p:nvSpPr>
          <p:spPr bwMode="auto">
            <a:xfrm>
              <a:off x="9034463" y="3797300"/>
              <a:ext cx="0" cy="822325"/>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tx1">
                    <a:lumMod val="75000"/>
                    <a:lumOff val="25000"/>
                  </a:schemeClr>
                </a:solidFill>
              </a:endParaRPr>
            </a:p>
          </p:txBody>
        </p:sp>
        <p:sp>
          <p:nvSpPr>
            <p:cNvPr id="19" name="Oval 21"/>
            <p:cNvSpPr>
              <a:spLocks noChangeArrowheads="1"/>
            </p:cNvSpPr>
            <p:nvPr/>
          </p:nvSpPr>
          <p:spPr bwMode="auto">
            <a:xfrm>
              <a:off x="3170238" y="4619625"/>
              <a:ext cx="342900" cy="342900"/>
            </a:xfrm>
            <a:prstGeom prst="ellipse">
              <a:avLst/>
            </a:prstGeom>
            <a:solidFill>
              <a:srgbClr val="34B3EC"/>
            </a:solidFill>
            <a:ln>
              <a:noFill/>
            </a:ln>
            <a:effectLst/>
          </p:spPr>
          <p:txBody>
            <a:bodyPr anchor="ctr"/>
            <a:lstStyle/>
            <a:p>
              <a:endParaRPr lang="zh-CN" altLang="en-US">
                <a:solidFill>
                  <a:schemeClr val="tx1">
                    <a:lumMod val="75000"/>
                    <a:lumOff val="25000"/>
                  </a:schemeClr>
                </a:solidFill>
              </a:endParaRPr>
            </a:p>
          </p:txBody>
        </p:sp>
        <p:sp>
          <p:nvSpPr>
            <p:cNvPr id="20" name="Oval 22"/>
            <p:cNvSpPr>
              <a:spLocks noChangeArrowheads="1"/>
            </p:cNvSpPr>
            <p:nvPr/>
          </p:nvSpPr>
          <p:spPr bwMode="auto">
            <a:xfrm>
              <a:off x="6018213" y="4635500"/>
              <a:ext cx="342900" cy="342900"/>
            </a:xfrm>
            <a:prstGeom prst="ellipse">
              <a:avLst/>
            </a:prstGeom>
            <a:solidFill>
              <a:srgbClr val="34B3EC"/>
            </a:solidFill>
            <a:ln>
              <a:noFill/>
            </a:ln>
            <a:effectLst/>
          </p:spPr>
          <p:txBody>
            <a:bodyPr anchor="ctr"/>
            <a:lstStyle/>
            <a:p>
              <a:endParaRPr lang="zh-CN" altLang="en-US">
                <a:solidFill>
                  <a:schemeClr val="tx1">
                    <a:lumMod val="75000"/>
                    <a:lumOff val="25000"/>
                  </a:schemeClr>
                </a:solidFill>
              </a:endParaRPr>
            </a:p>
          </p:txBody>
        </p:sp>
        <p:sp>
          <p:nvSpPr>
            <p:cNvPr id="22" name="Oval 24"/>
            <p:cNvSpPr>
              <a:spLocks noChangeArrowheads="1"/>
            </p:cNvSpPr>
            <p:nvPr/>
          </p:nvSpPr>
          <p:spPr bwMode="auto">
            <a:xfrm>
              <a:off x="8872538" y="4602163"/>
              <a:ext cx="342900" cy="342900"/>
            </a:xfrm>
            <a:prstGeom prst="ellipse">
              <a:avLst/>
            </a:prstGeom>
            <a:solidFill>
              <a:srgbClr val="34B3EC"/>
            </a:solidFill>
            <a:ln>
              <a:noFill/>
            </a:ln>
            <a:effectLst/>
          </p:spPr>
          <p:txBody>
            <a:bodyPr anchor="ctr"/>
            <a:lstStyle/>
            <a:p>
              <a:endParaRPr lang="zh-CN" altLang="en-US">
                <a:solidFill>
                  <a:schemeClr val="tx1">
                    <a:lumMod val="75000"/>
                    <a:lumOff val="25000"/>
                  </a:schemeClr>
                </a:solidFill>
              </a:endParaRPr>
            </a:p>
          </p:txBody>
        </p:sp>
        <p:sp>
          <p:nvSpPr>
            <p:cNvPr id="28" name="Text Box 30"/>
            <p:cNvSpPr txBox="1">
              <a:spLocks noChangeArrowheads="1"/>
            </p:cNvSpPr>
            <p:nvPr/>
          </p:nvSpPr>
          <p:spPr bwMode="auto">
            <a:xfrm>
              <a:off x="2317680" y="5103813"/>
              <a:ext cx="2063148" cy="67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9" name="Text Box 31"/>
            <p:cNvSpPr txBox="1">
              <a:spLocks noChangeArrowheads="1"/>
            </p:cNvSpPr>
            <p:nvPr/>
          </p:nvSpPr>
          <p:spPr bwMode="auto">
            <a:xfrm>
              <a:off x="5225980" y="5103813"/>
              <a:ext cx="2067066" cy="67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30" name="Text Box 32"/>
            <p:cNvSpPr txBox="1">
              <a:spLocks noChangeArrowheads="1"/>
            </p:cNvSpPr>
            <p:nvPr/>
          </p:nvSpPr>
          <p:spPr bwMode="auto">
            <a:xfrm>
              <a:off x="8000930" y="5103813"/>
              <a:ext cx="2067066" cy="67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56803" tIns="78402" rIns="156803" bIns="78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sp>
        <p:nvSpPr>
          <p:cNvPr id="34"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04</a:t>
            </a:r>
            <a:r>
              <a:rPr lang="zh-CN" altLang="en-US" sz="2400" dirty="0">
                <a:solidFill>
                  <a:srgbClr val="C52433"/>
                </a:solidFill>
                <a:latin typeface="微软雅黑" panose="020B0503020204020204" pitchFamily="34" charset="-122"/>
                <a:ea typeface="微软雅黑" panose="020B0503020204020204" pitchFamily="34" charset="-122"/>
              </a:rPr>
              <a:t>工作计划</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par>
                                <p:cTn id="12" presetID="22" presetClass="entr" presetSubtype="1"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2"/>
          <p:cNvCxnSpPr>
            <a:cxnSpLocks noChangeShapeType="1"/>
          </p:cNvCxnSpPr>
          <p:nvPr/>
        </p:nvCxnSpPr>
        <p:spPr bwMode="auto">
          <a:xfrm>
            <a:off x="5400675" y="2411413"/>
            <a:ext cx="1049338" cy="784225"/>
          </a:xfrm>
          <a:prstGeom prst="line">
            <a:avLst/>
          </a:prstGeom>
          <a:noFill/>
          <a:ln w="6350">
            <a:solidFill>
              <a:schemeClr val="bg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 name="直接连接符 23"/>
          <p:cNvCxnSpPr>
            <a:cxnSpLocks noChangeShapeType="1"/>
          </p:cNvCxnSpPr>
          <p:nvPr/>
        </p:nvCxnSpPr>
        <p:spPr bwMode="auto">
          <a:xfrm>
            <a:off x="5376863" y="4518025"/>
            <a:ext cx="1062037" cy="768350"/>
          </a:xfrm>
          <a:prstGeom prst="line">
            <a:avLst/>
          </a:prstGeom>
          <a:noFill/>
          <a:ln w="6350">
            <a:solidFill>
              <a:schemeClr val="bg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7" name="组合 16"/>
          <p:cNvGrpSpPr/>
          <p:nvPr/>
        </p:nvGrpSpPr>
        <p:grpSpPr>
          <a:xfrm>
            <a:off x="4794250" y="1854200"/>
            <a:ext cx="4092575" cy="815975"/>
            <a:chOff x="4794250" y="1854200"/>
            <a:chExt cx="4092575" cy="815975"/>
          </a:xfrm>
        </p:grpSpPr>
        <p:sp>
          <p:nvSpPr>
            <p:cNvPr id="5" name="任意多边形 24"/>
            <p:cNvSpPr>
              <a:spLocks noChangeArrowheads="1"/>
            </p:cNvSpPr>
            <p:nvPr/>
          </p:nvSpPr>
          <p:spPr bwMode="auto">
            <a:xfrm>
              <a:off x="5792788" y="1928813"/>
              <a:ext cx="3094037" cy="666750"/>
            </a:xfrm>
            <a:custGeom>
              <a:avLst/>
              <a:gdLst>
                <a:gd name="T0" fmla="*/ 223402 w 2872027"/>
                <a:gd name="T1" fmla="*/ 0 h 695325"/>
                <a:gd name="T2" fmla="*/ 3265124 w 2872027"/>
                <a:gd name="T3" fmla="*/ 0 h 695325"/>
                <a:gd name="T4" fmla="*/ 3333299 w 2872027"/>
                <a:gd name="T5" fmla="*/ 53910 h 695325"/>
                <a:gd name="T6" fmla="*/ 3333299 w 2872027"/>
                <a:gd name="T7" fmla="*/ 584230 h 695325"/>
                <a:gd name="T8" fmla="*/ 3265124 w 2872027"/>
                <a:gd name="T9" fmla="*/ 638139 h 695325"/>
                <a:gd name="T10" fmla="*/ 223402 w 2872027"/>
                <a:gd name="T11" fmla="*/ 638139 h 695325"/>
                <a:gd name="T12" fmla="*/ 155227 w 2872027"/>
                <a:gd name="T13" fmla="*/ 584230 h 695325"/>
                <a:gd name="T14" fmla="*/ 155227 w 2872027"/>
                <a:gd name="T15" fmla="*/ 449667 h 695325"/>
                <a:gd name="T16" fmla="*/ 152744 w 2872027"/>
                <a:gd name="T17" fmla="*/ 448718 h 695325"/>
                <a:gd name="T18" fmla="*/ 0 w 2872027"/>
                <a:gd name="T19" fmla="*/ 316952 h 695325"/>
                <a:gd name="T20" fmla="*/ 152744 w 2872027"/>
                <a:gd name="T21" fmla="*/ 187380 h 695325"/>
                <a:gd name="T22" fmla="*/ 155227 w 2872027"/>
                <a:gd name="T23" fmla="*/ 186466 h 695325"/>
                <a:gd name="T24" fmla="*/ 155227 w 2872027"/>
                <a:gd name="T25" fmla="*/ 53910 h 695325"/>
                <a:gd name="T26" fmla="*/ 223402 w 2872027"/>
                <a:gd name="T27" fmla="*/ 0 h 695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2027"/>
                <a:gd name="T43" fmla="*/ 0 h 695325"/>
                <a:gd name="T44" fmla="*/ 2872027 w 2872027"/>
                <a:gd name="T45" fmla="*/ 695325 h 695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2027" h="695325">
                  <a:moveTo>
                    <a:pt x="192487" y="0"/>
                  </a:moveTo>
                  <a:lnTo>
                    <a:pt x="2813286" y="0"/>
                  </a:lnTo>
                  <a:cubicBezTo>
                    <a:pt x="2845728" y="0"/>
                    <a:pt x="2872027" y="26299"/>
                    <a:pt x="2872027" y="58741"/>
                  </a:cubicBezTo>
                  <a:lnTo>
                    <a:pt x="2872027" y="636584"/>
                  </a:lnTo>
                  <a:cubicBezTo>
                    <a:pt x="2872027" y="669026"/>
                    <a:pt x="2845728" y="695325"/>
                    <a:pt x="2813286" y="695325"/>
                  </a:cubicBezTo>
                  <a:lnTo>
                    <a:pt x="192487" y="695325"/>
                  </a:lnTo>
                  <a:cubicBezTo>
                    <a:pt x="160045" y="695325"/>
                    <a:pt x="133746" y="669026"/>
                    <a:pt x="133746" y="636584"/>
                  </a:cubicBezTo>
                  <a:lnTo>
                    <a:pt x="133746" y="489963"/>
                  </a:lnTo>
                  <a:lnTo>
                    <a:pt x="131607" y="488929"/>
                  </a:lnTo>
                  <a:cubicBezTo>
                    <a:pt x="62470" y="450723"/>
                    <a:pt x="0" y="395990"/>
                    <a:pt x="0" y="345355"/>
                  </a:cubicBezTo>
                  <a:cubicBezTo>
                    <a:pt x="0" y="294719"/>
                    <a:pt x="62470" y="241183"/>
                    <a:pt x="131607" y="204172"/>
                  </a:cubicBezTo>
                  <a:lnTo>
                    <a:pt x="133746" y="203175"/>
                  </a:lnTo>
                  <a:lnTo>
                    <a:pt x="133746" y="58741"/>
                  </a:lnTo>
                  <a:cubicBezTo>
                    <a:pt x="133746" y="26299"/>
                    <a:pt x="160045" y="0"/>
                    <a:pt x="192487" y="0"/>
                  </a:cubicBezTo>
                  <a:close/>
                </a:path>
              </a:pathLst>
            </a:custGeom>
            <a:solidFill>
              <a:srgbClr val="34B3EC"/>
            </a:solidFill>
            <a:ln>
              <a:noFill/>
            </a:ln>
            <a:effectLst>
              <a:outerShdw dist="38100" dir="2700000" algn="ctr" rotWithShape="0">
                <a:srgbClr val="F098B5">
                  <a:alpha val="34998"/>
                </a:srgbClr>
              </a:outerShdw>
            </a:effectLst>
          </p:spPr>
          <p:txBody>
            <a:bodyPr anchor="ctr"/>
            <a:lstStyle/>
            <a:p>
              <a:pPr algn="ctr">
                <a:lnSpc>
                  <a:spcPct val="110000"/>
                </a:lnSpc>
              </a:pPr>
              <a:r>
                <a:rPr lang="zh-CN" altLang="en-US">
                  <a:solidFill>
                    <a:srgbClr val="FFFFFF"/>
                  </a:solidFill>
                  <a:ea typeface="微软雅黑" panose="020B0503020204020204" pitchFamily="34" charset="-122"/>
                </a:rPr>
                <a:t>请在此处输入您的文本</a:t>
              </a:r>
              <a:endParaRPr lang="zh-CN" altLang="en-US">
                <a:solidFill>
                  <a:srgbClr val="FFFFFF"/>
                </a:solidFill>
                <a:ea typeface="微软雅黑" panose="020B0503020204020204" pitchFamily="34" charset="-122"/>
              </a:endParaRPr>
            </a:p>
          </p:txBody>
        </p:sp>
        <p:sp>
          <p:nvSpPr>
            <p:cNvPr id="6" name="任意多边形 26"/>
            <p:cNvSpPr/>
            <p:nvPr/>
          </p:nvSpPr>
          <p:spPr bwMode="auto">
            <a:xfrm rot="5400000">
              <a:off x="4868862" y="1779588"/>
              <a:ext cx="815975" cy="965200"/>
            </a:xfrm>
            <a:custGeom>
              <a:avLst/>
              <a:gdLst>
                <a:gd name="T0" fmla="*/ 0 w 853440"/>
                <a:gd name="T1" fmla="*/ 557010 h 1009015"/>
                <a:gd name="T2" fmla="*/ 249180 w 853440"/>
                <a:gd name="T3" fmla="*/ 180897 h 1009015"/>
                <a:gd name="T4" fmla="*/ 314963 w 853440"/>
                <a:gd name="T5" fmla="*/ 160467 h 1009015"/>
                <a:gd name="T6" fmla="*/ 407988 w 853440"/>
                <a:gd name="T7" fmla="*/ 0 h 1009015"/>
                <a:gd name="T8" fmla="*/ 501012 w 853440"/>
                <a:gd name="T9" fmla="*/ 160467 h 1009015"/>
                <a:gd name="T10" fmla="*/ 566795 w 853440"/>
                <a:gd name="T11" fmla="*/ 180897 h 1009015"/>
                <a:gd name="T12" fmla="*/ 815975 w 853440"/>
                <a:gd name="T13" fmla="*/ 557010 h 1009015"/>
                <a:gd name="T14" fmla="*/ 407988 w 853440"/>
                <a:gd name="T15" fmla="*/ 965200 h 1009015"/>
                <a:gd name="T16" fmla="*/ 0 w 853440"/>
                <a:gd name="T17" fmla="*/ 557010 h 10090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3440" h="1009015">
                  <a:moveTo>
                    <a:pt x="0" y="582295"/>
                  </a:moveTo>
                  <a:cubicBezTo>
                    <a:pt x="0" y="405542"/>
                    <a:pt x="107465" y="253889"/>
                    <a:pt x="260621" y="189109"/>
                  </a:cubicBezTo>
                  <a:lnTo>
                    <a:pt x="329424" y="167751"/>
                  </a:lnTo>
                  <a:lnTo>
                    <a:pt x="426720" y="0"/>
                  </a:lnTo>
                  <a:lnTo>
                    <a:pt x="524016" y="167751"/>
                  </a:lnTo>
                  <a:lnTo>
                    <a:pt x="592819" y="189109"/>
                  </a:lnTo>
                  <a:cubicBezTo>
                    <a:pt x="745975" y="253889"/>
                    <a:pt x="853440" y="405542"/>
                    <a:pt x="853440" y="582295"/>
                  </a:cubicBezTo>
                  <a:cubicBezTo>
                    <a:pt x="853440" y="817966"/>
                    <a:pt x="662391" y="1009015"/>
                    <a:pt x="426720" y="1009015"/>
                  </a:cubicBezTo>
                  <a:cubicBezTo>
                    <a:pt x="191049" y="1009015"/>
                    <a:pt x="0" y="817966"/>
                    <a:pt x="0" y="582295"/>
                  </a:cubicBezTo>
                  <a:close/>
                </a:path>
              </a:pathLst>
            </a:custGeom>
            <a:solidFill>
              <a:srgbClr val="34B3EC"/>
            </a:solidFill>
            <a:ln>
              <a:noFill/>
            </a:ln>
            <a:effectLst>
              <a:outerShdw dist="38100" dir="8100000" algn="ctr" rotWithShape="0">
                <a:srgbClr val="F098B5">
                  <a:alpha val="34998"/>
                </a:srgbClr>
              </a:outerShdw>
            </a:effectLst>
          </p:spPr>
          <p:txBody>
            <a:bodyPr anchor="ctr"/>
            <a:lstStyle/>
            <a:p>
              <a:endParaRPr lang="zh-CN" altLang="en-US"/>
            </a:p>
          </p:txBody>
        </p:sp>
        <p:sp>
          <p:nvSpPr>
            <p:cNvPr id="7" name="椭圆 27"/>
            <p:cNvSpPr>
              <a:spLocks noChangeArrowheads="1"/>
            </p:cNvSpPr>
            <p:nvPr/>
          </p:nvSpPr>
          <p:spPr bwMode="auto">
            <a:xfrm>
              <a:off x="4938713" y="2005013"/>
              <a:ext cx="515937" cy="514350"/>
            </a:xfrm>
            <a:prstGeom prst="ellipse">
              <a:avLst/>
            </a:prstGeom>
            <a:noFill/>
            <a:ln w="12700">
              <a:solidFill>
                <a:srgbClr val="FFFFFF"/>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en-US" altLang="zh-CN" sz="3200">
                  <a:solidFill>
                    <a:srgbClr val="FFFFFF"/>
                  </a:solidFill>
                  <a:latin typeface="微软雅黑" panose="020B0503020204020204" pitchFamily="34" charset="-122"/>
                  <a:ea typeface="微软雅黑" panose="020B0503020204020204" pitchFamily="34" charset="-122"/>
                </a:rPr>
                <a:t>1</a:t>
              </a:r>
              <a:endParaRPr lang="en-US" altLang="zh-CN" sz="3200">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955925" y="2921000"/>
            <a:ext cx="4095750" cy="1358900"/>
            <a:chOff x="2955925" y="2921000"/>
            <a:chExt cx="4095750" cy="1358900"/>
          </a:xfrm>
        </p:grpSpPr>
        <p:cxnSp>
          <p:nvCxnSpPr>
            <p:cNvPr id="2" name="直接连接符 21"/>
            <p:cNvCxnSpPr>
              <a:cxnSpLocks noChangeShapeType="1"/>
            </p:cNvCxnSpPr>
            <p:nvPr/>
          </p:nvCxnSpPr>
          <p:spPr bwMode="auto">
            <a:xfrm flipH="1">
              <a:off x="5367338" y="3511550"/>
              <a:ext cx="1062037" cy="768350"/>
            </a:xfrm>
            <a:prstGeom prst="line">
              <a:avLst/>
            </a:prstGeom>
            <a:noFill/>
            <a:ln w="6350">
              <a:solidFill>
                <a:schemeClr val="bg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任意多边形 28"/>
            <p:cNvSpPr>
              <a:spLocks noChangeArrowheads="1"/>
            </p:cNvSpPr>
            <p:nvPr/>
          </p:nvSpPr>
          <p:spPr bwMode="auto">
            <a:xfrm flipH="1">
              <a:off x="2955925" y="2995613"/>
              <a:ext cx="3094038" cy="666750"/>
            </a:xfrm>
            <a:custGeom>
              <a:avLst/>
              <a:gdLst>
                <a:gd name="T0" fmla="*/ 223399 w 2872027"/>
                <a:gd name="T1" fmla="*/ 0 h 695325"/>
                <a:gd name="T2" fmla="*/ 3265080 w 2872027"/>
                <a:gd name="T3" fmla="*/ 0 h 695325"/>
                <a:gd name="T4" fmla="*/ 3333255 w 2872027"/>
                <a:gd name="T5" fmla="*/ 53910 h 695325"/>
                <a:gd name="T6" fmla="*/ 3333255 w 2872027"/>
                <a:gd name="T7" fmla="*/ 584230 h 695325"/>
                <a:gd name="T8" fmla="*/ 3265080 w 2872027"/>
                <a:gd name="T9" fmla="*/ 638139 h 695325"/>
                <a:gd name="T10" fmla="*/ 223399 w 2872027"/>
                <a:gd name="T11" fmla="*/ 638139 h 695325"/>
                <a:gd name="T12" fmla="*/ 155225 w 2872027"/>
                <a:gd name="T13" fmla="*/ 584230 h 695325"/>
                <a:gd name="T14" fmla="*/ 155225 w 2872027"/>
                <a:gd name="T15" fmla="*/ 449667 h 695325"/>
                <a:gd name="T16" fmla="*/ 152742 w 2872027"/>
                <a:gd name="T17" fmla="*/ 448718 h 695325"/>
                <a:gd name="T18" fmla="*/ 0 w 2872027"/>
                <a:gd name="T19" fmla="*/ 316952 h 695325"/>
                <a:gd name="T20" fmla="*/ 152742 w 2872027"/>
                <a:gd name="T21" fmla="*/ 187380 h 695325"/>
                <a:gd name="T22" fmla="*/ 155225 w 2872027"/>
                <a:gd name="T23" fmla="*/ 186466 h 695325"/>
                <a:gd name="T24" fmla="*/ 155225 w 2872027"/>
                <a:gd name="T25" fmla="*/ 53910 h 695325"/>
                <a:gd name="T26" fmla="*/ 223399 w 2872027"/>
                <a:gd name="T27" fmla="*/ 0 h 695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2027"/>
                <a:gd name="T43" fmla="*/ 0 h 695325"/>
                <a:gd name="T44" fmla="*/ 2872027 w 2872027"/>
                <a:gd name="T45" fmla="*/ 695325 h 695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2027" h="695325">
                  <a:moveTo>
                    <a:pt x="192487" y="0"/>
                  </a:moveTo>
                  <a:lnTo>
                    <a:pt x="2813286" y="0"/>
                  </a:lnTo>
                  <a:cubicBezTo>
                    <a:pt x="2845728" y="0"/>
                    <a:pt x="2872027" y="26299"/>
                    <a:pt x="2872027" y="58741"/>
                  </a:cubicBezTo>
                  <a:lnTo>
                    <a:pt x="2872027" y="636584"/>
                  </a:lnTo>
                  <a:cubicBezTo>
                    <a:pt x="2872027" y="669026"/>
                    <a:pt x="2845728" y="695325"/>
                    <a:pt x="2813286" y="695325"/>
                  </a:cubicBezTo>
                  <a:lnTo>
                    <a:pt x="192487" y="695325"/>
                  </a:lnTo>
                  <a:cubicBezTo>
                    <a:pt x="160045" y="695325"/>
                    <a:pt x="133746" y="669026"/>
                    <a:pt x="133746" y="636584"/>
                  </a:cubicBezTo>
                  <a:lnTo>
                    <a:pt x="133746" y="489963"/>
                  </a:lnTo>
                  <a:lnTo>
                    <a:pt x="131607" y="488929"/>
                  </a:lnTo>
                  <a:cubicBezTo>
                    <a:pt x="62470" y="450723"/>
                    <a:pt x="0" y="395990"/>
                    <a:pt x="0" y="345355"/>
                  </a:cubicBezTo>
                  <a:cubicBezTo>
                    <a:pt x="0" y="294719"/>
                    <a:pt x="62470" y="241183"/>
                    <a:pt x="131607" y="204172"/>
                  </a:cubicBezTo>
                  <a:lnTo>
                    <a:pt x="133746" y="203175"/>
                  </a:lnTo>
                  <a:lnTo>
                    <a:pt x="133746" y="58741"/>
                  </a:lnTo>
                  <a:cubicBezTo>
                    <a:pt x="133746" y="26299"/>
                    <a:pt x="160045" y="0"/>
                    <a:pt x="192487" y="0"/>
                  </a:cubicBezTo>
                  <a:close/>
                </a:path>
              </a:pathLst>
            </a:custGeom>
            <a:solidFill>
              <a:srgbClr val="E27E91"/>
            </a:solidFill>
            <a:ln>
              <a:noFill/>
            </a:ln>
            <a:effectLst>
              <a:outerShdw dist="38100" dir="8100000" algn="ctr" rotWithShape="0">
                <a:srgbClr val="F098B5">
                  <a:alpha val="34998"/>
                </a:srgbClr>
              </a:outerShdw>
            </a:effectLst>
          </p:spPr>
          <p:txBody>
            <a:bodyPr anchor="ctr"/>
            <a:lstStyle/>
            <a:p>
              <a:pPr algn="ctr">
                <a:lnSpc>
                  <a:spcPct val="110000"/>
                </a:lnSpc>
              </a:pPr>
              <a:r>
                <a:rPr lang="zh-CN" altLang="en-US">
                  <a:solidFill>
                    <a:srgbClr val="FFFFFF"/>
                  </a:solidFill>
                  <a:ea typeface="微软雅黑" panose="020B0503020204020204" pitchFamily="34" charset="-122"/>
                </a:rPr>
                <a:t>请在此处输入您的文本</a:t>
              </a:r>
              <a:endParaRPr lang="zh-CN" altLang="en-US">
                <a:solidFill>
                  <a:srgbClr val="FFFFFF"/>
                </a:solidFill>
                <a:ea typeface="微软雅黑" panose="020B0503020204020204" pitchFamily="34" charset="-122"/>
              </a:endParaRPr>
            </a:p>
          </p:txBody>
        </p:sp>
        <p:sp>
          <p:nvSpPr>
            <p:cNvPr id="9" name="任意多边形 30"/>
            <p:cNvSpPr/>
            <p:nvPr/>
          </p:nvSpPr>
          <p:spPr bwMode="auto">
            <a:xfrm flipH="1">
              <a:off x="6094413" y="2921000"/>
              <a:ext cx="957262" cy="815975"/>
            </a:xfrm>
            <a:custGeom>
              <a:avLst/>
              <a:gdLst>
                <a:gd name="T0" fmla="*/ 408691 w 999490"/>
                <a:gd name="T1" fmla="*/ 0 h 853440"/>
                <a:gd name="T2" fmla="*/ 0 w 999490"/>
                <a:gd name="T3" fmla="*/ 407988 h 853440"/>
                <a:gd name="T4" fmla="*/ 408691 w 999490"/>
                <a:gd name="T5" fmla="*/ 815975 h 853440"/>
                <a:gd name="T6" fmla="*/ 785265 w 999490"/>
                <a:gd name="T7" fmla="*/ 566795 h 853440"/>
                <a:gd name="T8" fmla="*/ 807725 w 999490"/>
                <a:gd name="T9" fmla="*/ 494570 h 853440"/>
                <a:gd name="T10" fmla="*/ 957262 w 999490"/>
                <a:gd name="T11" fmla="*/ 407988 h 853440"/>
                <a:gd name="T12" fmla="*/ 807725 w 999490"/>
                <a:gd name="T13" fmla="*/ 321405 h 853440"/>
                <a:gd name="T14" fmla="*/ 785265 w 999490"/>
                <a:gd name="T15" fmla="*/ 249180 h 853440"/>
                <a:gd name="T16" fmla="*/ 408691 w 999490"/>
                <a:gd name="T17" fmla="*/ 0 h 853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9490" h="853440">
                  <a:moveTo>
                    <a:pt x="426720" y="0"/>
                  </a:moveTo>
                  <a:cubicBezTo>
                    <a:pt x="191049" y="0"/>
                    <a:pt x="0" y="191049"/>
                    <a:pt x="0" y="426720"/>
                  </a:cubicBezTo>
                  <a:cubicBezTo>
                    <a:pt x="0" y="662391"/>
                    <a:pt x="191049" y="853440"/>
                    <a:pt x="426720" y="853440"/>
                  </a:cubicBezTo>
                  <a:cubicBezTo>
                    <a:pt x="603473" y="853440"/>
                    <a:pt x="755127" y="745975"/>
                    <a:pt x="819906" y="592819"/>
                  </a:cubicBezTo>
                  <a:lnTo>
                    <a:pt x="843356" y="517278"/>
                  </a:lnTo>
                  <a:lnTo>
                    <a:pt x="999490" y="426720"/>
                  </a:lnTo>
                  <a:lnTo>
                    <a:pt x="843356" y="336162"/>
                  </a:lnTo>
                  <a:lnTo>
                    <a:pt x="819906" y="260621"/>
                  </a:lnTo>
                  <a:cubicBezTo>
                    <a:pt x="755127" y="107465"/>
                    <a:pt x="603473" y="0"/>
                    <a:pt x="426720" y="0"/>
                  </a:cubicBezTo>
                  <a:close/>
                </a:path>
              </a:pathLst>
            </a:custGeom>
            <a:solidFill>
              <a:srgbClr val="E27E91"/>
            </a:solidFill>
            <a:ln>
              <a:noFill/>
            </a:ln>
            <a:effectLst>
              <a:outerShdw dist="38100" dir="2700000" algn="ctr" rotWithShape="0">
                <a:srgbClr val="F098B5">
                  <a:alpha val="34998"/>
                </a:srgbClr>
              </a:outerShdw>
            </a:effectLst>
          </p:spPr>
          <p:txBody>
            <a:bodyPr anchor="ctr"/>
            <a:lstStyle/>
            <a:p>
              <a:endParaRPr lang="zh-CN" altLang="en-US"/>
            </a:p>
          </p:txBody>
        </p:sp>
        <p:sp>
          <p:nvSpPr>
            <p:cNvPr id="10" name="椭圆 31"/>
            <p:cNvSpPr>
              <a:spLocks noChangeArrowheads="1"/>
            </p:cNvSpPr>
            <p:nvPr/>
          </p:nvSpPr>
          <p:spPr bwMode="auto">
            <a:xfrm flipH="1">
              <a:off x="6380163" y="3071813"/>
              <a:ext cx="515937" cy="514350"/>
            </a:xfrm>
            <a:prstGeom prst="ellipse">
              <a:avLst/>
            </a:prstGeom>
            <a:noFill/>
            <a:ln w="12700">
              <a:solidFill>
                <a:srgbClr val="FFFFFF"/>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en-US" altLang="zh-CN" sz="3200">
                  <a:solidFill>
                    <a:srgbClr val="FFFFFF"/>
                  </a:solidFill>
                  <a:latin typeface="微软雅黑" panose="020B0503020204020204" pitchFamily="34" charset="-122"/>
                  <a:ea typeface="微软雅黑" panose="020B0503020204020204" pitchFamily="34" charset="-122"/>
                </a:rPr>
                <a:t>2</a:t>
              </a:r>
              <a:endParaRPr lang="en-US" altLang="zh-CN" sz="320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794250" y="3987800"/>
            <a:ext cx="4092575" cy="815975"/>
            <a:chOff x="4794250" y="3987800"/>
            <a:chExt cx="4092575" cy="815975"/>
          </a:xfrm>
        </p:grpSpPr>
        <p:sp>
          <p:nvSpPr>
            <p:cNvPr id="11" name="任意多边形 32"/>
            <p:cNvSpPr>
              <a:spLocks noChangeArrowheads="1"/>
            </p:cNvSpPr>
            <p:nvPr/>
          </p:nvSpPr>
          <p:spPr bwMode="auto">
            <a:xfrm>
              <a:off x="5792788" y="4062413"/>
              <a:ext cx="3094037" cy="666750"/>
            </a:xfrm>
            <a:custGeom>
              <a:avLst/>
              <a:gdLst>
                <a:gd name="T0" fmla="*/ 223402 w 2872027"/>
                <a:gd name="T1" fmla="*/ 0 h 695325"/>
                <a:gd name="T2" fmla="*/ 3265124 w 2872027"/>
                <a:gd name="T3" fmla="*/ 0 h 695325"/>
                <a:gd name="T4" fmla="*/ 3333299 w 2872027"/>
                <a:gd name="T5" fmla="*/ 53910 h 695325"/>
                <a:gd name="T6" fmla="*/ 3333299 w 2872027"/>
                <a:gd name="T7" fmla="*/ 584230 h 695325"/>
                <a:gd name="T8" fmla="*/ 3265124 w 2872027"/>
                <a:gd name="T9" fmla="*/ 638139 h 695325"/>
                <a:gd name="T10" fmla="*/ 223402 w 2872027"/>
                <a:gd name="T11" fmla="*/ 638139 h 695325"/>
                <a:gd name="T12" fmla="*/ 155227 w 2872027"/>
                <a:gd name="T13" fmla="*/ 584230 h 695325"/>
                <a:gd name="T14" fmla="*/ 155227 w 2872027"/>
                <a:gd name="T15" fmla="*/ 449667 h 695325"/>
                <a:gd name="T16" fmla="*/ 152744 w 2872027"/>
                <a:gd name="T17" fmla="*/ 448718 h 695325"/>
                <a:gd name="T18" fmla="*/ 0 w 2872027"/>
                <a:gd name="T19" fmla="*/ 316952 h 695325"/>
                <a:gd name="T20" fmla="*/ 152744 w 2872027"/>
                <a:gd name="T21" fmla="*/ 187380 h 695325"/>
                <a:gd name="T22" fmla="*/ 155227 w 2872027"/>
                <a:gd name="T23" fmla="*/ 186466 h 695325"/>
                <a:gd name="T24" fmla="*/ 155227 w 2872027"/>
                <a:gd name="T25" fmla="*/ 53910 h 695325"/>
                <a:gd name="T26" fmla="*/ 223402 w 2872027"/>
                <a:gd name="T27" fmla="*/ 0 h 695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2027"/>
                <a:gd name="T43" fmla="*/ 0 h 695325"/>
                <a:gd name="T44" fmla="*/ 2872027 w 2872027"/>
                <a:gd name="T45" fmla="*/ 695325 h 695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2027" h="695325">
                  <a:moveTo>
                    <a:pt x="192487" y="0"/>
                  </a:moveTo>
                  <a:lnTo>
                    <a:pt x="2813286" y="0"/>
                  </a:lnTo>
                  <a:cubicBezTo>
                    <a:pt x="2845728" y="0"/>
                    <a:pt x="2872027" y="26299"/>
                    <a:pt x="2872027" y="58741"/>
                  </a:cubicBezTo>
                  <a:lnTo>
                    <a:pt x="2872027" y="636584"/>
                  </a:lnTo>
                  <a:cubicBezTo>
                    <a:pt x="2872027" y="669026"/>
                    <a:pt x="2845728" y="695325"/>
                    <a:pt x="2813286" y="695325"/>
                  </a:cubicBezTo>
                  <a:lnTo>
                    <a:pt x="192487" y="695325"/>
                  </a:lnTo>
                  <a:cubicBezTo>
                    <a:pt x="160045" y="695325"/>
                    <a:pt x="133746" y="669026"/>
                    <a:pt x="133746" y="636584"/>
                  </a:cubicBezTo>
                  <a:lnTo>
                    <a:pt x="133746" y="489963"/>
                  </a:lnTo>
                  <a:lnTo>
                    <a:pt x="131607" y="488929"/>
                  </a:lnTo>
                  <a:cubicBezTo>
                    <a:pt x="62470" y="450723"/>
                    <a:pt x="0" y="395990"/>
                    <a:pt x="0" y="345355"/>
                  </a:cubicBezTo>
                  <a:cubicBezTo>
                    <a:pt x="0" y="294719"/>
                    <a:pt x="62470" y="241183"/>
                    <a:pt x="131607" y="204172"/>
                  </a:cubicBezTo>
                  <a:lnTo>
                    <a:pt x="133746" y="203175"/>
                  </a:lnTo>
                  <a:lnTo>
                    <a:pt x="133746" y="58741"/>
                  </a:lnTo>
                  <a:cubicBezTo>
                    <a:pt x="133746" y="26299"/>
                    <a:pt x="160045" y="0"/>
                    <a:pt x="192487" y="0"/>
                  </a:cubicBezTo>
                  <a:close/>
                </a:path>
              </a:pathLst>
            </a:custGeom>
            <a:solidFill>
              <a:srgbClr val="34B3EC"/>
            </a:solidFill>
            <a:ln>
              <a:noFill/>
            </a:ln>
            <a:effectLst>
              <a:outerShdw dist="38100" dir="2700000" algn="ctr" rotWithShape="0">
                <a:srgbClr val="F098B5">
                  <a:alpha val="34998"/>
                </a:srgbClr>
              </a:outerShdw>
            </a:effectLst>
          </p:spPr>
          <p:txBody>
            <a:bodyPr anchor="ctr"/>
            <a:lstStyle/>
            <a:p>
              <a:pPr algn="ctr">
                <a:lnSpc>
                  <a:spcPct val="110000"/>
                </a:lnSpc>
              </a:pPr>
              <a:r>
                <a:rPr lang="zh-CN" altLang="en-US">
                  <a:solidFill>
                    <a:srgbClr val="FFFFFF"/>
                  </a:solidFill>
                  <a:ea typeface="微软雅黑" panose="020B0503020204020204" pitchFamily="34" charset="-122"/>
                </a:rPr>
                <a:t>请在此处输入您的文本</a:t>
              </a:r>
              <a:endParaRPr lang="zh-CN" altLang="en-US">
                <a:solidFill>
                  <a:srgbClr val="FFFFFF"/>
                </a:solidFill>
                <a:ea typeface="微软雅黑" panose="020B0503020204020204" pitchFamily="34" charset="-122"/>
              </a:endParaRPr>
            </a:p>
          </p:txBody>
        </p:sp>
        <p:sp>
          <p:nvSpPr>
            <p:cNvPr id="12" name="任意多边形 34"/>
            <p:cNvSpPr/>
            <p:nvPr/>
          </p:nvSpPr>
          <p:spPr bwMode="auto">
            <a:xfrm rot="5400000">
              <a:off x="4868862" y="3913188"/>
              <a:ext cx="815975" cy="965200"/>
            </a:xfrm>
            <a:custGeom>
              <a:avLst/>
              <a:gdLst>
                <a:gd name="T0" fmla="*/ 0 w 853440"/>
                <a:gd name="T1" fmla="*/ 557010 h 1009015"/>
                <a:gd name="T2" fmla="*/ 249180 w 853440"/>
                <a:gd name="T3" fmla="*/ 180897 h 1009015"/>
                <a:gd name="T4" fmla="*/ 314963 w 853440"/>
                <a:gd name="T5" fmla="*/ 160467 h 1009015"/>
                <a:gd name="T6" fmla="*/ 407988 w 853440"/>
                <a:gd name="T7" fmla="*/ 0 h 1009015"/>
                <a:gd name="T8" fmla="*/ 501012 w 853440"/>
                <a:gd name="T9" fmla="*/ 160467 h 1009015"/>
                <a:gd name="T10" fmla="*/ 566795 w 853440"/>
                <a:gd name="T11" fmla="*/ 180897 h 1009015"/>
                <a:gd name="T12" fmla="*/ 815975 w 853440"/>
                <a:gd name="T13" fmla="*/ 557010 h 1009015"/>
                <a:gd name="T14" fmla="*/ 407988 w 853440"/>
                <a:gd name="T15" fmla="*/ 965200 h 1009015"/>
                <a:gd name="T16" fmla="*/ 0 w 853440"/>
                <a:gd name="T17" fmla="*/ 557010 h 10090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3440" h="1009015">
                  <a:moveTo>
                    <a:pt x="0" y="582295"/>
                  </a:moveTo>
                  <a:cubicBezTo>
                    <a:pt x="0" y="405542"/>
                    <a:pt x="107465" y="253889"/>
                    <a:pt x="260621" y="189109"/>
                  </a:cubicBezTo>
                  <a:lnTo>
                    <a:pt x="329424" y="167751"/>
                  </a:lnTo>
                  <a:lnTo>
                    <a:pt x="426720" y="0"/>
                  </a:lnTo>
                  <a:lnTo>
                    <a:pt x="524016" y="167751"/>
                  </a:lnTo>
                  <a:lnTo>
                    <a:pt x="592819" y="189109"/>
                  </a:lnTo>
                  <a:cubicBezTo>
                    <a:pt x="745975" y="253889"/>
                    <a:pt x="853440" y="405542"/>
                    <a:pt x="853440" y="582295"/>
                  </a:cubicBezTo>
                  <a:cubicBezTo>
                    <a:pt x="853440" y="817966"/>
                    <a:pt x="662391" y="1009015"/>
                    <a:pt x="426720" y="1009015"/>
                  </a:cubicBezTo>
                  <a:cubicBezTo>
                    <a:pt x="191049" y="1009015"/>
                    <a:pt x="0" y="817966"/>
                    <a:pt x="0" y="582295"/>
                  </a:cubicBezTo>
                  <a:close/>
                </a:path>
              </a:pathLst>
            </a:custGeom>
            <a:solidFill>
              <a:srgbClr val="34B3EC"/>
            </a:solidFill>
            <a:ln>
              <a:noFill/>
            </a:ln>
            <a:effectLst>
              <a:outerShdw dist="38100" dir="8100000" algn="ctr" rotWithShape="0">
                <a:srgbClr val="F098B5">
                  <a:alpha val="34998"/>
                </a:srgbClr>
              </a:outerShdw>
            </a:effectLst>
          </p:spPr>
          <p:txBody>
            <a:bodyPr anchor="ctr"/>
            <a:lstStyle/>
            <a:p>
              <a:endParaRPr lang="zh-CN" altLang="en-US"/>
            </a:p>
          </p:txBody>
        </p:sp>
        <p:sp>
          <p:nvSpPr>
            <p:cNvPr id="13" name="椭圆 35"/>
            <p:cNvSpPr>
              <a:spLocks noChangeArrowheads="1"/>
            </p:cNvSpPr>
            <p:nvPr/>
          </p:nvSpPr>
          <p:spPr bwMode="auto">
            <a:xfrm>
              <a:off x="4932363" y="4132263"/>
              <a:ext cx="515937" cy="514350"/>
            </a:xfrm>
            <a:prstGeom prst="ellipse">
              <a:avLst/>
            </a:prstGeom>
            <a:noFill/>
            <a:ln w="12700">
              <a:solidFill>
                <a:srgbClr val="FFFFFF"/>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en-US" altLang="zh-CN" sz="3200">
                  <a:solidFill>
                    <a:srgbClr val="FFFFFF"/>
                  </a:solidFill>
                  <a:latin typeface="微软雅黑" panose="020B0503020204020204" pitchFamily="34" charset="-122"/>
                  <a:ea typeface="微软雅黑" panose="020B0503020204020204" pitchFamily="34" charset="-122"/>
                </a:rPr>
                <a:t>3</a:t>
              </a:r>
              <a:endParaRPr lang="en-US" altLang="zh-CN" sz="320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955925" y="5054600"/>
            <a:ext cx="4095750" cy="815975"/>
            <a:chOff x="2955925" y="5054600"/>
            <a:chExt cx="4095750" cy="815975"/>
          </a:xfrm>
        </p:grpSpPr>
        <p:sp>
          <p:nvSpPr>
            <p:cNvPr id="14" name="任意多边形 36"/>
            <p:cNvSpPr>
              <a:spLocks noChangeArrowheads="1"/>
            </p:cNvSpPr>
            <p:nvPr/>
          </p:nvSpPr>
          <p:spPr bwMode="auto">
            <a:xfrm flipH="1">
              <a:off x="2955925" y="5129213"/>
              <a:ext cx="3094038" cy="665162"/>
            </a:xfrm>
            <a:custGeom>
              <a:avLst/>
              <a:gdLst>
                <a:gd name="T0" fmla="*/ 223399 w 2872027"/>
                <a:gd name="T1" fmla="*/ 0 h 695325"/>
                <a:gd name="T2" fmla="*/ 3265080 w 2872027"/>
                <a:gd name="T3" fmla="*/ 0 h 695325"/>
                <a:gd name="T4" fmla="*/ 3333255 w 2872027"/>
                <a:gd name="T5" fmla="*/ 53781 h 695325"/>
                <a:gd name="T6" fmla="*/ 3333255 w 2872027"/>
                <a:gd name="T7" fmla="*/ 582838 h 695325"/>
                <a:gd name="T8" fmla="*/ 3265080 w 2872027"/>
                <a:gd name="T9" fmla="*/ 636619 h 695325"/>
                <a:gd name="T10" fmla="*/ 223399 w 2872027"/>
                <a:gd name="T11" fmla="*/ 636619 h 695325"/>
                <a:gd name="T12" fmla="*/ 155225 w 2872027"/>
                <a:gd name="T13" fmla="*/ 582838 h 695325"/>
                <a:gd name="T14" fmla="*/ 155225 w 2872027"/>
                <a:gd name="T15" fmla="*/ 448596 h 695325"/>
                <a:gd name="T16" fmla="*/ 152742 w 2872027"/>
                <a:gd name="T17" fmla="*/ 447650 h 695325"/>
                <a:gd name="T18" fmla="*/ 0 w 2872027"/>
                <a:gd name="T19" fmla="*/ 316197 h 695325"/>
                <a:gd name="T20" fmla="*/ 152742 w 2872027"/>
                <a:gd name="T21" fmla="*/ 186934 h 695325"/>
                <a:gd name="T22" fmla="*/ 155225 w 2872027"/>
                <a:gd name="T23" fmla="*/ 186022 h 695325"/>
                <a:gd name="T24" fmla="*/ 155225 w 2872027"/>
                <a:gd name="T25" fmla="*/ 53781 h 695325"/>
                <a:gd name="T26" fmla="*/ 223399 w 2872027"/>
                <a:gd name="T27" fmla="*/ 0 h 695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2027"/>
                <a:gd name="T43" fmla="*/ 0 h 695325"/>
                <a:gd name="T44" fmla="*/ 2872027 w 2872027"/>
                <a:gd name="T45" fmla="*/ 695325 h 695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2027" h="695325">
                  <a:moveTo>
                    <a:pt x="192487" y="0"/>
                  </a:moveTo>
                  <a:lnTo>
                    <a:pt x="2813286" y="0"/>
                  </a:lnTo>
                  <a:cubicBezTo>
                    <a:pt x="2845728" y="0"/>
                    <a:pt x="2872027" y="26299"/>
                    <a:pt x="2872027" y="58741"/>
                  </a:cubicBezTo>
                  <a:lnTo>
                    <a:pt x="2872027" y="636584"/>
                  </a:lnTo>
                  <a:cubicBezTo>
                    <a:pt x="2872027" y="669026"/>
                    <a:pt x="2845728" y="695325"/>
                    <a:pt x="2813286" y="695325"/>
                  </a:cubicBezTo>
                  <a:lnTo>
                    <a:pt x="192487" y="695325"/>
                  </a:lnTo>
                  <a:cubicBezTo>
                    <a:pt x="160045" y="695325"/>
                    <a:pt x="133746" y="669026"/>
                    <a:pt x="133746" y="636584"/>
                  </a:cubicBezTo>
                  <a:lnTo>
                    <a:pt x="133746" y="489963"/>
                  </a:lnTo>
                  <a:lnTo>
                    <a:pt x="131607" y="488929"/>
                  </a:lnTo>
                  <a:cubicBezTo>
                    <a:pt x="62470" y="450723"/>
                    <a:pt x="0" y="395990"/>
                    <a:pt x="0" y="345355"/>
                  </a:cubicBezTo>
                  <a:cubicBezTo>
                    <a:pt x="0" y="294719"/>
                    <a:pt x="62470" y="241183"/>
                    <a:pt x="131607" y="204172"/>
                  </a:cubicBezTo>
                  <a:lnTo>
                    <a:pt x="133746" y="203175"/>
                  </a:lnTo>
                  <a:lnTo>
                    <a:pt x="133746" y="58741"/>
                  </a:lnTo>
                  <a:cubicBezTo>
                    <a:pt x="133746" y="26299"/>
                    <a:pt x="160045" y="0"/>
                    <a:pt x="192487" y="0"/>
                  </a:cubicBezTo>
                  <a:close/>
                </a:path>
              </a:pathLst>
            </a:custGeom>
            <a:solidFill>
              <a:srgbClr val="E27E91"/>
            </a:solidFill>
            <a:ln>
              <a:noFill/>
            </a:ln>
            <a:effectLst>
              <a:outerShdw dist="38100" dir="8100000" algn="ctr" rotWithShape="0">
                <a:srgbClr val="F098B5">
                  <a:alpha val="34998"/>
                </a:srgbClr>
              </a:outerShdw>
            </a:effectLst>
          </p:spPr>
          <p:txBody>
            <a:bodyPr anchor="ctr"/>
            <a:lstStyle/>
            <a:p>
              <a:pPr algn="ctr">
                <a:lnSpc>
                  <a:spcPct val="110000"/>
                </a:lnSpc>
              </a:pPr>
              <a:r>
                <a:rPr lang="zh-CN" altLang="en-US">
                  <a:solidFill>
                    <a:srgbClr val="FFFFFF"/>
                  </a:solidFill>
                  <a:ea typeface="微软雅黑" panose="020B0503020204020204" pitchFamily="34" charset="-122"/>
                </a:rPr>
                <a:t>请在此处输入您的文本</a:t>
              </a:r>
              <a:endParaRPr lang="zh-CN" altLang="en-US">
                <a:solidFill>
                  <a:srgbClr val="FFFFFF"/>
                </a:solidFill>
                <a:ea typeface="微软雅黑" panose="020B0503020204020204" pitchFamily="34" charset="-122"/>
              </a:endParaRPr>
            </a:p>
          </p:txBody>
        </p:sp>
        <p:sp>
          <p:nvSpPr>
            <p:cNvPr id="15" name="任意多边形 38"/>
            <p:cNvSpPr/>
            <p:nvPr/>
          </p:nvSpPr>
          <p:spPr bwMode="auto">
            <a:xfrm flipH="1">
              <a:off x="6094413" y="5054600"/>
              <a:ext cx="957262" cy="815975"/>
            </a:xfrm>
            <a:custGeom>
              <a:avLst/>
              <a:gdLst>
                <a:gd name="T0" fmla="*/ 408691 w 999490"/>
                <a:gd name="T1" fmla="*/ 0 h 853440"/>
                <a:gd name="T2" fmla="*/ 0 w 999490"/>
                <a:gd name="T3" fmla="*/ 407988 h 853440"/>
                <a:gd name="T4" fmla="*/ 408691 w 999490"/>
                <a:gd name="T5" fmla="*/ 815975 h 853440"/>
                <a:gd name="T6" fmla="*/ 785265 w 999490"/>
                <a:gd name="T7" fmla="*/ 566795 h 853440"/>
                <a:gd name="T8" fmla="*/ 807725 w 999490"/>
                <a:gd name="T9" fmla="*/ 494570 h 853440"/>
                <a:gd name="T10" fmla="*/ 957262 w 999490"/>
                <a:gd name="T11" fmla="*/ 407988 h 853440"/>
                <a:gd name="T12" fmla="*/ 807725 w 999490"/>
                <a:gd name="T13" fmla="*/ 321405 h 853440"/>
                <a:gd name="T14" fmla="*/ 785265 w 999490"/>
                <a:gd name="T15" fmla="*/ 249180 h 853440"/>
                <a:gd name="T16" fmla="*/ 408691 w 999490"/>
                <a:gd name="T17" fmla="*/ 0 h 853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9490" h="853440">
                  <a:moveTo>
                    <a:pt x="426720" y="0"/>
                  </a:moveTo>
                  <a:cubicBezTo>
                    <a:pt x="191049" y="0"/>
                    <a:pt x="0" y="191049"/>
                    <a:pt x="0" y="426720"/>
                  </a:cubicBezTo>
                  <a:cubicBezTo>
                    <a:pt x="0" y="662391"/>
                    <a:pt x="191049" y="853440"/>
                    <a:pt x="426720" y="853440"/>
                  </a:cubicBezTo>
                  <a:cubicBezTo>
                    <a:pt x="603473" y="853440"/>
                    <a:pt x="755127" y="745975"/>
                    <a:pt x="819906" y="592819"/>
                  </a:cubicBezTo>
                  <a:lnTo>
                    <a:pt x="843356" y="517278"/>
                  </a:lnTo>
                  <a:lnTo>
                    <a:pt x="999490" y="426720"/>
                  </a:lnTo>
                  <a:lnTo>
                    <a:pt x="843356" y="336162"/>
                  </a:lnTo>
                  <a:lnTo>
                    <a:pt x="819906" y="260621"/>
                  </a:lnTo>
                  <a:cubicBezTo>
                    <a:pt x="755127" y="107465"/>
                    <a:pt x="603473" y="0"/>
                    <a:pt x="426720" y="0"/>
                  </a:cubicBezTo>
                  <a:close/>
                </a:path>
              </a:pathLst>
            </a:custGeom>
            <a:solidFill>
              <a:srgbClr val="E27E91"/>
            </a:solidFill>
            <a:ln>
              <a:noFill/>
            </a:ln>
            <a:effectLst>
              <a:outerShdw dist="38100" dir="2700000" algn="ctr" rotWithShape="0">
                <a:srgbClr val="F098B5">
                  <a:alpha val="34998"/>
                </a:srgbClr>
              </a:outerShdw>
            </a:effectLst>
          </p:spPr>
          <p:txBody>
            <a:bodyPr anchor="ctr"/>
            <a:lstStyle/>
            <a:p>
              <a:endParaRPr lang="zh-CN" altLang="en-US"/>
            </a:p>
          </p:txBody>
        </p:sp>
        <p:sp>
          <p:nvSpPr>
            <p:cNvPr id="16" name="椭圆 39"/>
            <p:cNvSpPr>
              <a:spLocks noChangeArrowheads="1"/>
            </p:cNvSpPr>
            <p:nvPr/>
          </p:nvSpPr>
          <p:spPr bwMode="auto">
            <a:xfrm flipH="1">
              <a:off x="6380163" y="5203825"/>
              <a:ext cx="515937" cy="515938"/>
            </a:xfrm>
            <a:prstGeom prst="ellipse">
              <a:avLst/>
            </a:prstGeom>
            <a:noFill/>
            <a:ln w="12700">
              <a:solidFill>
                <a:srgbClr val="FFFFFF"/>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altLang="zh-CN" sz="3200">
                  <a:solidFill>
                    <a:srgbClr val="FFFFFF"/>
                  </a:solidFill>
                  <a:latin typeface="微软雅黑" panose="020B0503020204020204" pitchFamily="34" charset="-122"/>
                  <a:ea typeface="微软雅黑" panose="020B0503020204020204" pitchFamily="34" charset="-122"/>
                </a:rPr>
                <a:t>4</a:t>
              </a:r>
              <a:endParaRPr lang="en-US" altLang="zh-CN" sz="3200">
                <a:solidFill>
                  <a:srgbClr val="FFFFFF"/>
                </a:solidFill>
                <a:latin typeface="微软雅黑" panose="020B0503020204020204" pitchFamily="34" charset="-122"/>
                <a:ea typeface="微软雅黑" panose="020B0503020204020204" pitchFamily="34" charset="-122"/>
              </a:endParaRPr>
            </a:p>
          </p:txBody>
        </p:sp>
      </p:grpSp>
      <p:sp>
        <p:nvSpPr>
          <p:cNvPr id="21"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04</a:t>
            </a:r>
            <a:r>
              <a:rPr lang="zh-CN" altLang="en-US" sz="2400" dirty="0">
                <a:solidFill>
                  <a:srgbClr val="C52433"/>
                </a:solidFill>
                <a:latin typeface="微软雅黑" panose="020B0503020204020204" pitchFamily="34" charset="-122"/>
                <a:ea typeface="微软雅黑" panose="020B0503020204020204" pitchFamily="34" charset="-122"/>
              </a:rPr>
              <a:t>工作计划</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800" decel="100000"/>
                                        <p:tgtEl>
                                          <p:spTgt spid="18"/>
                                        </p:tgtEl>
                                      </p:cBhvr>
                                    </p:animEffect>
                                    <p:anim calcmode="lin" valueType="num">
                                      <p:cBhvr>
                                        <p:cTn id="16" dur="800" decel="100000" fill="hold"/>
                                        <p:tgtEl>
                                          <p:spTgt spid="18"/>
                                        </p:tgtEl>
                                        <p:attrNameLst>
                                          <p:attrName>style.rotation</p:attrName>
                                        </p:attrNameLst>
                                      </p:cBhvr>
                                      <p:tavLst>
                                        <p:tav tm="0">
                                          <p:val>
                                            <p:fltVal val="-90"/>
                                          </p:val>
                                        </p:tav>
                                        <p:tav tm="100000">
                                          <p:val>
                                            <p:fltVal val="0"/>
                                          </p:val>
                                        </p:tav>
                                      </p:tavLst>
                                    </p:anim>
                                    <p:anim calcmode="lin" valueType="num">
                                      <p:cBhvr>
                                        <p:cTn id="17" dur="800" decel="100000" fill="hold"/>
                                        <p:tgtEl>
                                          <p:spTgt spid="18"/>
                                        </p:tgtEl>
                                        <p:attrNameLst>
                                          <p:attrName>ppt_x</p:attrName>
                                        </p:attrNameLst>
                                      </p:cBhvr>
                                      <p:tavLst>
                                        <p:tav tm="0">
                                          <p:val>
                                            <p:strVal val="#ppt_x+0.4"/>
                                          </p:val>
                                        </p:tav>
                                        <p:tav tm="100000">
                                          <p:val>
                                            <p:strVal val="#ppt_x-0.05"/>
                                          </p:val>
                                        </p:tav>
                                      </p:tavLst>
                                    </p:anim>
                                    <p:anim calcmode="lin" valueType="num">
                                      <p:cBhvr>
                                        <p:cTn id="18" dur="800" decel="100000" fill="hold"/>
                                        <p:tgtEl>
                                          <p:spTgt spid="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800" decel="100000"/>
                                        <p:tgtEl>
                                          <p:spTgt spid="19"/>
                                        </p:tgtEl>
                                      </p:cBhvr>
                                    </p:animEffect>
                                    <p:anim calcmode="lin" valueType="num">
                                      <p:cBhvr>
                                        <p:cTn id="24" dur="800" decel="100000" fill="hold"/>
                                        <p:tgtEl>
                                          <p:spTgt spid="19"/>
                                        </p:tgtEl>
                                        <p:attrNameLst>
                                          <p:attrName>style.rotation</p:attrName>
                                        </p:attrNameLst>
                                      </p:cBhvr>
                                      <p:tavLst>
                                        <p:tav tm="0">
                                          <p:val>
                                            <p:fltVal val="-90"/>
                                          </p:val>
                                        </p:tav>
                                        <p:tav tm="100000">
                                          <p:val>
                                            <p:fltVal val="0"/>
                                          </p:val>
                                        </p:tav>
                                      </p:tavLst>
                                    </p:anim>
                                    <p:anim calcmode="lin" valueType="num">
                                      <p:cBhvr>
                                        <p:cTn id="25" dur="800" decel="100000" fill="hold"/>
                                        <p:tgtEl>
                                          <p:spTgt spid="19"/>
                                        </p:tgtEl>
                                        <p:attrNameLst>
                                          <p:attrName>ppt_x</p:attrName>
                                        </p:attrNameLst>
                                      </p:cBhvr>
                                      <p:tavLst>
                                        <p:tav tm="0">
                                          <p:val>
                                            <p:strVal val="#ppt_x+0.4"/>
                                          </p:val>
                                        </p:tav>
                                        <p:tav tm="100000">
                                          <p:val>
                                            <p:strVal val="#ppt_x-0.05"/>
                                          </p:val>
                                        </p:tav>
                                      </p:tavLst>
                                    </p:anim>
                                    <p:anim calcmode="lin" valueType="num">
                                      <p:cBhvr>
                                        <p:cTn id="26" dur="800" decel="100000" fill="hold"/>
                                        <p:tgtEl>
                                          <p:spTgt spid="1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800" decel="100000"/>
                                        <p:tgtEl>
                                          <p:spTgt spid="20"/>
                                        </p:tgtEl>
                                      </p:cBhvr>
                                    </p:animEffect>
                                    <p:anim calcmode="lin" valueType="num">
                                      <p:cBhvr>
                                        <p:cTn id="32" dur="800" decel="100000" fill="hold"/>
                                        <p:tgtEl>
                                          <p:spTgt spid="20"/>
                                        </p:tgtEl>
                                        <p:attrNameLst>
                                          <p:attrName>style.rotation</p:attrName>
                                        </p:attrNameLst>
                                      </p:cBhvr>
                                      <p:tavLst>
                                        <p:tav tm="0">
                                          <p:val>
                                            <p:fltVal val="-90"/>
                                          </p:val>
                                        </p:tav>
                                        <p:tav tm="100000">
                                          <p:val>
                                            <p:fltVal val="0"/>
                                          </p:val>
                                        </p:tav>
                                      </p:tavLst>
                                    </p:anim>
                                    <p:anim calcmode="lin" valueType="num">
                                      <p:cBhvr>
                                        <p:cTn id="33" dur="800" decel="100000" fill="hold"/>
                                        <p:tgtEl>
                                          <p:spTgt spid="20"/>
                                        </p:tgtEl>
                                        <p:attrNameLst>
                                          <p:attrName>ppt_x</p:attrName>
                                        </p:attrNameLst>
                                      </p:cBhvr>
                                      <p:tavLst>
                                        <p:tav tm="0">
                                          <p:val>
                                            <p:strVal val="#ppt_x+0.4"/>
                                          </p:val>
                                        </p:tav>
                                        <p:tav tm="100000">
                                          <p:val>
                                            <p:strVal val="#ppt_x-0.05"/>
                                          </p:val>
                                        </p:tav>
                                      </p:tavLst>
                                    </p:anim>
                                    <p:anim calcmode="lin" valueType="num">
                                      <p:cBhvr>
                                        <p:cTn id="34" dur="800" decel="100000" fill="hold"/>
                                        <p:tgtEl>
                                          <p:spTgt spid="2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4313480" y="2593450"/>
            <a:ext cx="35840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000" dirty="0">
                <a:solidFill>
                  <a:srgbClr val="C52433"/>
                </a:solidFill>
                <a:latin typeface="微软雅黑" panose="020B0503020204020204" pitchFamily="34" charset="-122"/>
                <a:ea typeface="微软雅黑" panose="020B0503020204020204" pitchFamily="34" charset="-122"/>
              </a:rPr>
              <a:t>谢谢观看</a:t>
            </a:r>
            <a:endParaRPr lang="zh-CN" altLang="zh-CN" sz="4000" dirty="0">
              <a:solidFill>
                <a:srgbClr val="C52433"/>
              </a:solidFill>
              <a:latin typeface="微软雅黑" panose="020B0503020204020204" pitchFamily="34" charset="-122"/>
              <a:ea typeface="微软雅黑" panose="020B0503020204020204" pitchFamily="34" charset="-122"/>
            </a:endParaRPr>
          </a:p>
        </p:txBody>
      </p:sp>
      <p:sp>
        <p:nvSpPr>
          <p:cNvPr id="10" name="Text Box 5"/>
          <p:cNvSpPr txBox="1">
            <a:spLocks noChangeArrowheads="1"/>
          </p:cNvSpPr>
          <p:nvPr/>
        </p:nvSpPr>
        <p:spPr bwMode="auto">
          <a:xfrm>
            <a:off x="4994808" y="4061198"/>
            <a:ext cx="222143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C52433"/>
                </a:solidFill>
                <a:latin typeface="微软雅黑" panose="020B0503020204020204" pitchFamily="34" charset="-122"/>
                <a:ea typeface="微软雅黑" panose="020B0503020204020204" pitchFamily="34" charset="-122"/>
              </a:rPr>
              <a:t>汇报人：</a:t>
            </a:r>
            <a:r>
              <a:rPr lang="en-US" altLang="zh-CN" dirty="0">
                <a:solidFill>
                  <a:srgbClr val="C52433"/>
                </a:solidFill>
                <a:latin typeface="微软雅黑" panose="020B0503020204020204" pitchFamily="34" charset="-122"/>
                <a:ea typeface="微软雅黑" panose="020B0503020204020204" pitchFamily="34" charset="-122"/>
              </a:rPr>
              <a:t>XXX</a:t>
            </a:r>
            <a:endParaRPr lang="en-US" altLang="zh-CN"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49"/>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52844" y="2414779"/>
            <a:ext cx="4242069" cy="2318920"/>
            <a:chOff x="4052844" y="2414779"/>
            <a:chExt cx="4242069" cy="2318920"/>
          </a:xfrm>
        </p:grpSpPr>
        <p:sp>
          <p:nvSpPr>
            <p:cNvPr id="26" name="Text Box 5"/>
            <p:cNvSpPr txBox="1">
              <a:spLocks noChangeArrowheads="1"/>
            </p:cNvSpPr>
            <p:nvPr/>
          </p:nvSpPr>
          <p:spPr bwMode="auto">
            <a:xfrm>
              <a:off x="4351425" y="3110577"/>
              <a:ext cx="35051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800" b="1" dirty="0">
                  <a:solidFill>
                    <a:srgbClr val="C52433"/>
                  </a:solidFill>
                  <a:latin typeface="微软雅黑" panose="020B0503020204020204" pitchFamily="34" charset="-122"/>
                  <a:ea typeface="微软雅黑" panose="020B0503020204020204" pitchFamily="34" charset="-122"/>
                </a:rPr>
                <a:t>工作概述</a:t>
              </a:r>
              <a:endParaRPr lang="zh-CN" altLang="zh-CN" sz="4800" b="1" dirty="0">
                <a:solidFill>
                  <a:srgbClr val="C52433"/>
                </a:solidFill>
                <a:latin typeface="微软雅黑" panose="020B0503020204020204" pitchFamily="34" charset="-122"/>
                <a:ea typeface="微软雅黑" panose="020B0503020204020204" pitchFamily="34" charset="-122"/>
              </a:endParaRPr>
            </a:p>
          </p:txBody>
        </p:sp>
        <p:sp>
          <p:nvSpPr>
            <p:cNvPr id="27" name="Text Box 5"/>
            <p:cNvSpPr txBox="1">
              <a:spLocks noChangeArrowheads="1"/>
            </p:cNvSpPr>
            <p:nvPr/>
          </p:nvSpPr>
          <p:spPr bwMode="auto">
            <a:xfrm>
              <a:off x="4668861" y="2414779"/>
              <a:ext cx="28702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4000" dirty="0">
                  <a:solidFill>
                    <a:srgbClr val="C52433"/>
                  </a:solidFill>
                  <a:latin typeface="Rosewood Std Regular" panose="04090804040204020202" pitchFamily="82" charset="0"/>
                  <a:ea typeface="微软雅黑" panose="020B0503020204020204" pitchFamily="34" charset="-122"/>
                </a:rPr>
                <a:t>Part one</a:t>
              </a:r>
              <a:endParaRPr lang="zh-CN" altLang="zh-CN" sz="4000" dirty="0">
                <a:solidFill>
                  <a:srgbClr val="C52433"/>
                </a:solidFill>
                <a:latin typeface="Rosewood Std Regular" panose="04090804040204020202" pitchFamily="82" charset="0"/>
                <a:ea typeface="微软雅黑" panose="020B0503020204020204" pitchFamily="34" charset="-122"/>
              </a:endParaRPr>
            </a:p>
          </p:txBody>
        </p:sp>
        <p:sp>
          <p:nvSpPr>
            <p:cNvPr id="28" name="Text Box 11"/>
            <p:cNvSpPr txBox="1">
              <a:spLocks noChangeArrowheads="1"/>
            </p:cNvSpPr>
            <p:nvPr/>
          </p:nvSpPr>
          <p:spPr bwMode="auto">
            <a:xfrm>
              <a:off x="4052844" y="4121993"/>
              <a:ext cx="4242069" cy="611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220042" y="2279650"/>
            <a:ext cx="4048996" cy="2879725"/>
            <a:chOff x="2220042" y="2279650"/>
            <a:chExt cx="4048996" cy="2879725"/>
          </a:xfrm>
        </p:grpSpPr>
        <p:sp>
          <p:nvSpPr>
            <p:cNvPr id="2" name="Freeform 37"/>
            <p:cNvSpPr/>
            <p:nvPr/>
          </p:nvSpPr>
          <p:spPr bwMode="auto">
            <a:xfrm>
              <a:off x="2973388" y="2279650"/>
              <a:ext cx="3295650" cy="454025"/>
            </a:xfrm>
            <a:custGeom>
              <a:avLst/>
              <a:gdLst>
                <a:gd name="T0" fmla="*/ 231952 w 341"/>
                <a:gd name="T1" fmla="*/ 0 h 47"/>
                <a:gd name="T2" fmla="*/ 3073363 w 341"/>
                <a:gd name="T3" fmla="*/ 0 h 47"/>
                <a:gd name="T4" fmla="*/ 3237662 w 341"/>
                <a:gd name="T5" fmla="*/ 86941 h 47"/>
                <a:gd name="T6" fmla="*/ 3276321 w 341"/>
                <a:gd name="T7" fmla="*/ 280143 h 47"/>
                <a:gd name="T8" fmla="*/ 3131351 w 341"/>
                <a:gd name="T9" fmla="*/ 434705 h 47"/>
                <a:gd name="T10" fmla="*/ 3054033 w 341"/>
                <a:gd name="T11" fmla="*/ 454025 h 47"/>
                <a:gd name="T12" fmla="*/ 222287 w 341"/>
                <a:gd name="T13" fmla="*/ 454025 h 47"/>
                <a:gd name="T14" fmla="*/ 48323 w 341"/>
                <a:gd name="T15" fmla="*/ 357424 h 47"/>
                <a:gd name="T16" fmla="*/ 9665 w 341"/>
                <a:gd name="T17" fmla="*/ 164222 h 47"/>
                <a:gd name="T18" fmla="*/ 154635 w 341"/>
                <a:gd name="T19" fmla="*/ 9660 h 47"/>
                <a:gd name="T20" fmla="*/ 231952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318" y="0"/>
                    <a:pt x="318" y="0"/>
                    <a:pt x="318" y="0"/>
                  </a:cubicBezTo>
                  <a:cubicBezTo>
                    <a:pt x="325" y="0"/>
                    <a:pt x="331" y="3"/>
                    <a:pt x="335" y="9"/>
                  </a:cubicBezTo>
                  <a:cubicBezTo>
                    <a:pt x="340" y="15"/>
                    <a:pt x="341" y="22"/>
                    <a:pt x="339" y="29"/>
                  </a:cubicBezTo>
                  <a:cubicBezTo>
                    <a:pt x="337" y="37"/>
                    <a:pt x="332" y="43"/>
                    <a:pt x="324" y="45"/>
                  </a:cubicBezTo>
                  <a:cubicBezTo>
                    <a:pt x="322" y="46"/>
                    <a:pt x="319" y="47"/>
                    <a:pt x="316" y="47"/>
                  </a:cubicBezTo>
                  <a:cubicBezTo>
                    <a:pt x="23" y="47"/>
                    <a:pt x="23" y="47"/>
                    <a:pt x="23" y="47"/>
                  </a:cubicBezTo>
                  <a:cubicBezTo>
                    <a:pt x="16" y="46"/>
                    <a:pt x="10" y="43"/>
                    <a:pt x="5" y="37"/>
                  </a:cubicBezTo>
                  <a:cubicBezTo>
                    <a:pt x="1" y="31"/>
                    <a:pt x="0" y="25"/>
                    <a:pt x="1" y="17"/>
                  </a:cubicBezTo>
                  <a:cubicBezTo>
                    <a:pt x="4" y="10"/>
                    <a:pt x="9" y="4"/>
                    <a:pt x="16" y="1"/>
                  </a:cubicBezTo>
                  <a:cubicBezTo>
                    <a:pt x="19" y="0"/>
                    <a:pt x="21" y="0"/>
                    <a:pt x="24"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3" name="Freeform 38"/>
            <p:cNvSpPr/>
            <p:nvPr/>
          </p:nvSpPr>
          <p:spPr bwMode="auto">
            <a:xfrm>
              <a:off x="3070225" y="2366963"/>
              <a:ext cx="3092450" cy="269875"/>
            </a:xfrm>
            <a:custGeom>
              <a:avLst/>
              <a:gdLst>
                <a:gd name="T0" fmla="*/ 135295 w 320"/>
                <a:gd name="T1" fmla="*/ 0 h 28"/>
                <a:gd name="T2" fmla="*/ 2957155 w 320"/>
                <a:gd name="T3" fmla="*/ 0 h 28"/>
                <a:gd name="T4" fmla="*/ 3092450 w 320"/>
                <a:gd name="T5" fmla="*/ 134938 h 28"/>
                <a:gd name="T6" fmla="*/ 3092450 w 320"/>
                <a:gd name="T7" fmla="*/ 134938 h 28"/>
                <a:gd name="T8" fmla="*/ 2957155 w 320"/>
                <a:gd name="T9" fmla="*/ 269875 h 28"/>
                <a:gd name="T10" fmla="*/ 135295 w 320"/>
                <a:gd name="T11" fmla="*/ 269875 h 28"/>
                <a:gd name="T12" fmla="*/ 0 w 320"/>
                <a:gd name="T13" fmla="*/ 134938 h 28"/>
                <a:gd name="T14" fmla="*/ 0 w 320"/>
                <a:gd name="T15" fmla="*/ 134938 h 28"/>
                <a:gd name="T16" fmla="*/ 135295 w 320"/>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0" h="28">
                  <a:moveTo>
                    <a:pt x="14" y="0"/>
                  </a:moveTo>
                  <a:cubicBezTo>
                    <a:pt x="306" y="0"/>
                    <a:pt x="306" y="0"/>
                    <a:pt x="306" y="0"/>
                  </a:cubicBezTo>
                  <a:cubicBezTo>
                    <a:pt x="314" y="0"/>
                    <a:pt x="320" y="7"/>
                    <a:pt x="320" y="14"/>
                  </a:cubicBezTo>
                  <a:cubicBezTo>
                    <a:pt x="320" y="14"/>
                    <a:pt x="320" y="14"/>
                    <a:pt x="320" y="14"/>
                  </a:cubicBezTo>
                  <a:cubicBezTo>
                    <a:pt x="320" y="22"/>
                    <a:pt x="314" y="28"/>
                    <a:pt x="306" y="28"/>
                  </a:cubicBezTo>
                  <a:cubicBezTo>
                    <a:pt x="14" y="28"/>
                    <a:pt x="14" y="28"/>
                    <a:pt x="14" y="28"/>
                  </a:cubicBezTo>
                  <a:cubicBezTo>
                    <a:pt x="6" y="28"/>
                    <a:pt x="0" y="22"/>
                    <a:pt x="0" y="14"/>
                  </a:cubicBezTo>
                  <a:cubicBezTo>
                    <a:pt x="0" y="14"/>
                    <a:pt x="0" y="14"/>
                    <a:pt x="0" y="14"/>
                  </a:cubicBezTo>
                  <a:cubicBezTo>
                    <a:pt x="0" y="7"/>
                    <a:pt x="6" y="0"/>
                    <a:pt x="14" y="0"/>
                  </a:cubicBezTo>
                  <a:close/>
                </a:path>
              </a:pathLst>
            </a:custGeom>
            <a:solidFill>
              <a:schemeClr val="bg1">
                <a:lumMod val="75000"/>
              </a:schemeClr>
            </a:solidFill>
            <a:ln>
              <a:noFill/>
            </a:ln>
            <a:effectLst/>
          </p:spPr>
          <p:txBody>
            <a:bodyPr/>
            <a:lstStyle/>
            <a:p>
              <a:endParaRPr lang="zh-CN" altLang="en-US">
                <a:solidFill>
                  <a:schemeClr val="tx1">
                    <a:lumMod val="75000"/>
                    <a:lumOff val="25000"/>
                  </a:schemeClr>
                </a:solidFill>
              </a:endParaRPr>
            </a:p>
          </p:txBody>
        </p:sp>
        <p:sp>
          <p:nvSpPr>
            <p:cNvPr id="4" name="Freeform 39"/>
            <p:cNvSpPr>
              <a:spLocks noChangeArrowheads="1"/>
            </p:cNvSpPr>
            <p:nvPr/>
          </p:nvSpPr>
          <p:spPr bwMode="auto">
            <a:xfrm>
              <a:off x="3070225" y="2366963"/>
              <a:ext cx="1282700" cy="269875"/>
            </a:xfrm>
            <a:prstGeom prst="roundRect">
              <a:avLst>
                <a:gd name="adj" fmla="val 50000"/>
              </a:avLst>
            </a:prstGeom>
            <a:solidFill>
              <a:srgbClr val="7FCFF4"/>
            </a:solidFill>
            <a:ln>
              <a:noFill/>
            </a:ln>
            <a:effec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Freeform 40"/>
            <p:cNvSpPr/>
            <p:nvPr/>
          </p:nvSpPr>
          <p:spPr bwMode="auto">
            <a:xfrm>
              <a:off x="2973388" y="3081338"/>
              <a:ext cx="3295650" cy="454025"/>
            </a:xfrm>
            <a:custGeom>
              <a:avLst/>
              <a:gdLst>
                <a:gd name="T0" fmla="*/ 231952 w 341"/>
                <a:gd name="T1" fmla="*/ 0 h 47"/>
                <a:gd name="T2" fmla="*/ 3073363 w 341"/>
                <a:gd name="T3" fmla="*/ 0 h 47"/>
                <a:gd name="T4" fmla="*/ 3237662 w 341"/>
                <a:gd name="T5" fmla="*/ 96601 h 47"/>
                <a:gd name="T6" fmla="*/ 3276321 w 341"/>
                <a:gd name="T7" fmla="*/ 289803 h 47"/>
                <a:gd name="T8" fmla="*/ 3131351 w 341"/>
                <a:gd name="T9" fmla="*/ 444365 h 47"/>
                <a:gd name="T10" fmla="*/ 3054033 w 341"/>
                <a:gd name="T11" fmla="*/ 454025 h 47"/>
                <a:gd name="T12" fmla="*/ 222287 w 341"/>
                <a:gd name="T13" fmla="*/ 454025 h 47"/>
                <a:gd name="T14" fmla="*/ 48323 w 341"/>
                <a:gd name="T15" fmla="*/ 367084 h 47"/>
                <a:gd name="T16" fmla="*/ 9665 w 341"/>
                <a:gd name="T17" fmla="*/ 173882 h 47"/>
                <a:gd name="T18" fmla="*/ 154635 w 341"/>
                <a:gd name="T19" fmla="*/ 19320 h 47"/>
                <a:gd name="T20" fmla="*/ 231952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122" y="0"/>
                    <a:pt x="220" y="0"/>
                    <a:pt x="318" y="0"/>
                  </a:cubicBezTo>
                  <a:cubicBezTo>
                    <a:pt x="325" y="1"/>
                    <a:pt x="331" y="4"/>
                    <a:pt x="335" y="10"/>
                  </a:cubicBezTo>
                  <a:cubicBezTo>
                    <a:pt x="340" y="16"/>
                    <a:pt x="341" y="22"/>
                    <a:pt x="339" y="30"/>
                  </a:cubicBezTo>
                  <a:cubicBezTo>
                    <a:pt x="337" y="37"/>
                    <a:pt x="332" y="43"/>
                    <a:pt x="324" y="46"/>
                  </a:cubicBezTo>
                  <a:cubicBezTo>
                    <a:pt x="322" y="47"/>
                    <a:pt x="319" y="47"/>
                    <a:pt x="316" y="47"/>
                  </a:cubicBezTo>
                  <a:cubicBezTo>
                    <a:pt x="219" y="47"/>
                    <a:pt x="121" y="47"/>
                    <a:pt x="23" y="47"/>
                  </a:cubicBezTo>
                  <a:cubicBezTo>
                    <a:pt x="16" y="47"/>
                    <a:pt x="10" y="44"/>
                    <a:pt x="5" y="38"/>
                  </a:cubicBezTo>
                  <a:cubicBezTo>
                    <a:pt x="1" y="32"/>
                    <a:pt x="0" y="25"/>
                    <a:pt x="1" y="18"/>
                  </a:cubicBezTo>
                  <a:cubicBezTo>
                    <a:pt x="4" y="10"/>
                    <a:pt x="9" y="5"/>
                    <a:pt x="16" y="2"/>
                  </a:cubicBezTo>
                  <a:cubicBezTo>
                    <a:pt x="19" y="1"/>
                    <a:pt x="21" y="0"/>
                    <a:pt x="24"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6" name="Freeform 41"/>
            <p:cNvSpPr/>
            <p:nvPr/>
          </p:nvSpPr>
          <p:spPr bwMode="auto">
            <a:xfrm>
              <a:off x="3070225" y="3178175"/>
              <a:ext cx="3092450" cy="271463"/>
            </a:xfrm>
            <a:custGeom>
              <a:avLst/>
              <a:gdLst>
                <a:gd name="T0" fmla="*/ 135295 w 320"/>
                <a:gd name="T1" fmla="*/ 0 h 28"/>
                <a:gd name="T2" fmla="*/ 2957155 w 320"/>
                <a:gd name="T3" fmla="*/ 0 h 28"/>
                <a:gd name="T4" fmla="*/ 3092450 w 320"/>
                <a:gd name="T5" fmla="*/ 135732 h 28"/>
                <a:gd name="T6" fmla="*/ 3092450 w 320"/>
                <a:gd name="T7" fmla="*/ 135732 h 28"/>
                <a:gd name="T8" fmla="*/ 2957155 w 320"/>
                <a:gd name="T9" fmla="*/ 271463 h 28"/>
                <a:gd name="T10" fmla="*/ 135295 w 320"/>
                <a:gd name="T11" fmla="*/ 271463 h 28"/>
                <a:gd name="T12" fmla="*/ 0 w 320"/>
                <a:gd name="T13" fmla="*/ 135732 h 28"/>
                <a:gd name="T14" fmla="*/ 0 w 320"/>
                <a:gd name="T15" fmla="*/ 135732 h 28"/>
                <a:gd name="T16" fmla="*/ 135295 w 320"/>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0" h="28">
                  <a:moveTo>
                    <a:pt x="14" y="0"/>
                  </a:moveTo>
                  <a:cubicBezTo>
                    <a:pt x="112" y="0"/>
                    <a:pt x="209" y="0"/>
                    <a:pt x="306" y="0"/>
                  </a:cubicBezTo>
                  <a:cubicBezTo>
                    <a:pt x="314" y="0"/>
                    <a:pt x="320" y="6"/>
                    <a:pt x="320" y="14"/>
                  </a:cubicBezTo>
                  <a:cubicBezTo>
                    <a:pt x="320" y="14"/>
                    <a:pt x="320" y="14"/>
                    <a:pt x="320" y="14"/>
                  </a:cubicBezTo>
                  <a:cubicBezTo>
                    <a:pt x="320" y="22"/>
                    <a:pt x="314" y="28"/>
                    <a:pt x="306" y="28"/>
                  </a:cubicBezTo>
                  <a:cubicBezTo>
                    <a:pt x="209" y="28"/>
                    <a:pt x="112" y="28"/>
                    <a:pt x="14" y="28"/>
                  </a:cubicBezTo>
                  <a:cubicBezTo>
                    <a:pt x="6" y="28"/>
                    <a:pt x="0" y="22"/>
                    <a:pt x="0" y="14"/>
                  </a:cubicBezTo>
                  <a:cubicBezTo>
                    <a:pt x="0" y="14"/>
                    <a:pt x="0" y="14"/>
                    <a:pt x="0" y="14"/>
                  </a:cubicBezTo>
                  <a:cubicBezTo>
                    <a:pt x="0" y="6"/>
                    <a:pt x="6" y="0"/>
                    <a:pt x="14" y="0"/>
                  </a:cubicBezTo>
                  <a:close/>
                </a:path>
              </a:pathLst>
            </a:custGeom>
            <a:solidFill>
              <a:schemeClr val="bg1">
                <a:lumMod val="75000"/>
              </a:schemeClr>
            </a:solidFill>
            <a:ln>
              <a:noFill/>
            </a:ln>
            <a:effectLst/>
          </p:spPr>
          <p:txBody>
            <a:bodyPr/>
            <a:lstStyle/>
            <a:p>
              <a:endParaRPr lang="zh-CN" altLang="en-US">
                <a:solidFill>
                  <a:schemeClr val="tx1">
                    <a:lumMod val="75000"/>
                    <a:lumOff val="25000"/>
                  </a:schemeClr>
                </a:solidFill>
              </a:endParaRPr>
            </a:p>
          </p:txBody>
        </p:sp>
        <p:sp>
          <p:nvSpPr>
            <p:cNvPr id="7" name="Freeform 42"/>
            <p:cNvSpPr/>
            <p:nvPr/>
          </p:nvSpPr>
          <p:spPr bwMode="auto">
            <a:xfrm>
              <a:off x="2973388" y="3894138"/>
              <a:ext cx="3295650" cy="454025"/>
            </a:xfrm>
            <a:custGeom>
              <a:avLst/>
              <a:gdLst>
                <a:gd name="T0" fmla="*/ 231952 w 341"/>
                <a:gd name="T1" fmla="*/ 0 h 47"/>
                <a:gd name="T2" fmla="*/ 3073363 w 341"/>
                <a:gd name="T3" fmla="*/ 0 h 47"/>
                <a:gd name="T4" fmla="*/ 3237662 w 341"/>
                <a:gd name="T5" fmla="*/ 86941 h 47"/>
                <a:gd name="T6" fmla="*/ 3276321 w 341"/>
                <a:gd name="T7" fmla="*/ 280143 h 47"/>
                <a:gd name="T8" fmla="*/ 3131351 w 341"/>
                <a:gd name="T9" fmla="*/ 444365 h 47"/>
                <a:gd name="T10" fmla="*/ 3054033 w 341"/>
                <a:gd name="T11" fmla="*/ 454025 h 47"/>
                <a:gd name="T12" fmla="*/ 222287 w 341"/>
                <a:gd name="T13" fmla="*/ 454025 h 47"/>
                <a:gd name="T14" fmla="*/ 48323 w 341"/>
                <a:gd name="T15" fmla="*/ 367084 h 47"/>
                <a:gd name="T16" fmla="*/ 9665 w 341"/>
                <a:gd name="T17" fmla="*/ 164222 h 47"/>
                <a:gd name="T18" fmla="*/ 154635 w 341"/>
                <a:gd name="T19" fmla="*/ 9660 h 47"/>
                <a:gd name="T20" fmla="*/ 231952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122" y="0"/>
                    <a:pt x="220" y="0"/>
                    <a:pt x="318" y="0"/>
                  </a:cubicBezTo>
                  <a:cubicBezTo>
                    <a:pt x="325" y="0"/>
                    <a:pt x="331" y="3"/>
                    <a:pt x="335" y="9"/>
                  </a:cubicBezTo>
                  <a:cubicBezTo>
                    <a:pt x="340" y="15"/>
                    <a:pt x="341" y="22"/>
                    <a:pt x="339" y="29"/>
                  </a:cubicBezTo>
                  <a:cubicBezTo>
                    <a:pt x="337" y="37"/>
                    <a:pt x="332" y="43"/>
                    <a:pt x="324" y="46"/>
                  </a:cubicBezTo>
                  <a:cubicBezTo>
                    <a:pt x="322" y="46"/>
                    <a:pt x="319" y="47"/>
                    <a:pt x="316" y="47"/>
                  </a:cubicBezTo>
                  <a:cubicBezTo>
                    <a:pt x="219" y="47"/>
                    <a:pt x="121" y="47"/>
                    <a:pt x="23" y="47"/>
                  </a:cubicBezTo>
                  <a:cubicBezTo>
                    <a:pt x="16" y="46"/>
                    <a:pt x="10" y="43"/>
                    <a:pt x="5" y="38"/>
                  </a:cubicBezTo>
                  <a:cubicBezTo>
                    <a:pt x="1" y="31"/>
                    <a:pt x="0" y="25"/>
                    <a:pt x="1" y="17"/>
                  </a:cubicBezTo>
                  <a:cubicBezTo>
                    <a:pt x="4" y="10"/>
                    <a:pt x="9" y="4"/>
                    <a:pt x="16" y="1"/>
                  </a:cubicBezTo>
                  <a:cubicBezTo>
                    <a:pt x="19" y="0"/>
                    <a:pt x="21" y="0"/>
                    <a:pt x="24"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8" name="Freeform 43"/>
            <p:cNvSpPr/>
            <p:nvPr/>
          </p:nvSpPr>
          <p:spPr bwMode="auto">
            <a:xfrm>
              <a:off x="3070225" y="3979863"/>
              <a:ext cx="3092450" cy="280987"/>
            </a:xfrm>
            <a:custGeom>
              <a:avLst/>
              <a:gdLst>
                <a:gd name="T0" fmla="*/ 135295 w 320"/>
                <a:gd name="T1" fmla="*/ 0 h 29"/>
                <a:gd name="T2" fmla="*/ 2957155 w 320"/>
                <a:gd name="T3" fmla="*/ 0 h 29"/>
                <a:gd name="T4" fmla="*/ 3092450 w 320"/>
                <a:gd name="T5" fmla="*/ 135649 h 29"/>
                <a:gd name="T6" fmla="*/ 3092450 w 320"/>
                <a:gd name="T7" fmla="*/ 135649 h 29"/>
                <a:gd name="T8" fmla="*/ 2957155 w 320"/>
                <a:gd name="T9" fmla="*/ 280987 h 29"/>
                <a:gd name="T10" fmla="*/ 135295 w 320"/>
                <a:gd name="T11" fmla="*/ 280987 h 29"/>
                <a:gd name="T12" fmla="*/ 0 w 320"/>
                <a:gd name="T13" fmla="*/ 135649 h 29"/>
                <a:gd name="T14" fmla="*/ 0 w 320"/>
                <a:gd name="T15" fmla="*/ 135649 h 29"/>
                <a:gd name="T16" fmla="*/ 135295 w 320"/>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0" h="29">
                  <a:moveTo>
                    <a:pt x="14" y="0"/>
                  </a:moveTo>
                  <a:cubicBezTo>
                    <a:pt x="112" y="0"/>
                    <a:pt x="209" y="0"/>
                    <a:pt x="306" y="0"/>
                  </a:cubicBezTo>
                  <a:cubicBezTo>
                    <a:pt x="314" y="0"/>
                    <a:pt x="320" y="7"/>
                    <a:pt x="320" y="14"/>
                  </a:cubicBezTo>
                  <a:cubicBezTo>
                    <a:pt x="320" y="14"/>
                    <a:pt x="320" y="14"/>
                    <a:pt x="320" y="14"/>
                  </a:cubicBezTo>
                  <a:cubicBezTo>
                    <a:pt x="320" y="22"/>
                    <a:pt x="314" y="29"/>
                    <a:pt x="306" y="29"/>
                  </a:cubicBezTo>
                  <a:cubicBezTo>
                    <a:pt x="209" y="29"/>
                    <a:pt x="112" y="29"/>
                    <a:pt x="14" y="29"/>
                  </a:cubicBezTo>
                  <a:cubicBezTo>
                    <a:pt x="6" y="29"/>
                    <a:pt x="0" y="22"/>
                    <a:pt x="0" y="14"/>
                  </a:cubicBezTo>
                  <a:cubicBezTo>
                    <a:pt x="0" y="14"/>
                    <a:pt x="0" y="14"/>
                    <a:pt x="0" y="14"/>
                  </a:cubicBezTo>
                  <a:cubicBezTo>
                    <a:pt x="0" y="7"/>
                    <a:pt x="6" y="0"/>
                    <a:pt x="14" y="0"/>
                  </a:cubicBezTo>
                  <a:close/>
                </a:path>
              </a:pathLst>
            </a:custGeom>
            <a:solidFill>
              <a:schemeClr val="bg1">
                <a:lumMod val="75000"/>
              </a:schemeClr>
            </a:solidFill>
            <a:ln>
              <a:noFill/>
            </a:ln>
            <a:effectLst/>
          </p:spPr>
          <p:txBody>
            <a:bodyPr/>
            <a:lstStyle/>
            <a:p>
              <a:endParaRPr lang="zh-CN" altLang="en-US">
                <a:solidFill>
                  <a:schemeClr val="tx1">
                    <a:lumMod val="75000"/>
                    <a:lumOff val="25000"/>
                  </a:schemeClr>
                </a:solidFill>
              </a:endParaRPr>
            </a:p>
          </p:txBody>
        </p:sp>
        <p:sp>
          <p:nvSpPr>
            <p:cNvPr id="9" name="Freeform 44"/>
            <p:cNvSpPr/>
            <p:nvPr/>
          </p:nvSpPr>
          <p:spPr bwMode="auto">
            <a:xfrm>
              <a:off x="2973388" y="4695825"/>
              <a:ext cx="3295650" cy="463550"/>
            </a:xfrm>
            <a:custGeom>
              <a:avLst/>
              <a:gdLst>
                <a:gd name="T0" fmla="*/ 231952 w 341"/>
                <a:gd name="T1" fmla="*/ 0 h 48"/>
                <a:gd name="T2" fmla="*/ 3073363 w 341"/>
                <a:gd name="T3" fmla="*/ 0 h 48"/>
                <a:gd name="T4" fmla="*/ 3237662 w 341"/>
                <a:gd name="T5" fmla="*/ 96573 h 48"/>
                <a:gd name="T6" fmla="*/ 3276321 w 341"/>
                <a:gd name="T7" fmla="*/ 289719 h 48"/>
                <a:gd name="T8" fmla="*/ 3131351 w 341"/>
                <a:gd name="T9" fmla="*/ 444235 h 48"/>
                <a:gd name="T10" fmla="*/ 3054033 w 341"/>
                <a:gd name="T11" fmla="*/ 463550 h 48"/>
                <a:gd name="T12" fmla="*/ 222287 w 341"/>
                <a:gd name="T13" fmla="*/ 463550 h 48"/>
                <a:gd name="T14" fmla="*/ 48323 w 341"/>
                <a:gd name="T15" fmla="*/ 366977 h 48"/>
                <a:gd name="T16" fmla="*/ 9665 w 341"/>
                <a:gd name="T17" fmla="*/ 173831 h 48"/>
                <a:gd name="T18" fmla="*/ 154635 w 341"/>
                <a:gd name="T19" fmla="*/ 19315 h 48"/>
                <a:gd name="T20" fmla="*/ 231952 w 34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8">
                  <a:moveTo>
                    <a:pt x="24" y="0"/>
                  </a:moveTo>
                  <a:cubicBezTo>
                    <a:pt x="318" y="0"/>
                    <a:pt x="318" y="0"/>
                    <a:pt x="318" y="0"/>
                  </a:cubicBezTo>
                  <a:cubicBezTo>
                    <a:pt x="325" y="1"/>
                    <a:pt x="331" y="4"/>
                    <a:pt x="335" y="10"/>
                  </a:cubicBezTo>
                  <a:cubicBezTo>
                    <a:pt x="340" y="16"/>
                    <a:pt x="341" y="23"/>
                    <a:pt x="339" y="30"/>
                  </a:cubicBezTo>
                  <a:cubicBezTo>
                    <a:pt x="337" y="38"/>
                    <a:pt x="332" y="43"/>
                    <a:pt x="324" y="46"/>
                  </a:cubicBezTo>
                  <a:cubicBezTo>
                    <a:pt x="322" y="47"/>
                    <a:pt x="319" y="47"/>
                    <a:pt x="316" y="48"/>
                  </a:cubicBezTo>
                  <a:cubicBezTo>
                    <a:pt x="23" y="48"/>
                    <a:pt x="23" y="48"/>
                    <a:pt x="23" y="48"/>
                  </a:cubicBezTo>
                  <a:cubicBezTo>
                    <a:pt x="16" y="47"/>
                    <a:pt x="10" y="44"/>
                    <a:pt x="5" y="38"/>
                  </a:cubicBezTo>
                  <a:cubicBezTo>
                    <a:pt x="1" y="32"/>
                    <a:pt x="0" y="25"/>
                    <a:pt x="1" y="18"/>
                  </a:cubicBezTo>
                  <a:cubicBezTo>
                    <a:pt x="4" y="10"/>
                    <a:pt x="9" y="5"/>
                    <a:pt x="16" y="2"/>
                  </a:cubicBezTo>
                  <a:cubicBezTo>
                    <a:pt x="19" y="1"/>
                    <a:pt x="21" y="0"/>
                    <a:pt x="24"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tx1">
                    <a:lumMod val="75000"/>
                    <a:lumOff val="25000"/>
                  </a:schemeClr>
                </a:solidFill>
              </a:endParaRPr>
            </a:p>
          </p:txBody>
        </p:sp>
        <p:sp>
          <p:nvSpPr>
            <p:cNvPr id="10" name="Freeform 45"/>
            <p:cNvSpPr/>
            <p:nvPr/>
          </p:nvSpPr>
          <p:spPr bwMode="auto">
            <a:xfrm>
              <a:off x="3070225" y="4792663"/>
              <a:ext cx="3092450" cy="269875"/>
            </a:xfrm>
            <a:custGeom>
              <a:avLst/>
              <a:gdLst>
                <a:gd name="T0" fmla="*/ 135295 w 320"/>
                <a:gd name="T1" fmla="*/ 0 h 28"/>
                <a:gd name="T2" fmla="*/ 2957155 w 320"/>
                <a:gd name="T3" fmla="*/ 0 h 28"/>
                <a:gd name="T4" fmla="*/ 3092450 w 320"/>
                <a:gd name="T5" fmla="*/ 134938 h 28"/>
                <a:gd name="T6" fmla="*/ 3092450 w 320"/>
                <a:gd name="T7" fmla="*/ 134938 h 28"/>
                <a:gd name="T8" fmla="*/ 2957155 w 320"/>
                <a:gd name="T9" fmla="*/ 269875 h 28"/>
                <a:gd name="T10" fmla="*/ 135295 w 320"/>
                <a:gd name="T11" fmla="*/ 269875 h 28"/>
                <a:gd name="T12" fmla="*/ 0 w 320"/>
                <a:gd name="T13" fmla="*/ 134938 h 28"/>
                <a:gd name="T14" fmla="*/ 0 w 320"/>
                <a:gd name="T15" fmla="*/ 134938 h 28"/>
                <a:gd name="T16" fmla="*/ 135295 w 320"/>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0" h="28">
                  <a:moveTo>
                    <a:pt x="14" y="0"/>
                  </a:moveTo>
                  <a:cubicBezTo>
                    <a:pt x="306" y="0"/>
                    <a:pt x="306" y="0"/>
                    <a:pt x="306" y="0"/>
                  </a:cubicBezTo>
                  <a:cubicBezTo>
                    <a:pt x="314" y="0"/>
                    <a:pt x="320" y="6"/>
                    <a:pt x="320" y="14"/>
                  </a:cubicBezTo>
                  <a:cubicBezTo>
                    <a:pt x="320" y="14"/>
                    <a:pt x="320" y="14"/>
                    <a:pt x="320" y="14"/>
                  </a:cubicBezTo>
                  <a:cubicBezTo>
                    <a:pt x="320" y="22"/>
                    <a:pt x="314" y="28"/>
                    <a:pt x="306" y="28"/>
                  </a:cubicBezTo>
                  <a:cubicBezTo>
                    <a:pt x="14" y="28"/>
                    <a:pt x="14" y="28"/>
                    <a:pt x="14" y="28"/>
                  </a:cubicBezTo>
                  <a:cubicBezTo>
                    <a:pt x="6" y="28"/>
                    <a:pt x="0" y="22"/>
                    <a:pt x="0" y="14"/>
                  </a:cubicBezTo>
                  <a:cubicBezTo>
                    <a:pt x="0" y="14"/>
                    <a:pt x="0" y="14"/>
                    <a:pt x="0" y="14"/>
                  </a:cubicBezTo>
                  <a:cubicBezTo>
                    <a:pt x="0" y="6"/>
                    <a:pt x="6" y="0"/>
                    <a:pt x="14" y="0"/>
                  </a:cubicBezTo>
                  <a:close/>
                </a:path>
              </a:pathLst>
            </a:custGeom>
            <a:solidFill>
              <a:schemeClr val="bg1">
                <a:lumMod val="75000"/>
              </a:schemeClr>
            </a:solidFill>
            <a:ln>
              <a:noFill/>
            </a:ln>
            <a:effectLst/>
          </p:spPr>
          <p:txBody>
            <a:bodyPr/>
            <a:lstStyle/>
            <a:p>
              <a:endParaRPr lang="zh-CN" altLang="en-US">
                <a:solidFill>
                  <a:schemeClr val="tx1">
                    <a:lumMod val="75000"/>
                    <a:lumOff val="25000"/>
                  </a:schemeClr>
                </a:solidFill>
              </a:endParaRPr>
            </a:p>
          </p:txBody>
        </p:sp>
        <p:sp>
          <p:nvSpPr>
            <p:cNvPr id="11" name="Freeform 46"/>
            <p:cNvSpPr>
              <a:spLocks noChangeArrowheads="1"/>
            </p:cNvSpPr>
            <p:nvPr/>
          </p:nvSpPr>
          <p:spPr bwMode="auto">
            <a:xfrm>
              <a:off x="3070225" y="3178175"/>
              <a:ext cx="1082675" cy="271463"/>
            </a:xfrm>
            <a:prstGeom prst="roundRect">
              <a:avLst>
                <a:gd name="adj" fmla="val 50000"/>
              </a:avLst>
            </a:prstGeom>
            <a:solidFill>
              <a:srgbClr val="FFF79A"/>
            </a:solidFill>
            <a:ln>
              <a:noFill/>
            </a:ln>
            <a:effec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Freeform 47"/>
            <p:cNvSpPr>
              <a:spLocks noChangeArrowheads="1"/>
            </p:cNvSpPr>
            <p:nvPr/>
          </p:nvSpPr>
          <p:spPr bwMode="auto">
            <a:xfrm>
              <a:off x="3070225" y="3979863"/>
              <a:ext cx="2628900" cy="280987"/>
            </a:xfrm>
            <a:prstGeom prst="roundRect">
              <a:avLst>
                <a:gd name="adj" fmla="val 50000"/>
              </a:avLst>
            </a:prstGeom>
            <a:solidFill>
              <a:srgbClr val="7FCFF4"/>
            </a:solidFill>
            <a:ln>
              <a:noFill/>
            </a:ln>
            <a:effec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8"/>
            <p:cNvSpPr>
              <a:spLocks noChangeArrowheads="1"/>
            </p:cNvSpPr>
            <p:nvPr/>
          </p:nvSpPr>
          <p:spPr bwMode="auto">
            <a:xfrm>
              <a:off x="3070225" y="4792663"/>
              <a:ext cx="2078038" cy="269875"/>
            </a:xfrm>
            <a:prstGeom prst="roundRect">
              <a:avLst>
                <a:gd name="adj" fmla="val 50000"/>
              </a:avLst>
            </a:prstGeom>
            <a:solidFill>
              <a:srgbClr val="FFF79A"/>
            </a:solidFill>
            <a:ln>
              <a:noFill/>
            </a:ln>
            <a:effec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28"/>
            <p:cNvSpPr txBox="1">
              <a:spLocks noChangeArrowheads="1"/>
            </p:cNvSpPr>
            <p:nvPr/>
          </p:nvSpPr>
          <p:spPr bwMode="auto">
            <a:xfrm>
              <a:off x="2220042" y="2293938"/>
              <a:ext cx="71365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63%</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29"/>
            <p:cNvSpPr txBox="1">
              <a:spLocks noChangeArrowheads="1"/>
            </p:cNvSpPr>
            <p:nvPr/>
          </p:nvSpPr>
          <p:spPr bwMode="auto">
            <a:xfrm>
              <a:off x="2229567" y="3113088"/>
              <a:ext cx="71365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35%</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30"/>
            <p:cNvSpPr txBox="1">
              <a:spLocks noChangeArrowheads="1"/>
            </p:cNvSpPr>
            <p:nvPr/>
          </p:nvSpPr>
          <p:spPr bwMode="auto">
            <a:xfrm>
              <a:off x="2235917" y="3916363"/>
              <a:ext cx="71365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84%</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31"/>
            <p:cNvSpPr txBox="1">
              <a:spLocks noChangeArrowheads="1"/>
            </p:cNvSpPr>
            <p:nvPr/>
          </p:nvSpPr>
          <p:spPr bwMode="auto">
            <a:xfrm>
              <a:off x="2229567" y="4735513"/>
              <a:ext cx="71365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67%</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Text Box 11"/>
          <p:cNvSpPr txBox="1">
            <a:spLocks noChangeArrowheads="1"/>
          </p:cNvSpPr>
          <p:nvPr/>
        </p:nvSpPr>
        <p:spPr bwMode="auto">
          <a:xfrm>
            <a:off x="6715125" y="2690813"/>
            <a:ext cx="3414713"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粘贴到此处。请在此处输入您的文本，或者将您的文本粘贴到此处。请在此处输入您的文本，或者将您的文本粘贴到此处。</a:t>
            </a:r>
            <a:endParaRPr lang="zh-CN" altLang="en-US" sz="1400" dirty="0">
              <a:solidFill>
                <a:schemeClr val="tx1">
                  <a:lumMod val="75000"/>
                  <a:lumOff val="25000"/>
                </a:schemeClr>
              </a:solidFill>
              <a:latin typeface="幼圆" pitchFamily="49" charset="-122"/>
              <a:ea typeface="微软雅黑" panose="020B0503020204020204" pitchFamily="34" charset="-122"/>
            </a:endParaRPr>
          </a:p>
        </p:txBody>
      </p:sp>
      <p:sp>
        <p:nvSpPr>
          <p:cNvPr id="20"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01</a:t>
            </a:r>
            <a:r>
              <a:rPr lang="zh-CN" altLang="en-US" sz="2400" dirty="0">
                <a:solidFill>
                  <a:srgbClr val="C52433"/>
                </a:solidFill>
                <a:latin typeface="微软雅黑" panose="020B0503020204020204" pitchFamily="34" charset="-122"/>
                <a:ea typeface="微软雅黑" panose="020B0503020204020204" pitchFamily="34" charset="-122"/>
              </a:rPr>
              <a:t>工作概述</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587625" y="1960563"/>
            <a:ext cx="7127875" cy="3375025"/>
            <a:chOff x="2587625" y="1960563"/>
            <a:chExt cx="7127875" cy="3375025"/>
          </a:xfrm>
        </p:grpSpPr>
        <p:sp>
          <p:nvSpPr>
            <p:cNvPr id="2" name="椭圆 1"/>
            <p:cNvSpPr/>
            <p:nvPr/>
          </p:nvSpPr>
          <p:spPr bwMode="auto">
            <a:xfrm rot="-1568427">
              <a:off x="5002213" y="2949575"/>
              <a:ext cx="2309812" cy="2028825"/>
            </a:xfrm>
            <a:custGeom>
              <a:avLst/>
              <a:gdLst>
                <a:gd name="T0" fmla="*/ 1910025 w 3096344"/>
                <a:gd name="T1" fmla="*/ 0 h 2717851"/>
                <a:gd name="T2" fmla="*/ 2309812 w 3096344"/>
                <a:gd name="T3" fmla="*/ 873144 h 2717851"/>
                <a:gd name="T4" fmla="*/ 1154906 w 3096344"/>
                <a:gd name="T5" fmla="*/ 2028825 h 2717851"/>
                <a:gd name="T6" fmla="*/ 0 w 3096344"/>
                <a:gd name="T7" fmla="*/ 873144 h 2717851"/>
                <a:gd name="T8" fmla="*/ 352244 w 3096344"/>
                <a:gd name="T9" fmla="*/ 43238 h 27178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solidFill>
                <a:srgbClr val="FFF79A"/>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 name="椭圆 1"/>
            <p:cNvSpPr/>
            <p:nvPr/>
          </p:nvSpPr>
          <p:spPr bwMode="auto">
            <a:xfrm rot="-1568427">
              <a:off x="5349875" y="3271838"/>
              <a:ext cx="1557338" cy="1368425"/>
            </a:xfrm>
            <a:custGeom>
              <a:avLst/>
              <a:gdLst>
                <a:gd name="T0" fmla="*/ 1287791 w 3096344"/>
                <a:gd name="T1" fmla="*/ 0 h 2717851"/>
                <a:gd name="T2" fmla="*/ 1557338 w 3096344"/>
                <a:gd name="T3" fmla="*/ 588928 h 2717851"/>
                <a:gd name="T4" fmla="*/ 778669 w 3096344"/>
                <a:gd name="T5" fmla="*/ 1368425 h 2717851"/>
                <a:gd name="T6" fmla="*/ 0 w 3096344"/>
                <a:gd name="T7" fmla="*/ 588928 h 2717851"/>
                <a:gd name="T8" fmla="*/ 237493 w 3096344"/>
                <a:gd name="T9" fmla="*/ 29164 h 27178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solidFill>
                <a:srgbClr val="7FCFF4"/>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4" name="椭圆 1"/>
            <p:cNvSpPr/>
            <p:nvPr/>
          </p:nvSpPr>
          <p:spPr bwMode="auto">
            <a:xfrm rot="-1568427">
              <a:off x="4749800" y="2686050"/>
              <a:ext cx="3017838" cy="2649538"/>
            </a:xfrm>
            <a:custGeom>
              <a:avLst/>
              <a:gdLst>
                <a:gd name="T0" fmla="*/ 2495504 w 3096344"/>
                <a:gd name="T1" fmla="*/ 0 h 2717851"/>
                <a:gd name="T2" fmla="*/ 3017838 w 3096344"/>
                <a:gd name="T3" fmla="*/ 1140279 h 2717851"/>
                <a:gd name="T4" fmla="*/ 1508919 w 3096344"/>
                <a:gd name="T5" fmla="*/ 2649538 h 2717851"/>
                <a:gd name="T6" fmla="*/ 0 w 3096344"/>
                <a:gd name="T7" fmla="*/ 1140279 h 2717851"/>
                <a:gd name="T8" fmla="*/ 460218 w 3096344"/>
                <a:gd name="T9" fmla="*/ 56467 h 27178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solidFill>
                <a:srgbClr val="7FCFF4"/>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cxnSp>
          <p:nvCxnSpPr>
            <p:cNvPr id="5" name="直接连接符 47"/>
            <p:cNvCxnSpPr>
              <a:cxnSpLocks noChangeShapeType="1"/>
            </p:cNvCxnSpPr>
            <p:nvPr/>
          </p:nvCxnSpPr>
          <p:spPr bwMode="auto">
            <a:xfrm flipV="1">
              <a:off x="6653213" y="2435225"/>
              <a:ext cx="796925" cy="877888"/>
            </a:xfrm>
            <a:prstGeom prst="line">
              <a:avLst/>
            </a:prstGeom>
            <a:noFill/>
            <a:ln w="12700">
              <a:solidFill>
                <a:schemeClr val="tx1">
                  <a:lumMod val="75000"/>
                  <a:lumOff val="25000"/>
                </a:schemeClr>
              </a:solidFill>
              <a:prstDash val="dash"/>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TextBox 50"/>
            <p:cNvSpPr txBox="1">
              <a:spLocks noChangeArrowheads="1"/>
            </p:cNvSpPr>
            <p:nvPr/>
          </p:nvSpPr>
          <p:spPr bwMode="auto">
            <a:xfrm>
              <a:off x="7481888" y="2211388"/>
              <a:ext cx="1900237" cy="378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chemeClr val="tx1">
                      <a:lumMod val="75000"/>
                      <a:lumOff val="25000"/>
                    </a:schemeClr>
                  </a:solidFill>
                  <a:latin typeface="幼圆" pitchFamily="49" charset="-122"/>
                  <a:ea typeface="微软雅黑" panose="020B0503020204020204" pitchFamily="34" charset="-122"/>
                </a:rPr>
                <a:t>添加你的文本</a:t>
              </a:r>
              <a:endParaRPr lang="zh-CN" altLang="en-US" sz="1600">
                <a:solidFill>
                  <a:schemeClr val="tx1">
                    <a:lumMod val="75000"/>
                    <a:lumOff val="25000"/>
                  </a:schemeClr>
                </a:solidFill>
                <a:latin typeface="幼圆" pitchFamily="49" charset="-122"/>
                <a:ea typeface="微软雅黑" panose="020B0503020204020204" pitchFamily="34" charset="-122"/>
              </a:endParaRPr>
            </a:p>
          </p:txBody>
        </p:sp>
        <p:cxnSp>
          <p:nvCxnSpPr>
            <p:cNvPr id="7" name="直接连接符 54"/>
            <p:cNvCxnSpPr>
              <a:cxnSpLocks noChangeShapeType="1"/>
            </p:cNvCxnSpPr>
            <p:nvPr/>
          </p:nvCxnSpPr>
          <p:spPr bwMode="auto">
            <a:xfrm flipV="1">
              <a:off x="7040563" y="4464050"/>
              <a:ext cx="747712" cy="46038"/>
            </a:xfrm>
            <a:prstGeom prst="line">
              <a:avLst/>
            </a:prstGeom>
            <a:noFill/>
            <a:ln w="12700">
              <a:solidFill>
                <a:schemeClr val="tx1">
                  <a:lumMod val="75000"/>
                  <a:lumOff val="25000"/>
                </a:schemeClr>
              </a:solidFill>
              <a:prstDash val="dash"/>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直接连接符 62"/>
            <p:cNvCxnSpPr>
              <a:cxnSpLocks noChangeShapeType="1"/>
            </p:cNvCxnSpPr>
            <p:nvPr/>
          </p:nvCxnSpPr>
          <p:spPr bwMode="auto">
            <a:xfrm flipV="1">
              <a:off x="4500563" y="4621213"/>
              <a:ext cx="360362" cy="119062"/>
            </a:xfrm>
            <a:prstGeom prst="line">
              <a:avLst/>
            </a:prstGeom>
            <a:noFill/>
            <a:ln w="12700">
              <a:solidFill>
                <a:schemeClr val="tx1">
                  <a:lumMod val="75000"/>
                  <a:lumOff val="25000"/>
                </a:schemeClr>
              </a:solidFill>
              <a:prstDash val="dash"/>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TextBox 50"/>
            <p:cNvSpPr txBox="1">
              <a:spLocks noChangeArrowheads="1"/>
            </p:cNvSpPr>
            <p:nvPr/>
          </p:nvSpPr>
          <p:spPr bwMode="auto">
            <a:xfrm>
              <a:off x="7815263" y="4254500"/>
              <a:ext cx="1900237" cy="378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chemeClr val="tx1">
                      <a:lumMod val="75000"/>
                      <a:lumOff val="25000"/>
                    </a:schemeClr>
                  </a:solidFill>
                  <a:latin typeface="幼圆" pitchFamily="49" charset="-122"/>
                  <a:ea typeface="微软雅黑" panose="020B0503020204020204" pitchFamily="34" charset="-122"/>
                </a:rPr>
                <a:t>添加你的文本</a:t>
              </a:r>
              <a:endParaRPr lang="zh-CN" altLang="en-US" sz="1600">
                <a:solidFill>
                  <a:schemeClr val="tx1">
                    <a:lumMod val="75000"/>
                    <a:lumOff val="25000"/>
                  </a:schemeClr>
                </a:solidFill>
                <a:latin typeface="幼圆" pitchFamily="49" charset="-122"/>
                <a:ea typeface="微软雅黑" panose="020B0503020204020204" pitchFamily="34" charset="-122"/>
              </a:endParaRPr>
            </a:p>
          </p:txBody>
        </p:sp>
        <p:sp>
          <p:nvSpPr>
            <p:cNvPr id="10" name="TextBox 50"/>
            <p:cNvSpPr txBox="1">
              <a:spLocks noChangeArrowheads="1"/>
            </p:cNvSpPr>
            <p:nvPr/>
          </p:nvSpPr>
          <p:spPr bwMode="auto">
            <a:xfrm>
              <a:off x="2587625" y="4532313"/>
              <a:ext cx="1900238" cy="378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30000"/>
                </a:lnSpc>
              </a:pPr>
              <a:r>
                <a:rPr lang="zh-CN" altLang="en-US" sz="1600" dirty="0">
                  <a:solidFill>
                    <a:schemeClr val="tx1">
                      <a:lumMod val="75000"/>
                      <a:lumOff val="25000"/>
                    </a:schemeClr>
                  </a:solidFill>
                  <a:latin typeface="幼圆" pitchFamily="49" charset="-122"/>
                  <a:ea typeface="微软雅黑" panose="020B0503020204020204" pitchFamily="34" charset="-122"/>
                </a:rPr>
                <a:t>添加你的文本</a:t>
              </a:r>
              <a:endParaRPr lang="zh-CN" altLang="en-US" sz="1600" dirty="0">
                <a:solidFill>
                  <a:schemeClr val="tx1">
                    <a:lumMod val="75000"/>
                    <a:lumOff val="25000"/>
                  </a:schemeClr>
                </a:solidFill>
                <a:latin typeface="幼圆" pitchFamily="49" charset="-122"/>
                <a:ea typeface="微软雅黑" panose="020B0503020204020204" pitchFamily="34" charset="-122"/>
              </a:endParaRPr>
            </a:p>
          </p:txBody>
        </p:sp>
        <p:sp>
          <p:nvSpPr>
            <p:cNvPr id="11" name="任意多边形 20"/>
            <p:cNvSpPr>
              <a:spLocks noChangeArrowheads="1"/>
            </p:cNvSpPr>
            <p:nvPr/>
          </p:nvSpPr>
          <p:spPr bwMode="auto">
            <a:xfrm>
              <a:off x="5046663" y="1960563"/>
              <a:ext cx="1503362" cy="409575"/>
            </a:xfrm>
            <a:custGeom>
              <a:avLst/>
              <a:gdLst>
                <a:gd name="T0" fmla="*/ 1503632 w 1503092"/>
                <a:gd name="T1" fmla="*/ 0 h 408430"/>
                <a:gd name="T2" fmla="*/ 1503631 w 1503092"/>
                <a:gd name="T3" fmla="*/ 308567 h 408430"/>
                <a:gd name="T4" fmla="*/ 1420633 w 1503092"/>
                <a:gd name="T5" fmla="*/ 308566 h 408430"/>
                <a:gd name="T6" fmla="*/ 1439275 w 1503092"/>
                <a:gd name="T7" fmla="*/ 410723 h 408430"/>
                <a:gd name="T8" fmla="*/ 1345872 w 1503092"/>
                <a:gd name="T9" fmla="*/ 308566 h 408430"/>
                <a:gd name="T10" fmla="*/ 0 w 1503092"/>
                <a:gd name="T11" fmla="*/ 308566 h 408430"/>
                <a:gd name="T12" fmla="*/ 0 w 1503092"/>
                <a:gd name="T13" fmla="*/ 1 h 408430"/>
                <a:gd name="T14" fmla="*/ 0 60000 65536"/>
                <a:gd name="T15" fmla="*/ 0 60000 65536"/>
                <a:gd name="T16" fmla="*/ 0 60000 65536"/>
                <a:gd name="T17" fmla="*/ 0 60000 65536"/>
                <a:gd name="T18" fmla="*/ 0 60000 65536"/>
                <a:gd name="T19" fmla="*/ 0 60000 65536"/>
                <a:gd name="T20" fmla="*/ 0 60000 65536"/>
                <a:gd name="T21" fmla="*/ 0 w 1503092"/>
                <a:gd name="T22" fmla="*/ 0 h 408430"/>
                <a:gd name="T23" fmla="*/ 1503092 w 1503092"/>
                <a:gd name="T24" fmla="*/ 408430 h 408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3092" h="408430">
                  <a:moveTo>
                    <a:pt x="1503092" y="0"/>
                  </a:moveTo>
                  <a:lnTo>
                    <a:pt x="1503091" y="306844"/>
                  </a:lnTo>
                  <a:lnTo>
                    <a:pt x="1420123" y="306843"/>
                  </a:lnTo>
                  <a:lnTo>
                    <a:pt x="1438759" y="408430"/>
                  </a:lnTo>
                  <a:lnTo>
                    <a:pt x="1345388" y="306843"/>
                  </a:lnTo>
                  <a:lnTo>
                    <a:pt x="0" y="306843"/>
                  </a:lnTo>
                  <a:lnTo>
                    <a:pt x="0" y="1"/>
                  </a:lnTo>
                  <a:lnTo>
                    <a:pt x="1503092" y="0"/>
                  </a:lnTo>
                  <a:close/>
                </a:path>
              </a:pathLst>
            </a:custGeom>
            <a:solidFill>
              <a:srgbClr val="7FCFF4"/>
            </a:solidFill>
            <a:ln>
              <a:noFill/>
            </a:ln>
            <a:effectLst/>
          </p:spPr>
          <p:txBody>
            <a:bodyPr lIns="0" tIns="0" rIns="0" bIns="108000" anchor="ct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任意多边形 21"/>
            <p:cNvSpPr>
              <a:spLocks noChangeArrowheads="1"/>
            </p:cNvSpPr>
            <p:nvPr/>
          </p:nvSpPr>
          <p:spPr bwMode="auto">
            <a:xfrm>
              <a:off x="4854575" y="2343150"/>
              <a:ext cx="1503363" cy="407988"/>
            </a:xfrm>
            <a:custGeom>
              <a:avLst/>
              <a:gdLst>
                <a:gd name="T0" fmla="*/ 1503634 w 1503092"/>
                <a:gd name="T1" fmla="*/ 0 h 408430"/>
                <a:gd name="T2" fmla="*/ 1503633 w 1503092"/>
                <a:gd name="T3" fmla="*/ 306180 h 408430"/>
                <a:gd name="T4" fmla="*/ 1420635 w 1503092"/>
                <a:gd name="T5" fmla="*/ 306179 h 408430"/>
                <a:gd name="T6" fmla="*/ 1439277 w 1503092"/>
                <a:gd name="T7" fmla="*/ 407546 h 408430"/>
                <a:gd name="T8" fmla="*/ 1345874 w 1503092"/>
                <a:gd name="T9" fmla="*/ 306179 h 408430"/>
                <a:gd name="T10" fmla="*/ 0 w 1503092"/>
                <a:gd name="T11" fmla="*/ 306179 h 408430"/>
                <a:gd name="T12" fmla="*/ 0 w 1503092"/>
                <a:gd name="T13" fmla="*/ 1 h 408430"/>
                <a:gd name="T14" fmla="*/ 0 60000 65536"/>
                <a:gd name="T15" fmla="*/ 0 60000 65536"/>
                <a:gd name="T16" fmla="*/ 0 60000 65536"/>
                <a:gd name="T17" fmla="*/ 0 60000 65536"/>
                <a:gd name="T18" fmla="*/ 0 60000 65536"/>
                <a:gd name="T19" fmla="*/ 0 60000 65536"/>
                <a:gd name="T20" fmla="*/ 0 60000 65536"/>
                <a:gd name="T21" fmla="*/ 0 w 1503092"/>
                <a:gd name="T22" fmla="*/ 0 h 408430"/>
                <a:gd name="T23" fmla="*/ 1503092 w 1503092"/>
                <a:gd name="T24" fmla="*/ 408430 h 408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3092" h="408430">
                  <a:moveTo>
                    <a:pt x="1503092" y="0"/>
                  </a:moveTo>
                  <a:lnTo>
                    <a:pt x="1503091" y="306844"/>
                  </a:lnTo>
                  <a:lnTo>
                    <a:pt x="1420123" y="306843"/>
                  </a:lnTo>
                  <a:lnTo>
                    <a:pt x="1438759" y="408430"/>
                  </a:lnTo>
                  <a:lnTo>
                    <a:pt x="1345388" y="306843"/>
                  </a:lnTo>
                  <a:lnTo>
                    <a:pt x="0" y="306843"/>
                  </a:lnTo>
                  <a:lnTo>
                    <a:pt x="0" y="1"/>
                  </a:lnTo>
                  <a:lnTo>
                    <a:pt x="1503092" y="0"/>
                  </a:lnTo>
                  <a:close/>
                </a:path>
              </a:pathLst>
            </a:custGeom>
            <a:solidFill>
              <a:srgbClr val="FFF79A"/>
            </a:solidFill>
            <a:ln>
              <a:noFill/>
            </a:ln>
            <a:effectLst/>
          </p:spPr>
          <p:txBody>
            <a:bodyPr lIns="0" tIns="0" rIns="0" bIns="108000" anchor="ct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任意多边形 22"/>
            <p:cNvSpPr>
              <a:spLocks noChangeArrowheads="1"/>
            </p:cNvSpPr>
            <p:nvPr/>
          </p:nvSpPr>
          <p:spPr bwMode="auto">
            <a:xfrm>
              <a:off x="4664075" y="2724150"/>
              <a:ext cx="1503363" cy="407988"/>
            </a:xfrm>
            <a:custGeom>
              <a:avLst/>
              <a:gdLst>
                <a:gd name="T0" fmla="*/ 1503634 w 1503092"/>
                <a:gd name="T1" fmla="*/ 0 h 408430"/>
                <a:gd name="T2" fmla="*/ 1503633 w 1503092"/>
                <a:gd name="T3" fmla="*/ 306180 h 408430"/>
                <a:gd name="T4" fmla="*/ 1420635 w 1503092"/>
                <a:gd name="T5" fmla="*/ 306179 h 408430"/>
                <a:gd name="T6" fmla="*/ 1439277 w 1503092"/>
                <a:gd name="T7" fmla="*/ 407546 h 408430"/>
                <a:gd name="T8" fmla="*/ 1345874 w 1503092"/>
                <a:gd name="T9" fmla="*/ 306179 h 408430"/>
                <a:gd name="T10" fmla="*/ 0 w 1503092"/>
                <a:gd name="T11" fmla="*/ 306179 h 408430"/>
                <a:gd name="T12" fmla="*/ 0 w 1503092"/>
                <a:gd name="T13" fmla="*/ 1 h 408430"/>
                <a:gd name="T14" fmla="*/ 0 60000 65536"/>
                <a:gd name="T15" fmla="*/ 0 60000 65536"/>
                <a:gd name="T16" fmla="*/ 0 60000 65536"/>
                <a:gd name="T17" fmla="*/ 0 60000 65536"/>
                <a:gd name="T18" fmla="*/ 0 60000 65536"/>
                <a:gd name="T19" fmla="*/ 0 60000 65536"/>
                <a:gd name="T20" fmla="*/ 0 60000 65536"/>
                <a:gd name="T21" fmla="*/ 0 w 1503092"/>
                <a:gd name="T22" fmla="*/ 0 h 408430"/>
                <a:gd name="T23" fmla="*/ 1503092 w 1503092"/>
                <a:gd name="T24" fmla="*/ 408430 h 408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3092" h="408430">
                  <a:moveTo>
                    <a:pt x="1503092" y="0"/>
                  </a:moveTo>
                  <a:lnTo>
                    <a:pt x="1503091" y="306844"/>
                  </a:lnTo>
                  <a:lnTo>
                    <a:pt x="1420123" y="306843"/>
                  </a:lnTo>
                  <a:lnTo>
                    <a:pt x="1438759" y="408430"/>
                  </a:lnTo>
                  <a:lnTo>
                    <a:pt x="1345388" y="306843"/>
                  </a:lnTo>
                  <a:lnTo>
                    <a:pt x="0" y="306843"/>
                  </a:lnTo>
                  <a:lnTo>
                    <a:pt x="0" y="1"/>
                  </a:lnTo>
                  <a:lnTo>
                    <a:pt x="1503092" y="0"/>
                  </a:lnTo>
                  <a:close/>
                </a:path>
              </a:pathLst>
            </a:custGeom>
            <a:solidFill>
              <a:srgbClr val="7FCFF4"/>
            </a:solidFill>
            <a:ln>
              <a:noFill/>
            </a:ln>
            <a:effectLst/>
          </p:spPr>
          <p:txBody>
            <a:bodyPr lIns="0" tIns="0" rIns="0" bIns="10800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添加你的文本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6"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01</a:t>
            </a:r>
            <a:r>
              <a:rPr lang="zh-CN" altLang="en-US" sz="2400" dirty="0">
                <a:solidFill>
                  <a:srgbClr val="C52433"/>
                </a:solidFill>
                <a:latin typeface="微软雅黑" panose="020B0503020204020204" pitchFamily="34" charset="-122"/>
                <a:ea typeface="微软雅黑" panose="020B0503020204020204" pitchFamily="34" charset="-122"/>
              </a:rPr>
              <a:t>工作概述</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7658100" y="2190750"/>
            <a:ext cx="1312863" cy="3552825"/>
            <a:chOff x="7658100" y="2190750"/>
            <a:chExt cx="1312863" cy="3552825"/>
          </a:xfrm>
        </p:grpSpPr>
        <p:sp>
          <p:nvSpPr>
            <p:cNvPr id="5" name="任意多边形 35"/>
            <p:cNvSpPr>
              <a:spLocks noChangeArrowheads="1"/>
            </p:cNvSpPr>
            <p:nvPr/>
          </p:nvSpPr>
          <p:spPr bwMode="auto">
            <a:xfrm>
              <a:off x="7658100" y="2190750"/>
              <a:ext cx="1312863" cy="3552825"/>
            </a:xfrm>
            <a:custGeom>
              <a:avLst/>
              <a:gdLst>
                <a:gd name="T0" fmla="*/ 653346 w 1313001"/>
                <a:gd name="T1" fmla="*/ 166539 h 3552826"/>
                <a:gd name="T2" fmla="*/ 159264 w 1313001"/>
                <a:gd name="T3" fmla="*/ 661328 h 3552826"/>
                <a:gd name="T4" fmla="*/ 653346 w 1313001"/>
                <a:gd name="T5" fmla="*/ 1156117 h 3552826"/>
                <a:gd name="T6" fmla="*/ 1147428 w 1313001"/>
                <a:gd name="T7" fmla="*/ 661328 h 3552826"/>
                <a:gd name="T8" fmla="*/ 653346 w 1313001"/>
                <a:gd name="T9" fmla="*/ 166539 h 3552826"/>
                <a:gd name="T10" fmla="*/ 656363 w 1313001"/>
                <a:gd name="T11" fmla="*/ 0 h 3552826"/>
                <a:gd name="T12" fmla="*/ 1312725 w 1313001"/>
                <a:gd name="T13" fmla="*/ 657931 h 3552826"/>
                <a:gd name="T14" fmla="*/ 1312725 w 1313001"/>
                <a:gd name="T15" fmla="*/ 3552824 h 3552826"/>
                <a:gd name="T16" fmla="*/ 0 w 1313001"/>
                <a:gd name="T17" fmla="*/ 3552824 h 3552826"/>
                <a:gd name="T18" fmla="*/ 0 w 1313001"/>
                <a:gd name="T19" fmla="*/ 657931 h 3552826"/>
                <a:gd name="T20" fmla="*/ 656363 w 1313001"/>
                <a:gd name="T21" fmla="*/ 0 h 35528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3001"/>
                <a:gd name="T34" fmla="*/ 0 h 3552826"/>
                <a:gd name="T35" fmla="*/ 1313001 w 1313001"/>
                <a:gd name="T36" fmla="*/ 3552826 h 35528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3001" h="3552826">
                  <a:moveTo>
                    <a:pt x="653484" y="166539"/>
                  </a:moveTo>
                  <a:cubicBezTo>
                    <a:pt x="380553" y="166539"/>
                    <a:pt x="159298" y="388064"/>
                    <a:pt x="159298" y="661328"/>
                  </a:cubicBezTo>
                  <a:cubicBezTo>
                    <a:pt x="159298" y="934592"/>
                    <a:pt x="380553" y="1156117"/>
                    <a:pt x="653484" y="1156117"/>
                  </a:cubicBezTo>
                  <a:cubicBezTo>
                    <a:pt x="926415" y="1156117"/>
                    <a:pt x="1147670" y="934592"/>
                    <a:pt x="1147670" y="661328"/>
                  </a:cubicBezTo>
                  <a:cubicBezTo>
                    <a:pt x="1147670" y="388064"/>
                    <a:pt x="926415" y="166539"/>
                    <a:pt x="653484" y="166539"/>
                  </a:cubicBezTo>
                  <a:close/>
                  <a:moveTo>
                    <a:pt x="656501" y="0"/>
                  </a:moveTo>
                  <a:cubicBezTo>
                    <a:pt x="1016149" y="0"/>
                    <a:pt x="1313001" y="297499"/>
                    <a:pt x="1313001" y="657931"/>
                  </a:cubicBezTo>
                  <a:cubicBezTo>
                    <a:pt x="1313001" y="3552826"/>
                    <a:pt x="1313001" y="3552826"/>
                    <a:pt x="1313001" y="3552826"/>
                  </a:cubicBezTo>
                  <a:cubicBezTo>
                    <a:pt x="0" y="3552826"/>
                    <a:pt x="0" y="3552826"/>
                    <a:pt x="0" y="3552826"/>
                  </a:cubicBezTo>
                  <a:cubicBezTo>
                    <a:pt x="0" y="657931"/>
                    <a:pt x="0" y="657931"/>
                    <a:pt x="0" y="657931"/>
                  </a:cubicBezTo>
                  <a:cubicBezTo>
                    <a:pt x="0" y="297499"/>
                    <a:pt x="296853" y="0"/>
                    <a:pt x="656501" y="0"/>
                  </a:cubicBezTo>
                  <a:close/>
                </a:path>
              </a:pathLst>
            </a:custGeom>
            <a:solidFill>
              <a:srgbClr val="FFF79A"/>
            </a:solidFill>
            <a:ln>
              <a:noFill/>
            </a:ln>
            <a:effectLst>
              <a:outerShdw blurRad="50800" dist="38100" dir="5400000" algn="t" rotWithShape="0">
                <a:prstClr val="black">
                  <a:alpha val="40000"/>
                </a:prstClr>
              </a:outerShdw>
            </a:effectLst>
          </p:spPr>
          <p:txBody>
            <a:bodyPr lIns="72000" tIns="1224000" rIns="72000" bIns="0"/>
            <a:lstStyle/>
            <a:p>
              <a:pPr algn="ctr">
                <a:lnSpc>
                  <a:spcPct val="12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nvGrpSpPr>
            <p:cNvPr id="6" name="Group 10"/>
            <p:cNvGrpSpPr/>
            <p:nvPr/>
          </p:nvGrpSpPr>
          <p:grpSpPr bwMode="auto">
            <a:xfrm>
              <a:off x="7916863" y="2455863"/>
              <a:ext cx="790575" cy="792162"/>
              <a:chOff x="0" y="0"/>
              <a:chExt cx="1244" cy="1246"/>
            </a:xfrm>
          </p:grpSpPr>
          <p:sp>
            <p:nvSpPr>
              <p:cNvPr id="7" name="Oval 16"/>
              <p:cNvSpPr>
                <a:spLocks noChangeArrowheads="1"/>
              </p:cNvSpPr>
              <p:nvPr/>
            </p:nvSpPr>
            <p:spPr bwMode="auto">
              <a:xfrm>
                <a:off x="0" y="0"/>
                <a:ext cx="1245" cy="1247"/>
              </a:xfrm>
              <a:prstGeom prst="ellipse">
                <a:avLst/>
              </a:prstGeom>
              <a:solidFill>
                <a:srgbClr val="FFFFFF"/>
              </a:solidFill>
              <a:ln w="50800">
                <a:solidFill>
                  <a:srgbClr val="FFF79A"/>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Freeform 21"/>
              <p:cNvSpPr>
                <a:spLocks noEditPoints="1"/>
              </p:cNvSpPr>
              <p:nvPr/>
            </p:nvSpPr>
            <p:spPr bwMode="auto">
              <a:xfrm>
                <a:off x="575" y="357"/>
                <a:ext cx="457" cy="323"/>
              </a:xfrm>
              <a:custGeom>
                <a:avLst/>
                <a:gdLst>
                  <a:gd name="T0" fmla="*/ 0 w 241"/>
                  <a:gd name="T1" fmla="*/ 0 h 170"/>
                  <a:gd name="T2" fmla="*/ 457 w 241"/>
                  <a:gd name="T3" fmla="*/ 0 h 170"/>
                  <a:gd name="T4" fmla="*/ 457 w 241"/>
                  <a:gd name="T5" fmla="*/ 323 h 170"/>
                  <a:gd name="T6" fmla="*/ 0 w 241"/>
                  <a:gd name="T7" fmla="*/ 323 h 170"/>
                  <a:gd name="T8" fmla="*/ 0 w 241"/>
                  <a:gd name="T9" fmla="*/ 0 h 170"/>
                  <a:gd name="T10" fmla="*/ 63 w 241"/>
                  <a:gd name="T11" fmla="*/ 135 h 170"/>
                  <a:gd name="T12" fmla="*/ 63 w 241"/>
                  <a:gd name="T13" fmla="*/ 63 h 170"/>
                  <a:gd name="T14" fmla="*/ 394 w 241"/>
                  <a:gd name="T15" fmla="*/ 63 h 170"/>
                  <a:gd name="T16" fmla="*/ 63 w 241"/>
                  <a:gd name="T17" fmla="*/ 135 h 170"/>
                  <a:gd name="T18" fmla="*/ 63 w 241"/>
                  <a:gd name="T19" fmla="*/ 198 h 170"/>
                  <a:gd name="T20" fmla="*/ 63 w 241"/>
                  <a:gd name="T21" fmla="*/ 135 h 170"/>
                  <a:gd name="T22" fmla="*/ 332 w 241"/>
                  <a:gd name="T23" fmla="*/ 135 h 170"/>
                  <a:gd name="T24" fmla="*/ 63 w 241"/>
                  <a:gd name="T25" fmla="*/ 198 h 170"/>
                  <a:gd name="T26" fmla="*/ 63 w 241"/>
                  <a:gd name="T27" fmla="*/ 270 h 170"/>
                  <a:gd name="T28" fmla="*/ 63 w 241"/>
                  <a:gd name="T29" fmla="*/ 198 h 170"/>
                  <a:gd name="T30" fmla="*/ 250 w 241"/>
                  <a:gd name="T31" fmla="*/ 198 h 170"/>
                  <a:gd name="T32" fmla="*/ 63 w 241"/>
                  <a:gd name="T33" fmla="*/ 27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1" h="170">
                    <a:moveTo>
                      <a:pt x="0" y="0"/>
                    </a:moveTo>
                    <a:lnTo>
                      <a:pt x="241" y="0"/>
                    </a:lnTo>
                    <a:lnTo>
                      <a:pt x="241" y="170"/>
                    </a:lnTo>
                    <a:lnTo>
                      <a:pt x="0" y="170"/>
                    </a:lnTo>
                    <a:lnTo>
                      <a:pt x="0" y="0"/>
                    </a:lnTo>
                    <a:close/>
                    <a:moveTo>
                      <a:pt x="33" y="71"/>
                    </a:moveTo>
                    <a:lnTo>
                      <a:pt x="33" y="33"/>
                    </a:lnTo>
                    <a:lnTo>
                      <a:pt x="208" y="33"/>
                    </a:lnTo>
                    <a:lnTo>
                      <a:pt x="33" y="71"/>
                    </a:lnTo>
                    <a:close/>
                    <a:moveTo>
                      <a:pt x="33" y="104"/>
                    </a:moveTo>
                    <a:lnTo>
                      <a:pt x="33" y="71"/>
                    </a:lnTo>
                    <a:lnTo>
                      <a:pt x="175" y="71"/>
                    </a:lnTo>
                    <a:lnTo>
                      <a:pt x="33" y="104"/>
                    </a:lnTo>
                    <a:close/>
                    <a:moveTo>
                      <a:pt x="33" y="142"/>
                    </a:moveTo>
                    <a:lnTo>
                      <a:pt x="33" y="104"/>
                    </a:lnTo>
                    <a:lnTo>
                      <a:pt x="132" y="104"/>
                    </a:lnTo>
                    <a:lnTo>
                      <a:pt x="33" y="142"/>
                    </a:lnTo>
                    <a:close/>
                  </a:path>
                </a:pathLst>
              </a:custGeom>
              <a:solidFill>
                <a:srgbClr val="FFF79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 name="Freeform 22"/>
              <p:cNvSpPr>
                <a:spLocks noEditPoints="1"/>
              </p:cNvSpPr>
              <p:nvPr/>
            </p:nvSpPr>
            <p:spPr bwMode="auto">
              <a:xfrm>
                <a:off x="212" y="437"/>
                <a:ext cx="820" cy="470"/>
              </a:xfrm>
              <a:custGeom>
                <a:avLst/>
                <a:gdLst>
                  <a:gd name="T0" fmla="*/ 162 w 91"/>
                  <a:gd name="T1" fmla="*/ 307 h 52"/>
                  <a:gd name="T2" fmla="*/ 243 w 91"/>
                  <a:gd name="T3" fmla="*/ 389 h 52"/>
                  <a:gd name="T4" fmla="*/ 162 w 91"/>
                  <a:gd name="T5" fmla="*/ 470 h 52"/>
                  <a:gd name="T6" fmla="*/ 81 w 91"/>
                  <a:gd name="T7" fmla="*/ 389 h 52"/>
                  <a:gd name="T8" fmla="*/ 162 w 91"/>
                  <a:gd name="T9" fmla="*/ 307 h 52"/>
                  <a:gd name="T10" fmla="*/ 18 w 91"/>
                  <a:gd name="T11" fmla="*/ 371 h 52"/>
                  <a:gd name="T12" fmla="*/ 36 w 91"/>
                  <a:gd name="T13" fmla="*/ 371 h 52"/>
                  <a:gd name="T14" fmla="*/ 45 w 91"/>
                  <a:gd name="T15" fmla="*/ 371 h 52"/>
                  <a:gd name="T16" fmla="*/ 162 w 91"/>
                  <a:gd name="T17" fmla="*/ 280 h 52"/>
                  <a:gd name="T18" fmla="*/ 270 w 91"/>
                  <a:gd name="T19" fmla="*/ 371 h 52"/>
                  <a:gd name="T20" fmla="*/ 523 w 91"/>
                  <a:gd name="T21" fmla="*/ 371 h 52"/>
                  <a:gd name="T22" fmla="*/ 631 w 91"/>
                  <a:gd name="T23" fmla="*/ 280 h 52"/>
                  <a:gd name="T24" fmla="*/ 739 w 91"/>
                  <a:gd name="T25" fmla="*/ 371 h 52"/>
                  <a:gd name="T26" fmla="*/ 820 w 91"/>
                  <a:gd name="T27" fmla="*/ 371 h 52"/>
                  <a:gd name="T28" fmla="*/ 820 w 91"/>
                  <a:gd name="T29" fmla="*/ 244 h 52"/>
                  <a:gd name="T30" fmla="*/ 333 w 91"/>
                  <a:gd name="T31" fmla="*/ 244 h 52"/>
                  <a:gd name="T32" fmla="*/ 333 w 91"/>
                  <a:gd name="T33" fmla="*/ 0 h 52"/>
                  <a:gd name="T34" fmla="*/ 108 w 91"/>
                  <a:gd name="T35" fmla="*/ 0 h 52"/>
                  <a:gd name="T36" fmla="*/ 18 w 91"/>
                  <a:gd name="T37" fmla="*/ 163 h 52"/>
                  <a:gd name="T38" fmla="*/ 18 w 91"/>
                  <a:gd name="T39" fmla="*/ 244 h 52"/>
                  <a:gd name="T40" fmla="*/ 18 w 91"/>
                  <a:gd name="T41" fmla="*/ 271 h 52"/>
                  <a:gd name="T42" fmla="*/ 18 w 91"/>
                  <a:gd name="T43" fmla="*/ 316 h 52"/>
                  <a:gd name="T44" fmla="*/ 0 w 91"/>
                  <a:gd name="T45" fmla="*/ 316 h 52"/>
                  <a:gd name="T46" fmla="*/ 0 w 91"/>
                  <a:gd name="T47" fmla="*/ 371 h 52"/>
                  <a:gd name="T48" fmla="*/ 18 w 91"/>
                  <a:gd name="T49" fmla="*/ 371 h 52"/>
                  <a:gd name="T50" fmla="*/ 162 w 91"/>
                  <a:gd name="T51" fmla="*/ 353 h 52"/>
                  <a:gd name="T52" fmla="*/ 198 w 91"/>
                  <a:gd name="T53" fmla="*/ 389 h 52"/>
                  <a:gd name="T54" fmla="*/ 162 w 91"/>
                  <a:gd name="T55" fmla="*/ 434 h 52"/>
                  <a:gd name="T56" fmla="*/ 117 w 91"/>
                  <a:gd name="T57" fmla="*/ 389 h 52"/>
                  <a:gd name="T58" fmla="*/ 162 w 91"/>
                  <a:gd name="T59" fmla="*/ 353 h 52"/>
                  <a:gd name="T60" fmla="*/ 631 w 91"/>
                  <a:gd name="T61" fmla="*/ 307 h 52"/>
                  <a:gd name="T62" fmla="*/ 712 w 91"/>
                  <a:gd name="T63" fmla="*/ 389 h 52"/>
                  <a:gd name="T64" fmla="*/ 631 w 91"/>
                  <a:gd name="T65" fmla="*/ 470 h 52"/>
                  <a:gd name="T66" fmla="*/ 550 w 91"/>
                  <a:gd name="T67" fmla="*/ 389 h 52"/>
                  <a:gd name="T68" fmla="*/ 631 w 91"/>
                  <a:gd name="T69" fmla="*/ 307 h 52"/>
                  <a:gd name="T70" fmla="*/ 631 w 91"/>
                  <a:gd name="T71" fmla="*/ 353 h 52"/>
                  <a:gd name="T72" fmla="*/ 667 w 91"/>
                  <a:gd name="T73" fmla="*/ 389 h 52"/>
                  <a:gd name="T74" fmla="*/ 631 w 91"/>
                  <a:gd name="T75" fmla="*/ 434 h 52"/>
                  <a:gd name="T76" fmla="*/ 595 w 91"/>
                  <a:gd name="T77" fmla="*/ 389 h 52"/>
                  <a:gd name="T78" fmla="*/ 631 w 91"/>
                  <a:gd name="T79" fmla="*/ 353 h 52"/>
                  <a:gd name="T80" fmla="*/ 45 w 91"/>
                  <a:gd name="T81" fmla="*/ 163 h 52"/>
                  <a:gd name="T82" fmla="*/ 108 w 91"/>
                  <a:gd name="T83" fmla="*/ 163 h 52"/>
                  <a:gd name="T84" fmla="*/ 108 w 91"/>
                  <a:gd name="T85" fmla="*/ 45 h 52"/>
                  <a:gd name="T86" fmla="*/ 45 w 91"/>
                  <a:gd name="T87" fmla="*/ 163 h 52"/>
                  <a:gd name="T88" fmla="*/ 135 w 91"/>
                  <a:gd name="T89" fmla="*/ 163 h 52"/>
                  <a:gd name="T90" fmla="*/ 243 w 91"/>
                  <a:gd name="T91" fmla="*/ 163 h 52"/>
                  <a:gd name="T92" fmla="*/ 243 w 91"/>
                  <a:gd name="T93" fmla="*/ 45 h 52"/>
                  <a:gd name="T94" fmla="*/ 135 w 91"/>
                  <a:gd name="T95" fmla="*/ 45 h 52"/>
                  <a:gd name="T96" fmla="*/ 135 w 91"/>
                  <a:gd name="T97" fmla="*/ 163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1" h="52">
                    <a:moveTo>
                      <a:pt x="18" y="34"/>
                    </a:moveTo>
                    <a:cubicBezTo>
                      <a:pt x="23" y="34"/>
                      <a:pt x="27" y="38"/>
                      <a:pt x="27" y="43"/>
                    </a:cubicBezTo>
                    <a:cubicBezTo>
                      <a:pt x="27" y="48"/>
                      <a:pt x="23" y="52"/>
                      <a:pt x="18" y="52"/>
                    </a:cubicBezTo>
                    <a:cubicBezTo>
                      <a:pt x="13" y="52"/>
                      <a:pt x="9" y="48"/>
                      <a:pt x="9" y="43"/>
                    </a:cubicBezTo>
                    <a:cubicBezTo>
                      <a:pt x="9" y="38"/>
                      <a:pt x="13" y="34"/>
                      <a:pt x="18" y="34"/>
                    </a:cubicBezTo>
                    <a:close/>
                    <a:moveTo>
                      <a:pt x="2" y="41"/>
                    </a:moveTo>
                    <a:cubicBezTo>
                      <a:pt x="4" y="41"/>
                      <a:pt x="4" y="41"/>
                      <a:pt x="4" y="41"/>
                    </a:cubicBezTo>
                    <a:cubicBezTo>
                      <a:pt x="5" y="41"/>
                      <a:pt x="5" y="41"/>
                      <a:pt x="5" y="41"/>
                    </a:cubicBezTo>
                    <a:cubicBezTo>
                      <a:pt x="6" y="36"/>
                      <a:pt x="11" y="31"/>
                      <a:pt x="18" y="31"/>
                    </a:cubicBezTo>
                    <a:cubicBezTo>
                      <a:pt x="24" y="31"/>
                      <a:pt x="29" y="36"/>
                      <a:pt x="30" y="41"/>
                    </a:cubicBezTo>
                    <a:cubicBezTo>
                      <a:pt x="58" y="41"/>
                      <a:pt x="58" y="41"/>
                      <a:pt x="58" y="41"/>
                    </a:cubicBezTo>
                    <a:cubicBezTo>
                      <a:pt x="58" y="36"/>
                      <a:pt x="64" y="31"/>
                      <a:pt x="70" y="31"/>
                    </a:cubicBezTo>
                    <a:cubicBezTo>
                      <a:pt x="76" y="31"/>
                      <a:pt x="81" y="36"/>
                      <a:pt x="82" y="41"/>
                    </a:cubicBezTo>
                    <a:cubicBezTo>
                      <a:pt x="91" y="41"/>
                      <a:pt x="91" y="41"/>
                      <a:pt x="91" y="41"/>
                    </a:cubicBezTo>
                    <a:cubicBezTo>
                      <a:pt x="91" y="27"/>
                      <a:pt x="91" y="27"/>
                      <a:pt x="91" y="27"/>
                    </a:cubicBezTo>
                    <a:cubicBezTo>
                      <a:pt x="37" y="27"/>
                      <a:pt x="37" y="27"/>
                      <a:pt x="37" y="27"/>
                    </a:cubicBezTo>
                    <a:cubicBezTo>
                      <a:pt x="37" y="0"/>
                      <a:pt x="37" y="0"/>
                      <a:pt x="37" y="0"/>
                    </a:cubicBezTo>
                    <a:cubicBezTo>
                      <a:pt x="12" y="0"/>
                      <a:pt x="12" y="0"/>
                      <a:pt x="12" y="0"/>
                    </a:cubicBezTo>
                    <a:cubicBezTo>
                      <a:pt x="2" y="18"/>
                      <a:pt x="2" y="18"/>
                      <a:pt x="2" y="18"/>
                    </a:cubicBezTo>
                    <a:cubicBezTo>
                      <a:pt x="2" y="27"/>
                      <a:pt x="2" y="27"/>
                      <a:pt x="2" y="27"/>
                    </a:cubicBezTo>
                    <a:cubicBezTo>
                      <a:pt x="2" y="30"/>
                      <a:pt x="2" y="30"/>
                      <a:pt x="2" y="30"/>
                    </a:cubicBezTo>
                    <a:cubicBezTo>
                      <a:pt x="2" y="35"/>
                      <a:pt x="2" y="35"/>
                      <a:pt x="2" y="35"/>
                    </a:cubicBezTo>
                    <a:cubicBezTo>
                      <a:pt x="0" y="35"/>
                      <a:pt x="0" y="35"/>
                      <a:pt x="0" y="35"/>
                    </a:cubicBezTo>
                    <a:cubicBezTo>
                      <a:pt x="0" y="41"/>
                      <a:pt x="0" y="41"/>
                      <a:pt x="0" y="41"/>
                    </a:cubicBezTo>
                    <a:cubicBezTo>
                      <a:pt x="2" y="41"/>
                      <a:pt x="2" y="41"/>
                      <a:pt x="2" y="41"/>
                    </a:cubicBezTo>
                    <a:close/>
                    <a:moveTo>
                      <a:pt x="18" y="39"/>
                    </a:moveTo>
                    <a:cubicBezTo>
                      <a:pt x="20" y="39"/>
                      <a:pt x="22" y="41"/>
                      <a:pt x="22" y="43"/>
                    </a:cubicBezTo>
                    <a:cubicBezTo>
                      <a:pt x="22" y="46"/>
                      <a:pt x="20" y="48"/>
                      <a:pt x="18" y="48"/>
                    </a:cubicBezTo>
                    <a:cubicBezTo>
                      <a:pt x="15" y="48"/>
                      <a:pt x="13" y="46"/>
                      <a:pt x="13" y="43"/>
                    </a:cubicBezTo>
                    <a:cubicBezTo>
                      <a:pt x="13" y="41"/>
                      <a:pt x="15" y="39"/>
                      <a:pt x="18" y="39"/>
                    </a:cubicBezTo>
                    <a:close/>
                    <a:moveTo>
                      <a:pt x="70" y="34"/>
                    </a:moveTo>
                    <a:cubicBezTo>
                      <a:pt x="75" y="34"/>
                      <a:pt x="79" y="38"/>
                      <a:pt x="79" y="43"/>
                    </a:cubicBezTo>
                    <a:cubicBezTo>
                      <a:pt x="79" y="48"/>
                      <a:pt x="75" y="52"/>
                      <a:pt x="70" y="52"/>
                    </a:cubicBezTo>
                    <a:cubicBezTo>
                      <a:pt x="65" y="52"/>
                      <a:pt x="61" y="48"/>
                      <a:pt x="61" y="43"/>
                    </a:cubicBezTo>
                    <a:cubicBezTo>
                      <a:pt x="61" y="38"/>
                      <a:pt x="65" y="34"/>
                      <a:pt x="70" y="34"/>
                    </a:cubicBezTo>
                    <a:close/>
                    <a:moveTo>
                      <a:pt x="70" y="39"/>
                    </a:moveTo>
                    <a:cubicBezTo>
                      <a:pt x="72" y="39"/>
                      <a:pt x="74" y="41"/>
                      <a:pt x="74" y="43"/>
                    </a:cubicBezTo>
                    <a:cubicBezTo>
                      <a:pt x="74" y="46"/>
                      <a:pt x="72" y="48"/>
                      <a:pt x="70" y="48"/>
                    </a:cubicBezTo>
                    <a:cubicBezTo>
                      <a:pt x="67" y="48"/>
                      <a:pt x="66" y="46"/>
                      <a:pt x="66" y="43"/>
                    </a:cubicBezTo>
                    <a:cubicBezTo>
                      <a:pt x="66" y="41"/>
                      <a:pt x="67" y="39"/>
                      <a:pt x="70" y="39"/>
                    </a:cubicBezTo>
                    <a:close/>
                    <a:moveTo>
                      <a:pt x="5" y="18"/>
                    </a:moveTo>
                    <a:cubicBezTo>
                      <a:pt x="12" y="18"/>
                      <a:pt x="12" y="18"/>
                      <a:pt x="12" y="18"/>
                    </a:cubicBezTo>
                    <a:cubicBezTo>
                      <a:pt x="12" y="5"/>
                      <a:pt x="12" y="5"/>
                      <a:pt x="12" y="5"/>
                    </a:cubicBezTo>
                    <a:cubicBezTo>
                      <a:pt x="5" y="18"/>
                      <a:pt x="5" y="18"/>
                      <a:pt x="5" y="18"/>
                    </a:cubicBezTo>
                    <a:close/>
                    <a:moveTo>
                      <a:pt x="15" y="18"/>
                    </a:moveTo>
                    <a:cubicBezTo>
                      <a:pt x="27" y="18"/>
                      <a:pt x="27" y="18"/>
                      <a:pt x="27" y="18"/>
                    </a:cubicBezTo>
                    <a:cubicBezTo>
                      <a:pt x="27" y="5"/>
                      <a:pt x="27" y="5"/>
                      <a:pt x="27" y="5"/>
                    </a:cubicBezTo>
                    <a:cubicBezTo>
                      <a:pt x="15" y="5"/>
                      <a:pt x="15" y="5"/>
                      <a:pt x="15" y="5"/>
                    </a:cubicBezTo>
                    <a:cubicBezTo>
                      <a:pt x="15" y="18"/>
                      <a:pt x="15" y="18"/>
                      <a:pt x="15" y="18"/>
                    </a:cubicBezTo>
                    <a:close/>
                  </a:path>
                </a:pathLst>
              </a:custGeom>
              <a:solidFill>
                <a:srgbClr val="FFF79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24" name="组合 23"/>
          <p:cNvGrpSpPr/>
          <p:nvPr/>
        </p:nvGrpSpPr>
        <p:grpSpPr>
          <a:xfrm>
            <a:off x="6184900" y="2190750"/>
            <a:ext cx="1312863" cy="3552825"/>
            <a:chOff x="6184900" y="2190750"/>
            <a:chExt cx="1312863" cy="3552825"/>
          </a:xfrm>
        </p:grpSpPr>
        <p:sp>
          <p:nvSpPr>
            <p:cNvPr id="4" name="任意多边形 34"/>
            <p:cNvSpPr>
              <a:spLocks noChangeArrowheads="1"/>
            </p:cNvSpPr>
            <p:nvPr/>
          </p:nvSpPr>
          <p:spPr bwMode="auto">
            <a:xfrm>
              <a:off x="6184900" y="2190750"/>
              <a:ext cx="1312863" cy="3552825"/>
            </a:xfrm>
            <a:custGeom>
              <a:avLst/>
              <a:gdLst>
                <a:gd name="T0" fmla="*/ 656363 w 1313001"/>
                <a:gd name="T1" fmla="*/ 166539 h 3552826"/>
                <a:gd name="T2" fmla="*/ 165298 w 1313001"/>
                <a:gd name="T3" fmla="*/ 661328 h 3552826"/>
                <a:gd name="T4" fmla="*/ 656363 w 1313001"/>
                <a:gd name="T5" fmla="*/ 1156117 h 3552826"/>
                <a:gd name="T6" fmla="*/ 1147428 w 1313001"/>
                <a:gd name="T7" fmla="*/ 661328 h 3552826"/>
                <a:gd name="T8" fmla="*/ 656363 w 1313001"/>
                <a:gd name="T9" fmla="*/ 166539 h 3552826"/>
                <a:gd name="T10" fmla="*/ 656363 w 1313001"/>
                <a:gd name="T11" fmla="*/ 0 h 3552826"/>
                <a:gd name="T12" fmla="*/ 1312725 w 1313001"/>
                <a:gd name="T13" fmla="*/ 657931 h 3552826"/>
                <a:gd name="T14" fmla="*/ 1312725 w 1313001"/>
                <a:gd name="T15" fmla="*/ 3552824 h 3552826"/>
                <a:gd name="T16" fmla="*/ 0 w 1313001"/>
                <a:gd name="T17" fmla="*/ 3552824 h 3552826"/>
                <a:gd name="T18" fmla="*/ 0 w 1313001"/>
                <a:gd name="T19" fmla="*/ 657931 h 3552826"/>
                <a:gd name="T20" fmla="*/ 656363 w 1313001"/>
                <a:gd name="T21" fmla="*/ 0 h 35528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3001"/>
                <a:gd name="T34" fmla="*/ 0 h 3552826"/>
                <a:gd name="T35" fmla="*/ 1313001 w 1313001"/>
                <a:gd name="T36" fmla="*/ 3552826 h 35528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3001" h="3552826">
                  <a:moveTo>
                    <a:pt x="656501" y="166539"/>
                  </a:moveTo>
                  <a:cubicBezTo>
                    <a:pt x="385236" y="166539"/>
                    <a:pt x="165332" y="388064"/>
                    <a:pt x="165332" y="661328"/>
                  </a:cubicBezTo>
                  <a:cubicBezTo>
                    <a:pt x="165332" y="934592"/>
                    <a:pt x="385236" y="1156117"/>
                    <a:pt x="656501" y="1156117"/>
                  </a:cubicBezTo>
                  <a:cubicBezTo>
                    <a:pt x="927766" y="1156117"/>
                    <a:pt x="1147670" y="934592"/>
                    <a:pt x="1147670" y="661328"/>
                  </a:cubicBezTo>
                  <a:cubicBezTo>
                    <a:pt x="1147670" y="388064"/>
                    <a:pt x="927766" y="166539"/>
                    <a:pt x="656501" y="166539"/>
                  </a:cubicBezTo>
                  <a:close/>
                  <a:moveTo>
                    <a:pt x="656501" y="0"/>
                  </a:moveTo>
                  <a:cubicBezTo>
                    <a:pt x="1016149" y="0"/>
                    <a:pt x="1313001" y="297499"/>
                    <a:pt x="1313001" y="657931"/>
                  </a:cubicBezTo>
                  <a:cubicBezTo>
                    <a:pt x="1313001" y="1641966"/>
                    <a:pt x="1313001" y="2568791"/>
                    <a:pt x="1313001" y="3552826"/>
                  </a:cubicBezTo>
                  <a:cubicBezTo>
                    <a:pt x="873431" y="3552826"/>
                    <a:pt x="439570" y="3552826"/>
                    <a:pt x="0" y="3552826"/>
                  </a:cubicBezTo>
                  <a:cubicBezTo>
                    <a:pt x="0" y="2568791"/>
                    <a:pt x="0" y="1641966"/>
                    <a:pt x="0" y="657931"/>
                  </a:cubicBezTo>
                  <a:cubicBezTo>
                    <a:pt x="0" y="297499"/>
                    <a:pt x="296853" y="0"/>
                    <a:pt x="656501" y="0"/>
                  </a:cubicBezTo>
                  <a:close/>
                </a:path>
              </a:pathLst>
            </a:custGeom>
            <a:solidFill>
              <a:srgbClr val="7FCFF4"/>
            </a:solidFill>
            <a:ln>
              <a:noFill/>
            </a:ln>
            <a:effectLst>
              <a:outerShdw blurRad="50800" dist="38100" dir="5400000" algn="t" rotWithShape="0">
                <a:prstClr val="black">
                  <a:alpha val="40000"/>
                </a:prstClr>
              </a:outerShdw>
            </a:effectLst>
          </p:spPr>
          <p:txBody>
            <a:bodyPr lIns="72000" tIns="1224000" rIns="72000" bIns="0"/>
            <a:lstStyle/>
            <a:p>
              <a:pPr algn="ctr">
                <a:lnSpc>
                  <a:spcPct val="12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nvGrpSpPr>
            <p:cNvPr id="10" name="Group 14"/>
            <p:cNvGrpSpPr/>
            <p:nvPr/>
          </p:nvGrpSpPr>
          <p:grpSpPr bwMode="auto">
            <a:xfrm>
              <a:off x="6445250" y="2455863"/>
              <a:ext cx="792163" cy="792162"/>
              <a:chOff x="0" y="0"/>
              <a:chExt cx="1248" cy="1246"/>
            </a:xfrm>
          </p:grpSpPr>
          <p:sp>
            <p:nvSpPr>
              <p:cNvPr id="11" name="Oval 17"/>
              <p:cNvSpPr>
                <a:spLocks noChangeArrowheads="1"/>
              </p:cNvSpPr>
              <p:nvPr/>
            </p:nvSpPr>
            <p:spPr bwMode="auto">
              <a:xfrm>
                <a:off x="0" y="0"/>
                <a:ext cx="1248" cy="1247"/>
              </a:xfrm>
              <a:prstGeom prst="ellipse">
                <a:avLst/>
              </a:prstGeom>
              <a:solidFill>
                <a:srgbClr val="FFFFFF"/>
              </a:solidFill>
              <a:ln w="50800">
                <a:solidFill>
                  <a:srgbClr val="7FCFF4"/>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23"/>
              <p:cNvSpPr/>
              <p:nvPr/>
            </p:nvSpPr>
            <p:spPr bwMode="auto">
              <a:xfrm>
                <a:off x="265" y="275"/>
                <a:ext cx="675" cy="667"/>
              </a:xfrm>
              <a:custGeom>
                <a:avLst/>
                <a:gdLst>
                  <a:gd name="T0" fmla="*/ 656 w 355"/>
                  <a:gd name="T1" fmla="*/ 91 h 351"/>
                  <a:gd name="T2" fmla="*/ 656 w 355"/>
                  <a:gd name="T3" fmla="*/ 91 h 351"/>
                  <a:gd name="T4" fmla="*/ 675 w 355"/>
                  <a:gd name="T5" fmla="*/ 144 h 351"/>
                  <a:gd name="T6" fmla="*/ 593 w 355"/>
                  <a:gd name="T7" fmla="*/ 234 h 351"/>
                  <a:gd name="T8" fmla="*/ 530 w 355"/>
                  <a:gd name="T9" fmla="*/ 217 h 351"/>
                  <a:gd name="T10" fmla="*/ 217 w 355"/>
                  <a:gd name="T11" fmla="*/ 523 h 351"/>
                  <a:gd name="T12" fmla="*/ 217 w 355"/>
                  <a:gd name="T13" fmla="*/ 532 h 351"/>
                  <a:gd name="T14" fmla="*/ 234 w 355"/>
                  <a:gd name="T15" fmla="*/ 595 h 351"/>
                  <a:gd name="T16" fmla="*/ 145 w 355"/>
                  <a:gd name="T17" fmla="*/ 667 h 351"/>
                  <a:gd name="T18" fmla="*/ 89 w 355"/>
                  <a:gd name="T19" fmla="*/ 657 h 351"/>
                  <a:gd name="T20" fmla="*/ 89 w 355"/>
                  <a:gd name="T21" fmla="*/ 648 h 351"/>
                  <a:gd name="T22" fmla="*/ 152 w 355"/>
                  <a:gd name="T23" fmla="*/ 595 h 351"/>
                  <a:gd name="T24" fmla="*/ 125 w 355"/>
                  <a:gd name="T25" fmla="*/ 549 h 351"/>
                  <a:gd name="T26" fmla="*/ 82 w 355"/>
                  <a:gd name="T27" fmla="*/ 523 h 351"/>
                  <a:gd name="T28" fmla="*/ 27 w 355"/>
                  <a:gd name="T29" fmla="*/ 585 h 351"/>
                  <a:gd name="T30" fmla="*/ 17 w 355"/>
                  <a:gd name="T31" fmla="*/ 585 h 351"/>
                  <a:gd name="T32" fmla="*/ 0 w 355"/>
                  <a:gd name="T33" fmla="*/ 523 h 351"/>
                  <a:gd name="T34" fmla="*/ 82 w 355"/>
                  <a:gd name="T35" fmla="*/ 441 h 351"/>
                  <a:gd name="T36" fmla="*/ 145 w 355"/>
                  <a:gd name="T37" fmla="*/ 460 h 351"/>
                  <a:gd name="T38" fmla="*/ 152 w 355"/>
                  <a:gd name="T39" fmla="*/ 460 h 351"/>
                  <a:gd name="T40" fmla="*/ 458 w 355"/>
                  <a:gd name="T41" fmla="*/ 154 h 351"/>
                  <a:gd name="T42" fmla="*/ 458 w 355"/>
                  <a:gd name="T43" fmla="*/ 144 h 351"/>
                  <a:gd name="T44" fmla="*/ 441 w 355"/>
                  <a:gd name="T45" fmla="*/ 82 h 351"/>
                  <a:gd name="T46" fmla="*/ 530 w 355"/>
                  <a:gd name="T47" fmla="*/ 0 h 351"/>
                  <a:gd name="T48" fmla="*/ 586 w 355"/>
                  <a:gd name="T49" fmla="*/ 19 h 351"/>
                  <a:gd name="T50" fmla="*/ 521 w 355"/>
                  <a:gd name="T51" fmla="*/ 82 h 351"/>
                  <a:gd name="T52" fmla="*/ 550 w 355"/>
                  <a:gd name="T53" fmla="*/ 127 h 351"/>
                  <a:gd name="T54" fmla="*/ 593 w 355"/>
                  <a:gd name="T55" fmla="*/ 154 h 351"/>
                  <a:gd name="T56" fmla="*/ 656 w 355"/>
                  <a:gd name="T57" fmla="*/ 91 h 3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5" h="351">
                    <a:moveTo>
                      <a:pt x="345" y="48"/>
                    </a:moveTo>
                    <a:lnTo>
                      <a:pt x="345" y="48"/>
                    </a:lnTo>
                    <a:lnTo>
                      <a:pt x="355" y="76"/>
                    </a:lnTo>
                    <a:lnTo>
                      <a:pt x="312" y="123"/>
                    </a:lnTo>
                    <a:lnTo>
                      <a:pt x="279" y="114"/>
                    </a:lnTo>
                    <a:lnTo>
                      <a:pt x="114" y="275"/>
                    </a:lnTo>
                    <a:lnTo>
                      <a:pt x="114" y="280"/>
                    </a:lnTo>
                    <a:lnTo>
                      <a:pt x="123" y="313"/>
                    </a:lnTo>
                    <a:lnTo>
                      <a:pt x="76" y="351"/>
                    </a:lnTo>
                    <a:lnTo>
                      <a:pt x="47" y="346"/>
                    </a:lnTo>
                    <a:lnTo>
                      <a:pt x="47" y="341"/>
                    </a:lnTo>
                    <a:lnTo>
                      <a:pt x="80" y="313"/>
                    </a:lnTo>
                    <a:lnTo>
                      <a:pt x="66" y="289"/>
                    </a:lnTo>
                    <a:lnTo>
                      <a:pt x="43" y="275"/>
                    </a:lnTo>
                    <a:lnTo>
                      <a:pt x="14" y="308"/>
                    </a:lnTo>
                    <a:lnTo>
                      <a:pt x="9" y="308"/>
                    </a:lnTo>
                    <a:lnTo>
                      <a:pt x="0" y="275"/>
                    </a:lnTo>
                    <a:lnTo>
                      <a:pt x="43" y="232"/>
                    </a:lnTo>
                    <a:lnTo>
                      <a:pt x="76" y="242"/>
                    </a:lnTo>
                    <a:lnTo>
                      <a:pt x="80" y="242"/>
                    </a:lnTo>
                    <a:lnTo>
                      <a:pt x="241" y="81"/>
                    </a:lnTo>
                    <a:lnTo>
                      <a:pt x="241" y="76"/>
                    </a:lnTo>
                    <a:lnTo>
                      <a:pt x="232" y="43"/>
                    </a:lnTo>
                    <a:lnTo>
                      <a:pt x="279" y="0"/>
                    </a:lnTo>
                    <a:lnTo>
                      <a:pt x="308" y="10"/>
                    </a:lnTo>
                    <a:lnTo>
                      <a:pt x="274" y="43"/>
                    </a:lnTo>
                    <a:lnTo>
                      <a:pt x="289" y="67"/>
                    </a:lnTo>
                    <a:lnTo>
                      <a:pt x="312" y="81"/>
                    </a:lnTo>
                    <a:lnTo>
                      <a:pt x="345" y="48"/>
                    </a:lnTo>
                    <a:close/>
                  </a:path>
                </a:pathLst>
              </a:custGeom>
              <a:solidFill>
                <a:srgbClr val="7FCF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 name="Freeform 24"/>
              <p:cNvSpPr/>
              <p:nvPr/>
            </p:nvSpPr>
            <p:spPr bwMode="auto">
              <a:xfrm>
                <a:off x="300" y="285"/>
                <a:ext cx="683" cy="685"/>
              </a:xfrm>
              <a:custGeom>
                <a:avLst/>
                <a:gdLst>
                  <a:gd name="T0" fmla="*/ 189 w 76"/>
                  <a:gd name="T1" fmla="*/ 162 h 76"/>
                  <a:gd name="T2" fmla="*/ 413 w 76"/>
                  <a:gd name="T3" fmla="*/ 388 h 76"/>
                  <a:gd name="T4" fmla="*/ 467 w 76"/>
                  <a:gd name="T5" fmla="*/ 333 h 76"/>
                  <a:gd name="T6" fmla="*/ 494 w 76"/>
                  <a:gd name="T7" fmla="*/ 361 h 76"/>
                  <a:gd name="T8" fmla="*/ 476 w 76"/>
                  <a:gd name="T9" fmla="*/ 379 h 76"/>
                  <a:gd name="T10" fmla="*/ 665 w 76"/>
                  <a:gd name="T11" fmla="*/ 568 h 76"/>
                  <a:gd name="T12" fmla="*/ 656 w 76"/>
                  <a:gd name="T13" fmla="*/ 658 h 76"/>
                  <a:gd name="T14" fmla="*/ 656 w 76"/>
                  <a:gd name="T15" fmla="*/ 658 h 76"/>
                  <a:gd name="T16" fmla="*/ 566 w 76"/>
                  <a:gd name="T17" fmla="*/ 667 h 76"/>
                  <a:gd name="T18" fmla="*/ 377 w 76"/>
                  <a:gd name="T19" fmla="*/ 478 h 76"/>
                  <a:gd name="T20" fmla="*/ 359 w 76"/>
                  <a:gd name="T21" fmla="*/ 496 h 76"/>
                  <a:gd name="T22" fmla="*/ 333 w 76"/>
                  <a:gd name="T23" fmla="*/ 469 h 76"/>
                  <a:gd name="T24" fmla="*/ 386 w 76"/>
                  <a:gd name="T25" fmla="*/ 415 h 76"/>
                  <a:gd name="T26" fmla="*/ 162 w 76"/>
                  <a:gd name="T27" fmla="*/ 189 h 76"/>
                  <a:gd name="T28" fmla="*/ 99 w 76"/>
                  <a:gd name="T29" fmla="*/ 180 h 76"/>
                  <a:gd name="T30" fmla="*/ 0 w 76"/>
                  <a:gd name="T31" fmla="*/ 81 h 76"/>
                  <a:gd name="T32" fmla="*/ 81 w 76"/>
                  <a:gd name="T33" fmla="*/ 0 h 76"/>
                  <a:gd name="T34" fmla="*/ 189 w 76"/>
                  <a:gd name="T35" fmla="*/ 99 h 76"/>
                  <a:gd name="T36" fmla="*/ 189 w 76"/>
                  <a:gd name="T37" fmla="*/ 162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76">
                    <a:moveTo>
                      <a:pt x="21" y="18"/>
                    </a:moveTo>
                    <a:cubicBezTo>
                      <a:pt x="46" y="43"/>
                      <a:pt x="46" y="43"/>
                      <a:pt x="46" y="43"/>
                    </a:cubicBezTo>
                    <a:cubicBezTo>
                      <a:pt x="52" y="37"/>
                      <a:pt x="52" y="37"/>
                      <a:pt x="52" y="37"/>
                    </a:cubicBezTo>
                    <a:cubicBezTo>
                      <a:pt x="55" y="40"/>
                      <a:pt x="55" y="40"/>
                      <a:pt x="55" y="40"/>
                    </a:cubicBezTo>
                    <a:cubicBezTo>
                      <a:pt x="53" y="42"/>
                      <a:pt x="53" y="42"/>
                      <a:pt x="53" y="42"/>
                    </a:cubicBezTo>
                    <a:cubicBezTo>
                      <a:pt x="74" y="63"/>
                      <a:pt x="74" y="63"/>
                      <a:pt x="74" y="63"/>
                    </a:cubicBezTo>
                    <a:cubicBezTo>
                      <a:pt x="76" y="65"/>
                      <a:pt x="76" y="70"/>
                      <a:pt x="73" y="73"/>
                    </a:cubicBezTo>
                    <a:cubicBezTo>
                      <a:pt x="73" y="73"/>
                      <a:pt x="73" y="73"/>
                      <a:pt x="73" y="73"/>
                    </a:cubicBezTo>
                    <a:cubicBezTo>
                      <a:pt x="70" y="76"/>
                      <a:pt x="65" y="76"/>
                      <a:pt x="63" y="74"/>
                    </a:cubicBezTo>
                    <a:cubicBezTo>
                      <a:pt x="56" y="67"/>
                      <a:pt x="49" y="60"/>
                      <a:pt x="42" y="53"/>
                    </a:cubicBezTo>
                    <a:cubicBezTo>
                      <a:pt x="40" y="55"/>
                      <a:pt x="40" y="55"/>
                      <a:pt x="40" y="55"/>
                    </a:cubicBezTo>
                    <a:cubicBezTo>
                      <a:pt x="37" y="52"/>
                      <a:pt x="37" y="52"/>
                      <a:pt x="37" y="52"/>
                    </a:cubicBezTo>
                    <a:cubicBezTo>
                      <a:pt x="43" y="46"/>
                      <a:pt x="43" y="46"/>
                      <a:pt x="43" y="46"/>
                    </a:cubicBezTo>
                    <a:cubicBezTo>
                      <a:pt x="18" y="21"/>
                      <a:pt x="18" y="21"/>
                      <a:pt x="18" y="21"/>
                    </a:cubicBezTo>
                    <a:cubicBezTo>
                      <a:pt x="11" y="20"/>
                      <a:pt x="11" y="20"/>
                      <a:pt x="11" y="20"/>
                    </a:cubicBezTo>
                    <a:cubicBezTo>
                      <a:pt x="0" y="9"/>
                      <a:pt x="0" y="9"/>
                      <a:pt x="0" y="9"/>
                    </a:cubicBezTo>
                    <a:cubicBezTo>
                      <a:pt x="9" y="0"/>
                      <a:pt x="9" y="0"/>
                      <a:pt x="9" y="0"/>
                    </a:cubicBezTo>
                    <a:cubicBezTo>
                      <a:pt x="21" y="11"/>
                      <a:pt x="21" y="11"/>
                      <a:pt x="21" y="11"/>
                    </a:cubicBezTo>
                    <a:cubicBezTo>
                      <a:pt x="21" y="18"/>
                      <a:pt x="21" y="18"/>
                      <a:pt x="21" y="18"/>
                    </a:cubicBezTo>
                    <a:close/>
                  </a:path>
                </a:pathLst>
              </a:custGeom>
              <a:solidFill>
                <a:srgbClr val="7FCF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22" name="组合 21"/>
          <p:cNvGrpSpPr/>
          <p:nvPr/>
        </p:nvGrpSpPr>
        <p:grpSpPr>
          <a:xfrm>
            <a:off x="3240088" y="2190750"/>
            <a:ext cx="1312862" cy="3552825"/>
            <a:chOff x="3240088" y="2190750"/>
            <a:chExt cx="1312862" cy="3552825"/>
          </a:xfrm>
        </p:grpSpPr>
        <p:sp>
          <p:nvSpPr>
            <p:cNvPr id="2" name="任意多边形 31"/>
            <p:cNvSpPr>
              <a:spLocks noChangeArrowheads="1"/>
            </p:cNvSpPr>
            <p:nvPr/>
          </p:nvSpPr>
          <p:spPr bwMode="auto">
            <a:xfrm>
              <a:off x="3240088" y="2190750"/>
              <a:ext cx="1312862" cy="3552825"/>
            </a:xfrm>
            <a:custGeom>
              <a:avLst/>
              <a:gdLst>
                <a:gd name="T0" fmla="*/ 659378 w 1313001"/>
                <a:gd name="T1" fmla="*/ 166539 h 3552826"/>
                <a:gd name="T2" fmla="*/ 165296 w 1313001"/>
                <a:gd name="T3" fmla="*/ 661328 h 3552826"/>
                <a:gd name="T4" fmla="*/ 659378 w 1313001"/>
                <a:gd name="T5" fmla="*/ 1156117 h 3552826"/>
                <a:gd name="T6" fmla="*/ 1153460 w 1313001"/>
                <a:gd name="T7" fmla="*/ 661328 h 3552826"/>
                <a:gd name="T8" fmla="*/ 659378 w 1313001"/>
                <a:gd name="T9" fmla="*/ 166539 h 3552826"/>
                <a:gd name="T10" fmla="*/ 656362 w 1313001"/>
                <a:gd name="T11" fmla="*/ 0 h 3552826"/>
                <a:gd name="T12" fmla="*/ 1312723 w 1313001"/>
                <a:gd name="T13" fmla="*/ 657931 h 3552826"/>
                <a:gd name="T14" fmla="*/ 1312723 w 1313001"/>
                <a:gd name="T15" fmla="*/ 3552824 h 3552826"/>
                <a:gd name="T16" fmla="*/ 0 w 1313001"/>
                <a:gd name="T17" fmla="*/ 3552824 h 3552826"/>
                <a:gd name="T18" fmla="*/ 0 w 1313001"/>
                <a:gd name="T19" fmla="*/ 657931 h 3552826"/>
                <a:gd name="T20" fmla="*/ 656362 w 1313001"/>
                <a:gd name="T21" fmla="*/ 0 h 35528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3001"/>
                <a:gd name="T34" fmla="*/ 0 h 3552826"/>
                <a:gd name="T35" fmla="*/ 1313001 w 1313001"/>
                <a:gd name="T36" fmla="*/ 3552826 h 35528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3001" h="3552826">
                  <a:moveTo>
                    <a:pt x="659518" y="166539"/>
                  </a:moveTo>
                  <a:cubicBezTo>
                    <a:pt x="386587" y="166539"/>
                    <a:pt x="165332" y="388064"/>
                    <a:pt x="165332" y="661328"/>
                  </a:cubicBezTo>
                  <a:cubicBezTo>
                    <a:pt x="165332" y="934592"/>
                    <a:pt x="386587" y="1156117"/>
                    <a:pt x="659518" y="1156117"/>
                  </a:cubicBezTo>
                  <a:cubicBezTo>
                    <a:pt x="932449" y="1156117"/>
                    <a:pt x="1153704" y="934592"/>
                    <a:pt x="1153704" y="661328"/>
                  </a:cubicBezTo>
                  <a:cubicBezTo>
                    <a:pt x="1153704" y="388064"/>
                    <a:pt x="932449" y="166539"/>
                    <a:pt x="659518" y="166539"/>
                  </a:cubicBezTo>
                  <a:close/>
                  <a:moveTo>
                    <a:pt x="656501" y="0"/>
                  </a:moveTo>
                  <a:cubicBezTo>
                    <a:pt x="1016149" y="0"/>
                    <a:pt x="1313001" y="297499"/>
                    <a:pt x="1313001" y="657931"/>
                  </a:cubicBezTo>
                  <a:cubicBezTo>
                    <a:pt x="1313001" y="3552826"/>
                    <a:pt x="1313001" y="3552826"/>
                    <a:pt x="1313001" y="3552826"/>
                  </a:cubicBezTo>
                  <a:cubicBezTo>
                    <a:pt x="0" y="3552826"/>
                    <a:pt x="0" y="3552826"/>
                    <a:pt x="0" y="3552826"/>
                  </a:cubicBezTo>
                  <a:cubicBezTo>
                    <a:pt x="0" y="657931"/>
                    <a:pt x="0" y="657931"/>
                    <a:pt x="0" y="657931"/>
                  </a:cubicBezTo>
                  <a:cubicBezTo>
                    <a:pt x="0" y="297499"/>
                    <a:pt x="296852" y="0"/>
                    <a:pt x="656501" y="0"/>
                  </a:cubicBezTo>
                  <a:close/>
                </a:path>
              </a:pathLst>
            </a:custGeom>
            <a:solidFill>
              <a:srgbClr val="7FCFF4"/>
            </a:solidFill>
            <a:ln>
              <a:noFill/>
            </a:ln>
            <a:effectLst>
              <a:outerShdw blurRad="50800" dist="38100" dir="5400000" algn="t" rotWithShape="0">
                <a:prstClr val="black">
                  <a:alpha val="40000"/>
                </a:prstClr>
              </a:outerShdw>
            </a:effectLst>
          </p:spPr>
          <p:txBody>
            <a:bodyPr lIns="72000" tIns="1224000" rIns="72000" bIns="0"/>
            <a:lstStyle/>
            <a:p>
              <a:pPr algn="ctr">
                <a:lnSpc>
                  <a:spcPct val="12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nvGrpSpPr>
            <p:cNvPr id="14" name="Group 18"/>
            <p:cNvGrpSpPr/>
            <p:nvPr/>
          </p:nvGrpSpPr>
          <p:grpSpPr bwMode="auto">
            <a:xfrm>
              <a:off x="3503613" y="2455863"/>
              <a:ext cx="790575" cy="792162"/>
              <a:chOff x="0" y="0"/>
              <a:chExt cx="1244" cy="1246"/>
            </a:xfrm>
          </p:grpSpPr>
          <p:sp>
            <p:nvSpPr>
              <p:cNvPr id="15" name="Oval 13"/>
              <p:cNvSpPr>
                <a:spLocks noChangeArrowheads="1"/>
              </p:cNvSpPr>
              <p:nvPr/>
            </p:nvSpPr>
            <p:spPr bwMode="auto">
              <a:xfrm>
                <a:off x="0" y="0"/>
                <a:ext cx="1245" cy="1247"/>
              </a:xfrm>
              <a:prstGeom prst="ellipse">
                <a:avLst/>
              </a:prstGeom>
              <a:solidFill>
                <a:srgbClr val="FFFFFF"/>
              </a:solidFill>
              <a:ln w="50800">
                <a:solidFill>
                  <a:srgbClr val="7FCFF4"/>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 name="Freeform 25"/>
              <p:cNvSpPr/>
              <p:nvPr/>
            </p:nvSpPr>
            <p:spPr bwMode="auto">
              <a:xfrm>
                <a:off x="430" y="230"/>
                <a:ext cx="395" cy="217"/>
              </a:xfrm>
              <a:custGeom>
                <a:avLst/>
                <a:gdLst>
                  <a:gd name="T0" fmla="*/ 323 w 208"/>
                  <a:gd name="T1" fmla="*/ 0 h 114"/>
                  <a:gd name="T2" fmla="*/ 395 w 208"/>
                  <a:gd name="T3" fmla="*/ 217 h 114"/>
                  <a:gd name="T4" fmla="*/ 34 w 208"/>
                  <a:gd name="T5" fmla="*/ 217 h 114"/>
                  <a:gd name="T6" fmla="*/ 0 w 208"/>
                  <a:gd name="T7" fmla="*/ 118 h 114"/>
                  <a:gd name="T8" fmla="*/ 323 w 208"/>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14">
                    <a:moveTo>
                      <a:pt x="170" y="0"/>
                    </a:moveTo>
                    <a:lnTo>
                      <a:pt x="208" y="114"/>
                    </a:lnTo>
                    <a:lnTo>
                      <a:pt x="18" y="114"/>
                    </a:lnTo>
                    <a:lnTo>
                      <a:pt x="0" y="62"/>
                    </a:lnTo>
                    <a:lnTo>
                      <a:pt x="170" y="0"/>
                    </a:lnTo>
                    <a:close/>
                  </a:path>
                </a:pathLst>
              </a:custGeom>
              <a:solidFill>
                <a:srgbClr val="7FCF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 name="Freeform 26"/>
              <p:cNvSpPr>
                <a:spLocks noEditPoints="1"/>
              </p:cNvSpPr>
              <p:nvPr/>
            </p:nvSpPr>
            <p:spPr bwMode="auto">
              <a:xfrm>
                <a:off x="150" y="347"/>
                <a:ext cx="800" cy="678"/>
              </a:xfrm>
              <a:custGeom>
                <a:avLst/>
                <a:gdLst>
                  <a:gd name="T0" fmla="*/ 270 w 89"/>
                  <a:gd name="T1" fmla="*/ 325 h 75"/>
                  <a:gd name="T2" fmla="*/ 153 w 89"/>
                  <a:gd name="T3" fmla="*/ 0 h 75"/>
                  <a:gd name="T4" fmla="*/ 153 w 89"/>
                  <a:gd name="T5" fmla="*/ 9 h 75"/>
                  <a:gd name="T6" fmla="*/ 162 w 89"/>
                  <a:gd name="T7" fmla="*/ 9 h 75"/>
                  <a:gd name="T8" fmla="*/ 162 w 89"/>
                  <a:gd name="T9" fmla="*/ 18 h 75"/>
                  <a:gd name="T10" fmla="*/ 162 w 89"/>
                  <a:gd name="T11" fmla="*/ 18 h 75"/>
                  <a:gd name="T12" fmla="*/ 162 w 89"/>
                  <a:gd name="T13" fmla="*/ 18 h 75"/>
                  <a:gd name="T14" fmla="*/ 162 w 89"/>
                  <a:gd name="T15" fmla="*/ 18 h 75"/>
                  <a:gd name="T16" fmla="*/ 162 w 89"/>
                  <a:gd name="T17" fmla="*/ 27 h 75"/>
                  <a:gd name="T18" fmla="*/ 162 w 89"/>
                  <a:gd name="T19" fmla="*/ 27 h 75"/>
                  <a:gd name="T20" fmla="*/ 162 w 89"/>
                  <a:gd name="T21" fmla="*/ 27 h 75"/>
                  <a:gd name="T22" fmla="*/ 171 w 89"/>
                  <a:gd name="T23" fmla="*/ 36 h 75"/>
                  <a:gd name="T24" fmla="*/ 351 w 89"/>
                  <a:gd name="T25" fmla="*/ 118 h 75"/>
                  <a:gd name="T26" fmla="*/ 755 w 89"/>
                  <a:gd name="T27" fmla="*/ 118 h 75"/>
                  <a:gd name="T28" fmla="*/ 665 w 89"/>
                  <a:gd name="T29" fmla="*/ 407 h 75"/>
                  <a:gd name="T30" fmla="*/ 431 w 89"/>
                  <a:gd name="T31" fmla="*/ 407 h 75"/>
                  <a:gd name="T32" fmla="*/ 665 w 89"/>
                  <a:gd name="T33" fmla="*/ 488 h 75"/>
                  <a:gd name="T34" fmla="*/ 297 w 89"/>
                  <a:gd name="T35" fmla="*/ 524 h 75"/>
                  <a:gd name="T36" fmla="*/ 126 w 89"/>
                  <a:gd name="T37" fmla="*/ 45 h 75"/>
                  <a:gd name="T38" fmla="*/ 638 w 89"/>
                  <a:gd name="T39" fmla="*/ 606 h 75"/>
                  <a:gd name="T40" fmla="*/ 602 w 89"/>
                  <a:gd name="T41" fmla="*/ 533 h 75"/>
                  <a:gd name="T42" fmla="*/ 602 w 89"/>
                  <a:gd name="T43" fmla="*/ 533 h 75"/>
                  <a:gd name="T44" fmla="*/ 225 w 89"/>
                  <a:gd name="T45" fmla="*/ 199 h 75"/>
                  <a:gd name="T46" fmla="*/ 225 w 89"/>
                  <a:gd name="T47" fmla="*/ 199 h 75"/>
                  <a:gd name="T48" fmla="*/ 207 w 89"/>
                  <a:gd name="T49" fmla="*/ 154 h 75"/>
                  <a:gd name="T50" fmla="*/ 216 w 89"/>
                  <a:gd name="T51" fmla="*/ 163 h 75"/>
                  <a:gd name="T52" fmla="*/ 216 w 89"/>
                  <a:gd name="T53" fmla="*/ 163 h 75"/>
                  <a:gd name="T54" fmla="*/ 216 w 89"/>
                  <a:gd name="T55" fmla="*/ 172 h 75"/>
                  <a:gd name="T56" fmla="*/ 216 w 89"/>
                  <a:gd name="T57" fmla="*/ 181 h 75"/>
                  <a:gd name="T58" fmla="*/ 216 w 89"/>
                  <a:gd name="T59" fmla="*/ 181 h 75"/>
                  <a:gd name="T60" fmla="*/ 216 w 89"/>
                  <a:gd name="T61" fmla="*/ 181 h 75"/>
                  <a:gd name="T62" fmla="*/ 243 w 89"/>
                  <a:gd name="T63" fmla="*/ 244 h 75"/>
                  <a:gd name="T64" fmla="*/ 243 w 89"/>
                  <a:gd name="T65" fmla="*/ 244 h 75"/>
                  <a:gd name="T66" fmla="*/ 243 w 89"/>
                  <a:gd name="T67" fmla="*/ 244 h 75"/>
                  <a:gd name="T68" fmla="*/ 243 w 89"/>
                  <a:gd name="T69" fmla="*/ 253 h 75"/>
                  <a:gd name="T70" fmla="*/ 243 w 89"/>
                  <a:gd name="T71" fmla="*/ 253 h 75"/>
                  <a:gd name="T72" fmla="*/ 243 w 89"/>
                  <a:gd name="T73" fmla="*/ 244 h 75"/>
                  <a:gd name="T74" fmla="*/ 162 w 89"/>
                  <a:gd name="T75" fmla="*/ 18 h 75"/>
                  <a:gd name="T76" fmla="*/ 162 w 89"/>
                  <a:gd name="T77" fmla="*/ 18 h 75"/>
                  <a:gd name="T78" fmla="*/ 162 w 89"/>
                  <a:gd name="T79" fmla="*/ 36 h 75"/>
                  <a:gd name="T80" fmla="*/ 315 w 89"/>
                  <a:gd name="T81" fmla="*/ 606 h 75"/>
                  <a:gd name="T82" fmla="*/ 351 w 89"/>
                  <a:gd name="T83" fmla="*/ 678 h 75"/>
                  <a:gd name="T84" fmla="*/ 521 w 89"/>
                  <a:gd name="T85" fmla="*/ 371 h 75"/>
                  <a:gd name="T86" fmla="*/ 566 w 89"/>
                  <a:gd name="T87" fmla="*/ 371 h 75"/>
                  <a:gd name="T88" fmla="*/ 566 w 89"/>
                  <a:gd name="T89" fmla="*/ 371 h 75"/>
                  <a:gd name="T90" fmla="*/ 225 w 89"/>
                  <a:gd name="T91" fmla="*/ 190 h 75"/>
                  <a:gd name="T92" fmla="*/ 225 w 89"/>
                  <a:gd name="T93" fmla="*/ 190 h 75"/>
                  <a:gd name="T94" fmla="*/ 225 w 89"/>
                  <a:gd name="T95" fmla="*/ 199 h 75"/>
                  <a:gd name="T96" fmla="*/ 548 w 89"/>
                  <a:gd name="T97" fmla="*/ 199 h 75"/>
                  <a:gd name="T98" fmla="*/ 413 w 89"/>
                  <a:gd name="T99" fmla="*/ 280 h 75"/>
                  <a:gd name="T100" fmla="*/ 575 w 89"/>
                  <a:gd name="T101" fmla="*/ 280 h 75"/>
                  <a:gd name="T102" fmla="*/ 575 w 89"/>
                  <a:gd name="T103" fmla="*/ 280 h 75"/>
                  <a:gd name="T104" fmla="*/ 728 w 89"/>
                  <a:gd name="T105" fmla="*/ 199 h 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9" h="75">
                    <a:moveTo>
                      <a:pt x="32" y="41"/>
                    </a:moveTo>
                    <a:cubicBezTo>
                      <a:pt x="43" y="41"/>
                      <a:pt x="43" y="41"/>
                      <a:pt x="43" y="41"/>
                    </a:cubicBezTo>
                    <a:cubicBezTo>
                      <a:pt x="43" y="39"/>
                      <a:pt x="43" y="37"/>
                      <a:pt x="42" y="36"/>
                    </a:cubicBezTo>
                    <a:cubicBezTo>
                      <a:pt x="38" y="36"/>
                      <a:pt x="34" y="36"/>
                      <a:pt x="30" y="36"/>
                    </a:cubicBezTo>
                    <a:cubicBezTo>
                      <a:pt x="31" y="37"/>
                      <a:pt x="31" y="39"/>
                      <a:pt x="32" y="41"/>
                    </a:cubicBezTo>
                    <a:close/>
                    <a:moveTo>
                      <a:pt x="0" y="0"/>
                    </a:moveTo>
                    <a:cubicBezTo>
                      <a:pt x="12" y="0"/>
                      <a:pt x="12" y="0"/>
                      <a:pt x="12" y="0"/>
                    </a:cubicBezTo>
                    <a:cubicBezTo>
                      <a:pt x="17" y="0"/>
                      <a:pt x="17" y="0"/>
                      <a:pt x="17" y="0"/>
                    </a:cubicBezTo>
                    <a:cubicBezTo>
                      <a:pt x="17" y="0"/>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4"/>
                      <a:pt x="18" y="4"/>
                    </a:cubicBezTo>
                    <a:cubicBezTo>
                      <a:pt x="18" y="4"/>
                      <a:pt x="18" y="4"/>
                      <a:pt x="18" y="4"/>
                    </a:cubicBezTo>
                    <a:cubicBezTo>
                      <a:pt x="18" y="4"/>
                      <a:pt x="18" y="4"/>
                      <a:pt x="18" y="4"/>
                    </a:cubicBezTo>
                    <a:cubicBezTo>
                      <a:pt x="18" y="4"/>
                      <a:pt x="19" y="4"/>
                      <a:pt x="19" y="4"/>
                    </a:cubicBezTo>
                    <a:cubicBezTo>
                      <a:pt x="19" y="4"/>
                      <a:pt x="19" y="4"/>
                      <a:pt x="19" y="4"/>
                    </a:cubicBezTo>
                    <a:cubicBezTo>
                      <a:pt x="19" y="4"/>
                      <a:pt x="19" y="5"/>
                      <a:pt x="19" y="5"/>
                    </a:cubicBezTo>
                    <a:cubicBezTo>
                      <a:pt x="20" y="8"/>
                      <a:pt x="21" y="10"/>
                      <a:pt x="22" y="13"/>
                    </a:cubicBezTo>
                    <a:cubicBezTo>
                      <a:pt x="39" y="13"/>
                      <a:pt x="39" y="13"/>
                      <a:pt x="39" y="13"/>
                    </a:cubicBezTo>
                    <a:cubicBezTo>
                      <a:pt x="44" y="13"/>
                      <a:pt x="44" y="13"/>
                      <a:pt x="44" y="13"/>
                    </a:cubicBezTo>
                    <a:cubicBezTo>
                      <a:pt x="62" y="13"/>
                      <a:pt x="62" y="13"/>
                      <a:pt x="62" y="13"/>
                    </a:cubicBezTo>
                    <a:cubicBezTo>
                      <a:pt x="67" y="13"/>
                      <a:pt x="67" y="13"/>
                      <a:pt x="67" y="13"/>
                    </a:cubicBezTo>
                    <a:cubicBezTo>
                      <a:pt x="84" y="13"/>
                      <a:pt x="84" y="13"/>
                      <a:pt x="84" y="13"/>
                    </a:cubicBezTo>
                    <a:cubicBezTo>
                      <a:pt x="85" y="13"/>
                      <a:pt x="85" y="13"/>
                      <a:pt x="85" y="13"/>
                    </a:cubicBezTo>
                    <a:cubicBezTo>
                      <a:pt x="89" y="13"/>
                      <a:pt x="89" y="13"/>
                      <a:pt x="89" y="13"/>
                    </a:cubicBezTo>
                    <a:cubicBezTo>
                      <a:pt x="85" y="24"/>
                      <a:pt x="81" y="34"/>
                      <a:pt x="77" y="45"/>
                    </a:cubicBezTo>
                    <a:cubicBezTo>
                      <a:pt x="74" y="45"/>
                      <a:pt x="74" y="45"/>
                      <a:pt x="74" y="45"/>
                    </a:cubicBezTo>
                    <a:cubicBezTo>
                      <a:pt x="72" y="45"/>
                      <a:pt x="72" y="45"/>
                      <a:pt x="72" y="45"/>
                    </a:cubicBezTo>
                    <a:cubicBezTo>
                      <a:pt x="62" y="45"/>
                      <a:pt x="62" y="45"/>
                      <a:pt x="62" y="45"/>
                    </a:cubicBezTo>
                    <a:cubicBezTo>
                      <a:pt x="58" y="45"/>
                      <a:pt x="58" y="45"/>
                      <a:pt x="58" y="45"/>
                    </a:cubicBezTo>
                    <a:cubicBezTo>
                      <a:pt x="48" y="45"/>
                      <a:pt x="48" y="45"/>
                      <a:pt x="48" y="45"/>
                    </a:cubicBezTo>
                    <a:cubicBezTo>
                      <a:pt x="44" y="45"/>
                      <a:pt x="44" y="45"/>
                      <a:pt x="44" y="45"/>
                    </a:cubicBezTo>
                    <a:cubicBezTo>
                      <a:pt x="33" y="45"/>
                      <a:pt x="33" y="45"/>
                      <a:pt x="33" y="45"/>
                    </a:cubicBezTo>
                    <a:cubicBezTo>
                      <a:pt x="34" y="48"/>
                      <a:pt x="35" y="51"/>
                      <a:pt x="36" y="54"/>
                    </a:cubicBezTo>
                    <a:cubicBezTo>
                      <a:pt x="74" y="54"/>
                      <a:pt x="74" y="54"/>
                      <a:pt x="74" y="54"/>
                    </a:cubicBezTo>
                    <a:cubicBezTo>
                      <a:pt x="73" y="58"/>
                      <a:pt x="73" y="58"/>
                      <a:pt x="73" y="58"/>
                    </a:cubicBezTo>
                    <a:cubicBezTo>
                      <a:pt x="38" y="58"/>
                      <a:pt x="38" y="58"/>
                      <a:pt x="38" y="58"/>
                    </a:cubicBezTo>
                    <a:cubicBezTo>
                      <a:pt x="33" y="58"/>
                      <a:pt x="33" y="58"/>
                      <a:pt x="33" y="58"/>
                    </a:cubicBezTo>
                    <a:cubicBezTo>
                      <a:pt x="33" y="58"/>
                      <a:pt x="33" y="58"/>
                      <a:pt x="33" y="58"/>
                    </a:cubicBezTo>
                    <a:cubicBezTo>
                      <a:pt x="33" y="58"/>
                      <a:pt x="33" y="58"/>
                      <a:pt x="33" y="58"/>
                    </a:cubicBezTo>
                    <a:cubicBezTo>
                      <a:pt x="32" y="54"/>
                      <a:pt x="30" y="50"/>
                      <a:pt x="29" y="45"/>
                    </a:cubicBezTo>
                    <a:cubicBezTo>
                      <a:pt x="28" y="45"/>
                      <a:pt x="28" y="45"/>
                      <a:pt x="28" y="45"/>
                    </a:cubicBezTo>
                    <a:cubicBezTo>
                      <a:pt x="24" y="32"/>
                      <a:pt x="19" y="18"/>
                      <a:pt x="14" y="5"/>
                    </a:cubicBezTo>
                    <a:cubicBezTo>
                      <a:pt x="0" y="5"/>
                      <a:pt x="0" y="5"/>
                      <a:pt x="0" y="5"/>
                    </a:cubicBezTo>
                    <a:cubicBezTo>
                      <a:pt x="0" y="0"/>
                      <a:pt x="0" y="0"/>
                      <a:pt x="0" y="0"/>
                    </a:cubicBezTo>
                    <a:close/>
                    <a:moveTo>
                      <a:pt x="67" y="63"/>
                    </a:moveTo>
                    <a:cubicBezTo>
                      <a:pt x="69" y="63"/>
                      <a:pt x="71" y="65"/>
                      <a:pt x="71" y="67"/>
                    </a:cubicBezTo>
                    <a:cubicBezTo>
                      <a:pt x="71" y="69"/>
                      <a:pt x="69" y="70"/>
                      <a:pt x="67" y="70"/>
                    </a:cubicBezTo>
                    <a:cubicBezTo>
                      <a:pt x="65" y="70"/>
                      <a:pt x="63" y="69"/>
                      <a:pt x="63" y="67"/>
                    </a:cubicBezTo>
                    <a:cubicBezTo>
                      <a:pt x="63" y="65"/>
                      <a:pt x="65" y="63"/>
                      <a:pt x="67" y="63"/>
                    </a:cubicBezTo>
                    <a:close/>
                    <a:moveTo>
                      <a:pt x="67" y="59"/>
                    </a:moveTo>
                    <a:cubicBezTo>
                      <a:pt x="71" y="59"/>
                      <a:pt x="75" y="62"/>
                      <a:pt x="75" y="67"/>
                    </a:cubicBezTo>
                    <a:cubicBezTo>
                      <a:pt x="75" y="71"/>
                      <a:pt x="71" y="75"/>
                      <a:pt x="67" y="75"/>
                    </a:cubicBezTo>
                    <a:cubicBezTo>
                      <a:pt x="63" y="75"/>
                      <a:pt x="59" y="71"/>
                      <a:pt x="59" y="67"/>
                    </a:cubicBezTo>
                    <a:cubicBezTo>
                      <a:pt x="59" y="62"/>
                      <a:pt x="63" y="59"/>
                      <a:pt x="67" y="59"/>
                    </a:cubicBezTo>
                    <a:close/>
                    <a:moveTo>
                      <a:pt x="25" y="21"/>
                    </a:moveTo>
                    <a:cubicBezTo>
                      <a:pt x="25" y="21"/>
                      <a:pt x="25" y="21"/>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1"/>
                      <a:pt x="25" y="21"/>
                      <a:pt x="25" y="21"/>
                    </a:cubicBezTo>
                    <a:close/>
                    <a:moveTo>
                      <a:pt x="25" y="22"/>
                    </a:moveTo>
                    <a:cubicBezTo>
                      <a:pt x="25" y="22"/>
                      <a:pt x="25" y="22"/>
                      <a:pt x="25" y="22"/>
                    </a:cubicBezTo>
                    <a:cubicBezTo>
                      <a:pt x="30" y="22"/>
                      <a:pt x="35" y="22"/>
                      <a:pt x="40" y="22"/>
                    </a:cubicBezTo>
                    <a:cubicBezTo>
                      <a:pt x="40" y="21"/>
                      <a:pt x="40" y="19"/>
                      <a:pt x="40" y="17"/>
                    </a:cubicBezTo>
                    <a:cubicBezTo>
                      <a:pt x="23" y="17"/>
                      <a:pt x="23" y="17"/>
                      <a:pt x="23" y="17"/>
                    </a:cubicBezTo>
                    <a:cubicBezTo>
                      <a:pt x="23" y="17"/>
                      <a:pt x="23" y="18"/>
                      <a:pt x="23" y="18"/>
                    </a:cubicBezTo>
                    <a:cubicBezTo>
                      <a:pt x="23" y="18"/>
                      <a:pt x="23"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5" y="22"/>
                      <a:pt x="25" y="22"/>
                      <a:pt x="25" y="22"/>
                    </a:cubicBezTo>
                    <a:close/>
                    <a:moveTo>
                      <a:pt x="27" y="27"/>
                    </a:move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8" y="29"/>
                      <a:pt x="28" y="30"/>
                      <a:pt x="28" y="31"/>
                    </a:cubicBezTo>
                    <a:cubicBezTo>
                      <a:pt x="33" y="31"/>
                      <a:pt x="37" y="31"/>
                      <a:pt x="42" y="31"/>
                    </a:cubicBezTo>
                    <a:cubicBezTo>
                      <a:pt x="41" y="30"/>
                      <a:pt x="41" y="28"/>
                      <a:pt x="41" y="27"/>
                    </a:cubicBezTo>
                    <a:cubicBezTo>
                      <a:pt x="36" y="27"/>
                      <a:pt x="31" y="27"/>
                      <a:pt x="27" y="27"/>
                    </a:cubicBezTo>
                    <a:close/>
                    <a:moveTo>
                      <a:pt x="17" y="0"/>
                    </a:moveTo>
                    <a:cubicBezTo>
                      <a:pt x="17" y="0"/>
                      <a:pt x="17" y="1"/>
                      <a:pt x="17" y="1"/>
                    </a:cubicBezTo>
                    <a:cubicBezTo>
                      <a:pt x="17" y="0"/>
                      <a:pt x="17" y="0"/>
                      <a:pt x="17" y="0"/>
                    </a:cubicBezTo>
                    <a:close/>
                    <a:moveTo>
                      <a:pt x="18" y="2"/>
                    </a:moveTo>
                    <a:cubicBezTo>
                      <a:pt x="18" y="2"/>
                      <a:pt x="18" y="2"/>
                      <a:pt x="18" y="2"/>
                    </a:cubicBezTo>
                    <a:cubicBezTo>
                      <a:pt x="18" y="2"/>
                      <a:pt x="18" y="2"/>
                      <a:pt x="18" y="2"/>
                    </a:cubicBezTo>
                    <a:close/>
                    <a:moveTo>
                      <a:pt x="18" y="2"/>
                    </a:moveTo>
                    <a:cubicBezTo>
                      <a:pt x="18" y="2"/>
                      <a:pt x="18" y="2"/>
                      <a:pt x="18" y="2"/>
                    </a:cubicBezTo>
                    <a:cubicBezTo>
                      <a:pt x="18" y="2"/>
                      <a:pt x="18" y="2"/>
                      <a:pt x="18" y="2"/>
                    </a:cubicBezTo>
                    <a:close/>
                    <a:moveTo>
                      <a:pt x="18" y="4"/>
                    </a:moveTo>
                    <a:cubicBezTo>
                      <a:pt x="18" y="4"/>
                      <a:pt x="19" y="4"/>
                      <a:pt x="19" y="4"/>
                    </a:cubicBezTo>
                    <a:cubicBezTo>
                      <a:pt x="18" y="4"/>
                      <a:pt x="18" y="4"/>
                      <a:pt x="18" y="4"/>
                    </a:cubicBezTo>
                    <a:close/>
                    <a:moveTo>
                      <a:pt x="39" y="63"/>
                    </a:moveTo>
                    <a:cubicBezTo>
                      <a:pt x="41" y="63"/>
                      <a:pt x="42" y="65"/>
                      <a:pt x="42" y="67"/>
                    </a:cubicBezTo>
                    <a:cubicBezTo>
                      <a:pt x="42" y="69"/>
                      <a:pt x="41" y="70"/>
                      <a:pt x="39" y="70"/>
                    </a:cubicBezTo>
                    <a:cubicBezTo>
                      <a:pt x="37" y="70"/>
                      <a:pt x="35" y="69"/>
                      <a:pt x="35" y="67"/>
                    </a:cubicBezTo>
                    <a:cubicBezTo>
                      <a:pt x="35" y="65"/>
                      <a:pt x="37" y="63"/>
                      <a:pt x="39" y="63"/>
                    </a:cubicBezTo>
                    <a:close/>
                    <a:moveTo>
                      <a:pt x="39" y="59"/>
                    </a:moveTo>
                    <a:cubicBezTo>
                      <a:pt x="43" y="59"/>
                      <a:pt x="46" y="62"/>
                      <a:pt x="46" y="67"/>
                    </a:cubicBezTo>
                    <a:cubicBezTo>
                      <a:pt x="46" y="71"/>
                      <a:pt x="43" y="75"/>
                      <a:pt x="39" y="75"/>
                    </a:cubicBezTo>
                    <a:cubicBezTo>
                      <a:pt x="34" y="75"/>
                      <a:pt x="31" y="71"/>
                      <a:pt x="31" y="67"/>
                    </a:cubicBezTo>
                    <a:cubicBezTo>
                      <a:pt x="31" y="62"/>
                      <a:pt x="34" y="59"/>
                      <a:pt x="39" y="59"/>
                    </a:cubicBezTo>
                    <a:close/>
                    <a:moveTo>
                      <a:pt x="47" y="41"/>
                    </a:moveTo>
                    <a:cubicBezTo>
                      <a:pt x="58" y="41"/>
                      <a:pt x="58" y="41"/>
                      <a:pt x="58" y="41"/>
                    </a:cubicBezTo>
                    <a:cubicBezTo>
                      <a:pt x="58" y="39"/>
                      <a:pt x="59" y="37"/>
                      <a:pt x="59" y="36"/>
                    </a:cubicBezTo>
                    <a:cubicBezTo>
                      <a:pt x="55" y="36"/>
                      <a:pt x="51" y="36"/>
                      <a:pt x="47" y="36"/>
                    </a:cubicBezTo>
                    <a:cubicBezTo>
                      <a:pt x="47" y="37"/>
                      <a:pt x="47" y="39"/>
                      <a:pt x="47" y="41"/>
                    </a:cubicBezTo>
                    <a:close/>
                    <a:moveTo>
                      <a:pt x="63" y="41"/>
                    </a:moveTo>
                    <a:cubicBezTo>
                      <a:pt x="74" y="41"/>
                      <a:pt x="74" y="41"/>
                      <a:pt x="74" y="41"/>
                    </a:cubicBezTo>
                    <a:cubicBezTo>
                      <a:pt x="75" y="39"/>
                      <a:pt x="75" y="37"/>
                      <a:pt x="76" y="36"/>
                    </a:cubicBezTo>
                    <a:cubicBezTo>
                      <a:pt x="72" y="36"/>
                      <a:pt x="68" y="36"/>
                      <a:pt x="63" y="36"/>
                    </a:cubicBezTo>
                    <a:cubicBezTo>
                      <a:pt x="63" y="37"/>
                      <a:pt x="63" y="39"/>
                      <a:pt x="63" y="41"/>
                    </a:cubicBezTo>
                    <a:close/>
                    <a:moveTo>
                      <a:pt x="27" y="27"/>
                    </a:moveTo>
                    <a:cubicBezTo>
                      <a:pt x="27" y="27"/>
                      <a:pt x="27" y="27"/>
                      <a:pt x="27" y="27"/>
                    </a:cubicBezTo>
                    <a:cubicBezTo>
                      <a:pt x="27" y="27"/>
                      <a:pt x="27" y="27"/>
                      <a:pt x="27" y="27"/>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2"/>
                    </a:moveTo>
                    <a:cubicBezTo>
                      <a:pt x="25" y="22"/>
                      <a:pt x="25" y="22"/>
                      <a:pt x="25" y="22"/>
                    </a:cubicBezTo>
                    <a:cubicBezTo>
                      <a:pt x="25" y="22"/>
                      <a:pt x="25" y="22"/>
                      <a:pt x="25" y="22"/>
                    </a:cubicBezTo>
                    <a:close/>
                    <a:moveTo>
                      <a:pt x="44" y="17"/>
                    </a:moveTo>
                    <a:cubicBezTo>
                      <a:pt x="44" y="19"/>
                      <a:pt x="45" y="21"/>
                      <a:pt x="45" y="22"/>
                    </a:cubicBezTo>
                    <a:cubicBezTo>
                      <a:pt x="50" y="22"/>
                      <a:pt x="55" y="22"/>
                      <a:pt x="61" y="22"/>
                    </a:cubicBezTo>
                    <a:cubicBezTo>
                      <a:pt x="61" y="21"/>
                      <a:pt x="61" y="19"/>
                      <a:pt x="61" y="17"/>
                    </a:cubicBezTo>
                    <a:cubicBezTo>
                      <a:pt x="44" y="17"/>
                      <a:pt x="44" y="17"/>
                      <a:pt x="44" y="17"/>
                    </a:cubicBezTo>
                    <a:close/>
                    <a:moveTo>
                      <a:pt x="46" y="27"/>
                    </a:moveTo>
                    <a:cubicBezTo>
                      <a:pt x="46" y="28"/>
                      <a:pt x="46" y="30"/>
                      <a:pt x="46" y="31"/>
                    </a:cubicBezTo>
                    <a:cubicBezTo>
                      <a:pt x="51" y="31"/>
                      <a:pt x="55" y="31"/>
                      <a:pt x="59" y="31"/>
                    </a:cubicBezTo>
                    <a:cubicBezTo>
                      <a:pt x="60" y="30"/>
                      <a:pt x="60" y="28"/>
                      <a:pt x="60" y="27"/>
                    </a:cubicBezTo>
                    <a:cubicBezTo>
                      <a:pt x="55" y="27"/>
                      <a:pt x="50" y="27"/>
                      <a:pt x="46" y="27"/>
                    </a:cubicBezTo>
                    <a:close/>
                    <a:moveTo>
                      <a:pt x="64" y="31"/>
                    </a:moveTo>
                    <a:cubicBezTo>
                      <a:pt x="64" y="30"/>
                      <a:pt x="64" y="28"/>
                      <a:pt x="65" y="27"/>
                    </a:cubicBezTo>
                    <a:cubicBezTo>
                      <a:pt x="70" y="27"/>
                      <a:pt x="74" y="27"/>
                      <a:pt x="79" y="27"/>
                    </a:cubicBezTo>
                    <a:cubicBezTo>
                      <a:pt x="78" y="28"/>
                      <a:pt x="78" y="30"/>
                      <a:pt x="77" y="31"/>
                    </a:cubicBezTo>
                    <a:cubicBezTo>
                      <a:pt x="73" y="31"/>
                      <a:pt x="69" y="31"/>
                      <a:pt x="64" y="31"/>
                    </a:cubicBezTo>
                    <a:close/>
                    <a:moveTo>
                      <a:pt x="65" y="22"/>
                    </a:moveTo>
                    <a:cubicBezTo>
                      <a:pt x="65" y="21"/>
                      <a:pt x="66" y="19"/>
                      <a:pt x="66" y="17"/>
                    </a:cubicBezTo>
                    <a:cubicBezTo>
                      <a:pt x="82" y="17"/>
                      <a:pt x="82" y="17"/>
                      <a:pt x="82" y="17"/>
                    </a:cubicBezTo>
                    <a:cubicBezTo>
                      <a:pt x="82" y="19"/>
                      <a:pt x="81" y="21"/>
                      <a:pt x="81" y="22"/>
                    </a:cubicBezTo>
                    <a:cubicBezTo>
                      <a:pt x="76" y="22"/>
                      <a:pt x="71" y="22"/>
                      <a:pt x="65" y="22"/>
                    </a:cubicBezTo>
                    <a:close/>
                  </a:path>
                </a:pathLst>
              </a:custGeom>
              <a:solidFill>
                <a:srgbClr val="7FCF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23" name="组合 22"/>
          <p:cNvGrpSpPr/>
          <p:nvPr/>
        </p:nvGrpSpPr>
        <p:grpSpPr>
          <a:xfrm>
            <a:off x="4711700" y="2190750"/>
            <a:ext cx="1314450" cy="3552825"/>
            <a:chOff x="4711700" y="2190750"/>
            <a:chExt cx="1314450" cy="3552825"/>
          </a:xfrm>
        </p:grpSpPr>
        <p:sp>
          <p:nvSpPr>
            <p:cNvPr id="3" name="任意多边形 32"/>
            <p:cNvSpPr>
              <a:spLocks noChangeArrowheads="1"/>
            </p:cNvSpPr>
            <p:nvPr/>
          </p:nvSpPr>
          <p:spPr bwMode="auto">
            <a:xfrm>
              <a:off x="4711700" y="2190750"/>
              <a:ext cx="1314450" cy="3552825"/>
            </a:xfrm>
            <a:custGeom>
              <a:avLst/>
              <a:gdLst>
                <a:gd name="T0" fmla="*/ 657347 w 1314208"/>
                <a:gd name="T1" fmla="*/ 166539 h 3552826"/>
                <a:gd name="T2" fmla="*/ 166601 w 1314208"/>
                <a:gd name="T3" fmla="*/ 661328 h 3552826"/>
                <a:gd name="T4" fmla="*/ 657347 w 1314208"/>
                <a:gd name="T5" fmla="*/ 1156117 h 3552826"/>
                <a:gd name="T6" fmla="*/ 1148093 w 1314208"/>
                <a:gd name="T7" fmla="*/ 661328 h 3552826"/>
                <a:gd name="T8" fmla="*/ 657347 w 1314208"/>
                <a:gd name="T9" fmla="*/ 166539 h 3552826"/>
                <a:gd name="T10" fmla="*/ 657346 w 1314208"/>
                <a:gd name="T11" fmla="*/ 0 h 3552826"/>
                <a:gd name="T12" fmla="*/ 1314692 w 1314208"/>
                <a:gd name="T13" fmla="*/ 657931 h 3552826"/>
                <a:gd name="T14" fmla="*/ 1314692 w 1314208"/>
                <a:gd name="T15" fmla="*/ 3552824 h 3552826"/>
                <a:gd name="T16" fmla="*/ 0 w 1314208"/>
                <a:gd name="T17" fmla="*/ 3552824 h 3552826"/>
                <a:gd name="T18" fmla="*/ 0 w 1314208"/>
                <a:gd name="T19" fmla="*/ 657931 h 3552826"/>
                <a:gd name="T20" fmla="*/ 657346 w 1314208"/>
                <a:gd name="T21" fmla="*/ 0 h 35528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4208"/>
                <a:gd name="T34" fmla="*/ 0 h 3552826"/>
                <a:gd name="T35" fmla="*/ 1314208 w 1314208"/>
                <a:gd name="T36" fmla="*/ 3552826 h 35528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4208" h="3552826">
                  <a:moveTo>
                    <a:pt x="657105" y="166539"/>
                  </a:moveTo>
                  <a:cubicBezTo>
                    <a:pt x="386173" y="166539"/>
                    <a:pt x="166539" y="388064"/>
                    <a:pt x="166539" y="661328"/>
                  </a:cubicBezTo>
                  <a:cubicBezTo>
                    <a:pt x="166539" y="934592"/>
                    <a:pt x="386173" y="1156117"/>
                    <a:pt x="657105" y="1156117"/>
                  </a:cubicBezTo>
                  <a:cubicBezTo>
                    <a:pt x="928037" y="1156117"/>
                    <a:pt x="1147671" y="934592"/>
                    <a:pt x="1147671" y="661328"/>
                  </a:cubicBezTo>
                  <a:cubicBezTo>
                    <a:pt x="1147671" y="388064"/>
                    <a:pt x="928037" y="166539"/>
                    <a:pt x="657105" y="166539"/>
                  </a:cubicBezTo>
                  <a:close/>
                  <a:moveTo>
                    <a:pt x="657104" y="0"/>
                  </a:moveTo>
                  <a:cubicBezTo>
                    <a:pt x="1017083" y="0"/>
                    <a:pt x="1314208" y="297499"/>
                    <a:pt x="1314208" y="657931"/>
                  </a:cubicBezTo>
                  <a:cubicBezTo>
                    <a:pt x="1314208" y="1641966"/>
                    <a:pt x="1314208" y="2568791"/>
                    <a:pt x="1314208" y="3552826"/>
                  </a:cubicBezTo>
                  <a:cubicBezTo>
                    <a:pt x="874234" y="3552826"/>
                    <a:pt x="439974" y="3552826"/>
                    <a:pt x="0" y="3552826"/>
                  </a:cubicBezTo>
                  <a:cubicBezTo>
                    <a:pt x="0" y="2568791"/>
                    <a:pt x="0" y="1641966"/>
                    <a:pt x="0" y="657931"/>
                  </a:cubicBezTo>
                  <a:cubicBezTo>
                    <a:pt x="0" y="297499"/>
                    <a:pt x="297125" y="0"/>
                    <a:pt x="657104" y="0"/>
                  </a:cubicBezTo>
                  <a:close/>
                </a:path>
              </a:pathLst>
            </a:custGeom>
            <a:solidFill>
              <a:srgbClr val="FFF79A"/>
            </a:solidFill>
            <a:ln>
              <a:noFill/>
            </a:ln>
            <a:effectLst>
              <a:outerShdw blurRad="50800" dist="38100" dir="5400000" algn="t" rotWithShape="0">
                <a:prstClr val="black">
                  <a:alpha val="40000"/>
                </a:prstClr>
              </a:outerShdw>
            </a:effectLst>
          </p:spPr>
          <p:txBody>
            <a:bodyPr lIns="72000" tIns="1224000" rIns="72000" bIns="0"/>
            <a:lstStyle/>
            <a:p>
              <a:pPr algn="ctr">
                <a:lnSpc>
                  <a:spcPct val="120000"/>
                </a:lnSpc>
              </a:pPr>
              <a:endParaRPr lang="en-US" altLang="zh-CN" sz="1200" dirty="0">
                <a:solidFill>
                  <a:schemeClr val="tx1">
                    <a:lumMod val="75000"/>
                    <a:lumOff val="25000"/>
                  </a:schemeClr>
                </a:solidFill>
                <a:latin typeface="幼圆" pitchFamily="49"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nvGrpSpPr>
            <p:cNvPr id="18" name="Group 22"/>
            <p:cNvGrpSpPr/>
            <p:nvPr/>
          </p:nvGrpSpPr>
          <p:grpSpPr bwMode="auto">
            <a:xfrm>
              <a:off x="4972050" y="2455863"/>
              <a:ext cx="792163" cy="792798"/>
              <a:chOff x="0" y="0"/>
              <a:chExt cx="1248" cy="1247"/>
            </a:xfrm>
          </p:grpSpPr>
          <p:sp>
            <p:nvSpPr>
              <p:cNvPr id="19" name="Oval 15"/>
              <p:cNvSpPr>
                <a:spLocks noChangeArrowheads="1"/>
              </p:cNvSpPr>
              <p:nvPr/>
            </p:nvSpPr>
            <p:spPr bwMode="auto">
              <a:xfrm>
                <a:off x="0" y="0"/>
                <a:ext cx="1248" cy="1247"/>
              </a:xfrm>
              <a:prstGeom prst="ellipse">
                <a:avLst/>
              </a:prstGeom>
              <a:solidFill>
                <a:srgbClr val="FFFFFF"/>
              </a:solidFill>
              <a:ln w="50800">
                <a:solidFill>
                  <a:srgbClr val="FFF79A"/>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Freeform 27"/>
              <p:cNvSpPr/>
              <p:nvPr/>
            </p:nvSpPr>
            <p:spPr bwMode="auto">
              <a:xfrm>
                <a:off x="293" y="627"/>
                <a:ext cx="672" cy="305"/>
              </a:xfrm>
              <a:custGeom>
                <a:avLst/>
                <a:gdLst>
                  <a:gd name="T0" fmla="*/ 0 w 75"/>
                  <a:gd name="T1" fmla="*/ 144 h 34"/>
                  <a:gd name="T2" fmla="*/ 63 w 75"/>
                  <a:gd name="T3" fmla="*/ 45 h 34"/>
                  <a:gd name="T4" fmla="*/ 224 w 75"/>
                  <a:gd name="T5" fmla="*/ 0 h 34"/>
                  <a:gd name="T6" fmla="*/ 332 w 75"/>
                  <a:gd name="T7" fmla="*/ 188 h 34"/>
                  <a:gd name="T8" fmla="*/ 448 w 75"/>
                  <a:gd name="T9" fmla="*/ 0 h 34"/>
                  <a:gd name="T10" fmla="*/ 600 w 75"/>
                  <a:gd name="T11" fmla="*/ 45 h 34"/>
                  <a:gd name="T12" fmla="*/ 672 w 75"/>
                  <a:gd name="T13" fmla="*/ 144 h 34"/>
                  <a:gd name="T14" fmla="*/ 672 w 75"/>
                  <a:gd name="T15" fmla="*/ 305 h 34"/>
                  <a:gd name="T16" fmla="*/ 332 w 75"/>
                  <a:gd name="T17" fmla="*/ 305 h 34"/>
                  <a:gd name="T18" fmla="*/ 0 w 75"/>
                  <a:gd name="T19" fmla="*/ 305 h 34"/>
                  <a:gd name="T20" fmla="*/ 0 w 75"/>
                  <a:gd name="T21" fmla="*/ 14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
                    <a:moveTo>
                      <a:pt x="0" y="16"/>
                    </a:moveTo>
                    <a:cubicBezTo>
                      <a:pt x="0" y="11"/>
                      <a:pt x="2" y="7"/>
                      <a:pt x="7" y="5"/>
                    </a:cubicBezTo>
                    <a:cubicBezTo>
                      <a:pt x="25" y="0"/>
                      <a:pt x="25" y="0"/>
                      <a:pt x="25" y="0"/>
                    </a:cubicBezTo>
                    <a:cubicBezTo>
                      <a:pt x="37" y="21"/>
                      <a:pt x="37" y="21"/>
                      <a:pt x="37" y="21"/>
                    </a:cubicBezTo>
                    <a:cubicBezTo>
                      <a:pt x="50" y="0"/>
                      <a:pt x="50" y="0"/>
                      <a:pt x="50" y="0"/>
                    </a:cubicBezTo>
                    <a:cubicBezTo>
                      <a:pt x="67" y="5"/>
                      <a:pt x="67" y="5"/>
                      <a:pt x="67" y="5"/>
                    </a:cubicBezTo>
                    <a:cubicBezTo>
                      <a:pt x="72" y="7"/>
                      <a:pt x="75" y="11"/>
                      <a:pt x="75" y="16"/>
                    </a:cubicBezTo>
                    <a:cubicBezTo>
                      <a:pt x="75" y="34"/>
                      <a:pt x="75" y="34"/>
                      <a:pt x="75" y="34"/>
                    </a:cubicBezTo>
                    <a:cubicBezTo>
                      <a:pt x="37" y="34"/>
                      <a:pt x="37" y="34"/>
                      <a:pt x="37" y="34"/>
                    </a:cubicBezTo>
                    <a:cubicBezTo>
                      <a:pt x="0" y="34"/>
                      <a:pt x="0" y="34"/>
                      <a:pt x="0" y="34"/>
                    </a:cubicBezTo>
                    <a:cubicBezTo>
                      <a:pt x="0" y="16"/>
                      <a:pt x="0" y="16"/>
                      <a:pt x="0" y="16"/>
                    </a:cubicBezTo>
                    <a:close/>
                  </a:path>
                </a:pathLst>
              </a:custGeom>
              <a:solidFill>
                <a:srgbClr val="FFF79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 name="Freeform 28"/>
              <p:cNvSpPr/>
              <p:nvPr/>
            </p:nvSpPr>
            <p:spPr bwMode="auto">
              <a:xfrm>
                <a:off x="473" y="260"/>
                <a:ext cx="315" cy="367"/>
              </a:xfrm>
              <a:custGeom>
                <a:avLst/>
                <a:gdLst>
                  <a:gd name="T0" fmla="*/ 153 w 35"/>
                  <a:gd name="T1" fmla="*/ 367 h 41"/>
                  <a:gd name="T2" fmla="*/ 45 w 35"/>
                  <a:gd name="T3" fmla="*/ 286 h 41"/>
                  <a:gd name="T4" fmla="*/ 9 w 35"/>
                  <a:gd name="T5" fmla="*/ 107 h 41"/>
                  <a:gd name="T6" fmla="*/ 153 w 35"/>
                  <a:gd name="T7" fmla="*/ 0 h 41"/>
                  <a:gd name="T8" fmla="*/ 297 w 35"/>
                  <a:gd name="T9" fmla="*/ 107 h 41"/>
                  <a:gd name="T10" fmla="*/ 261 w 35"/>
                  <a:gd name="T11" fmla="*/ 286 h 41"/>
                  <a:gd name="T12" fmla="*/ 153 w 35"/>
                  <a:gd name="T13" fmla="*/ 36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41">
                    <a:moveTo>
                      <a:pt x="17" y="41"/>
                    </a:moveTo>
                    <a:cubicBezTo>
                      <a:pt x="12" y="41"/>
                      <a:pt x="8" y="37"/>
                      <a:pt x="5" y="32"/>
                    </a:cubicBezTo>
                    <a:cubicBezTo>
                      <a:pt x="1" y="26"/>
                      <a:pt x="0" y="18"/>
                      <a:pt x="1" y="12"/>
                    </a:cubicBezTo>
                    <a:cubicBezTo>
                      <a:pt x="3" y="5"/>
                      <a:pt x="8" y="0"/>
                      <a:pt x="17" y="0"/>
                    </a:cubicBezTo>
                    <a:cubicBezTo>
                      <a:pt x="26" y="0"/>
                      <a:pt x="31" y="5"/>
                      <a:pt x="33" y="12"/>
                    </a:cubicBezTo>
                    <a:cubicBezTo>
                      <a:pt x="35" y="18"/>
                      <a:pt x="33" y="26"/>
                      <a:pt x="29" y="32"/>
                    </a:cubicBezTo>
                    <a:cubicBezTo>
                      <a:pt x="26" y="37"/>
                      <a:pt x="22" y="41"/>
                      <a:pt x="17" y="41"/>
                    </a:cubicBezTo>
                    <a:close/>
                  </a:path>
                </a:pathLst>
              </a:custGeom>
              <a:solidFill>
                <a:srgbClr val="FFF79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
        <p:nvSpPr>
          <p:cNvPr id="26"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01</a:t>
            </a:r>
            <a:r>
              <a:rPr lang="zh-CN" altLang="en-US" sz="2400" dirty="0">
                <a:solidFill>
                  <a:srgbClr val="C52433"/>
                </a:solidFill>
                <a:latin typeface="微软雅黑" panose="020B0503020204020204" pitchFamily="34" charset="-122"/>
                <a:ea typeface="微软雅黑" panose="020B0503020204020204" pitchFamily="34" charset="-122"/>
              </a:rPr>
              <a:t>工作概述</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027238" y="1674813"/>
            <a:ext cx="7112000" cy="2241550"/>
            <a:chOff x="2027238" y="1674813"/>
            <a:chExt cx="7112000" cy="2241550"/>
          </a:xfrm>
        </p:grpSpPr>
        <p:sp>
          <p:nvSpPr>
            <p:cNvPr id="2" name="矩形 40"/>
            <p:cNvSpPr>
              <a:spLocks noChangeArrowheads="1"/>
            </p:cNvSpPr>
            <p:nvPr/>
          </p:nvSpPr>
          <p:spPr bwMode="auto">
            <a:xfrm flipH="1" flipV="1">
              <a:off x="7408863" y="3176588"/>
              <a:ext cx="1730375" cy="566737"/>
            </a:xfrm>
            <a:prstGeom prst="rect">
              <a:avLst/>
            </a:prstGeom>
            <a:noFill/>
            <a:ln w="25400">
              <a:solidFill>
                <a:srgbClr val="7FCFF4"/>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51"/>
            <p:cNvSpPr>
              <a:spLocks noChangeArrowheads="1"/>
            </p:cNvSpPr>
            <p:nvPr/>
          </p:nvSpPr>
          <p:spPr bwMode="auto">
            <a:xfrm flipH="1">
              <a:off x="7497763" y="3249613"/>
              <a:ext cx="1577975" cy="423862"/>
            </a:xfrm>
            <a:prstGeom prst="rect">
              <a:avLst/>
            </a:prstGeom>
            <a:solidFill>
              <a:srgbClr val="7FCFF4"/>
            </a:solidFill>
            <a:ln>
              <a:noFill/>
            </a:ln>
            <a:effectLst/>
          </p:spPr>
          <p:txBody>
            <a:bodyPr anchor="ctr"/>
            <a:lstStyle/>
            <a:p>
              <a:pPr algn="ctr">
                <a:buFontTx/>
                <a:buNone/>
              </a:pPr>
              <a:r>
                <a:rPr lang="zh-CN" sz="20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椭圆 52"/>
            <p:cNvSpPr>
              <a:spLocks noChangeArrowheads="1"/>
            </p:cNvSpPr>
            <p:nvPr/>
          </p:nvSpPr>
          <p:spPr bwMode="auto">
            <a:xfrm rot="10800000" flipV="1">
              <a:off x="3843338" y="3197225"/>
              <a:ext cx="666750" cy="668338"/>
            </a:xfrm>
            <a:prstGeom prst="ellipse">
              <a:avLst/>
            </a:prstGeom>
            <a:solidFill>
              <a:srgbClr val="7FCFF4"/>
            </a:solidFill>
            <a:ln w="25400">
              <a:solidFill>
                <a:srgbClr val="FFFFFF"/>
              </a:solidFill>
              <a:miter lim="800000"/>
            </a:ln>
            <a:effectLst/>
          </p:spPr>
          <p:txBody>
            <a:bodyPr lIns="0" tIns="0" rIns="0" bIns="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53"/>
            <p:cNvSpPr>
              <a:spLocks noChangeArrowheads="1"/>
            </p:cNvSpPr>
            <p:nvPr/>
          </p:nvSpPr>
          <p:spPr bwMode="auto">
            <a:xfrm flipH="1" flipV="1">
              <a:off x="3795713" y="3159125"/>
              <a:ext cx="758825" cy="757238"/>
            </a:xfrm>
            <a:prstGeom prst="ellipse">
              <a:avLst/>
            </a:prstGeom>
            <a:noFill/>
            <a:ln w="25400">
              <a:solidFill>
                <a:srgbClr val="7FCFF4"/>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椭圆 54"/>
            <p:cNvSpPr>
              <a:spLocks noChangeArrowheads="1"/>
            </p:cNvSpPr>
            <p:nvPr/>
          </p:nvSpPr>
          <p:spPr bwMode="auto">
            <a:xfrm>
              <a:off x="4692650" y="2601913"/>
              <a:ext cx="668338" cy="668337"/>
            </a:xfrm>
            <a:prstGeom prst="ellipse">
              <a:avLst/>
            </a:prstGeom>
            <a:solidFill>
              <a:srgbClr val="7FCFF4"/>
            </a:solidFill>
            <a:ln w="25400">
              <a:solidFill>
                <a:srgbClr val="FFFFFF"/>
              </a:solidFill>
              <a:miter lim="800000"/>
            </a:ln>
            <a:effectLst/>
          </p:spPr>
          <p:txBody>
            <a:bodyPr lIns="0" tIns="0" rIns="0" bIns="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椭圆 55"/>
            <p:cNvSpPr>
              <a:spLocks noChangeArrowheads="1"/>
            </p:cNvSpPr>
            <p:nvPr/>
          </p:nvSpPr>
          <p:spPr bwMode="auto">
            <a:xfrm flipH="1" flipV="1">
              <a:off x="4654550" y="2552700"/>
              <a:ext cx="758825" cy="758825"/>
            </a:xfrm>
            <a:prstGeom prst="ellipse">
              <a:avLst/>
            </a:prstGeom>
            <a:noFill/>
            <a:ln w="25400">
              <a:solidFill>
                <a:srgbClr val="7FCFF4"/>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椭圆 56"/>
            <p:cNvSpPr>
              <a:spLocks noChangeArrowheads="1"/>
            </p:cNvSpPr>
            <p:nvPr/>
          </p:nvSpPr>
          <p:spPr bwMode="auto">
            <a:xfrm rot="10800000" flipH="1" flipV="1">
              <a:off x="5616575" y="2117725"/>
              <a:ext cx="666750" cy="668338"/>
            </a:xfrm>
            <a:prstGeom prst="ellipse">
              <a:avLst/>
            </a:prstGeom>
            <a:solidFill>
              <a:srgbClr val="7FCFF4"/>
            </a:solidFill>
            <a:ln w="25400">
              <a:solidFill>
                <a:srgbClr val="FFFFFF"/>
              </a:solidFill>
              <a:miter lim="800000"/>
            </a:ln>
            <a:effectLst/>
          </p:spPr>
          <p:txBody>
            <a:bodyPr lIns="0" tIns="0" rIns="0" bIns="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椭圆 57"/>
            <p:cNvSpPr>
              <a:spLocks noChangeArrowheads="1"/>
            </p:cNvSpPr>
            <p:nvPr/>
          </p:nvSpPr>
          <p:spPr bwMode="auto">
            <a:xfrm flipH="1" flipV="1">
              <a:off x="5567363" y="2079625"/>
              <a:ext cx="758825" cy="757238"/>
            </a:xfrm>
            <a:prstGeom prst="ellipse">
              <a:avLst/>
            </a:prstGeom>
            <a:noFill/>
            <a:ln w="25400">
              <a:solidFill>
                <a:srgbClr val="7FCFF4"/>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0" name="直接连接符 58"/>
            <p:cNvCxnSpPr>
              <a:cxnSpLocks noChangeShapeType="1"/>
              <a:stCxn id="2" idx="3"/>
              <a:endCxn id="15" idx="2"/>
            </p:cNvCxnSpPr>
            <p:nvPr/>
          </p:nvCxnSpPr>
          <p:spPr bwMode="auto">
            <a:xfrm flipH="1">
              <a:off x="4554538" y="3460750"/>
              <a:ext cx="2854325" cy="76200"/>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直接连接符 59"/>
            <p:cNvCxnSpPr>
              <a:cxnSpLocks noChangeShapeType="1"/>
              <a:stCxn id="2" idx="3"/>
            </p:cNvCxnSpPr>
            <p:nvPr/>
          </p:nvCxnSpPr>
          <p:spPr bwMode="auto">
            <a:xfrm flipH="1" flipV="1">
              <a:off x="5351463" y="3094038"/>
              <a:ext cx="2057400" cy="366712"/>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直接连接符 60"/>
            <p:cNvCxnSpPr>
              <a:cxnSpLocks noChangeShapeType="1"/>
              <a:stCxn id="2" idx="3"/>
              <a:endCxn id="19" idx="1"/>
            </p:cNvCxnSpPr>
            <p:nvPr/>
          </p:nvCxnSpPr>
          <p:spPr bwMode="auto">
            <a:xfrm flipH="1" flipV="1">
              <a:off x="6215063" y="2725738"/>
              <a:ext cx="1193800" cy="735012"/>
            </a:xfrm>
            <a:prstGeom prst="line">
              <a:avLst/>
            </a:prstGeom>
            <a:noFill/>
            <a:ln w="9525">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TextBox 69"/>
            <p:cNvSpPr txBox="1">
              <a:spLocks noChangeArrowheads="1"/>
            </p:cNvSpPr>
            <p:nvPr/>
          </p:nvSpPr>
          <p:spPr bwMode="auto">
            <a:xfrm>
              <a:off x="3825874" y="1674813"/>
              <a:ext cx="1728789" cy="307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Tx/>
                <a:buNone/>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a:solidFill>
                  <a:schemeClr val="tx1">
                    <a:lumMod val="75000"/>
                    <a:lumOff val="25000"/>
                  </a:schemeClr>
                </a:solidFill>
                <a:latin typeface="幼圆" pitchFamily="49" charset="-122"/>
                <a:ea typeface="微软雅黑" panose="020B0503020204020204" pitchFamily="34" charset="-122"/>
              </a:endParaRPr>
            </a:p>
          </p:txBody>
        </p:sp>
        <p:sp>
          <p:nvSpPr>
            <p:cNvPr id="24" name="TextBox 70"/>
            <p:cNvSpPr txBox="1">
              <a:spLocks noChangeArrowheads="1"/>
            </p:cNvSpPr>
            <p:nvPr/>
          </p:nvSpPr>
          <p:spPr bwMode="auto">
            <a:xfrm>
              <a:off x="2905124" y="2381250"/>
              <a:ext cx="1728789" cy="307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Tx/>
                <a:buNone/>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a:solidFill>
                  <a:schemeClr val="tx1">
                    <a:lumMod val="75000"/>
                    <a:lumOff val="25000"/>
                  </a:schemeClr>
                </a:solidFill>
                <a:latin typeface="幼圆" pitchFamily="49" charset="-122"/>
                <a:ea typeface="微软雅黑" panose="020B0503020204020204" pitchFamily="34" charset="-122"/>
              </a:endParaRPr>
            </a:p>
          </p:txBody>
        </p:sp>
        <p:sp>
          <p:nvSpPr>
            <p:cNvPr id="25" name="TextBox 71"/>
            <p:cNvSpPr txBox="1">
              <a:spLocks noChangeArrowheads="1"/>
            </p:cNvSpPr>
            <p:nvPr/>
          </p:nvSpPr>
          <p:spPr bwMode="auto">
            <a:xfrm>
              <a:off x="2027238" y="3084513"/>
              <a:ext cx="1728787" cy="307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Tx/>
                <a:buNone/>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p:txBody>
        </p:sp>
      </p:grpSp>
      <p:grpSp>
        <p:nvGrpSpPr>
          <p:cNvPr id="31" name="组合 30"/>
          <p:cNvGrpSpPr/>
          <p:nvPr/>
        </p:nvGrpSpPr>
        <p:grpSpPr>
          <a:xfrm>
            <a:off x="3103563" y="3865563"/>
            <a:ext cx="7258893" cy="1916732"/>
            <a:chOff x="3103563" y="3865563"/>
            <a:chExt cx="7258893" cy="1916732"/>
          </a:xfrm>
        </p:grpSpPr>
        <p:sp>
          <p:nvSpPr>
            <p:cNvPr id="3" name="矩形 41"/>
            <p:cNvSpPr>
              <a:spLocks noChangeArrowheads="1"/>
            </p:cNvSpPr>
            <p:nvPr/>
          </p:nvSpPr>
          <p:spPr bwMode="auto">
            <a:xfrm>
              <a:off x="3187700" y="4108450"/>
              <a:ext cx="1577975" cy="423863"/>
            </a:xfrm>
            <a:prstGeom prst="rect">
              <a:avLst/>
            </a:prstGeom>
            <a:solidFill>
              <a:srgbClr val="FFF79A"/>
            </a:solidFill>
            <a:ln>
              <a:noFill/>
            </a:ln>
            <a:effectLst/>
          </p:spPr>
          <p:txBody>
            <a:bodyPr anchor="ctr"/>
            <a:lstStyle/>
            <a:p>
              <a:pPr algn="ctr">
                <a:buFontTx/>
                <a:buNone/>
              </a:pPr>
              <a:r>
                <a:rPr lang="zh-CN" sz="20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椭圆 42"/>
            <p:cNvSpPr>
              <a:spLocks noChangeArrowheads="1"/>
            </p:cNvSpPr>
            <p:nvPr/>
          </p:nvSpPr>
          <p:spPr bwMode="auto">
            <a:xfrm>
              <a:off x="7753350" y="3916363"/>
              <a:ext cx="666750" cy="668337"/>
            </a:xfrm>
            <a:prstGeom prst="ellipse">
              <a:avLst/>
            </a:prstGeom>
            <a:solidFill>
              <a:srgbClr val="FFF79A"/>
            </a:solidFill>
            <a:ln w="25400">
              <a:solidFill>
                <a:srgbClr val="FFFFFF"/>
              </a:solidFill>
              <a:miter lim="800000"/>
            </a:ln>
            <a:effectLst/>
          </p:spPr>
          <p:txBody>
            <a:bodyPr lIns="0" tIns="0" rIns="0" bIns="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椭圆 43"/>
            <p:cNvSpPr>
              <a:spLocks noChangeArrowheads="1"/>
            </p:cNvSpPr>
            <p:nvPr/>
          </p:nvSpPr>
          <p:spPr bwMode="auto">
            <a:xfrm>
              <a:off x="7708900" y="3865563"/>
              <a:ext cx="758825" cy="758825"/>
            </a:xfrm>
            <a:prstGeom prst="ellipse">
              <a:avLst/>
            </a:prstGeom>
            <a:noFill/>
            <a:ln w="25400">
              <a:solidFill>
                <a:srgbClr val="FFF79A"/>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椭圆 44"/>
            <p:cNvSpPr>
              <a:spLocks noChangeArrowheads="1"/>
            </p:cNvSpPr>
            <p:nvPr/>
          </p:nvSpPr>
          <p:spPr bwMode="auto">
            <a:xfrm>
              <a:off x="6951663" y="4479925"/>
              <a:ext cx="666750" cy="668338"/>
            </a:xfrm>
            <a:prstGeom prst="ellipse">
              <a:avLst/>
            </a:prstGeom>
            <a:solidFill>
              <a:srgbClr val="FFF79A"/>
            </a:solidFill>
            <a:ln w="25400">
              <a:solidFill>
                <a:srgbClr val="FFFFFF"/>
              </a:solidFill>
              <a:miter lim="800000"/>
            </a:ln>
            <a:effectLst/>
          </p:spPr>
          <p:txBody>
            <a:bodyPr lIns="0" tIns="0" rIns="0" bIns="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45"/>
            <p:cNvSpPr>
              <a:spLocks noChangeArrowheads="1"/>
            </p:cNvSpPr>
            <p:nvPr/>
          </p:nvSpPr>
          <p:spPr bwMode="auto">
            <a:xfrm>
              <a:off x="6907213" y="4429125"/>
              <a:ext cx="758825" cy="757238"/>
            </a:xfrm>
            <a:prstGeom prst="ellipse">
              <a:avLst/>
            </a:prstGeom>
            <a:noFill/>
            <a:ln w="25400">
              <a:solidFill>
                <a:srgbClr val="FFF79A"/>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椭圆 46"/>
            <p:cNvSpPr>
              <a:spLocks noChangeArrowheads="1"/>
            </p:cNvSpPr>
            <p:nvPr/>
          </p:nvSpPr>
          <p:spPr bwMode="auto">
            <a:xfrm>
              <a:off x="5980113" y="4808538"/>
              <a:ext cx="666750" cy="666750"/>
            </a:xfrm>
            <a:prstGeom prst="ellipse">
              <a:avLst/>
            </a:prstGeom>
            <a:solidFill>
              <a:srgbClr val="FFF79A"/>
            </a:solidFill>
            <a:ln w="25400">
              <a:solidFill>
                <a:srgbClr val="FFFFFF"/>
              </a:solidFill>
              <a:miter lim="800000"/>
            </a:ln>
            <a:effectLst/>
          </p:spPr>
          <p:txBody>
            <a:bodyPr lIns="0" tIns="0" rIns="0" bIns="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椭圆 47"/>
            <p:cNvSpPr>
              <a:spLocks noChangeArrowheads="1"/>
            </p:cNvSpPr>
            <p:nvPr/>
          </p:nvSpPr>
          <p:spPr bwMode="auto">
            <a:xfrm>
              <a:off x="5937250" y="4756150"/>
              <a:ext cx="758825" cy="758825"/>
            </a:xfrm>
            <a:prstGeom prst="ellipse">
              <a:avLst/>
            </a:prstGeom>
            <a:noFill/>
            <a:ln w="25400">
              <a:solidFill>
                <a:srgbClr val="FFF79A"/>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0" name="直接连接符 48"/>
            <p:cNvCxnSpPr>
              <a:cxnSpLocks noChangeShapeType="1"/>
              <a:stCxn id="29" idx="1"/>
              <a:endCxn id="5" idx="2"/>
            </p:cNvCxnSpPr>
            <p:nvPr/>
          </p:nvCxnSpPr>
          <p:spPr bwMode="auto">
            <a:xfrm flipV="1">
              <a:off x="4832350" y="4244975"/>
              <a:ext cx="2876550" cy="85725"/>
            </a:xfrm>
            <a:prstGeom prst="line">
              <a:avLst/>
            </a:prstGeom>
            <a:noFill/>
            <a:ln w="9525">
              <a:solidFill>
                <a:srgbClr val="FFF79A"/>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直接连接符 49"/>
            <p:cNvCxnSpPr>
              <a:cxnSpLocks noChangeShapeType="1"/>
              <a:stCxn id="29" idx="1"/>
              <a:endCxn id="7" idx="2"/>
            </p:cNvCxnSpPr>
            <p:nvPr/>
          </p:nvCxnSpPr>
          <p:spPr bwMode="auto">
            <a:xfrm>
              <a:off x="4832350" y="4330700"/>
              <a:ext cx="2074863" cy="477838"/>
            </a:xfrm>
            <a:prstGeom prst="line">
              <a:avLst/>
            </a:prstGeom>
            <a:noFill/>
            <a:ln w="9525">
              <a:solidFill>
                <a:srgbClr val="FFF79A"/>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接连接符 50"/>
            <p:cNvCxnSpPr>
              <a:cxnSpLocks noChangeShapeType="1"/>
              <a:stCxn id="29" idx="1"/>
              <a:endCxn id="9" idx="2"/>
            </p:cNvCxnSpPr>
            <p:nvPr/>
          </p:nvCxnSpPr>
          <p:spPr bwMode="auto">
            <a:xfrm>
              <a:off x="4832350" y="4330700"/>
              <a:ext cx="1104900" cy="804863"/>
            </a:xfrm>
            <a:prstGeom prst="line">
              <a:avLst/>
            </a:prstGeom>
            <a:noFill/>
            <a:ln w="9525">
              <a:solidFill>
                <a:srgbClr val="FFF79A"/>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TextBox 72"/>
            <p:cNvSpPr txBox="1">
              <a:spLocks noChangeArrowheads="1"/>
            </p:cNvSpPr>
            <p:nvPr/>
          </p:nvSpPr>
          <p:spPr bwMode="auto">
            <a:xfrm>
              <a:off x="8633667" y="4103688"/>
              <a:ext cx="1728789" cy="307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Tx/>
                <a:buNone/>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a:solidFill>
                  <a:schemeClr val="tx1">
                    <a:lumMod val="75000"/>
                    <a:lumOff val="25000"/>
                  </a:schemeClr>
                </a:solidFill>
                <a:latin typeface="幼圆" pitchFamily="49" charset="-122"/>
                <a:ea typeface="微软雅黑" panose="020B0503020204020204" pitchFamily="34" charset="-122"/>
              </a:endParaRPr>
            </a:p>
          </p:txBody>
        </p:sp>
        <p:sp>
          <p:nvSpPr>
            <p:cNvPr id="27" name="TextBox 73"/>
            <p:cNvSpPr txBox="1">
              <a:spLocks noChangeArrowheads="1"/>
            </p:cNvSpPr>
            <p:nvPr/>
          </p:nvSpPr>
          <p:spPr bwMode="auto">
            <a:xfrm>
              <a:off x="7836742" y="4830763"/>
              <a:ext cx="1728789" cy="307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Tx/>
                <a:buNone/>
              </a:pPr>
              <a:r>
                <a:rPr lang="zh-CN" altLang="en-US" sz="120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a:solidFill>
                  <a:schemeClr val="tx1">
                    <a:lumMod val="75000"/>
                    <a:lumOff val="25000"/>
                  </a:schemeClr>
                </a:solidFill>
                <a:latin typeface="幼圆" pitchFamily="49" charset="-122"/>
                <a:ea typeface="微软雅黑" panose="020B0503020204020204" pitchFamily="34" charset="-122"/>
              </a:endParaRPr>
            </a:p>
          </p:txBody>
        </p:sp>
        <p:sp>
          <p:nvSpPr>
            <p:cNvPr id="28" name="TextBox 74"/>
            <p:cNvSpPr txBox="1">
              <a:spLocks noChangeArrowheads="1"/>
            </p:cNvSpPr>
            <p:nvPr/>
          </p:nvSpPr>
          <p:spPr bwMode="auto">
            <a:xfrm>
              <a:off x="6538167" y="5475288"/>
              <a:ext cx="1728789" cy="307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Tx/>
                <a:buNone/>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a:t>
              </a:r>
              <a:endParaRPr lang="en-US" sz="1200" dirty="0">
                <a:solidFill>
                  <a:schemeClr val="tx1">
                    <a:lumMod val="75000"/>
                    <a:lumOff val="25000"/>
                  </a:schemeClr>
                </a:solidFill>
                <a:latin typeface="幼圆" pitchFamily="49" charset="-122"/>
                <a:ea typeface="微软雅黑" panose="020B0503020204020204" pitchFamily="34" charset="-122"/>
              </a:endParaRPr>
            </a:p>
          </p:txBody>
        </p:sp>
        <p:sp>
          <p:nvSpPr>
            <p:cNvPr id="29" name="矩形 76"/>
            <p:cNvSpPr>
              <a:spLocks noChangeArrowheads="1"/>
            </p:cNvSpPr>
            <p:nvPr/>
          </p:nvSpPr>
          <p:spPr bwMode="auto">
            <a:xfrm flipH="1" flipV="1">
              <a:off x="3103563" y="4048125"/>
              <a:ext cx="1728787" cy="566738"/>
            </a:xfrm>
            <a:prstGeom prst="rect">
              <a:avLst/>
            </a:prstGeom>
            <a:noFill/>
            <a:ln w="25400">
              <a:solidFill>
                <a:srgbClr val="FFF79A"/>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sz="13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01</a:t>
            </a:r>
            <a:r>
              <a:rPr lang="zh-CN" altLang="en-US" sz="2400" dirty="0">
                <a:solidFill>
                  <a:srgbClr val="C52433"/>
                </a:solidFill>
                <a:latin typeface="微软雅黑" panose="020B0503020204020204" pitchFamily="34" charset="-122"/>
                <a:ea typeface="微软雅黑" panose="020B0503020204020204" pitchFamily="34" charset="-122"/>
              </a:rPr>
              <a:t>工作概述</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52844" y="2414779"/>
            <a:ext cx="4242069" cy="2318920"/>
            <a:chOff x="4052844" y="2414779"/>
            <a:chExt cx="4242069" cy="2318920"/>
          </a:xfrm>
        </p:grpSpPr>
        <p:sp>
          <p:nvSpPr>
            <p:cNvPr id="26" name="Text Box 5"/>
            <p:cNvSpPr txBox="1">
              <a:spLocks noChangeArrowheads="1"/>
            </p:cNvSpPr>
            <p:nvPr/>
          </p:nvSpPr>
          <p:spPr bwMode="auto">
            <a:xfrm>
              <a:off x="4351425" y="3110577"/>
              <a:ext cx="35051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800" b="1" dirty="0">
                  <a:solidFill>
                    <a:srgbClr val="C52433"/>
                  </a:solidFill>
                  <a:latin typeface="微软雅黑" panose="020B0503020204020204" pitchFamily="34" charset="-122"/>
                  <a:ea typeface="微软雅黑" panose="020B0503020204020204" pitchFamily="34" charset="-122"/>
                </a:rPr>
                <a:t>成果展示</a:t>
              </a:r>
              <a:endParaRPr lang="zh-CN" altLang="zh-CN" sz="4800" b="1" dirty="0">
                <a:solidFill>
                  <a:srgbClr val="C52433"/>
                </a:solidFill>
                <a:latin typeface="微软雅黑" panose="020B0503020204020204" pitchFamily="34" charset="-122"/>
                <a:ea typeface="微软雅黑" panose="020B0503020204020204" pitchFamily="34" charset="-122"/>
              </a:endParaRPr>
            </a:p>
          </p:txBody>
        </p:sp>
        <p:sp>
          <p:nvSpPr>
            <p:cNvPr id="27" name="Text Box 5"/>
            <p:cNvSpPr txBox="1">
              <a:spLocks noChangeArrowheads="1"/>
            </p:cNvSpPr>
            <p:nvPr/>
          </p:nvSpPr>
          <p:spPr bwMode="auto">
            <a:xfrm>
              <a:off x="4668861" y="2414779"/>
              <a:ext cx="28702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4000" dirty="0">
                  <a:solidFill>
                    <a:srgbClr val="C52433"/>
                  </a:solidFill>
                  <a:latin typeface="Rosewood Std Regular" panose="04090804040204020202" pitchFamily="82" charset="0"/>
                  <a:ea typeface="微软雅黑" panose="020B0503020204020204" pitchFamily="34" charset="-122"/>
                </a:rPr>
                <a:t>Part TWO</a:t>
              </a:r>
              <a:endParaRPr lang="zh-CN" altLang="zh-CN" sz="4000" dirty="0">
                <a:solidFill>
                  <a:srgbClr val="C52433"/>
                </a:solidFill>
                <a:latin typeface="Rosewood Std Regular" panose="04090804040204020202" pitchFamily="82" charset="0"/>
                <a:ea typeface="微软雅黑" panose="020B0503020204020204" pitchFamily="34" charset="-122"/>
              </a:endParaRPr>
            </a:p>
          </p:txBody>
        </p:sp>
        <p:sp>
          <p:nvSpPr>
            <p:cNvPr id="28" name="Text Box 11"/>
            <p:cNvSpPr txBox="1">
              <a:spLocks noChangeArrowheads="1"/>
            </p:cNvSpPr>
            <p:nvPr/>
          </p:nvSpPr>
          <p:spPr bwMode="auto">
            <a:xfrm>
              <a:off x="4052844" y="4121993"/>
              <a:ext cx="4242069" cy="611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请在此处输入您的文本或者将您的文本粘贴到此处请在此处输入您的文本或者将您的文本粘贴到此处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7"/>
          <p:cNvSpPr/>
          <p:nvPr/>
        </p:nvSpPr>
        <p:spPr bwMode="auto">
          <a:xfrm>
            <a:off x="3225800" y="4421188"/>
            <a:ext cx="5651500" cy="1052513"/>
          </a:xfrm>
          <a:custGeom>
            <a:avLst/>
            <a:gdLst>
              <a:gd name="T0" fmla="*/ 0 w 2520280"/>
              <a:gd name="T1" fmla="*/ 0 h 1052596"/>
              <a:gd name="T2" fmla="*/ 12672704 w 2520280"/>
              <a:gd name="T3" fmla="*/ 0 h 1052596"/>
              <a:gd name="T4" fmla="*/ 0 w 2520280"/>
              <a:gd name="T5" fmla="*/ 0 h 1052596"/>
              <a:gd name="T6" fmla="*/ 0 60000 65536"/>
              <a:gd name="T7" fmla="*/ 0 60000 65536"/>
              <a:gd name="T8" fmla="*/ 0 60000 65536"/>
              <a:gd name="T9" fmla="*/ 0 w 2520280"/>
              <a:gd name="T10" fmla="*/ 0 h 1052596"/>
              <a:gd name="T11" fmla="*/ 2520280 w 2520280"/>
              <a:gd name="T12" fmla="*/ 1052596 h 1052596"/>
            </a:gdLst>
            <a:ahLst/>
            <a:cxnLst>
              <a:cxn ang="T6">
                <a:pos x="T0" y="T1"/>
              </a:cxn>
              <a:cxn ang="T7">
                <a:pos x="T2" y="T3"/>
              </a:cxn>
              <a:cxn ang="T8">
                <a:pos x="T4" y="T5"/>
              </a:cxn>
            </a:cxnLst>
            <a:rect l="T9" t="T10" r="T11" b="T12"/>
            <a:pathLst>
              <a:path w="2520280" h="1052596">
                <a:moveTo>
                  <a:pt x="0" y="0"/>
                </a:moveTo>
                <a:lnTo>
                  <a:pt x="2520280" y="0"/>
                </a:lnTo>
                <a:lnTo>
                  <a:pt x="0" y="0"/>
                </a:lnTo>
                <a:close/>
              </a:path>
            </a:pathLst>
          </a:custGeom>
          <a:noFill/>
          <a:ln w="38100" cap="sq">
            <a:no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b"/>
          <a:lstStyle/>
          <a:p>
            <a:pPr>
              <a:lnSpc>
                <a:spcPct val="120000"/>
              </a:lnSpc>
            </a:pPr>
            <a:r>
              <a:rPr lang="zh-CN" altLang="en-US" sz="1200" dirty="0">
                <a:solidFill>
                  <a:schemeClr val="tx1">
                    <a:lumMod val="75000"/>
                    <a:lumOff val="25000"/>
                  </a:schemeClr>
                </a:solidFill>
                <a:latin typeface="幼圆" pitchFamily="49"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endParaRPr lang="zh-CN" altLang="en-US" sz="1200" dirty="0">
              <a:solidFill>
                <a:schemeClr val="tx1">
                  <a:lumMod val="75000"/>
                  <a:lumOff val="25000"/>
                </a:schemeClr>
              </a:solidFill>
              <a:latin typeface="幼圆" pitchFamily="49" charset="-122"/>
              <a:ea typeface="微软雅黑" panose="020B0503020204020204" pitchFamily="34" charset="-122"/>
            </a:endParaRPr>
          </a:p>
        </p:txBody>
      </p:sp>
      <p:grpSp>
        <p:nvGrpSpPr>
          <p:cNvPr id="25" name="组合 24"/>
          <p:cNvGrpSpPr/>
          <p:nvPr/>
        </p:nvGrpSpPr>
        <p:grpSpPr>
          <a:xfrm>
            <a:off x="3225800" y="2222500"/>
            <a:ext cx="5759450" cy="2484438"/>
            <a:chOff x="3225800" y="2222500"/>
            <a:chExt cx="5759450" cy="2484438"/>
          </a:xfrm>
        </p:grpSpPr>
        <p:cxnSp>
          <p:nvCxnSpPr>
            <p:cNvPr id="2" name="直接连接符 444"/>
            <p:cNvCxnSpPr>
              <a:cxnSpLocks noChangeShapeType="1"/>
            </p:cNvCxnSpPr>
            <p:nvPr/>
          </p:nvCxnSpPr>
          <p:spPr bwMode="auto">
            <a:xfrm>
              <a:off x="4483100" y="2222500"/>
              <a:ext cx="0" cy="2484438"/>
            </a:xfrm>
            <a:prstGeom prst="line">
              <a:avLst/>
            </a:prstGeom>
            <a:noFill/>
            <a:ln w="6350">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 name="直接连接符 445"/>
            <p:cNvCxnSpPr>
              <a:cxnSpLocks noChangeShapeType="1"/>
            </p:cNvCxnSpPr>
            <p:nvPr/>
          </p:nvCxnSpPr>
          <p:spPr bwMode="auto">
            <a:xfrm>
              <a:off x="5334000" y="2222500"/>
              <a:ext cx="0" cy="2484438"/>
            </a:xfrm>
            <a:prstGeom prst="line">
              <a:avLst/>
            </a:prstGeom>
            <a:noFill/>
            <a:ln w="6350">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 name="直接连接符 446"/>
            <p:cNvCxnSpPr>
              <a:cxnSpLocks noChangeShapeType="1"/>
            </p:cNvCxnSpPr>
            <p:nvPr/>
          </p:nvCxnSpPr>
          <p:spPr bwMode="auto">
            <a:xfrm>
              <a:off x="6184900" y="2222500"/>
              <a:ext cx="0" cy="2484438"/>
            </a:xfrm>
            <a:prstGeom prst="line">
              <a:avLst/>
            </a:prstGeom>
            <a:noFill/>
            <a:ln w="6350">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 name="直接连接符 447"/>
            <p:cNvCxnSpPr>
              <a:cxnSpLocks noChangeShapeType="1"/>
            </p:cNvCxnSpPr>
            <p:nvPr/>
          </p:nvCxnSpPr>
          <p:spPr bwMode="auto">
            <a:xfrm>
              <a:off x="7035800" y="2222500"/>
              <a:ext cx="0" cy="2484438"/>
            </a:xfrm>
            <a:prstGeom prst="line">
              <a:avLst/>
            </a:prstGeom>
            <a:noFill/>
            <a:ln w="6350">
              <a:solidFill>
                <a:srgbClr val="7FCFF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文本框 1344"/>
            <p:cNvSpPr txBox="1">
              <a:spLocks noChangeArrowheads="1"/>
            </p:cNvSpPr>
            <p:nvPr/>
          </p:nvSpPr>
          <p:spPr bwMode="auto">
            <a:xfrm>
              <a:off x="8115300" y="2332038"/>
              <a:ext cx="8699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100</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367"/>
            <p:cNvSpPr txBox="1">
              <a:spLocks noChangeArrowheads="1"/>
            </p:cNvSpPr>
            <p:nvPr/>
          </p:nvSpPr>
          <p:spPr bwMode="auto">
            <a:xfrm>
              <a:off x="8115300" y="2713038"/>
              <a:ext cx="8699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88</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369"/>
            <p:cNvSpPr txBox="1">
              <a:spLocks noChangeArrowheads="1"/>
            </p:cNvSpPr>
            <p:nvPr/>
          </p:nvSpPr>
          <p:spPr bwMode="auto">
            <a:xfrm>
              <a:off x="8115300" y="3094038"/>
              <a:ext cx="8699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75</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371"/>
            <p:cNvSpPr txBox="1">
              <a:spLocks noChangeArrowheads="1"/>
            </p:cNvSpPr>
            <p:nvPr/>
          </p:nvSpPr>
          <p:spPr bwMode="auto">
            <a:xfrm>
              <a:off x="8115300" y="3475038"/>
              <a:ext cx="8699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58</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373"/>
            <p:cNvSpPr txBox="1">
              <a:spLocks noChangeArrowheads="1"/>
            </p:cNvSpPr>
            <p:nvPr/>
          </p:nvSpPr>
          <p:spPr bwMode="auto">
            <a:xfrm>
              <a:off x="8115300" y="3856038"/>
              <a:ext cx="8699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45</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375"/>
            <p:cNvSpPr txBox="1">
              <a:spLocks noChangeArrowheads="1"/>
            </p:cNvSpPr>
            <p:nvPr/>
          </p:nvSpPr>
          <p:spPr bwMode="auto">
            <a:xfrm>
              <a:off x="8115300" y="4237038"/>
              <a:ext cx="8699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30</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同侧圆角矩形 31"/>
            <p:cNvSpPr/>
            <p:nvPr/>
          </p:nvSpPr>
          <p:spPr bwMode="auto">
            <a:xfrm rot="5400000">
              <a:off x="5349082" y="1019969"/>
              <a:ext cx="260350" cy="3741737"/>
            </a:xfrm>
            <a:custGeom>
              <a:avLst/>
              <a:gdLst>
                <a:gd name="T0" fmla="*/ 130175 w 259200"/>
                <a:gd name="T1" fmla="*/ 0 h 3742132"/>
                <a:gd name="T2" fmla="*/ 130175 w 259200"/>
                <a:gd name="T3" fmla="*/ 0 h 3742132"/>
                <a:gd name="T4" fmla="*/ 260350 w 259200"/>
                <a:gd name="T5" fmla="*/ 129586 h 3742132"/>
                <a:gd name="T6" fmla="*/ 260350 w 259200"/>
                <a:gd name="T7" fmla="*/ 3741737 h 3742132"/>
                <a:gd name="T8" fmla="*/ 260350 w 259200"/>
                <a:gd name="T9" fmla="*/ 3741737 h 3742132"/>
                <a:gd name="T10" fmla="*/ 0 w 259200"/>
                <a:gd name="T11" fmla="*/ 3741737 h 3742132"/>
                <a:gd name="T12" fmla="*/ 0 w 259200"/>
                <a:gd name="T13" fmla="*/ 3741737 h 3742132"/>
                <a:gd name="T14" fmla="*/ 0 w 259200"/>
                <a:gd name="T15" fmla="*/ 129586 h 3742132"/>
                <a:gd name="T16" fmla="*/ 130175 w 259200"/>
                <a:gd name="T17" fmla="*/ 0 h 3742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200" h="3742132">
                  <a:moveTo>
                    <a:pt x="129600" y="0"/>
                  </a:moveTo>
                  <a:lnTo>
                    <a:pt x="129600" y="0"/>
                  </a:lnTo>
                  <a:cubicBezTo>
                    <a:pt x="201176" y="0"/>
                    <a:pt x="259200" y="58024"/>
                    <a:pt x="259200" y="129600"/>
                  </a:cubicBezTo>
                  <a:lnTo>
                    <a:pt x="259200" y="3742132"/>
                  </a:lnTo>
                  <a:lnTo>
                    <a:pt x="0" y="3742132"/>
                  </a:lnTo>
                  <a:lnTo>
                    <a:pt x="0" y="129600"/>
                  </a:lnTo>
                  <a:cubicBezTo>
                    <a:pt x="0" y="58024"/>
                    <a:pt x="58024" y="0"/>
                    <a:pt x="129600" y="0"/>
                  </a:cubicBezTo>
                  <a:close/>
                </a:path>
              </a:pathLst>
            </a:custGeom>
            <a:solidFill>
              <a:srgbClr val="FFF79A"/>
            </a:solidFill>
            <a:ln>
              <a:noFill/>
            </a:ln>
            <a:effectLst/>
          </p:spPr>
          <p:txBody>
            <a:bodyPr anchor="ctr"/>
            <a:lstStyle/>
            <a:p>
              <a:endParaRPr lang="zh-CN" altLang="en-US">
                <a:solidFill>
                  <a:schemeClr val="tx1">
                    <a:lumMod val="75000"/>
                    <a:lumOff val="25000"/>
                  </a:schemeClr>
                </a:solidFill>
              </a:endParaRPr>
            </a:p>
          </p:txBody>
        </p:sp>
        <p:sp>
          <p:nvSpPr>
            <p:cNvPr id="14" name="同侧圆角矩形 32"/>
            <p:cNvSpPr/>
            <p:nvPr/>
          </p:nvSpPr>
          <p:spPr bwMode="auto">
            <a:xfrm rot="5400000">
              <a:off x="5064126" y="1689100"/>
              <a:ext cx="258762" cy="3170237"/>
            </a:xfrm>
            <a:custGeom>
              <a:avLst/>
              <a:gdLst>
                <a:gd name="T0" fmla="*/ 129381 w 259200"/>
                <a:gd name="T1" fmla="*/ 0 h 3170052"/>
                <a:gd name="T2" fmla="*/ 129381 w 259200"/>
                <a:gd name="T3" fmla="*/ 0 h 3170052"/>
                <a:gd name="T4" fmla="*/ 258762 w 259200"/>
                <a:gd name="T5" fmla="*/ 129608 h 3170052"/>
                <a:gd name="T6" fmla="*/ 258762 w 259200"/>
                <a:gd name="T7" fmla="*/ 3170237 h 3170052"/>
                <a:gd name="T8" fmla="*/ 258762 w 259200"/>
                <a:gd name="T9" fmla="*/ 3170237 h 3170052"/>
                <a:gd name="T10" fmla="*/ 0 w 259200"/>
                <a:gd name="T11" fmla="*/ 3170237 h 3170052"/>
                <a:gd name="T12" fmla="*/ 0 w 259200"/>
                <a:gd name="T13" fmla="*/ 3170237 h 3170052"/>
                <a:gd name="T14" fmla="*/ 0 w 259200"/>
                <a:gd name="T15" fmla="*/ 129608 h 3170052"/>
                <a:gd name="T16" fmla="*/ 129381 w 259200"/>
                <a:gd name="T17" fmla="*/ 0 h 3170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200" h="3170052">
                  <a:moveTo>
                    <a:pt x="129600" y="0"/>
                  </a:moveTo>
                  <a:lnTo>
                    <a:pt x="129600" y="0"/>
                  </a:lnTo>
                  <a:cubicBezTo>
                    <a:pt x="201176" y="0"/>
                    <a:pt x="259200" y="58024"/>
                    <a:pt x="259200" y="129600"/>
                  </a:cubicBezTo>
                  <a:lnTo>
                    <a:pt x="259200" y="3170052"/>
                  </a:lnTo>
                  <a:lnTo>
                    <a:pt x="0" y="3170052"/>
                  </a:lnTo>
                  <a:lnTo>
                    <a:pt x="0" y="129600"/>
                  </a:lnTo>
                  <a:cubicBezTo>
                    <a:pt x="0" y="58024"/>
                    <a:pt x="58024" y="0"/>
                    <a:pt x="129600" y="0"/>
                  </a:cubicBezTo>
                  <a:close/>
                </a:path>
              </a:pathLst>
            </a:custGeom>
            <a:solidFill>
              <a:srgbClr val="7FCFF4"/>
            </a:solidFill>
            <a:ln>
              <a:noFill/>
            </a:ln>
            <a:effectLst/>
          </p:spPr>
          <p:txBody>
            <a:bodyPr anchor="ctr"/>
            <a:lstStyle/>
            <a:p>
              <a:endParaRPr lang="zh-CN" altLang="en-US">
                <a:solidFill>
                  <a:schemeClr val="tx1">
                    <a:lumMod val="75000"/>
                    <a:lumOff val="25000"/>
                  </a:schemeClr>
                </a:solidFill>
              </a:endParaRPr>
            </a:p>
          </p:txBody>
        </p:sp>
        <p:sp>
          <p:nvSpPr>
            <p:cNvPr id="15" name="同侧圆角矩形 33"/>
            <p:cNvSpPr/>
            <p:nvPr/>
          </p:nvSpPr>
          <p:spPr bwMode="auto">
            <a:xfrm rot="5400000">
              <a:off x="4747420" y="2389981"/>
              <a:ext cx="258762" cy="2536825"/>
            </a:xfrm>
            <a:custGeom>
              <a:avLst/>
              <a:gdLst>
                <a:gd name="T0" fmla="*/ 129381 w 259200"/>
                <a:gd name="T1" fmla="*/ 0 h 2537329"/>
                <a:gd name="T2" fmla="*/ 129381 w 259200"/>
                <a:gd name="T3" fmla="*/ 0 h 2537329"/>
                <a:gd name="T4" fmla="*/ 258762 w 259200"/>
                <a:gd name="T5" fmla="*/ 129574 h 2537329"/>
                <a:gd name="T6" fmla="*/ 258762 w 259200"/>
                <a:gd name="T7" fmla="*/ 2536825 h 2537329"/>
                <a:gd name="T8" fmla="*/ 258762 w 259200"/>
                <a:gd name="T9" fmla="*/ 2536825 h 2537329"/>
                <a:gd name="T10" fmla="*/ 0 w 259200"/>
                <a:gd name="T11" fmla="*/ 2536825 h 2537329"/>
                <a:gd name="T12" fmla="*/ 0 w 259200"/>
                <a:gd name="T13" fmla="*/ 2536825 h 2537329"/>
                <a:gd name="T14" fmla="*/ 0 w 259200"/>
                <a:gd name="T15" fmla="*/ 129574 h 2537329"/>
                <a:gd name="T16" fmla="*/ 129381 w 259200"/>
                <a:gd name="T17" fmla="*/ 0 h 2537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200" h="2537329">
                  <a:moveTo>
                    <a:pt x="129600" y="0"/>
                  </a:moveTo>
                  <a:lnTo>
                    <a:pt x="129600" y="0"/>
                  </a:lnTo>
                  <a:cubicBezTo>
                    <a:pt x="201176" y="0"/>
                    <a:pt x="259200" y="58024"/>
                    <a:pt x="259200" y="129600"/>
                  </a:cubicBezTo>
                  <a:lnTo>
                    <a:pt x="259200" y="2537329"/>
                  </a:lnTo>
                  <a:lnTo>
                    <a:pt x="0" y="2537329"/>
                  </a:lnTo>
                  <a:lnTo>
                    <a:pt x="0" y="129600"/>
                  </a:lnTo>
                  <a:cubicBezTo>
                    <a:pt x="0" y="58024"/>
                    <a:pt x="58024" y="0"/>
                    <a:pt x="129600" y="0"/>
                  </a:cubicBezTo>
                  <a:close/>
                </a:path>
              </a:pathLst>
            </a:custGeom>
            <a:solidFill>
              <a:srgbClr val="FFF79A"/>
            </a:solidFill>
            <a:ln>
              <a:noFill/>
            </a:ln>
            <a:effectLst/>
          </p:spPr>
          <p:txBody>
            <a:bodyPr anchor="ctr"/>
            <a:lstStyle/>
            <a:p>
              <a:endParaRPr lang="zh-CN" altLang="en-US">
                <a:solidFill>
                  <a:schemeClr val="tx1">
                    <a:lumMod val="75000"/>
                    <a:lumOff val="25000"/>
                  </a:schemeClr>
                </a:solidFill>
              </a:endParaRPr>
            </a:p>
          </p:txBody>
        </p:sp>
        <p:sp>
          <p:nvSpPr>
            <p:cNvPr id="16" name="同侧圆角矩形 34"/>
            <p:cNvSpPr/>
            <p:nvPr/>
          </p:nvSpPr>
          <p:spPr bwMode="auto">
            <a:xfrm rot="5400000">
              <a:off x="4414044" y="3105944"/>
              <a:ext cx="258763" cy="1870075"/>
            </a:xfrm>
            <a:custGeom>
              <a:avLst/>
              <a:gdLst>
                <a:gd name="T0" fmla="*/ 129382 w 259200"/>
                <a:gd name="T1" fmla="*/ 0 h 1869924"/>
                <a:gd name="T2" fmla="*/ 129382 w 259200"/>
                <a:gd name="T3" fmla="*/ 0 h 1869924"/>
                <a:gd name="T4" fmla="*/ 258763 w 259200"/>
                <a:gd name="T5" fmla="*/ 129610 h 1869924"/>
                <a:gd name="T6" fmla="*/ 258763 w 259200"/>
                <a:gd name="T7" fmla="*/ 1870075 h 1869924"/>
                <a:gd name="T8" fmla="*/ 258763 w 259200"/>
                <a:gd name="T9" fmla="*/ 1870075 h 1869924"/>
                <a:gd name="T10" fmla="*/ 0 w 259200"/>
                <a:gd name="T11" fmla="*/ 1870075 h 1869924"/>
                <a:gd name="T12" fmla="*/ 0 w 259200"/>
                <a:gd name="T13" fmla="*/ 1870075 h 1869924"/>
                <a:gd name="T14" fmla="*/ 0 w 259200"/>
                <a:gd name="T15" fmla="*/ 129610 h 1869924"/>
                <a:gd name="T16" fmla="*/ 129382 w 259200"/>
                <a:gd name="T17" fmla="*/ 0 h 18699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200" h="1869924">
                  <a:moveTo>
                    <a:pt x="129600" y="0"/>
                  </a:moveTo>
                  <a:lnTo>
                    <a:pt x="129600" y="0"/>
                  </a:lnTo>
                  <a:cubicBezTo>
                    <a:pt x="201176" y="0"/>
                    <a:pt x="259200" y="58024"/>
                    <a:pt x="259200" y="129600"/>
                  </a:cubicBezTo>
                  <a:lnTo>
                    <a:pt x="259200" y="1869924"/>
                  </a:lnTo>
                  <a:lnTo>
                    <a:pt x="0" y="1869924"/>
                  </a:lnTo>
                  <a:lnTo>
                    <a:pt x="0" y="129600"/>
                  </a:lnTo>
                  <a:cubicBezTo>
                    <a:pt x="0" y="58024"/>
                    <a:pt x="58024" y="0"/>
                    <a:pt x="129600" y="0"/>
                  </a:cubicBezTo>
                  <a:close/>
                </a:path>
              </a:pathLst>
            </a:custGeom>
            <a:solidFill>
              <a:srgbClr val="7FCFF4"/>
            </a:solidFill>
            <a:ln>
              <a:noFill/>
            </a:ln>
            <a:effectLst/>
          </p:spPr>
          <p:txBody>
            <a:bodyPr anchor="ctr"/>
            <a:lstStyle/>
            <a:p>
              <a:endParaRPr lang="zh-CN" altLang="en-US">
                <a:solidFill>
                  <a:schemeClr val="tx1">
                    <a:lumMod val="75000"/>
                    <a:lumOff val="25000"/>
                  </a:schemeClr>
                </a:solidFill>
              </a:endParaRPr>
            </a:p>
          </p:txBody>
        </p:sp>
        <p:sp>
          <p:nvSpPr>
            <p:cNvPr id="17" name="同侧圆角矩形 35"/>
            <p:cNvSpPr/>
            <p:nvPr/>
          </p:nvSpPr>
          <p:spPr bwMode="auto">
            <a:xfrm rot="5400000">
              <a:off x="4141787" y="3762376"/>
              <a:ext cx="258763" cy="1325562"/>
            </a:xfrm>
            <a:custGeom>
              <a:avLst/>
              <a:gdLst>
                <a:gd name="T0" fmla="*/ 129382 w 259200"/>
                <a:gd name="T1" fmla="*/ 0 h 1325118"/>
                <a:gd name="T2" fmla="*/ 129382 w 259200"/>
                <a:gd name="T3" fmla="*/ 0 h 1325118"/>
                <a:gd name="T4" fmla="*/ 258763 w 259200"/>
                <a:gd name="T5" fmla="*/ 129643 h 1325118"/>
                <a:gd name="T6" fmla="*/ 258763 w 259200"/>
                <a:gd name="T7" fmla="*/ 1325562 h 1325118"/>
                <a:gd name="T8" fmla="*/ 258763 w 259200"/>
                <a:gd name="T9" fmla="*/ 1325562 h 1325118"/>
                <a:gd name="T10" fmla="*/ 0 w 259200"/>
                <a:gd name="T11" fmla="*/ 1325562 h 1325118"/>
                <a:gd name="T12" fmla="*/ 0 w 259200"/>
                <a:gd name="T13" fmla="*/ 1325562 h 1325118"/>
                <a:gd name="T14" fmla="*/ 0 w 259200"/>
                <a:gd name="T15" fmla="*/ 129643 h 1325118"/>
                <a:gd name="T16" fmla="*/ 129382 w 259200"/>
                <a:gd name="T17" fmla="*/ 0 h 1325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200" h="1325118">
                  <a:moveTo>
                    <a:pt x="129600" y="0"/>
                  </a:moveTo>
                  <a:lnTo>
                    <a:pt x="129600" y="0"/>
                  </a:lnTo>
                  <a:cubicBezTo>
                    <a:pt x="201176" y="0"/>
                    <a:pt x="259200" y="58024"/>
                    <a:pt x="259200" y="129600"/>
                  </a:cubicBezTo>
                  <a:lnTo>
                    <a:pt x="259200" y="1325118"/>
                  </a:lnTo>
                  <a:lnTo>
                    <a:pt x="0" y="1325118"/>
                  </a:lnTo>
                  <a:lnTo>
                    <a:pt x="0" y="129600"/>
                  </a:lnTo>
                  <a:cubicBezTo>
                    <a:pt x="0" y="58024"/>
                    <a:pt x="58024" y="0"/>
                    <a:pt x="129600" y="0"/>
                  </a:cubicBezTo>
                  <a:close/>
                </a:path>
              </a:pathLst>
            </a:custGeom>
            <a:solidFill>
              <a:srgbClr val="FFF79A"/>
            </a:solidFill>
            <a:ln>
              <a:noFill/>
            </a:ln>
            <a:effectLst/>
          </p:spPr>
          <p:txBody>
            <a:bodyPr anchor="ctr"/>
            <a:lstStyle/>
            <a:p>
              <a:endParaRPr lang="zh-CN" altLang="en-US">
                <a:solidFill>
                  <a:schemeClr val="tx1">
                    <a:lumMod val="75000"/>
                    <a:lumOff val="25000"/>
                  </a:schemeClr>
                </a:solidFill>
              </a:endParaRPr>
            </a:p>
          </p:txBody>
        </p:sp>
        <p:sp>
          <p:nvSpPr>
            <p:cNvPr id="18" name="同侧圆角矩形 422"/>
            <p:cNvSpPr/>
            <p:nvPr/>
          </p:nvSpPr>
          <p:spPr bwMode="auto">
            <a:xfrm rot="5400000">
              <a:off x="5637213" y="347663"/>
              <a:ext cx="260350" cy="4318000"/>
            </a:xfrm>
            <a:custGeom>
              <a:avLst/>
              <a:gdLst>
                <a:gd name="T0" fmla="*/ 130175 w 260030"/>
                <a:gd name="T1" fmla="*/ 0 h 4318196"/>
                <a:gd name="T2" fmla="*/ 130175 w 260030"/>
                <a:gd name="T3" fmla="*/ 0 h 4318196"/>
                <a:gd name="T4" fmla="*/ 260350 w 260030"/>
                <a:gd name="T5" fmla="*/ 130009 h 4318196"/>
                <a:gd name="T6" fmla="*/ 260350 w 260030"/>
                <a:gd name="T7" fmla="*/ 4318000 h 4318196"/>
                <a:gd name="T8" fmla="*/ 260350 w 260030"/>
                <a:gd name="T9" fmla="*/ 4318000 h 4318196"/>
                <a:gd name="T10" fmla="*/ 0 w 260030"/>
                <a:gd name="T11" fmla="*/ 4318000 h 4318196"/>
                <a:gd name="T12" fmla="*/ 0 w 260030"/>
                <a:gd name="T13" fmla="*/ 4318000 h 4318196"/>
                <a:gd name="T14" fmla="*/ 0 w 260030"/>
                <a:gd name="T15" fmla="*/ 130009 h 4318196"/>
                <a:gd name="T16" fmla="*/ 130175 w 260030"/>
                <a:gd name="T17" fmla="*/ 0 h 4318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0030" h="4318196">
                  <a:moveTo>
                    <a:pt x="130015" y="0"/>
                  </a:moveTo>
                  <a:lnTo>
                    <a:pt x="130015" y="0"/>
                  </a:lnTo>
                  <a:cubicBezTo>
                    <a:pt x="201820" y="0"/>
                    <a:pt x="260030" y="58210"/>
                    <a:pt x="260030" y="130015"/>
                  </a:cubicBezTo>
                  <a:lnTo>
                    <a:pt x="260030" y="4318196"/>
                  </a:lnTo>
                  <a:lnTo>
                    <a:pt x="0" y="4318196"/>
                  </a:lnTo>
                  <a:lnTo>
                    <a:pt x="0" y="130015"/>
                  </a:lnTo>
                  <a:cubicBezTo>
                    <a:pt x="0" y="58210"/>
                    <a:pt x="58210" y="0"/>
                    <a:pt x="130015" y="0"/>
                  </a:cubicBezTo>
                  <a:close/>
                </a:path>
              </a:pathLst>
            </a:custGeom>
            <a:solidFill>
              <a:srgbClr val="7FCFF4"/>
            </a:solidFill>
            <a:ln>
              <a:noFill/>
            </a:ln>
            <a:effectLst/>
          </p:spPr>
          <p:txBody>
            <a:bodyPr anchor="ctr"/>
            <a:lstStyle/>
            <a:p>
              <a:endParaRPr lang="zh-CN" altLang="en-US">
                <a:solidFill>
                  <a:schemeClr val="tx1">
                    <a:lumMod val="75000"/>
                    <a:lumOff val="25000"/>
                  </a:schemeClr>
                </a:solidFill>
              </a:endParaRPr>
            </a:p>
          </p:txBody>
        </p:sp>
        <p:sp>
          <p:nvSpPr>
            <p:cNvPr id="19" name="任意多边形 48"/>
            <p:cNvSpPr>
              <a:spLocks noChangeArrowheads="1"/>
            </p:cNvSpPr>
            <p:nvPr/>
          </p:nvSpPr>
          <p:spPr bwMode="auto">
            <a:xfrm>
              <a:off x="3225800" y="2376488"/>
              <a:ext cx="279400" cy="260350"/>
            </a:xfrm>
            <a:custGeom>
              <a:avLst/>
              <a:gdLst>
                <a:gd name="T0" fmla="*/ 129728 w 280019"/>
                <a:gd name="T1" fmla="*/ 0 h 260031"/>
                <a:gd name="T2" fmla="*/ 279400 w 280019"/>
                <a:gd name="T3" fmla="*/ 0 h 260031"/>
                <a:gd name="T4" fmla="*/ 279400 w 280019"/>
                <a:gd name="T5" fmla="*/ 260350 h 260031"/>
                <a:gd name="T6" fmla="*/ 129728 w 280019"/>
                <a:gd name="T7" fmla="*/ 260350 h 260031"/>
                <a:gd name="T8" fmla="*/ 0 w 280019"/>
                <a:gd name="T9" fmla="*/ 130176 h 260031"/>
                <a:gd name="T10" fmla="*/ 129728 w 280019"/>
                <a:gd name="T11" fmla="*/ 0 h 260031"/>
                <a:gd name="T12" fmla="*/ 0 60000 65536"/>
                <a:gd name="T13" fmla="*/ 0 60000 65536"/>
                <a:gd name="T14" fmla="*/ 0 60000 65536"/>
                <a:gd name="T15" fmla="*/ 0 60000 65536"/>
                <a:gd name="T16" fmla="*/ 0 60000 65536"/>
                <a:gd name="T17" fmla="*/ 0 60000 65536"/>
                <a:gd name="T18" fmla="*/ 0 w 280019"/>
                <a:gd name="T19" fmla="*/ 0 h 260031"/>
                <a:gd name="T20" fmla="*/ 280019 w 280019"/>
                <a:gd name="T21" fmla="*/ 260031 h 260031"/>
              </a:gdLst>
              <a:ahLst/>
              <a:cxnLst>
                <a:cxn ang="T12">
                  <a:pos x="T0" y="T1"/>
                </a:cxn>
                <a:cxn ang="T13">
                  <a:pos x="T2" y="T3"/>
                </a:cxn>
                <a:cxn ang="T14">
                  <a:pos x="T4" y="T5"/>
                </a:cxn>
                <a:cxn ang="T15">
                  <a:pos x="T6" y="T7"/>
                </a:cxn>
                <a:cxn ang="T16">
                  <a:pos x="T8" y="T9"/>
                </a:cxn>
                <a:cxn ang="T17">
                  <a:pos x="T10" y="T11"/>
                </a:cxn>
              </a:cxnLst>
              <a:rect l="T18" t="T19" r="T20" b="T21"/>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7FCFF4"/>
            </a:solidFill>
            <a:ln>
              <a:noFill/>
            </a:ln>
            <a:effectLst/>
          </p:spPr>
          <p:txBody>
            <a:bodyPr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任意多边形 49"/>
            <p:cNvSpPr>
              <a:spLocks noChangeArrowheads="1"/>
            </p:cNvSpPr>
            <p:nvPr/>
          </p:nvSpPr>
          <p:spPr bwMode="auto">
            <a:xfrm>
              <a:off x="3225800" y="2757488"/>
              <a:ext cx="279400" cy="260350"/>
            </a:xfrm>
            <a:custGeom>
              <a:avLst/>
              <a:gdLst>
                <a:gd name="T0" fmla="*/ 129728 w 280019"/>
                <a:gd name="T1" fmla="*/ 0 h 260031"/>
                <a:gd name="T2" fmla="*/ 279400 w 280019"/>
                <a:gd name="T3" fmla="*/ 0 h 260031"/>
                <a:gd name="T4" fmla="*/ 279400 w 280019"/>
                <a:gd name="T5" fmla="*/ 260350 h 260031"/>
                <a:gd name="T6" fmla="*/ 129728 w 280019"/>
                <a:gd name="T7" fmla="*/ 260350 h 260031"/>
                <a:gd name="T8" fmla="*/ 0 w 280019"/>
                <a:gd name="T9" fmla="*/ 130176 h 260031"/>
                <a:gd name="T10" fmla="*/ 129728 w 280019"/>
                <a:gd name="T11" fmla="*/ 0 h 260031"/>
                <a:gd name="T12" fmla="*/ 0 60000 65536"/>
                <a:gd name="T13" fmla="*/ 0 60000 65536"/>
                <a:gd name="T14" fmla="*/ 0 60000 65536"/>
                <a:gd name="T15" fmla="*/ 0 60000 65536"/>
                <a:gd name="T16" fmla="*/ 0 60000 65536"/>
                <a:gd name="T17" fmla="*/ 0 60000 65536"/>
                <a:gd name="T18" fmla="*/ 0 w 280019"/>
                <a:gd name="T19" fmla="*/ 0 h 260031"/>
                <a:gd name="T20" fmla="*/ 280019 w 280019"/>
                <a:gd name="T21" fmla="*/ 260031 h 260031"/>
              </a:gdLst>
              <a:ahLst/>
              <a:cxnLst>
                <a:cxn ang="T12">
                  <a:pos x="T0" y="T1"/>
                </a:cxn>
                <a:cxn ang="T13">
                  <a:pos x="T2" y="T3"/>
                </a:cxn>
                <a:cxn ang="T14">
                  <a:pos x="T4" y="T5"/>
                </a:cxn>
                <a:cxn ang="T15">
                  <a:pos x="T6" y="T7"/>
                </a:cxn>
                <a:cxn ang="T16">
                  <a:pos x="T8" y="T9"/>
                </a:cxn>
                <a:cxn ang="T17">
                  <a:pos x="T10" y="T11"/>
                </a:cxn>
              </a:cxnLst>
              <a:rect l="T18" t="T19" r="T20" b="T21"/>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FFF79A"/>
            </a:solidFill>
            <a:ln>
              <a:noFill/>
            </a:ln>
            <a:effectLst/>
          </p:spPr>
          <p:txBody>
            <a:bodyPr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B</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任意多边形 50"/>
            <p:cNvSpPr>
              <a:spLocks noChangeArrowheads="1"/>
            </p:cNvSpPr>
            <p:nvPr/>
          </p:nvSpPr>
          <p:spPr bwMode="auto">
            <a:xfrm>
              <a:off x="3225800" y="3138488"/>
              <a:ext cx="279400" cy="260350"/>
            </a:xfrm>
            <a:custGeom>
              <a:avLst/>
              <a:gdLst>
                <a:gd name="T0" fmla="*/ 129728 w 280019"/>
                <a:gd name="T1" fmla="*/ 0 h 260031"/>
                <a:gd name="T2" fmla="*/ 279400 w 280019"/>
                <a:gd name="T3" fmla="*/ 0 h 260031"/>
                <a:gd name="T4" fmla="*/ 279400 w 280019"/>
                <a:gd name="T5" fmla="*/ 260350 h 260031"/>
                <a:gd name="T6" fmla="*/ 129728 w 280019"/>
                <a:gd name="T7" fmla="*/ 260350 h 260031"/>
                <a:gd name="T8" fmla="*/ 0 w 280019"/>
                <a:gd name="T9" fmla="*/ 130176 h 260031"/>
                <a:gd name="T10" fmla="*/ 129728 w 280019"/>
                <a:gd name="T11" fmla="*/ 0 h 260031"/>
                <a:gd name="T12" fmla="*/ 0 60000 65536"/>
                <a:gd name="T13" fmla="*/ 0 60000 65536"/>
                <a:gd name="T14" fmla="*/ 0 60000 65536"/>
                <a:gd name="T15" fmla="*/ 0 60000 65536"/>
                <a:gd name="T16" fmla="*/ 0 60000 65536"/>
                <a:gd name="T17" fmla="*/ 0 60000 65536"/>
                <a:gd name="T18" fmla="*/ 0 w 280019"/>
                <a:gd name="T19" fmla="*/ 0 h 260031"/>
                <a:gd name="T20" fmla="*/ 280019 w 280019"/>
                <a:gd name="T21" fmla="*/ 260031 h 260031"/>
              </a:gdLst>
              <a:ahLst/>
              <a:cxnLst>
                <a:cxn ang="T12">
                  <a:pos x="T0" y="T1"/>
                </a:cxn>
                <a:cxn ang="T13">
                  <a:pos x="T2" y="T3"/>
                </a:cxn>
                <a:cxn ang="T14">
                  <a:pos x="T4" y="T5"/>
                </a:cxn>
                <a:cxn ang="T15">
                  <a:pos x="T6" y="T7"/>
                </a:cxn>
                <a:cxn ang="T16">
                  <a:pos x="T8" y="T9"/>
                </a:cxn>
                <a:cxn ang="T17">
                  <a:pos x="T10" y="T11"/>
                </a:cxn>
              </a:cxnLst>
              <a:rect l="T18" t="T19" r="T20" b="T21"/>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7FCFF4"/>
            </a:solidFill>
            <a:ln>
              <a:noFill/>
            </a:ln>
            <a:effectLst/>
          </p:spPr>
          <p:txBody>
            <a:bodyPr anchor="ct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C</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任意多边形 51"/>
            <p:cNvSpPr>
              <a:spLocks noChangeArrowheads="1"/>
            </p:cNvSpPr>
            <p:nvPr/>
          </p:nvSpPr>
          <p:spPr bwMode="auto">
            <a:xfrm>
              <a:off x="3225800" y="3519488"/>
              <a:ext cx="279400" cy="260350"/>
            </a:xfrm>
            <a:custGeom>
              <a:avLst/>
              <a:gdLst>
                <a:gd name="T0" fmla="*/ 129728 w 280019"/>
                <a:gd name="T1" fmla="*/ 0 h 260031"/>
                <a:gd name="T2" fmla="*/ 279400 w 280019"/>
                <a:gd name="T3" fmla="*/ 0 h 260031"/>
                <a:gd name="T4" fmla="*/ 279400 w 280019"/>
                <a:gd name="T5" fmla="*/ 260350 h 260031"/>
                <a:gd name="T6" fmla="*/ 129728 w 280019"/>
                <a:gd name="T7" fmla="*/ 260350 h 260031"/>
                <a:gd name="T8" fmla="*/ 0 w 280019"/>
                <a:gd name="T9" fmla="*/ 130176 h 260031"/>
                <a:gd name="T10" fmla="*/ 129728 w 280019"/>
                <a:gd name="T11" fmla="*/ 0 h 260031"/>
                <a:gd name="T12" fmla="*/ 0 60000 65536"/>
                <a:gd name="T13" fmla="*/ 0 60000 65536"/>
                <a:gd name="T14" fmla="*/ 0 60000 65536"/>
                <a:gd name="T15" fmla="*/ 0 60000 65536"/>
                <a:gd name="T16" fmla="*/ 0 60000 65536"/>
                <a:gd name="T17" fmla="*/ 0 60000 65536"/>
                <a:gd name="T18" fmla="*/ 0 w 280019"/>
                <a:gd name="T19" fmla="*/ 0 h 260031"/>
                <a:gd name="T20" fmla="*/ 280019 w 280019"/>
                <a:gd name="T21" fmla="*/ 260031 h 260031"/>
              </a:gdLst>
              <a:ahLst/>
              <a:cxnLst>
                <a:cxn ang="T12">
                  <a:pos x="T0" y="T1"/>
                </a:cxn>
                <a:cxn ang="T13">
                  <a:pos x="T2" y="T3"/>
                </a:cxn>
                <a:cxn ang="T14">
                  <a:pos x="T4" y="T5"/>
                </a:cxn>
                <a:cxn ang="T15">
                  <a:pos x="T6" y="T7"/>
                </a:cxn>
                <a:cxn ang="T16">
                  <a:pos x="T8" y="T9"/>
                </a:cxn>
                <a:cxn ang="T17">
                  <a:pos x="T10" y="T11"/>
                </a:cxn>
              </a:cxnLst>
              <a:rect l="T18" t="T19" r="T20" b="T21"/>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FFF79A"/>
            </a:solidFill>
            <a:ln>
              <a:noFill/>
            </a:ln>
            <a:effectLst/>
          </p:spPr>
          <p:txBody>
            <a:bodyPr anchor="ct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D</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任意多边形 52"/>
            <p:cNvSpPr>
              <a:spLocks noChangeArrowheads="1"/>
            </p:cNvSpPr>
            <p:nvPr/>
          </p:nvSpPr>
          <p:spPr bwMode="auto">
            <a:xfrm>
              <a:off x="3225800" y="3900488"/>
              <a:ext cx="279400" cy="260350"/>
            </a:xfrm>
            <a:custGeom>
              <a:avLst/>
              <a:gdLst>
                <a:gd name="T0" fmla="*/ 129728 w 280019"/>
                <a:gd name="T1" fmla="*/ 0 h 260031"/>
                <a:gd name="T2" fmla="*/ 279400 w 280019"/>
                <a:gd name="T3" fmla="*/ 0 h 260031"/>
                <a:gd name="T4" fmla="*/ 279400 w 280019"/>
                <a:gd name="T5" fmla="*/ 260350 h 260031"/>
                <a:gd name="T6" fmla="*/ 129728 w 280019"/>
                <a:gd name="T7" fmla="*/ 260350 h 260031"/>
                <a:gd name="T8" fmla="*/ 0 w 280019"/>
                <a:gd name="T9" fmla="*/ 130176 h 260031"/>
                <a:gd name="T10" fmla="*/ 129728 w 280019"/>
                <a:gd name="T11" fmla="*/ 0 h 260031"/>
                <a:gd name="T12" fmla="*/ 0 60000 65536"/>
                <a:gd name="T13" fmla="*/ 0 60000 65536"/>
                <a:gd name="T14" fmla="*/ 0 60000 65536"/>
                <a:gd name="T15" fmla="*/ 0 60000 65536"/>
                <a:gd name="T16" fmla="*/ 0 60000 65536"/>
                <a:gd name="T17" fmla="*/ 0 60000 65536"/>
                <a:gd name="T18" fmla="*/ 0 w 280019"/>
                <a:gd name="T19" fmla="*/ 0 h 260031"/>
                <a:gd name="T20" fmla="*/ 280019 w 280019"/>
                <a:gd name="T21" fmla="*/ 260031 h 260031"/>
              </a:gdLst>
              <a:ahLst/>
              <a:cxnLst>
                <a:cxn ang="T12">
                  <a:pos x="T0" y="T1"/>
                </a:cxn>
                <a:cxn ang="T13">
                  <a:pos x="T2" y="T3"/>
                </a:cxn>
                <a:cxn ang="T14">
                  <a:pos x="T4" y="T5"/>
                </a:cxn>
                <a:cxn ang="T15">
                  <a:pos x="T6" y="T7"/>
                </a:cxn>
                <a:cxn ang="T16">
                  <a:pos x="T8" y="T9"/>
                </a:cxn>
                <a:cxn ang="T17">
                  <a:pos x="T10" y="T11"/>
                </a:cxn>
              </a:cxnLst>
              <a:rect l="T18" t="T19" r="T20" b="T21"/>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7FCFF4"/>
            </a:solidFill>
            <a:ln>
              <a:noFill/>
            </a:ln>
            <a:effectLst/>
          </p:spPr>
          <p:txBody>
            <a:bodyPr anchor="ct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E</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任意多边形 53"/>
            <p:cNvSpPr>
              <a:spLocks noChangeArrowheads="1"/>
            </p:cNvSpPr>
            <p:nvPr/>
          </p:nvSpPr>
          <p:spPr bwMode="auto">
            <a:xfrm>
              <a:off x="3225800" y="4281488"/>
              <a:ext cx="279400" cy="260350"/>
            </a:xfrm>
            <a:custGeom>
              <a:avLst/>
              <a:gdLst>
                <a:gd name="T0" fmla="*/ 129728 w 280019"/>
                <a:gd name="T1" fmla="*/ 0 h 260031"/>
                <a:gd name="T2" fmla="*/ 279400 w 280019"/>
                <a:gd name="T3" fmla="*/ 0 h 260031"/>
                <a:gd name="T4" fmla="*/ 279400 w 280019"/>
                <a:gd name="T5" fmla="*/ 260350 h 260031"/>
                <a:gd name="T6" fmla="*/ 129728 w 280019"/>
                <a:gd name="T7" fmla="*/ 260350 h 260031"/>
                <a:gd name="T8" fmla="*/ 0 w 280019"/>
                <a:gd name="T9" fmla="*/ 130176 h 260031"/>
                <a:gd name="T10" fmla="*/ 129728 w 280019"/>
                <a:gd name="T11" fmla="*/ 0 h 260031"/>
                <a:gd name="T12" fmla="*/ 0 60000 65536"/>
                <a:gd name="T13" fmla="*/ 0 60000 65536"/>
                <a:gd name="T14" fmla="*/ 0 60000 65536"/>
                <a:gd name="T15" fmla="*/ 0 60000 65536"/>
                <a:gd name="T16" fmla="*/ 0 60000 65536"/>
                <a:gd name="T17" fmla="*/ 0 60000 65536"/>
                <a:gd name="T18" fmla="*/ 0 w 280019"/>
                <a:gd name="T19" fmla="*/ 0 h 260031"/>
                <a:gd name="T20" fmla="*/ 280019 w 280019"/>
                <a:gd name="T21" fmla="*/ 260031 h 260031"/>
              </a:gdLst>
              <a:ahLst/>
              <a:cxnLst>
                <a:cxn ang="T12">
                  <a:pos x="T0" y="T1"/>
                </a:cxn>
                <a:cxn ang="T13">
                  <a:pos x="T2" y="T3"/>
                </a:cxn>
                <a:cxn ang="T14">
                  <a:pos x="T4" y="T5"/>
                </a:cxn>
                <a:cxn ang="T15">
                  <a:pos x="T6" y="T7"/>
                </a:cxn>
                <a:cxn ang="T16">
                  <a:pos x="T8" y="T9"/>
                </a:cxn>
                <a:cxn ang="T17">
                  <a:pos x="T10" y="T11"/>
                </a:cxn>
              </a:cxnLst>
              <a:rect l="T18" t="T19" r="T20" b="T21"/>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FFF79A"/>
            </a:solidFill>
            <a:ln>
              <a:noFill/>
            </a:ln>
            <a:effectLst/>
          </p:spPr>
          <p:txBody>
            <a:bodyPr anchor="ct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F</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6" name="Text Box 5"/>
          <p:cNvSpPr txBox="1">
            <a:spLocks noChangeArrowheads="1"/>
          </p:cNvSpPr>
          <p:nvPr/>
        </p:nvSpPr>
        <p:spPr bwMode="auto">
          <a:xfrm>
            <a:off x="4903903" y="832382"/>
            <a:ext cx="2403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400" dirty="0">
                <a:solidFill>
                  <a:srgbClr val="C52433"/>
                </a:solidFill>
                <a:latin typeface="微软雅黑" panose="020B0503020204020204" pitchFamily="34" charset="-122"/>
                <a:ea typeface="微软雅黑" panose="020B0503020204020204" pitchFamily="34" charset="-122"/>
              </a:rPr>
              <a:t>02</a:t>
            </a:r>
            <a:r>
              <a:rPr lang="zh-CN" altLang="en-US" sz="2400" dirty="0">
                <a:solidFill>
                  <a:srgbClr val="C52433"/>
                </a:solidFill>
                <a:latin typeface="微软雅黑" panose="020B0503020204020204" pitchFamily="34" charset="-122"/>
                <a:ea typeface="微软雅黑" panose="020B0503020204020204" pitchFamily="34" charset="-122"/>
              </a:rPr>
              <a:t>成果展示</a:t>
            </a:r>
            <a:endParaRPr lang="zh-CN" altLang="zh-CN" sz="2400" dirty="0">
              <a:solidFill>
                <a:srgbClr val="C52433"/>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主题">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2475</Words>
  <Application>WPS 演示</Application>
  <PresentationFormat>自定义</PresentationFormat>
  <Paragraphs>371</Paragraphs>
  <Slides>22</Slides>
  <Notes>23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Wingdings</vt:lpstr>
      <vt:lpstr>微软雅黑</vt:lpstr>
      <vt:lpstr>Rosewood Std Regular</vt:lpstr>
      <vt:lpstr>Gabriola</vt:lpstr>
      <vt:lpstr>幼圆</vt:lpstr>
      <vt:lpstr>Arial Unicode MS</vt:lpstr>
      <vt:lpstr>等线</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南蛮姑娘</cp:lastModifiedBy>
  <cp:revision>5</cp:revision>
  <dcterms:created xsi:type="dcterms:W3CDTF">2019-01-24T01:38:00Z</dcterms:created>
  <dcterms:modified xsi:type="dcterms:W3CDTF">2021-09-10T09:53:16Z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7916FAF9D0C843EDAF78E493B4DBC5EA</vt:lpwstr>
  </property>
</Properties>
</file>