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3"/>
    <p:sldId id="257" r:id="rId4"/>
    <p:sldId id="258" r:id="rId5"/>
    <p:sldId id="262" r:id="rId6"/>
    <p:sldId id="263" r:id="rId7"/>
    <p:sldId id="264" r:id="rId8"/>
    <p:sldId id="265" r:id="rId9"/>
    <p:sldId id="259" r:id="rId10"/>
    <p:sldId id="266" r:id="rId11"/>
    <p:sldId id="267" r:id="rId12"/>
    <p:sldId id="268" r:id="rId13"/>
    <p:sldId id="269" r:id="rId14"/>
    <p:sldId id="260" r:id="rId15"/>
    <p:sldId id="270" r:id="rId16"/>
    <p:sldId id="271" r:id="rId17"/>
    <p:sldId id="272" r:id="rId18"/>
    <p:sldId id="273" r:id="rId19"/>
    <p:sldId id="261" r:id="rId20"/>
    <p:sldId id="274" r:id="rId21"/>
    <p:sldId id="275" r:id="rId22"/>
    <p:sldId id="276" r:id="rId23"/>
    <p:sldId id="277" r:id="rId24"/>
    <p:sldId id="278" r:id="rId2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F15B"/>
    <a:srgbClr val="404040"/>
    <a:srgbClr val="FFB850"/>
    <a:srgbClr val="01ACBE"/>
    <a:srgbClr val="E87071"/>
    <a:srgbClr val="663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34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40F15B"/>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40F15B"/>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40F15B"/>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solidFill>
              <a:srgbClr val="C00000"/>
            </a:solidFill>
            <a:ln>
              <a:noFill/>
            </a:ln>
            <a:effectLst/>
          </c:spPr>
          <c:explosion val="0"/>
          <c:dPt>
            <c:idx val="0"/>
            <c:bubble3D val="0"/>
            <c:spPr>
              <a:solidFill>
                <a:srgbClr val="C00000"/>
              </a:solidFill>
              <a:ln w="19050">
                <a:noFill/>
              </a:ln>
              <a:effectLst>
                <a:innerShdw blurRad="63500" dist="50800" dir="13500000">
                  <a:prstClr val="black">
                    <a:alpha val="50000"/>
                  </a:prstClr>
                </a:innerShdw>
              </a:effectLst>
            </c:spPr>
          </c:dPt>
          <c:dPt>
            <c:idx val="1"/>
            <c:bubble3D val="0"/>
            <c:spPr>
              <a:solidFill>
                <a:srgbClr val="40F15B"/>
              </a:solidFill>
              <a:ln w="19050">
                <a:noFill/>
              </a:ln>
              <a:effectLst>
                <a:innerShdw blurRad="63500" dist="50800" dir="13500000">
                  <a:prstClr val="black">
                    <a:alpha val="50000"/>
                  </a:prstClr>
                </a:innerShdw>
              </a:effectLst>
            </c:spPr>
          </c:dPt>
          <c:dPt>
            <c:idx val="2"/>
            <c:bubble3D val="0"/>
            <c:spPr>
              <a:solidFill>
                <a:srgbClr val="C00000"/>
              </a:solidFill>
              <a:ln w="19050">
                <a:noFill/>
              </a:ln>
              <a:effectLst/>
            </c:spPr>
          </c:dPt>
          <c:dPt>
            <c:idx val="3"/>
            <c:bubble3D val="0"/>
            <c:spPr>
              <a:solidFill>
                <a:srgbClr val="C00000"/>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4CBA296-5D63-4E1E-9EC2-559E0044E45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5BEF34-211F-487B-8CD5-96E00759E4C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4CBA296-5D63-4E1E-9EC2-559E0044E45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5BEF34-211F-487B-8CD5-96E00759E4C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4CBA296-5D63-4E1E-9EC2-559E0044E45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5BEF34-211F-487B-8CD5-96E00759E4C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4CBA296-5D63-4E1E-9EC2-559E0044E45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5BEF34-211F-487B-8CD5-96E00759E4C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F4CBA296-5D63-4E1E-9EC2-559E0044E45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5BEF34-211F-487B-8CD5-96E00759E4C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4CBA296-5D63-4E1E-9EC2-559E0044E45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E5BEF34-211F-487B-8CD5-96E00759E4C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4CBA296-5D63-4E1E-9EC2-559E0044E45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E5BEF34-211F-487B-8CD5-96E00759E4C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F4CBA296-5D63-4E1E-9EC2-559E0044E45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E5BEF34-211F-487B-8CD5-96E00759E4C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BA296-5D63-4E1E-9EC2-559E0044E45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E5BEF34-211F-487B-8CD5-96E00759E4C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F4CBA296-5D63-4E1E-9EC2-559E0044E45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E5BEF34-211F-487B-8CD5-96E00759E4C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F4CBA296-5D63-4E1E-9EC2-559E0044E45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E5BEF34-211F-487B-8CD5-96E00759E4C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62626"/>
            </a:gs>
            <a:gs pos="20000">
              <a:srgbClr val="262626"/>
            </a:gs>
            <a:gs pos="50000">
              <a:srgbClr val="404040"/>
            </a:gs>
            <a:gs pos="100000">
              <a:srgbClr val="262626"/>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4CBA296-5D63-4E1E-9EC2-559E0044E458}"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E5BEF34-211F-487B-8CD5-96E00759E4C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jpeg"/><Relationship Id="rId2" Type="http://schemas.microsoft.com/office/2007/relationships/hdphoto" Target="../media/image6.wdp"/><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446094">
            <a:off x="-130969" y="3019426"/>
            <a:ext cx="477441" cy="411956"/>
          </a:xfrm>
          <a:prstGeom prst="triangle">
            <a:avLst/>
          </a:prstGeom>
          <a:solidFill>
            <a:srgbClr val="40F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 name="等腰三角形 4"/>
          <p:cNvSpPr/>
          <p:nvPr/>
        </p:nvSpPr>
        <p:spPr>
          <a:xfrm rot="6510591">
            <a:off x="8848725" y="1691879"/>
            <a:ext cx="416719" cy="359569"/>
          </a:xfrm>
          <a:prstGeom prst="triangle">
            <a:avLst>
              <a:gd name="adj" fmla="val 37166"/>
            </a:avLst>
          </a:prstGeom>
          <a:solidFill>
            <a:srgbClr val="40F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 name="等腰三角形 5"/>
          <p:cNvSpPr/>
          <p:nvPr/>
        </p:nvSpPr>
        <p:spPr>
          <a:xfrm rot="10110591">
            <a:off x="7840768" y="1035250"/>
            <a:ext cx="391506" cy="337508"/>
          </a:xfrm>
          <a:prstGeom prst="triangle">
            <a:avLst>
              <a:gd name="adj" fmla="val 37166"/>
            </a:avLst>
          </a:prstGeom>
          <a:solidFill>
            <a:srgbClr val="40F15B"/>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等腰三角形 6"/>
          <p:cNvSpPr/>
          <p:nvPr/>
        </p:nvSpPr>
        <p:spPr>
          <a:xfrm rot="10110591">
            <a:off x="8205052" y="2292011"/>
            <a:ext cx="503015" cy="433637"/>
          </a:xfrm>
          <a:prstGeom prst="triangle">
            <a:avLst>
              <a:gd name="adj" fmla="val 37166"/>
            </a:avLst>
          </a:prstGeom>
          <a:solidFill>
            <a:srgbClr val="40F15B"/>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等腰三角形 7"/>
          <p:cNvSpPr/>
          <p:nvPr/>
        </p:nvSpPr>
        <p:spPr>
          <a:xfrm rot="10110591">
            <a:off x="315906" y="2375658"/>
            <a:ext cx="391506" cy="337508"/>
          </a:xfrm>
          <a:prstGeom prst="triangle">
            <a:avLst>
              <a:gd name="adj" fmla="val 37166"/>
            </a:avLst>
          </a:prstGeom>
          <a:solidFill>
            <a:srgbClr val="40F15B"/>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等腰三角形 8"/>
          <p:cNvSpPr/>
          <p:nvPr/>
        </p:nvSpPr>
        <p:spPr>
          <a:xfrm rot="10110591">
            <a:off x="923078" y="3229693"/>
            <a:ext cx="503015" cy="433637"/>
          </a:xfrm>
          <a:prstGeom prst="triangle">
            <a:avLst>
              <a:gd name="adj" fmla="val 37166"/>
            </a:avLst>
          </a:prstGeom>
          <a:solidFill>
            <a:srgbClr val="40F15B"/>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10" name="直接连接符 9"/>
          <p:cNvCxnSpPr/>
          <p:nvPr/>
        </p:nvCxnSpPr>
        <p:spPr>
          <a:xfrm flipV="1">
            <a:off x="-35719" y="3225404"/>
            <a:ext cx="1682354" cy="1285875"/>
          </a:xfrm>
          <a:prstGeom prst="line">
            <a:avLst/>
          </a:prstGeom>
          <a:ln>
            <a:solidFill>
              <a:srgbClr val="40F15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7866" y="3017044"/>
            <a:ext cx="1683545" cy="1285875"/>
          </a:xfrm>
          <a:prstGeom prst="line">
            <a:avLst/>
          </a:prstGeom>
          <a:ln>
            <a:solidFill>
              <a:srgbClr val="40F15B">
                <a:alpha val="40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987778" y="691754"/>
            <a:ext cx="2156222" cy="1647825"/>
          </a:xfrm>
          <a:prstGeom prst="line">
            <a:avLst/>
          </a:prstGeom>
          <a:ln w="9525">
            <a:solidFill>
              <a:srgbClr val="40F15B">
                <a:alpha val="70000"/>
              </a:srgb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277889" y="2612832"/>
            <a:ext cx="4628190" cy="1419619"/>
          </a:xfrm>
          <a:prstGeom prst="rect">
            <a:avLst/>
          </a:prstGeom>
          <a:noFill/>
        </p:spPr>
        <p:txBody>
          <a:bodyPr wrap="none">
            <a:spAutoFit/>
          </a:bodyPr>
          <a:lstStyle/>
          <a:p>
            <a:pPr fontAlgn="auto">
              <a:spcBef>
                <a:spcPts val="0"/>
              </a:spcBef>
              <a:spcAft>
                <a:spcPts val="0"/>
              </a:spcAft>
              <a:defRPr/>
            </a:pPr>
            <a:r>
              <a:rPr lang="zh-CN" altLang="en-US" sz="8625" b="1" kern="0" dirty="0">
                <a:gradFill flip="none" rotWithShape="1">
                  <a:gsLst>
                    <a:gs pos="39000">
                      <a:srgbClr val="40F15B"/>
                    </a:gs>
                    <a:gs pos="100000">
                      <a:srgbClr val="40F15B"/>
                    </a:gs>
                    <a:gs pos="0">
                      <a:prstClr val="black">
                        <a:lumMod val="75000"/>
                        <a:lumOff val="25000"/>
                      </a:prstClr>
                    </a:gs>
                  </a:gsLst>
                  <a:lin ang="5400000" scaled="0"/>
                  <a:tileRect/>
                </a:gradFill>
                <a:ea typeface="迷你简卡通" panose="03000509000000000000" pitchFamily="65" charset="-122"/>
                <a:cs typeface="Arial" panose="020B0604020202020204" pitchFamily="34" charset="0"/>
              </a:rPr>
              <a:t>工作汇报</a:t>
            </a:r>
            <a:endParaRPr lang="zh-CN" altLang="en-US" sz="6000" b="1" kern="0" dirty="0">
              <a:gradFill flip="none" rotWithShape="1">
                <a:gsLst>
                  <a:gs pos="39000">
                    <a:srgbClr val="40F15B"/>
                  </a:gs>
                  <a:gs pos="100000">
                    <a:srgbClr val="40F15B"/>
                  </a:gs>
                  <a:gs pos="0">
                    <a:prstClr val="black">
                      <a:lumMod val="75000"/>
                      <a:lumOff val="25000"/>
                    </a:prstClr>
                  </a:gs>
                </a:gsLst>
                <a:lin ang="5400000" scaled="0"/>
                <a:tileRect/>
              </a:gradFill>
              <a:latin typeface="+mn-lt"/>
              <a:ea typeface="+mn-ea"/>
            </a:endParaRPr>
          </a:p>
        </p:txBody>
      </p:sp>
      <p:sp>
        <p:nvSpPr>
          <p:cNvPr id="14" name="矩形 13"/>
          <p:cNvSpPr/>
          <p:nvPr/>
        </p:nvSpPr>
        <p:spPr>
          <a:xfrm>
            <a:off x="2422856" y="714371"/>
            <a:ext cx="4193540" cy="2388870"/>
          </a:xfrm>
          <a:prstGeom prst="rect">
            <a:avLst/>
          </a:prstGeom>
          <a:noFill/>
        </p:spPr>
        <p:txBody>
          <a:bodyPr wrap="none">
            <a:spAutoFit/>
          </a:bodyPr>
          <a:lstStyle/>
          <a:p>
            <a:pPr fontAlgn="auto">
              <a:spcBef>
                <a:spcPts val="0"/>
              </a:spcBef>
              <a:spcAft>
                <a:spcPts val="0"/>
              </a:spcAft>
              <a:defRPr/>
            </a:pPr>
            <a:r>
              <a:rPr lang="en-US" altLang="zh-CN" sz="14925" b="1" kern="0" dirty="0" smtClean="0">
                <a:solidFill>
                  <a:prstClr val="white"/>
                </a:solidFill>
                <a:ea typeface="迷你简卡通" panose="03000509000000000000" pitchFamily="65" charset="-122"/>
                <a:cs typeface="Arial" panose="020B0604020202020204" pitchFamily="34" charset="0"/>
              </a:rPr>
              <a:t>2</a:t>
            </a:r>
            <a:r>
              <a:rPr lang="en-US" altLang="zh-CN" sz="14925" b="1" kern="0" dirty="0" smtClean="0">
                <a:gradFill flip="none" rotWithShape="1">
                  <a:gsLst>
                    <a:gs pos="59000">
                      <a:srgbClr val="40F15B"/>
                    </a:gs>
                    <a:gs pos="0">
                      <a:srgbClr val="40F15B"/>
                    </a:gs>
                    <a:gs pos="100000">
                      <a:prstClr val="black">
                        <a:lumMod val="75000"/>
                        <a:lumOff val="25000"/>
                      </a:prstClr>
                    </a:gs>
                  </a:gsLst>
                  <a:lin ang="5400000" scaled="0"/>
                  <a:tileRect/>
                </a:gradFill>
                <a:ea typeface="迷你简卡通" panose="03000509000000000000" pitchFamily="65" charset="-122"/>
                <a:cs typeface="Arial" panose="020B0604020202020204" pitchFamily="34" charset="0"/>
              </a:rPr>
              <a:t>0</a:t>
            </a:r>
            <a:r>
              <a:rPr lang="en-US" altLang="zh-CN" sz="14925" b="1" kern="0" dirty="0" smtClean="0">
                <a:solidFill>
                  <a:prstClr val="white"/>
                </a:solidFill>
                <a:ea typeface="迷你简卡通" panose="03000509000000000000" pitchFamily="65" charset="-122"/>
                <a:cs typeface="Arial" panose="020B0604020202020204" pitchFamily="34" charset="0"/>
              </a:rPr>
              <a:t>XX</a:t>
            </a:r>
            <a:endParaRPr lang="zh-CN" altLang="en-US" sz="8625" b="1" kern="0" dirty="0">
              <a:gradFill flip="none" rotWithShape="1">
                <a:gsLst>
                  <a:gs pos="59000">
                    <a:srgbClr val="40F15B"/>
                  </a:gs>
                  <a:gs pos="0">
                    <a:srgbClr val="40F15B"/>
                  </a:gs>
                  <a:gs pos="100000">
                    <a:prstClr val="black">
                      <a:lumMod val="75000"/>
                      <a:lumOff val="25000"/>
                    </a:prstClr>
                  </a:gs>
                </a:gsLst>
                <a:lin ang="5400000" scaled="0"/>
                <a:tileRect/>
              </a:gradFill>
              <a:latin typeface="+mn-lt"/>
              <a:ea typeface="+mn-ea"/>
            </a:endParaRPr>
          </a:p>
        </p:txBody>
      </p:sp>
      <p:sp>
        <p:nvSpPr>
          <p:cNvPr id="15" name="矩形 14"/>
          <p:cNvSpPr/>
          <p:nvPr/>
        </p:nvSpPr>
        <p:spPr>
          <a:xfrm>
            <a:off x="3290880" y="4112256"/>
            <a:ext cx="2087880" cy="506730"/>
          </a:xfrm>
          <a:prstGeom prst="rect">
            <a:avLst/>
          </a:prstGeom>
          <a:noFill/>
        </p:spPr>
        <p:txBody>
          <a:bodyPr wrap="none">
            <a:spAutoFit/>
          </a:bodyPr>
          <a:lstStyle/>
          <a:p>
            <a:pPr fontAlgn="auto">
              <a:spcBef>
                <a:spcPts val="0"/>
              </a:spcBef>
              <a:spcAft>
                <a:spcPts val="0"/>
              </a:spcAft>
              <a:defRPr/>
            </a:pPr>
            <a:r>
              <a:rPr lang="zh-CN" altLang="en-US" sz="2700" kern="0" dirty="0">
                <a:gradFill flip="none" rotWithShape="1">
                  <a:gsLst>
                    <a:gs pos="59000">
                      <a:srgbClr val="40F15B"/>
                    </a:gs>
                    <a:gs pos="0">
                      <a:srgbClr val="40F15B"/>
                    </a:gs>
                    <a:gs pos="100000">
                      <a:prstClr val="black">
                        <a:lumMod val="75000"/>
                        <a:lumOff val="25000"/>
                      </a:prstClr>
                    </a:gs>
                  </a:gsLst>
                  <a:lin ang="5400000" scaled="0"/>
                  <a:tileRect/>
                </a:gradFill>
                <a:ea typeface="迷你简卡通" panose="03000509000000000000" pitchFamily="65" charset="-122"/>
                <a:cs typeface="Arial" panose="020B0604020202020204" pitchFamily="34" charset="0"/>
              </a:rPr>
              <a:t>汇报人</a:t>
            </a:r>
            <a:r>
              <a:rPr lang="zh-CN" altLang="en-US" sz="2700" kern="0" dirty="0" smtClean="0">
                <a:gradFill flip="none" rotWithShape="1">
                  <a:gsLst>
                    <a:gs pos="59000">
                      <a:srgbClr val="40F15B"/>
                    </a:gs>
                    <a:gs pos="0">
                      <a:srgbClr val="40F15B"/>
                    </a:gs>
                    <a:gs pos="100000">
                      <a:prstClr val="black">
                        <a:lumMod val="75000"/>
                        <a:lumOff val="25000"/>
                      </a:prstClr>
                    </a:gs>
                  </a:gsLst>
                  <a:lin ang="5400000" scaled="0"/>
                  <a:tileRect/>
                </a:gradFill>
                <a:ea typeface="迷你简卡通" panose="03000509000000000000" pitchFamily="65" charset="-122"/>
                <a:cs typeface="Arial" panose="020B0604020202020204" pitchFamily="34" charset="0"/>
              </a:rPr>
              <a:t>：</a:t>
            </a:r>
            <a:r>
              <a:rPr lang="en-US" altLang="zh-CN" sz="2700" kern="0" dirty="0" smtClean="0">
                <a:gradFill flip="none" rotWithShape="1">
                  <a:gsLst>
                    <a:gs pos="59000">
                      <a:srgbClr val="40F15B"/>
                    </a:gs>
                    <a:gs pos="0">
                      <a:srgbClr val="40F15B"/>
                    </a:gs>
                    <a:gs pos="100000">
                      <a:prstClr val="black">
                        <a:lumMod val="75000"/>
                        <a:lumOff val="25000"/>
                      </a:prstClr>
                    </a:gs>
                  </a:gsLst>
                  <a:lin ang="5400000" scaled="0"/>
                  <a:tileRect/>
                </a:gradFill>
                <a:ea typeface="迷你简卡通" panose="03000509000000000000" pitchFamily="65" charset="-122"/>
                <a:cs typeface="Arial" panose="020B0604020202020204" pitchFamily="34" charset="0"/>
              </a:rPr>
              <a:t>XXX</a:t>
            </a:r>
            <a:endParaRPr lang="en-US" altLang="zh-CN" sz="2700" kern="0" dirty="0" smtClean="0">
              <a:gradFill flip="none" rotWithShape="1">
                <a:gsLst>
                  <a:gs pos="59000">
                    <a:srgbClr val="40F15B"/>
                  </a:gs>
                  <a:gs pos="0">
                    <a:srgbClr val="40F15B"/>
                  </a:gs>
                  <a:gs pos="100000">
                    <a:prstClr val="black">
                      <a:lumMod val="75000"/>
                      <a:lumOff val="25000"/>
                    </a:prstClr>
                  </a:gs>
                </a:gsLst>
                <a:lin ang="5400000" scaled="0"/>
                <a:tileRect/>
              </a:gradFill>
              <a:latin typeface="+mn-lt"/>
              <a:ea typeface="迷你简卡通" panose="03000509000000000000" pitchFamily="65"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set>
                                      <p:cBhvr>
                                        <p:cTn id="14" dur="455" fill="hold">
                                          <p:stCondLst>
                                            <p:cond delay="0"/>
                                          </p:stCondLst>
                                        </p:cTn>
                                        <p:tgtEl>
                                          <p:spTgt spid="13"/>
                                        </p:tgtEl>
                                        <p:attrNameLst>
                                          <p:attrName>style.rotation</p:attrName>
                                        </p:attrNameLst>
                                      </p:cBhvr>
                                      <p:to>
                                        <p:strVal val="-45.0"/>
                                      </p:to>
                                    </p:set>
                                    <p:anim calcmode="lin" valueType="num">
                                      <p:cBhvr>
                                        <p:cTn id="15"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Effect transition="in" filter="fade">
                                      <p:cBhvr>
                                        <p:cTn id="66" dur="500"/>
                                        <p:tgtEl>
                                          <p:spTgt spid="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9" name="矩形 17"/>
          <p:cNvSpPr/>
          <p:nvPr/>
        </p:nvSpPr>
        <p:spPr>
          <a:xfrm rot="16200000" flipH="1" flipV="1">
            <a:off x="3247287" y="1959087"/>
            <a:ext cx="1969566" cy="670974"/>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solidFill>
                <a:schemeClr val="bg1"/>
              </a:solidFill>
            </a:endParaRPr>
          </a:p>
        </p:txBody>
      </p:sp>
      <p:sp>
        <p:nvSpPr>
          <p:cNvPr id="80" name="矩形 17"/>
          <p:cNvSpPr/>
          <p:nvPr/>
        </p:nvSpPr>
        <p:spPr>
          <a:xfrm rot="5400000" flipV="1">
            <a:off x="3927146" y="1959086"/>
            <a:ext cx="1969566" cy="670974"/>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solidFill>
                <a:schemeClr val="bg1"/>
              </a:solidFill>
            </a:endParaRPr>
          </a:p>
        </p:txBody>
      </p:sp>
      <p:sp>
        <p:nvSpPr>
          <p:cNvPr id="81" name="矩形 15"/>
          <p:cNvSpPr/>
          <p:nvPr/>
        </p:nvSpPr>
        <p:spPr>
          <a:xfrm rot="16200000" flipH="1">
            <a:off x="3960215" y="3437626"/>
            <a:ext cx="2716794" cy="1493221"/>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solidFill>
                <a:schemeClr val="bg1"/>
              </a:solidFill>
            </a:endParaRPr>
          </a:p>
        </p:txBody>
      </p:sp>
      <p:sp>
        <p:nvSpPr>
          <p:cNvPr id="82" name="矩形 15"/>
          <p:cNvSpPr/>
          <p:nvPr/>
        </p:nvSpPr>
        <p:spPr>
          <a:xfrm rot="5400000">
            <a:off x="2466993" y="3435922"/>
            <a:ext cx="2716794" cy="1493221"/>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solidFill>
                <a:schemeClr val="bg1"/>
              </a:solidFill>
            </a:endParaRPr>
          </a:p>
        </p:txBody>
      </p:sp>
      <p:grpSp>
        <p:nvGrpSpPr>
          <p:cNvPr id="83" name="组合 82"/>
          <p:cNvGrpSpPr/>
          <p:nvPr/>
        </p:nvGrpSpPr>
        <p:grpSpPr>
          <a:xfrm>
            <a:off x="5273577" y="1248605"/>
            <a:ext cx="772781" cy="527827"/>
            <a:chOff x="5165815" y="1157793"/>
            <a:chExt cx="1030514" cy="703770"/>
          </a:xfrm>
          <a:effectLst>
            <a:outerShdw blurRad="50800" dist="25400" dir="8100000" algn="tr" rotWithShape="0">
              <a:prstClr val="black">
                <a:alpha val="40000"/>
              </a:prstClr>
            </a:outerShdw>
          </a:effectLst>
        </p:grpSpPr>
        <p:sp>
          <p:nvSpPr>
            <p:cNvPr id="84" name="文本框 83"/>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chemeClr val="bg1"/>
                  </a:solidFill>
                  <a:latin typeface="汉仪菱心体简" panose="02010609000101010101" pitchFamily="49" charset="-122"/>
                  <a:ea typeface="汉仪菱心体简" panose="02010609000101010101" pitchFamily="49" charset="-122"/>
                </a:rPr>
                <a:t>02</a:t>
              </a:r>
              <a:endParaRPr lang="zh-CN" altLang="en-US" sz="2700" dirty="0">
                <a:solidFill>
                  <a:schemeClr val="bg1"/>
                </a:solidFill>
                <a:latin typeface="汉仪菱心体简" panose="02010609000101010101" pitchFamily="49" charset="-122"/>
                <a:ea typeface="汉仪菱心体简" panose="02010609000101010101" pitchFamily="49" charset="-122"/>
              </a:endParaRPr>
            </a:p>
          </p:txBody>
        </p:sp>
        <p:sp>
          <p:nvSpPr>
            <p:cNvPr id="85" name="文本框 84"/>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chemeClr val="bg1"/>
                  </a:solidFill>
                  <a:latin typeface="汉仪菱心体简" panose="02010609000101010101" pitchFamily="49" charset="-122"/>
                  <a:ea typeface="汉仪菱心体简" panose="02010609000101010101" pitchFamily="49" charset="-122"/>
                </a:rPr>
                <a:t>OPTION</a:t>
              </a:r>
              <a:endParaRPr lang="zh-CN" altLang="en-US" sz="700" dirty="0">
                <a:solidFill>
                  <a:schemeClr val="bg1"/>
                </a:solidFill>
                <a:latin typeface="汉仪菱心体简" panose="02010609000101010101" pitchFamily="49" charset="-122"/>
                <a:ea typeface="汉仪菱心体简" panose="02010609000101010101" pitchFamily="49" charset="-122"/>
              </a:endParaRPr>
            </a:p>
          </p:txBody>
        </p:sp>
      </p:grpSp>
      <p:grpSp>
        <p:nvGrpSpPr>
          <p:cNvPr id="86" name="组合 85"/>
          <p:cNvGrpSpPr/>
          <p:nvPr/>
        </p:nvGrpSpPr>
        <p:grpSpPr>
          <a:xfrm>
            <a:off x="5025146" y="3208633"/>
            <a:ext cx="772781" cy="527827"/>
            <a:chOff x="5165815" y="1157793"/>
            <a:chExt cx="1030514" cy="703770"/>
          </a:xfrm>
          <a:effectLst>
            <a:outerShdw blurRad="50800" dist="25400" dir="8100000" algn="tr" rotWithShape="0">
              <a:prstClr val="black">
                <a:alpha val="40000"/>
              </a:prstClr>
            </a:outerShdw>
          </a:effectLst>
        </p:grpSpPr>
        <p:sp>
          <p:nvSpPr>
            <p:cNvPr id="87" name="文本框 86"/>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chemeClr val="bg1"/>
                  </a:solidFill>
                  <a:latin typeface="汉仪菱心体简" panose="02010609000101010101" pitchFamily="49" charset="-122"/>
                  <a:ea typeface="汉仪菱心体简" panose="02010609000101010101" pitchFamily="49" charset="-122"/>
                </a:rPr>
                <a:t>04</a:t>
              </a:r>
              <a:endParaRPr lang="zh-CN" altLang="en-US" sz="2700" dirty="0">
                <a:solidFill>
                  <a:schemeClr val="bg1"/>
                </a:solidFill>
                <a:latin typeface="汉仪菱心体简" panose="02010609000101010101" pitchFamily="49" charset="-122"/>
                <a:ea typeface="汉仪菱心体简" panose="02010609000101010101" pitchFamily="49" charset="-122"/>
              </a:endParaRPr>
            </a:p>
          </p:txBody>
        </p:sp>
        <p:sp>
          <p:nvSpPr>
            <p:cNvPr id="88" name="文本框 87"/>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chemeClr val="bg1"/>
                  </a:solidFill>
                  <a:latin typeface="汉仪菱心体简" panose="02010609000101010101" pitchFamily="49" charset="-122"/>
                  <a:ea typeface="汉仪菱心体简" panose="02010609000101010101" pitchFamily="49" charset="-122"/>
                </a:rPr>
                <a:t>OPTION</a:t>
              </a:r>
              <a:endParaRPr lang="zh-CN" altLang="en-US" sz="700" dirty="0">
                <a:solidFill>
                  <a:schemeClr val="bg1"/>
                </a:solidFill>
                <a:latin typeface="汉仪菱心体简" panose="02010609000101010101" pitchFamily="49" charset="-122"/>
                <a:ea typeface="汉仪菱心体简" panose="02010609000101010101" pitchFamily="49" charset="-122"/>
              </a:endParaRPr>
            </a:p>
          </p:txBody>
        </p:sp>
      </p:grpSp>
      <p:grpSp>
        <p:nvGrpSpPr>
          <p:cNvPr id="89" name="组合 88"/>
          <p:cNvGrpSpPr/>
          <p:nvPr/>
        </p:nvGrpSpPr>
        <p:grpSpPr>
          <a:xfrm>
            <a:off x="3367805" y="3208633"/>
            <a:ext cx="772781" cy="527827"/>
            <a:chOff x="5165815" y="1157793"/>
            <a:chExt cx="1030514" cy="703770"/>
          </a:xfrm>
          <a:effectLst>
            <a:outerShdw blurRad="50800" dist="25400" dir="8100000" algn="tr" rotWithShape="0">
              <a:prstClr val="black">
                <a:alpha val="40000"/>
              </a:prstClr>
            </a:outerShdw>
          </a:effectLst>
        </p:grpSpPr>
        <p:sp>
          <p:nvSpPr>
            <p:cNvPr id="90" name="文本框 89"/>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chemeClr val="bg1"/>
                  </a:solidFill>
                  <a:latin typeface="汉仪菱心体简" panose="02010609000101010101" pitchFamily="49" charset="-122"/>
                  <a:ea typeface="汉仪菱心体简" panose="02010609000101010101" pitchFamily="49" charset="-122"/>
                </a:rPr>
                <a:t>03</a:t>
              </a:r>
              <a:endParaRPr lang="zh-CN" altLang="en-US" sz="2700" dirty="0">
                <a:solidFill>
                  <a:schemeClr val="bg1"/>
                </a:solidFill>
                <a:latin typeface="汉仪菱心体简" panose="02010609000101010101" pitchFamily="49" charset="-122"/>
                <a:ea typeface="汉仪菱心体简" panose="02010609000101010101" pitchFamily="49" charset="-122"/>
              </a:endParaRPr>
            </a:p>
          </p:txBody>
        </p:sp>
        <p:sp>
          <p:nvSpPr>
            <p:cNvPr id="91" name="文本框 90"/>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chemeClr val="bg1"/>
                  </a:solidFill>
                  <a:latin typeface="汉仪菱心体简" panose="02010609000101010101" pitchFamily="49" charset="-122"/>
                  <a:ea typeface="汉仪菱心体简" panose="02010609000101010101" pitchFamily="49" charset="-122"/>
                </a:rPr>
                <a:t>OPTION</a:t>
              </a:r>
              <a:endParaRPr lang="zh-CN" altLang="en-US" sz="700" dirty="0">
                <a:solidFill>
                  <a:schemeClr val="bg1"/>
                </a:solidFill>
                <a:latin typeface="汉仪菱心体简" panose="02010609000101010101" pitchFamily="49" charset="-122"/>
                <a:ea typeface="汉仪菱心体简" panose="02010609000101010101" pitchFamily="49" charset="-122"/>
              </a:endParaRPr>
            </a:p>
          </p:txBody>
        </p:sp>
      </p:grpSp>
      <p:grpSp>
        <p:nvGrpSpPr>
          <p:cNvPr id="92" name="组合 91"/>
          <p:cNvGrpSpPr/>
          <p:nvPr/>
        </p:nvGrpSpPr>
        <p:grpSpPr>
          <a:xfrm>
            <a:off x="5850875" y="1429103"/>
            <a:ext cx="2644212" cy="848678"/>
            <a:chOff x="8275416" y="1875441"/>
            <a:chExt cx="3526092" cy="1131570"/>
          </a:xfrm>
        </p:grpSpPr>
        <p:grpSp>
          <p:nvGrpSpPr>
            <p:cNvPr id="93" name="组合 92"/>
            <p:cNvGrpSpPr/>
            <p:nvPr/>
          </p:nvGrpSpPr>
          <p:grpSpPr>
            <a:xfrm>
              <a:off x="8377359" y="1875441"/>
              <a:ext cx="324000" cy="324000"/>
              <a:chOff x="10718520" y="905912"/>
              <a:chExt cx="279679" cy="279987"/>
            </a:xfrm>
            <a:solidFill>
              <a:srgbClr val="78458D"/>
            </a:solidFill>
          </p:grpSpPr>
          <p:sp>
            <p:nvSpPr>
              <p:cNvPr id="97" name="Freeform 492"/>
              <p:cNvSpPr/>
              <p:nvPr/>
            </p:nvSpPr>
            <p:spPr bwMode="auto">
              <a:xfrm>
                <a:off x="10996867" y="1185899"/>
                <a:ext cx="133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dirty="0">
                  <a:solidFill>
                    <a:schemeClr val="bg1"/>
                  </a:solidFill>
                  <a:latin typeface="微软雅黑" panose="020B0503020204020204" pitchFamily="34" charset="-122"/>
                </a:endParaRPr>
              </a:p>
            </p:txBody>
          </p:sp>
          <p:sp>
            <p:nvSpPr>
              <p:cNvPr id="98" name="Freeform 493"/>
              <p:cNvSpPr/>
              <p:nvPr/>
            </p:nvSpPr>
            <p:spPr bwMode="auto">
              <a:xfrm>
                <a:off x="10944926" y="1132568"/>
                <a:ext cx="53272" cy="53331"/>
              </a:xfrm>
              <a:custGeom>
                <a:avLst/>
                <a:gdLst>
                  <a:gd name="T0" fmla="*/ 39 w 40"/>
                  <a:gd name="T1" fmla="*/ 40 h 40"/>
                  <a:gd name="T2" fmla="*/ 40 w 40"/>
                  <a:gd name="T3" fmla="*/ 40 h 40"/>
                  <a:gd name="T4" fmla="*/ 40 w 40"/>
                  <a:gd name="T5" fmla="*/ 0 h 40"/>
                  <a:gd name="T6" fmla="*/ 0 w 40"/>
                  <a:gd name="T7" fmla="*/ 40 h 40"/>
                  <a:gd name="T8" fmla="*/ 39 w 40"/>
                  <a:gd name="T9" fmla="*/ 40 h 40"/>
                </a:gdLst>
                <a:ahLst/>
                <a:cxnLst>
                  <a:cxn ang="0">
                    <a:pos x="T0" y="T1"/>
                  </a:cxn>
                  <a:cxn ang="0">
                    <a:pos x="T2" y="T3"/>
                  </a:cxn>
                  <a:cxn ang="0">
                    <a:pos x="T4" y="T5"/>
                  </a:cxn>
                  <a:cxn ang="0">
                    <a:pos x="T6" y="T7"/>
                  </a:cxn>
                  <a:cxn ang="0">
                    <a:pos x="T8" y="T9"/>
                  </a:cxn>
                </a:cxnLst>
                <a:rect l="0" t="0" r="r" b="b"/>
                <a:pathLst>
                  <a:path w="40" h="40">
                    <a:moveTo>
                      <a:pt x="39" y="40"/>
                    </a:moveTo>
                    <a:lnTo>
                      <a:pt x="40" y="40"/>
                    </a:lnTo>
                    <a:lnTo>
                      <a:pt x="40" y="0"/>
                    </a:lnTo>
                    <a:lnTo>
                      <a:pt x="0" y="40"/>
                    </a:lnTo>
                    <a:lnTo>
                      <a:pt x="39" y="40"/>
                    </a:lnTo>
                    <a:close/>
                  </a:path>
                </a:pathLst>
              </a:custGeom>
              <a:solidFill>
                <a:srgbClr val="40F15B"/>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dirty="0">
                  <a:solidFill>
                    <a:schemeClr val="bg1"/>
                  </a:solidFill>
                  <a:latin typeface="微软雅黑" panose="020B0503020204020204" pitchFamily="34" charset="-122"/>
                </a:endParaRPr>
              </a:p>
            </p:txBody>
          </p:sp>
          <p:sp>
            <p:nvSpPr>
              <p:cNvPr id="99" name="Freeform 494"/>
              <p:cNvSpPr/>
              <p:nvPr/>
            </p:nvSpPr>
            <p:spPr bwMode="auto">
              <a:xfrm>
                <a:off x="10831723" y="1020573"/>
                <a:ext cx="166476" cy="165326"/>
              </a:xfrm>
              <a:custGeom>
                <a:avLst/>
                <a:gdLst>
                  <a:gd name="T0" fmla="*/ 39 w 125"/>
                  <a:gd name="T1" fmla="*/ 124 h 124"/>
                  <a:gd name="T2" fmla="*/ 125 w 125"/>
                  <a:gd name="T3" fmla="*/ 38 h 124"/>
                  <a:gd name="T4" fmla="*/ 125 w 125"/>
                  <a:gd name="T5" fmla="*/ 0 h 124"/>
                  <a:gd name="T6" fmla="*/ 0 w 125"/>
                  <a:gd name="T7" fmla="*/ 124 h 124"/>
                  <a:gd name="T8" fmla="*/ 39 w 125"/>
                  <a:gd name="T9" fmla="*/ 124 h 124"/>
                </a:gdLst>
                <a:ahLst/>
                <a:cxnLst>
                  <a:cxn ang="0">
                    <a:pos x="T0" y="T1"/>
                  </a:cxn>
                  <a:cxn ang="0">
                    <a:pos x="T2" y="T3"/>
                  </a:cxn>
                  <a:cxn ang="0">
                    <a:pos x="T4" y="T5"/>
                  </a:cxn>
                  <a:cxn ang="0">
                    <a:pos x="T6" y="T7"/>
                  </a:cxn>
                  <a:cxn ang="0">
                    <a:pos x="T8" y="T9"/>
                  </a:cxn>
                </a:cxnLst>
                <a:rect l="0" t="0" r="r" b="b"/>
                <a:pathLst>
                  <a:path w="125" h="124">
                    <a:moveTo>
                      <a:pt x="39" y="124"/>
                    </a:moveTo>
                    <a:lnTo>
                      <a:pt x="125" y="38"/>
                    </a:lnTo>
                    <a:lnTo>
                      <a:pt x="125" y="0"/>
                    </a:lnTo>
                    <a:lnTo>
                      <a:pt x="0" y="124"/>
                    </a:lnTo>
                    <a:lnTo>
                      <a:pt x="39" y="124"/>
                    </a:lnTo>
                    <a:close/>
                  </a:path>
                </a:pathLst>
              </a:custGeom>
              <a:solidFill>
                <a:srgbClr val="40F15B"/>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dirty="0">
                  <a:solidFill>
                    <a:schemeClr val="bg1"/>
                  </a:solidFill>
                  <a:latin typeface="微软雅黑" panose="020B0503020204020204" pitchFamily="34" charset="-122"/>
                </a:endParaRPr>
              </a:p>
            </p:txBody>
          </p:sp>
          <p:sp>
            <p:nvSpPr>
              <p:cNvPr id="100" name="Freeform 495"/>
              <p:cNvSpPr/>
              <p:nvPr/>
            </p:nvSpPr>
            <p:spPr bwMode="auto">
              <a:xfrm>
                <a:off x="10718520" y="905912"/>
                <a:ext cx="279678" cy="279987"/>
              </a:xfrm>
              <a:custGeom>
                <a:avLst/>
                <a:gdLst>
                  <a:gd name="T0" fmla="*/ 0 w 210"/>
                  <a:gd name="T1" fmla="*/ 210 h 210"/>
                  <a:gd name="T2" fmla="*/ 39 w 210"/>
                  <a:gd name="T3" fmla="*/ 210 h 210"/>
                  <a:gd name="T4" fmla="*/ 210 w 210"/>
                  <a:gd name="T5" fmla="*/ 39 h 210"/>
                  <a:gd name="T6" fmla="*/ 210 w 210"/>
                  <a:gd name="T7" fmla="*/ 0 h 210"/>
                  <a:gd name="T8" fmla="*/ 0 w 210"/>
                  <a:gd name="T9" fmla="*/ 210 h 210"/>
                </a:gdLst>
                <a:ahLst/>
                <a:cxnLst>
                  <a:cxn ang="0">
                    <a:pos x="T0" y="T1"/>
                  </a:cxn>
                  <a:cxn ang="0">
                    <a:pos x="T2" y="T3"/>
                  </a:cxn>
                  <a:cxn ang="0">
                    <a:pos x="T4" y="T5"/>
                  </a:cxn>
                  <a:cxn ang="0">
                    <a:pos x="T6" y="T7"/>
                  </a:cxn>
                  <a:cxn ang="0">
                    <a:pos x="T8" y="T9"/>
                  </a:cxn>
                </a:cxnLst>
                <a:rect l="0" t="0" r="r" b="b"/>
                <a:pathLst>
                  <a:path w="210" h="210">
                    <a:moveTo>
                      <a:pt x="0" y="210"/>
                    </a:moveTo>
                    <a:lnTo>
                      <a:pt x="39" y="210"/>
                    </a:lnTo>
                    <a:lnTo>
                      <a:pt x="210" y="39"/>
                    </a:lnTo>
                    <a:lnTo>
                      <a:pt x="210" y="0"/>
                    </a:lnTo>
                    <a:lnTo>
                      <a:pt x="0" y="210"/>
                    </a:lnTo>
                    <a:close/>
                  </a:path>
                </a:pathLst>
              </a:custGeom>
              <a:solidFill>
                <a:srgbClr val="40F15B"/>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dirty="0">
                  <a:solidFill>
                    <a:schemeClr val="bg1"/>
                  </a:solidFill>
                  <a:latin typeface="微软雅黑" panose="020B0503020204020204" pitchFamily="34" charset="-122"/>
                </a:endParaRPr>
              </a:p>
            </p:txBody>
          </p:sp>
        </p:grpSp>
        <p:grpSp>
          <p:nvGrpSpPr>
            <p:cNvPr id="94" name="组合 93"/>
            <p:cNvGrpSpPr/>
            <p:nvPr/>
          </p:nvGrpSpPr>
          <p:grpSpPr>
            <a:xfrm>
              <a:off x="8275416" y="2178049"/>
              <a:ext cx="3526092" cy="828962"/>
              <a:chOff x="7597256" y="1675969"/>
              <a:chExt cx="3526092" cy="828962"/>
            </a:xfrm>
          </p:grpSpPr>
          <p:sp>
            <p:nvSpPr>
              <p:cNvPr id="95" name="文本框 94"/>
              <p:cNvSpPr txBox="1"/>
              <p:nvPr/>
            </p:nvSpPr>
            <p:spPr>
              <a:xfrm>
                <a:off x="7597256" y="1675969"/>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chemeClr val="bg1"/>
                    </a:solidFill>
                    <a:latin typeface="微软雅黑" panose="020B0503020204020204" pitchFamily="34" charset="-122"/>
                    <a:ea typeface="微软雅黑" panose="020B0503020204020204" pitchFamily="34" charset="-122"/>
                  </a:rPr>
                  <a:t>在此添加标题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6" name="TextBox 10"/>
              <p:cNvSpPr>
                <a:spLocks noChangeArrowheads="1"/>
              </p:cNvSpPr>
              <p:nvPr/>
            </p:nvSpPr>
            <p:spPr bwMode="auto">
              <a:xfrm>
                <a:off x="7818927" y="1901875"/>
                <a:ext cx="3304421" cy="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fontAlgn="auto">
                  <a:lnSpc>
                    <a:spcPct val="130000"/>
                  </a:lnSpc>
                  <a:spcBef>
                    <a:spcPts val="0"/>
                  </a:spcBef>
                  <a:spcAft>
                    <a:spcPts val="0"/>
                  </a:spcAft>
                  <a:defRPr/>
                </a:pPr>
                <a:r>
                  <a:rPr lang="zh-CN" altLang="en-US" sz="900" b="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b="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101" name="组合 100"/>
          <p:cNvGrpSpPr/>
          <p:nvPr/>
        </p:nvGrpSpPr>
        <p:grpSpPr>
          <a:xfrm>
            <a:off x="6312527" y="3162902"/>
            <a:ext cx="2744366" cy="853178"/>
            <a:chOff x="8731876" y="3596176"/>
            <a:chExt cx="3659649" cy="1137571"/>
          </a:xfrm>
        </p:grpSpPr>
        <p:grpSp>
          <p:nvGrpSpPr>
            <p:cNvPr id="102" name="组合 101"/>
            <p:cNvGrpSpPr/>
            <p:nvPr/>
          </p:nvGrpSpPr>
          <p:grpSpPr>
            <a:xfrm>
              <a:off x="8731876" y="3885252"/>
              <a:ext cx="3659649" cy="848495"/>
              <a:chOff x="7597256" y="1656438"/>
              <a:chExt cx="3659649" cy="848495"/>
            </a:xfrm>
          </p:grpSpPr>
          <p:sp>
            <p:nvSpPr>
              <p:cNvPr id="104" name="文本框 103"/>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chemeClr val="bg1"/>
                    </a:solidFill>
                    <a:latin typeface="微软雅黑" panose="020B0503020204020204" pitchFamily="34" charset="-122"/>
                    <a:ea typeface="微软雅黑" panose="020B0503020204020204" pitchFamily="34" charset="-122"/>
                  </a:rPr>
                  <a:t>在此添加标题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5" name="TextBox 10"/>
              <p:cNvSpPr>
                <a:spLocks noChangeArrowheads="1"/>
              </p:cNvSpPr>
              <p:nvPr/>
            </p:nvSpPr>
            <p:spPr bwMode="auto">
              <a:xfrm>
                <a:off x="7862657" y="1901876"/>
                <a:ext cx="3394248" cy="6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fontAlgn="auto">
                  <a:lnSpc>
                    <a:spcPct val="130000"/>
                  </a:lnSpc>
                  <a:spcBef>
                    <a:spcPts val="0"/>
                  </a:spcBef>
                  <a:spcAft>
                    <a:spcPts val="0"/>
                  </a:spcAft>
                  <a:defRPr/>
                </a:pPr>
                <a:r>
                  <a:rPr lang="zh-CN" altLang="en-US" sz="900" b="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b="0" kern="0" dirty="0">
                  <a:solidFill>
                    <a:schemeClr val="bg1"/>
                  </a:solidFill>
                  <a:latin typeface="微软雅黑" panose="020B0503020204020204" pitchFamily="34" charset="-122"/>
                  <a:ea typeface="微软雅黑" panose="020B0503020204020204" pitchFamily="34" charset="-122"/>
                </a:endParaRPr>
              </a:p>
            </p:txBody>
          </p:sp>
        </p:grpSp>
        <p:sp>
          <p:nvSpPr>
            <p:cNvPr id="103" name="Freeform 44"/>
            <p:cNvSpPr/>
            <p:nvPr/>
          </p:nvSpPr>
          <p:spPr bwMode="auto">
            <a:xfrm>
              <a:off x="9019266" y="3596176"/>
              <a:ext cx="324000" cy="324000"/>
            </a:xfrm>
            <a:custGeom>
              <a:avLst/>
              <a:gdLst>
                <a:gd name="T0" fmla="*/ 0 w 176"/>
                <a:gd name="T1" fmla="*/ 94 h 177"/>
                <a:gd name="T2" fmla="*/ 83 w 176"/>
                <a:gd name="T3" fmla="*/ 94 h 177"/>
                <a:gd name="T4" fmla="*/ 83 w 176"/>
                <a:gd name="T5" fmla="*/ 177 h 177"/>
                <a:gd name="T6" fmla="*/ 176 w 176"/>
                <a:gd name="T7" fmla="*/ 0 h 177"/>
                <a:gd name="T8" fmla="*/ 0 w 176"/>
                <a:gd name="T9" fmla="*/ 94 h 177"/>
              </a:gdLst>
              <a:ahLst/>
              <a:cxnLst>
                <a:cxn ang="0">
                  <a:pos x="T0" y="T1"/>
                </a:cxn>
                <a:cxn ang="0">
                  <a:pos x="T2" y="T3"/>
                </a:cxn>
                <a:cxn ang="0">
                  <a:pos x="T4" y="T5"/>
                </a:cxn>
                <a:cxn ang="0">
                  <a:pos x="T6" y="T7"/>
                </a:cxn>
                <a:cxn ang="0">
                  <a:pos x="T8" y="T9"/>
                </a:cxn>
              </a:cxnLst>
              <a:rect l="0" t="0" r="r" b="b"/>
              <a:pathLst>
                <a:path w="176" h="177">
                  <a:moveTo>
                    <a:pt x="0" y="94"/>
                  </a:moveTo>
                  <a:lnTo>
                    <a:pt x="83" y="94"/>
                  </a:lnTo>
                  <a:lnTo>
                    <a:pt x="83" y="177"/>
                  </a:lnTo>
                  <a:lnTo>
                    <a:pt x="176" y="0"/>
                  </a:lnTo>
                  <a:lnTo>
                    <a:pt x="0" y="94"/>
                  </a:lnTo>
                  <a:close/>
                </a:path>
              </a:pathLst>
            </a:custGeom>
            <a:solidFill>
              <a:srgbClr val="40F15B"/>
            </a:solidFill>
            <a:ln>
              <a:noFill/>
            </a:ln>
          </p:spPr>
          <p:txBody>
            <a:bodyPr vert="horz" wrap="square" lIns="91412" tIns="45706" rIns="91412" bIns="45706" numCol="1" anchor="t" anchorCtr="0" compatLnSpc="1"/>
            <a:lstStyle/>
            <a:p>
              <a:endParaRPr lang="zh-CN" altLang="en-US" dirty="0">
                <a:solidFill>
                  <a:schemeClr val="bg1"/>
                </a:solidFill>
                <a:latin typeface="微软雅黑" panose="020B0503020204020204" pitchFamily="34" charset="-122"/>
              </a:endParaRPr>
            </a:p>
          </p:txBody>
        </p:sp>
      </p:grpSp>
      <p:grpSp>
        <p:nvGrpSpPr>
          <p:cNvPr id="106" name="组合 105"/>
          <p:cNvGrpSpPr/>
          <p:nvPr/>
        </p:nvGrpSpPr>
        <p:grpSpPr>
          <a:xfrm>
            <a:off x="1029910" y="1465761"/>
            <a:ext cx="2666062" cy="849909"/>
            <a:chOff x="1377979" y="1740272"/>
            <a:chExt cx="3555229" cy="1133211"/>
          </a:xfrm>
        </p:grpSpPr>
        <p:grpSp>
          <p:nvGrpSpPr>
            <p:cNvPr id="107" name="组合 106"/>
            <p:cNvGrpSpPr/>
            <p:nvPr/>
          </p:nvGrpSpPr>
          <p:grpSpPr>
            <a:xfrm>
              <a:off x="3838254" y="1740272"/>
              <a:ext cx="324000" cy="324000"/>
              <a:chOff x="4550948" y="3164476"/>
              <a:chExt cx="281010" cy="254656"/>
            </a:xfrm>
            <a:solidFill>
              <a:srgbClr val="FFB850"/>
            </a:solidFill>
          </p:grpSpPr>
          <p:sp>
            <p:nvSpPr>
              <p:cNvPr id="111" name="Freeform 635"/>
              <p:cNvSpPr/>
              <p:nvPr/>
            </p:nvSpPr>
            <p:spPr bwMode="auto">
              <a:xfrm>
                <a:off x="4672142" y="3164476"/>
                <a:ext cx="159816" cy="254656"/>
              </a:xfrm>
              <a:custGeom>
                <a:avLst/>
                <a:gdLst>
                  <a:gd name="T0" fmla="*/ 148 w 164"/>
                  <a:gd name="T1" fmla="*/ 0 h 262"/>
                  <a:gd name="T2" fmla="*/ 16 w 164"/>
                  <a:gd name="T3" fmla="*/ 0 h 262"/>
                  <a:gd name="T4" fmla="*/ 0 w 164"/>
                  <a:gd name="T5" fmla="*/ 16 h 262"/>
                  <a:gd name="T6" fmla="*/ 0 w 164"/>
                  <a:gd name="T7" fmla="*/ 40 h 262"/>
                  <a:gd name="T8" fmla="*/ 37 w 164"/>
                  <a:gd name="T9" fmla="*/ 71 h 262"/>
                  <a:gd name="T10" fmla="*/ 37 w 164"/>
                  <a:gd name="T11" fmla="*/ 37 h 262"/>
                  <a:gd name="T12" fmla="*/ 128 w 164"/>
                  <a:gd name="T13" fmla="*/ 37 h 262"/>
                  <a:gd name="T14" fmla="*/ 128 w 164"/>
                  <a:gd name="T15" fmla="*/ 262 h 262"/>
                  <a:gd name="T16" fmla="*/ 164 w 164"/>
                  <a:gd name="T17" fmla="*/ 262 h 262"/>
                  <a:gd name="T18" fmla="*/ 164 w 164"/>
                  <a:gd name="T19" fmla="*/ 16 h 262"/>
                  <a:gd name="T20" fmla="*/ 148 w 164"/>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62">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solidFill>
                <a:srgbClr val="40F15B"/>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dirty="0">
                  <a:solidFill>
                    <a:schemeClr val="bg1"/>
                  </a:solidFill>
                  <a:latin typeface="微软雅黑" panose="020B0503020204020204" pitchFamily="34" charset="-122"/>
                </a:endParaRPr>
              </a:p>
            </p:txBody>
          </p:sp>
          <p:sp>
            <p:nvSpPr>
              <p:cNvPr id="112" name="Freeform 637"/>
              <p:cNvSpPr/>
              <p:nvPr/>
            </p:nvSpPr>
            <p:spPr bwMode="auto">
              <a:xfrm>
                <a:off x="4550948" y="3215140"/>
                <a:ext cx="195775" cy="166660"/>
              </a:xfrm>
              <a:custGeom>
                <a:avLst/>
                <a:gdLst>
                  <a:gd name="T0" fmla="*/ 108 w 201"/>
                  <a:gd name="T1" fmla="*/ 3 h 171"/>
                  <a:gd name="T2" fmla="*/ 102 w 201"/>
                  <a:gd name="T3" fmla="*/ 0 h 171"/>
                  <a:gd name="T4" fmla="*/ 97 w 201"/>
                  <a:gd name="T5" fmla="*/ 8 h 171"/>
                  <a:gd name="T6" fmla="*/ 97 w 201"/>
                  <a:gd name="T7" fmla="*/ 47 h 171"/>
                  <a:gd name="T8" fmla="*/ 97 w 201"/>
                  <a:gd name="T9" fmla="*/ 62 h 171"/>
                  <a:gd name="T10" fmla="*/ 15 w 201"/>
                  <a:gd name="T11" fmla="*/ 62 h 171"/>
                  <a:gd name="T12" fmla="*/ 0 w 201"/>
                  <a:gd name="T13" fmla="*/ 77 h 171"/>
                  <a:gd name="T14" fmla="*/ 0 w 201"/>
                  <a:gd name="T15" fmla="*/ 94 h 171"/>
                  <a:gd name="T16" fmla="*/ 15 w 201"/>
                  <a:gd name="T17" fmla="*/ 109 h 171"/>
                  <a:gd name="T18" fmla="*/ 97 w 201"/>
                  <a:gd name="T19" fmla="*/ 109 h 171"/>
                  <a:gd name="T20" fmla="*/ 97 w 201"/>
                  <a:gd name="T21" fmla="*/ 124 h 171"/>
                  <a:gd name="T22" fmla="*/ 97 w 201"/>
                  <a:gd name="T23" fmla="*/ 163 h 171"/>
                  <a:gd name="T24" fmla="*/ 102 w 201"/>
                  <a:gd name="T25" fmla="*/ 171 h 171"/>
                  <a:gd name="T26" fmla="*/ 108 w 201"/>
                  <a:gd name="T27" fmla="*/ 168 h 171"/>
                  <a:gd name="T28" fmla="*/ 195 w 201"/>
                  <a:gd name="T29" fmla="*/ 95 h 171"/>
                  <a:gd name="T30" fmla="*/ 195 w 201"/>
                  <a:gd name="T31" fmla="*/ 76 h 171"/>
                  <a:gd name="T32" fmla="*/ 108 w 201"/>
                  <a:gd name="T33"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solidFill>
                <a:srgbClr val="40F15B"/>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dirty="0">
                  <a:solidFill>
                    <a:schemeClr val="bg1"/>
                  </a:solidFill>
                  <a:latin typeface="微软雅黑" panose="020B0503020204020204" pitchFamily="34" charset="-122"/>
                </a:endParaRPr>
              </a:p>
            </p:txBody>
          </p:sp>
        </p:grpSp>
        <p:grpSp>
          <p:nvGrpSpPr>
            <p:cNvPr id="108" name="组合 107"/>
            <p:cNvGrpSpPr/>
            <p:nvPr/>
          </p:nvGrpSpPr>
          <p:grpSpPr>
            <a:xfrm>
              <a:off x="1377979" y="2063755"/>
              <a:ext cx="3555229" cy="809728"/>
              <a:chOff x="1364882" y="2232269"/>
              <a:chExt cx="3555229" cy="809728"/>
            </a:xfrm>
          </p:grpSpPr>
          <p:sp>
            <p:nvSpPr>
              <p:cNvPr id="109" name="文本框 108"/>
              <p:cNvSpPr txBox="1"/>
              <p:nvPr/>
            </p:nvSpPr>
            <p:spPr>
              <a:xfrm>
                <a:off x="2995777" y="2232269"/>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chemeClr val="bg1"/>
                    </a:solidFill>
                    <a:latin typeface="微软雅黑" panose="020B0503020204020204" pitchFamily="34" charset="-122"/>
                    <a:ea typeface="微软雅黑" panose="020B0503020204020204" pitchFamily="34" charset="-122"/>
                  </a:rPr>
                  <a:t>在此添加标题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0" name="TextBox 10"/>
              <p:cNvSpPr>
                <a:spLocks noChangeArrowheads="1"/>
              </p:cNvSpPr>
              <p:nvPr/>
            </p:nvSpPr>
            <p:spPr bwMode="auto">
              <a:xfrm>
                <a:off x="1364882" y="2438941"/>
                <a:ext cx="3419694" cy="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auto">
                  <a:lnSpc>
                    <a:spcPct val="130000"/>
                  </a:lnSpc>
                  <a:spcBef>
                    <a:spcPts val="0"/>
                  </a:spcBef>
                  <a:spcAft>
                    <a:spcPts val="0"/>
                  </a:spcAft>
                  <a:defRPr/>
                </a:pPr>
                <a:r>
                  <a:rPr lang="zh-CN" altLang="en-US" sz="900" b="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b="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113" name="组合 112"/>
          <p:cNvGrpSpPr/>
          <p:nvPr/>
        </p:nvGrpSpPr>
        <p:grpSpPr>
          <a:xfrm>
            <a:off x="382293" y="3165879"/>
            <a:ext cx="2576243" cy="1030393"/>
            <a:chOff x="743454" y="3445846"/>
            <a:chExt cx="3435454" cy="1373855"/>
          </a:xfrm>
        </p:grpSpPr>
        <p:grpSp>
          <p:nvGrpSpPr>
            <p:cNvPr id="114" name="组合 113"/>
            <p:cNvGrpSpPr/>
            <p:nvPr/>
          </p:nvGrpSpPr>
          <p:grpSpPr>
            <a:xfrm>
              <a:off x="3221361" y="3445846"/>
              <a:ext cx="324000" cy="324000"/>
              <a:chOff x="1791656" y="5719615"/>
              <a:chExt cx="255400" cy="311759"/>
            </a:xfrm>
            <a:solidFill>
              <a:srgbClr val="17B6C6"/>
            </a:solidFill>
          </p:grpSpPr>
          <p:sp>
            <p:nvSpPr>
              <p:cNvPr id="118" name="Freeform 665"/>
              <p:cNvSpPr/>
              <p:nvPr/>
            </p:nvSpPr>
            <p:spPr bwMode="auto">
              <a:xfrm>
                <a:off x="1791656" y="5719615"/>
                <a:ext cx="255400" cy="220152"/>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rgbClr val="40F15B"/>
              </a:solidFill>
              <a:ln>
                <a:noFill/>
              </a:ln>
            </p:spPr>
            <p:txBody>
              <a:bodyPr vert="horz" wrap="square" lIns="91412" tIns="45706" rIns="91412" bIns="45706" numCol="1" anchor="t" anchorCtr="0" compatLnSpc="1"/>
              <a:lstStyle/>
              <a:p>
                <a:endParaRPr lang="zh-CN" altLang="en-US" dirty="0">
                  <a:solidFill>
                    <a:schemeClr val="bg1"/>
                  </a:solidFill>
                  <a:latin typeface="微软雅黑" panose="020B0503020204020204" pitchFamily="34" charset="-122"/>
                </a:endParaRPr>
              </a:p>
            </p:txBody>
          </p:sp>
          <p:sp>
            <p:nvSpPr>
              <p:cNvPr id="119" name="Rectangle 666"/>
              <p:cNvSpPr>
                <a:spLocks noChangeArrowheads="1"/>
              </p:cNvSpPr>
              <p:nvPr/>
            </p:nvSpPr>
            <p:spPr bwMode="auto">
              <a:xfrm>
                <a:off x="1814153" y="5956020"/>
                <a:ext cx="37053" cy="75354"/>
              </a:xfrm>
              <a:prstGeom prst="rect">
                <a:avLst/>
              </a:prstGeom>
              <a:solidFill>
                <a:srgbClr val="40F15B"/>
              </a:solidFill>
              <a:ln>
                <a:noFill/>
              </a:ln>
            </p:spPr>
            <p:txBody>
              <a:bodyPr vert="horz" wrap="square" lIns="91412" tIns="45706" rIns="91412" bIns="45706" numCol="1" anchor="t" anchorCtr="0" compatLnSpc="1"/>
              <a:lstStyle/>
              <a:p>
                <a:endParaRPr lang="zh-CN" altLang="en-US" dirty="0">
                  <a:solidFill>
                    <a:schemeClr val="bg1"/>
                  </a:solidFill>
                  <a:latin typeface="微软雅黑" panose="020B0503020204020204" pitchFamily="34" charset="-122"/>
                </a:endParaRPr>
              </a:p>
            </p:txBody>
          </p:sp>
          <p:sp>
            <p:nvSpPr>
              <p:cNvPr id="120" name="Rectangle 667"/>
              <p:cNvSpPr>
                <a:spLocks noChangeArrowheads="1"/>
              </p:cNvSpPr>
              <p:nvPr/>
            </p:nvSpPr>
            <p:spPr bwMode="auto">
              <a:xfrm>
                <a:off x="1875025" y="5919081"/>
                <a:ext cx="37053" cy="112292"/>
              </a:xfrm>
              <a:prstGeom prst="rect">
                <a:avLst/>
              </a:prstGeom>
              <a:solidFill>
                <a:srgbClr val="40F15B"/>
              </a:solidFill>
              <a:ln>
                <a:noFill/>
              </a:ln>
            </p:spPr>
            <p:txBody>
              <a:bodyPr vert="horz" wrap="square" lIns="91412" tIns="45706" rIns="91412" bIns="45706" numCol="1" anchor="t" anchorCtr="0" compatLnSpc="1"/>
              <a:lstStyle/>
              <a:p>
                <a:endParaRPr lang="zh-CN" altLang="en-US" dirty="0">
                  <a:solidFill>
                    <a:schemeClr val="bg1"/>
                  </a:solidFill>
                  <a:latin typeface="微软雅黑" panose="020B0503020204020204" pitchFamily="34" charset="-122"/>
                </a:endParaRPr>
              </a:p>
            </p:txBody>
          </p:sp>
          <p:sp>
            <p:nvSpPr>
              <p:cNvPr id="121" name="Rectangle 668"/>
              <p:cNvSpPr>
                <a:spLocks noChangeArrowheads="1"/>
              </p:cNvSpPr>
              <p:nvPr/>
            </p:nvSpPr>
            <p:spPr bwMode="auto">
              <a:xfrm>
                <a:off x="1937220" y="5882143"/>
                <a:ext cx="37053" cy="149231"/>
              </a:xfrm>
              <a:prstGeom prst="rect">
                <a:avLst/>
              </a:prstGeom>
              <a:solidFill>
                <a:srgbClr val="40F15B"/>
              </a:solidFill>
              <a:ln>
                <a:noFill/>
              </a:ln>
            </p:spPr>
            <p:txBody>
              <a:bodyPr vert="horz" wrap="square" lIns="91412" tIns="45706" rIns="91412" bIns="45706" numCol="1" anchor="t" anchorCtr="0" compatLnSpc="1"/>
              <a:lstStyle/>
              <a:p>
                <a:endParaRPr lang="zh-CN" altLang="en-US" dirty="0">
                  <a:solidFill>
                    <a:schemeClr val="bg1"/>
                  </a:solidFill>
                  <a:latin typeface="微软雅黑" panose="020B0503020204020204" pitchFamily="34" charset="-122"/>
                </a:endParaRPr>
              </a:p>
            </p:txBody>
          </p:sp>
          <p:sp>
            <p:nvSpPr>
              <p:cNvPr id="122" name="Rectangle 669"/>
              <p:cNvSpPr>
                <a:spLocks noChangeArrowheads="1"/>
              </p:cNvSpPr>
              <p:nvPr/>
            </p:nvSpPr>
            <p:spPr bwMode="auto">
              <a:xfrm>
                <a:off x="1998093" y="5845204"/>
                <a:ext cx="37053" cy="186169"/>
              </a:xfrm>
              <a:prstGeom prst="rect">
                <a:avLst/>
              </a:prstGeom>
              <a:solidFill>
                <a:srgbClr val="40F15B"/>
              </a:solidFill>
              <a:ln>
                <a:noFill/>
              </a:ln>
            </p:spPr>
            <p:txBody>
              <a:bodyPr vert="horz" wrap="square" lIns="91412" tIns="45706" rIns="91412" bIns="45706" numCol="1" anchor="t" anchorCtr="0" compatLnSpc="1"/>
              <a:lstStyle/>
              <a:p>
                <a:endParaRPr lang="zh-CN" altLang="en-US" dirty="0">
                  <a:solidFill>
                    <a:schemeClr val="bg1"/>
                  </a:solidFill>
                  <a:latin typeface="微软雅黑" panose="020B0503020204020204" pitchFamily="34" charset="-122"/>
                </a:endParaRPr>
              </a:p>
            </p:txBody>
          </p:sp>
        </p:grpSp>
        <p:grpSp>
          <p:nvGrpSpPr>
            <p:cNvPr id="115" name="组合 114"/>
            <p:cNvGrpSpPr/>
            <p:nvPr/>
          </p:nvGrpSpPr>
          <p:grpSpPr>
            <a:xfrm>
              <a:off x="743454" y="3730957"/>
              <a:ext cx="3435454" cy="1088744"/>
              <a:chOff x="1364882" y="2193504"/>
              <a:chExt cx="3435454" cy="1088744"/>
            </a:xfrm>
          </p:grpSpPr>
          <p:sp>
            <p:nvSpPr>
              <p:cNvPr id="116" name="文本框 115"/>
              <p:cNvSpPr txBox="1"/>
              <p:nvPr/>
            </p:nvSpPr>
            <p:spPr>
              <a:xfrm>
                <a:off x="2876002"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chemeClr val="bg1"/>
                    </a:solidFill>
                    <a:latin typeface="微软雅黑" panose="020B0503020204020204" pitchFamily="34" charset="-122"/>
                    <a:ea typeface="微软雅黑" panose="020B0503020204020204" pitchFamily="34" charset="-122"/>
                  </a:rPr>
                  <a:t>在此添加标题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7" name="TextBox 10"/>
              <p:cNvSpPr>
                <a:spLocks noChangeArrowheads="1"/>
              </p:cNvSpPr>
              <p:nvPr/>
            </p:nvSpPr>
            <p:spPr bwMode="auto">
              <a:xfrm>
                <a:off x="1364882" y="2438941"/>
                <a:ext cx="3272708" cy="84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fontAlgn="auto">
                  <a:lnSpc>
                    <a:spcPct val="130000"/>
                  </a:lnSpc>
                  <a:spcBef>
                    <a:spcPts val="0"/>
                  </a:spcBef>
                  <a:spcAft>
                    <a:spcPts val="0"/>
                  </a:spcAft>
                  <a:defRPr/>
                </a:pPr>
                <a:r>
                  <a:rPr lang="zh-CN" altLang="en-US" sz="900" b="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b="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123" name="组合 122"/>
          <p:cNvGrpSpPr/>
          <p:nvPr/>
        </p:nvGrpSpPr>
        <p:grpSpPr>
          <a:xfrm>
            <a:off x="3020036" y="1226141"/>
            <a:ext cx="772781" cy="527827"/>
            <a:chOff x="5165815" y="1157793"/>
            <a:chExt cx="1030514" cy="703770"/>
          </a:xfrm>
          <a:effectLst>
            <a:outerShdw blurRad="50800" dist="25400" dir="8100000" algn="tr" rotWithShape="0">
              <a:prstClr val="black">
                <a:alpha val="40000"/>
              </a:prstClr>
            </a:outerShdw>
          </a:effectLst>
        </p:grpSpPr>
        <p:sp>
          <p:nvSpPr>
            <p:cNvPr id="124" name="文本框 123"/>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chemeClr val="bg1"/>
                  </a:solidFill>
                  <a:latin typeface="汉仪菱心体简" panose="02010609000101010101" pitchFamily="49" charset="-122"/>
                  <a:ea typeface="汉仪菱心体简" panose="02010609000101010101" pitchFamily="49" charset="-122"/>
                </a:rPr>
                <a:t>01</a:t>
              </a:r>
              <a:endParaRPr lang="zh-CN" altLang="en-US" sz="2700" dirty="0">
                <a:solidFill>
                  <a:schemeClr val="bg1"/>
                </a:solidFill>
                <a:latin typeface="汉仪菱心体简" panose="02010609000101010101" pitchFamily="49" charset="-122"/>
                <a:ea typeface="汉仪菱心体简" panose="02010609000101010101" pitchFamily="49" charset="-122"/>
              </a:endParaRPr>
            </a:p>
          </p:txBody>
        </p:sp>
        <p:sp>
          <p:nvSpPr>
            <p:cNvPr id="125" name="文本框 124"/>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chemeClr val="bg1"/>
                  </a:solidFill>
                  <a:latin typeface="汉仪菱心体简" panose="02010609000101010101" pitchFamily="49" charset="-122"/>
                  <a:ea typeface="汉仪菱心体简" panose="02010609000101010101" pitchFamily="49" charset="-122"/>
                </a:rPr>
                <a:t>OPTION</a:t>
              </a:r>
              <a:endParaRPr lang="zh-CN" altLang="en-US" sz="700" dirty="0">
                <a:solidFill>
                  <a:schemeClr val="bg1"/>
                </a:solidFill>
                <a:latin typeface="汉仪菱心体简" panose="02010609000101010101" pitchFamily="49" charset="-122"/>
                <a:ea typeface="汉仪菱心体简" panose="0201060900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right)">
                                          <p:cBhvr>
                                            <p:cTn id="22" dur="900"/>
                                            <p:tgtEl>
                                              <p:spTgt spid="8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left)">
                                          <p:cBhvr>
                                            <p:cTn id="25" dur="1000"/>
                                            <p:tgtEl>
                                              <p:spTgt spid="81"/>
                                            </p:tgtEl>
                                          </p:cBhvr>
                                        </p:animEffect>
                                      </p:childTnLst>
                                    </p:cTn>
                                  </p:par>
                                  <p:par>
                                    <p:cTn id="26" presetID="42" presetClass="entr" presetSubtype="0" fill="hold" grpId="0" nodeType="withEffect">
                                      <p:stCondLst>
                                        <p:cond delay="90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1000"/>
                                            <p:tgtEl>
                                              <p:spTgt spid="79"/>
                                            </p:tgtEl>
                                          </p:cBhvr>
                                        </p:animEffect>
                                        <p:anim calcmode="lin" valueType="num">
                                          <p:cBhvr>
                                            <p:cTn id="29" dur="1000" fill="hold"/>
                                            <p:tgtEl>
                                              <p:spTgt spid="79"/>
                                            </p:tgtEl>
                                            <p:attrNameLst>
                                              <p:attrName>ppt_x</p:attrName>
                                            </p:attrNameLst>
                                          </p:cBhvr>
                                          <p:tavLst>
                                            <p:tav tm="0">
                                              <p:val>
                                                <p:strVal val="#ppt_x"/>
                                              </p:val>
                                            </p:tav>
                                            <p:tav tm="100000">
                                              <p:val>
                                                <p:strVal val="#ppt_x"/>
                                              </p:val>
                                            </p:tav>
                                          </p:tavLst>
                                        </p:anim>
                                        <p:anim calcmode="lin" valueType="num">
                                          <p:cBhvr>
                                            <p:cTn id="30" dur="1000" fill="hold"/>
                                            <p:tgtEl>
                                              <p:spTgt spid="7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90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1000"/>
                                            <p:tgtEl>
                                              <p:spTgt spid="80"/>
                                            </p:tgtEl>
                                          </p:cBhvr>
                                        </p:animEffect>
                                        <p:anim calcmode="lin" valueType="num">
                                          <p:cBhvr>
                                            <p:cTn id="34" dur="1000" fill="hold"/>
                                            <p:tgtEl>
                                              <p:spTgt spid="80"/>
                                            </p:tgtEl>
                                            <p:attrNameLst>
                                              <p:attrName>ppt_x</p:attrName>
                                            </p:attrNameLst>
                                          </p:cBhvr>
                                          <p:tavLst>
                                            <p:tav tm="0">
                                              <p:val>
                                                <p:strVal val="#ppt_x"/>
                                              </p:val>
                                            </p:tav>
                                            <p:tav tm="100000">
                                              <p:val>
                                                <p:strVal val="#ppt_x"/>
                                              </p:val>
                                            </p:tav>
                                          </p:tavLst>
                                        </p:anim>
                                        <p:anim calcmode="lin" valueType="num">
                                          <p:cBhvr>
                                            <p:cTn id="35" dur="1000" fill="hold"/>
                                            <p:tgtEl>
                                              <p:spTgt spid="80"/>
                                            </p:tgtEl>
                                            <p:attrNameLst>
                                              <p:attrName>ppt_y</p:attrName>
                                            </p:attrNameLst>
                                          </p:cBhvr>
                                          <p:tavLst>
                                            <p:tav tm="0">
                                              <p:val>
                                                <p:strVal val="#ppt_y+.1"/>
                                              </p:val>
                                            </p:tav>
                                            <p:tav tm="100000">
                                              <p:val>
                                                <p:strVal val="#ppt_y"/>
                                              </p:val>
                                            </p:tav>
                                          </p:tavLst>
                                        </p:anim>
                                      </p:childTnLst>
                                    </p:cTn>
                                  </p:par>
                                </p:childTnLst>
                              </p:cTn>
                            </p:par>
                            <p:par>
                              <p:cTn id="36" fill="hold">
                                <p:stCondLst>
                                  <p:cond delay="2300"/>
                                </p:stCondLst>
                                <p:childTnLst>
                                  <p:par>
                                    <p:cTn id="37" presetID="53" presetClass="entr" presetSubtype="16" fill="hold" nodeType="afterEffect">
                                      <p:stCondLst>
                                        <p:cond delay="0"/>
                                      </p:stCondLst>
                                      <p:childTnLst>
                                        <p:set>
                                          <p:cBhvr>
                                            <p:cTn id="38" dur="1" fill="hold">
                                              <p:stCondLst>
                                                <p:cond delay="0"/>
                                              </p:stCondLst>
                                            </p:cTn>
                                            <p:tgtEl>
                                              <p:spTgt spid="123"/>
                                            </p:tgtEl>
                                            <p:attrNameLst>
                                              <p:attrName>style.visibility</p:attrName>
                                            </p:attrNameLst>
                                          </p:cBhvr>
                                          <p:to>
                                            <p:strVal val="visible"/>
                                          </p:to>
                                        </p:set>
                                        <p:anim calcmode="lin" valueType="num">
                                          <p:cBhvr>
                                            <p:cTn id="39" dur="500" fill="hold"/>
                                            <p:tgtEl>
                                              <p:spTgt spid="123"/>
                                            </p:tgtEl>
                                            <p:attrNameLst>
                                              <p:attrName>ppt_w</p:attrName>
                                            </p:attrNameLst>
                                          </p:cBhvr>
                                          <p:tavLst>
                                            <p:tav tm="0">
                                              <p:val>
                                                <p:fltVal val="0"/>
                                              </p:val>
                                            </p:tav>
                                            <p:tav tm="100000">
                                              <p:val>
                                                <p:strVal val="#ppt_w"/>
                                              </p:val>
                                            </p:tav>
                                          </p:tavLst>
                                        </p:anim>
                                        <p:anim calcmode="lin" valueType="num">
                                          <p:cBhvr>
                                            <p:cTn id="40" dur="500" fill="hold"/>
                                            <p:tgtEl>
                                              <p:spTgt spid="123"/>
                                            </p:tgtEl>
                                            <p:attrNameLst>
                                              <p:attrName>ppt_h</p:attrName>
                                            </p:attrNameLst>
                                          </p:cBhvr>
                                          <p:tavLst>
                                            <p:tav tm="0">
                                              <p:val>
                                                <p:fltVal val="0"/>
                                              </p:val>
                                            </p:tav>
                                            <p:tav tm="100000">
                                              <p:val>
                                                <p:strVal val="#ppt_h"/>
                                              </p:val>
                                            </p:tav>
                                          </p:tavLst>
                                        </p:anim>
                                        <p:animEffect transition="in" filter="fade">
                                          <p:cBhvr>
                                            <p:cTn id="41" dur="500"/>
                                            <p:tgtEl>
                                              <p:spTgt spid="123"/>
                                            </p:tgtEl>
                                          </p:cBhvr>
                                        </p:animEffect>
                                      </p:childTnLst>
                                    </p:cTn>
                                  </p:par>
                                </p:childTnLst>
                              </p:cTn>
                            </p:par>
                            <p:par>
                              <p:cTn id="42" fill="hold">
                                <p:stCondLst>
                                  <p:cond delay="2800"/>
                                </p:stCondLst>
                                <p:childTnLst>
                                  <p:par>
                                    <p:cTn id="43" presetID="14" presetClass="entr" presetSubtype="10" fill="hold" nodeType="after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randombar(horizontal)">
                                          <p:cBhvr>
                                            <p:cTn id="45" dur="500"/>
                                            <p:tgtEl>
                                              <p:spTgt spid="106"/>
                                            </p:tgtEl>
                                          </p:cBhvr>
                                        </p:animEffect>
                                      </p:childTnLst>
                                    </p:cTn>
                                  </p:par>
                                </p:childTnLst>
                              </p:cTn>
                            </p:par>
                            <p:par>
                              <p:cTn id="46" fill="hold">
                                <p:stCondLst>
                                  <p:cond delay="3300"/>
                                </p:stCondLst>
                                <p:childTnLst>
                                  <p:par>
                                    <p:cTn id="47" presetID="53" presetClass="entr" presetSubtype="16" fill="hold"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3800"/>
                                </p:stCondLst>
                                <p:childTnLst>
                                  <p:par>
                                    <p:cTn id="53" presetID="14" presetClass="entr" presetSubtype="10" fill="hold"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randombar(horizontal)">
                                          <p:cBhvr>
                                            <p:cTn id="55" dur="500"/>
                                            <p:tgtEl>
                                              <p:spTgt spid="92"/>
                                            </p:tgtEl>
                                          </p:cBhvr>
                                        </p:animEffect>
                                      </p:childTnLst>
                                    </p:cTn>
                                  </p:par>
                                </p:childTnLst>
                              </p:cTn>
                            </p:par>
                            <p:par>
                              <p:cTn id="56" fill="hold">
                                <p:stCondLst>
                                  <p:cond delay="4300"/>
                                </p:stCondLst>
                                <p:childTnLst>
                                  <p:par>
                                    <p:cTn id="57" presetID="53" presetClass="entr" presetSubtype="16"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p:cTn id="59" dur="500" fill="hold"/>
                                            <p:tgtEl>
                                              <p:spTgt spid="89"/>
                                            </p:tgtEl>
                                            <p:attrNameLst>
                                              <p:attrName>ppt_w</p:attrName>
                                            </p:attrNameLst>
                                          </p:cBhvr>
                                          <p:tavLst>
                                            <p:tav tm="0">
                                              <p:val>
                                                <p:fltVal val="0"/>
                                              </p:val>
                                            </p:tav>
                                            <p:tav tm="100000">
                                              <p:val>
                                                <p:strVal val="#ppt_w"/>
                                              </p:val>
                                            </p:tav>
                                          </p:tavLst>
                                        </p:anim>
                                        <p:anim calcmode="lin" valueType="num">
                                          <p:cBhvr>
                                            <p:cTn id="60" dur="500" fill="hold"/>
                                            <p:tgtEl>
                                              <p:spTgt spid="89"/>
                                            </p:tgtEl>
                                            <p:attrNameLst>
                                              <p:attrName>ppt_h</p:attrName>
                                            </p:attrNameLst>
                                          </p:cBhvr>
                                          <p:tavLst>
                                            <p:tav tm="0">
                                              <p:val>
                                                <p:fltVal val="0"/>
                                              </p:val>
                                            </p:tav>
                                            <p:tav tm="100000">
                                              <p:val>
                                                <p:strVal val="#ppt_h"/>
                                              </p:val>
                                            </p:tav>
                                          </p:tavLst>
                                        </p:anim>
                                        <p:animEffect transition="in" filter="fade">
                                          <p:cBhvr>
                                            <p:cTn id="61" dur="500"/>
                                            <p:tgtEl>
                                              <p:spTgt spid="89"/>
                                            </p:tgtEl>
                                          </p:cBhvr>
                                        </p:animEffect>
                                      </p:childTnLst>
                                    </p:cTn>
                                  </p:par>
                                </p:childTnLst>
                              </p:cTn>
                            </p:par>
                            <p:par>
                              <p:cTn id="62" fill="hold">
                                <p:stCondLst>
                                  <p:cond delay="4800"/>
                                </p:stCondLst>
                                <p:childTnLst>
                                  <p:par>
                                    <p:cTn id="63" presetID="14" presetClass="entr" presetSubtype="10" fill="hold" nodeType="afterEffect">
                                      <p:stCondLst>
                                        <p:cond delay="0"/>
                                      </p:stCondLst>
                                      <p:childTnLst>
                                        <p:set>
                                          <p:cBhvr>
                                            <p:cTn id="64" dur="1" fill="hold">
                                              <p:stCondLst>
                                                <p:cond delay="0"/>
                                              </p:stCondLst>
                                            </p:cTn>
                                            <p:tgtEl>
                                              <p:spTgt spid="113"/>
                                            </p:tgtEl>
                                            <p:attrNameLst>
                                              <p:attrName>style.visibility</p:attrName>
                                            </p:attrNameLst>
                                          </p:cBhvr>
                                          <p:to>
                                            <p:strVal val="visible"/>
                                          </p:to>
                                        </p:set>
                                        <p:animEffect transition="in" filter="randombar(horizontal)">
                                          <p:cBhvr>
                                            <p:cTn id="65" dur="500"/>
                                            <p:tgtEl>
                                              <p:spTgt spid="113"/>
                                            </p:tgtEl>
                                          </p:cBhvr>
                                        </p:animEffect>
                                      </p:childTnLst>
                                    </p:cTn>
                                  </p:par>
                                </p:childTnLst>
                              </p:cTn>
                            </p:par>
                            <p:par>
                              <p:cTn id="66" fill="hold">
                                <p:stCondLst>
                                  <p:cond delay="5300"/>
                                </p:stCondLst>
                                <p:childTnLst>
                                  <p:par>
                                    <p:cTn id="67" presetID="53" presetClass="entr" presetSubtype="16"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 calcmode="lin" valueType="num">
                                          <p:cBhvr>
                                            <p:cTn id="69" dur="500" fill="hold"/>
                                            <p:tgtEl>
                                              <p:spTgt spid="86"/>
                                            </p:tgtEl>
                                            <p:attrNameLst>
                                              <p:attrName>ppt_w</p:attrName>
                                            </p:attrNameLst>
                                          </p:cBhvr>
                                          <p:tavLst>
                                            <p:tav tm="0">
                                              <p:val>
                                                <p:fltVal val="0"/>
                                              </p:val>
                                            </p:tav>
                                            <p:tav tm="100000">
                                              <p:val>
                                                <p:strVal val="#ppt_w"/>
                                              </p:val>
                                            </p:tav>
                                          </p:tavLst>
                                        </p:anim>
                                        <p:anim calcmode="lin" valueType="num">
                                          <p:cBhvr>
                                            <p:cTn id="70" dur="500" fill="hold"/>
                                            <p:tgtEl>
                                              <p:spTgt spid="86"/>
                                            </p:tgtEl>
                                            <p:attrNameLst>
                                              <p:attrName>ppt_h</p:attrName>
                                            </p:attrNameLst>
                                          </p:cBhvr>
                                          <p:tavLst>
                                            <p:tav tm="0">
                                              <p:val>
                                                <p:fltVal val="0"/>
                                              </p:val>
                                            </p:tav>
                                            <p:tav tm="100000">
                                              <p:val>
                                                <p:strVal val="#ppt_h"/>
                                              </p:val>
                                            </p:tav>
                                          </p:tavLst>
                                        </p:anim>
                                        <p:animEffect transition="in" filter="fade">
                                          <p:cBhvr>
                                            <p:cTn id="71" dur="500"/>
                                            <p:tgtEl>
                                              <p:spTgt spid="86"/>
                                            </p:tgtEl>
                                          </p:cBhvr>
                                        </p:animEffect>
                                      </p:childTnLst>
                                    </p:cTn>
                                  </p:par>
                                </p:childTnLst>
                              </p:cTn>
                            </p:par>
                            <p:par>
                              <p:cTn id="72" fill="hold">
                                <p:stCondLst>
                                  <p:cond delay="5800"/>
                                </p:stCondLst>
                                <p:childTnLst>
                                  <p:par>
                                    <p:cTn id="73" presetID="22" presetClass="entr" presetSubtype="4" fill="hold" nodeType="afterEffect">
                                      <p:stCondLst>
                                        <p:cond delay="0"/>
                                      </p:stCondLst>
                                      <p:childTnLst>
                                        <p:set>
                                          <p:cBhvr>
                                            <p:cTn id="74" dur="1" fill="hold">
                                              <p:stCondLst>
                                                <p:cond delay="0"/>
                                              </p:stCondLst>
                                            </p:cTn>
                                            <p:tgtEl>
                                              <p:spTgt spid="101"/>
                                            </p:tgtEl>
                                            <p:attrNameLst>
                                              <p:attrName>style.visibility</p:attrName>
                                            </p:attrNameLst>
                                          </p:cBhvr>
                                          <p:to>
                                            <p:strVal val="visible"/>
                                          </p:to>
                                        </p:set>
                                        <p:animEffect transition="in" filter="wipe(down)">
                                          <p:cBhvr>
                                            <p:cTn id="7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79" grpId="0" animBg="1"/>
          <p:bldP spid="80" grpId="0" animBg="1"/>
          <p:bldP spid="81" grpId="0" animBg="1"/>
          <p:bldP spid="8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right)">
                                          <p:cBhvr>
                                            <p:cTn id="22" dur="900"/>
                                            <p:tgtEl>
                                              <p:spTgt spid="8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left)">
                                          <p:cBhvr>
                                            <p:cTn id="25" dur="1000"/>
                                            <p:tgtEl>
                                              <p:spTgt spid="81"/>
                                            </p:tgtEl>
                                          </p:cBhvr>
                                        </p:animEffect>
                                      </p:childTnLst>
                                    </p:cTn>
                                  </p:par>
                                  <p:par>
                                    <p:cTn id="26" presetID="42" presetClass="entr" presetSubtype="0" fill="hold" grpId="0" nodeType="withEffect">
                                      <p:stCondLst>
                                        <p:cond delay="90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1000"/>
                                            <p:tgtEl>
                                              <p:spTgt spid="79"/>
                                            </p:tgtEl>
                                          </p:cBhvr>
                                        </p:animEffect>
                                        <p:anim calcmode="lin" valueType="num">
                                          <p:cBhvr>
                                            <p:cTn id="29" dur="1000" fill="hold"/>
                                            <p:tgtEl>
                                              <p:spTgt spid="79"/>
                                            </p:tgtEl>
                                            <p:attrNameLst>
                                              <p:attrName>ppt_x</p:attrName>
                                            </p:attrNameLst>
                                          </p:cBhvr>
                                          <p:tavLst>
                                            <p:tav tm="0">
                                              <p:val>
                                                <p:strVal val="#ppt_x"/>
                                              </p:val>
                                            </p:tav>
                                            <p:tav tm="100000">
                                              <p:val>
                                                <p:strVal val="#ppt_x"/>
                                              </p:val>
                                            </p:tav>
                                          </p:tavLst>
                                        </p:anim>
                                        <p:anim calcmode="lin" valueType="num">
                                          <p:cBhvr>
                                            <p:cTn id="30" dur="1000" fill="hold"/>
                                            <p:tgtEl>
                                              <p:spTgt spid="7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90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1000"/>
                                            <p:tgtEl>
                                              <p:spTgt spid="80"/>
                                            </p:tgtEl>
                                          </p:cBhvr>
                                        </p:animEffect>
                                        <p:anim calcmode="lin" valueType="num">
                                          <p:cBhvr>
                                            <p:cTn id="34" dur="1000" fill="hold"/>
                                            <p:tgtEl>
                                              <p:spTgt spid="80"/>
                                            </p:tgtEl>
                                            <p:attrNameLst>
                                              <p:attrName>ppt_x</p:attrName>
                                            </p:attrNameLst>
                                          </p:cBhvr>
                                          <p:tavLst>
                                            <p:tav tm="0">
                                              <p:val>
                                                <p:strVal val="#ppt_x"/>
                                              </p:val>
                                            </p:tav>
                                            <p:tav tm="100000">
                                              <p:val>
                                                <p:strVal val="#ppt_x"/>
                                              </p:val>
                                            </p:tav>
                                          </p:tavLst>
                                        </p:anim>
                                        <p:anim calcmode="lin" valueType="num">
                                          <p:cBhvr>
                                            <p:cTn id="35" dur="1000" fill="hold"/>
                                            <p:tgtEl>
                                              <p:spTgt spid="80"/>
                                            </p:tgtEl>
                                            <p:attrNameLst>
                                              <p:attrName>ppt_y</p:attrName>
                                            </p:attrNameLst>
                                          </p:cBhvr>
                                          <p:tavLst>
                                            <p:tav tm="0">
                                              <p:val>
                                                <p:strVal val="#ppt_y+.1"/>
                                              </p:val>
                                            </p:tav>
                                            <p:tav tm="100000">
                                              <p:val>
                                                <p:strVal val="#ppt_y"/>
                                              </p:val>
                                            </p:tav>
                                          </p:tavLst>
                                        </p:anim>
                                      </p:childTnLst>
                                    </p:cTn>
                                  </p:par>
                                </p:childTnLst>
                              </p:cTn>
                            </p:par>
                            <p:par>
                              <p:cTn id="36" fill="hold">
                                <p:stCondLst>
                                  <p:cond delay="2300"/>
                                </p:stCondLst>
                                <p:childTnLst>
                                  <p:par>
                                    <p:cTn id="37" presetID="53" presetClass="entr" presetSubtype="16" fill="hold" nodeType="afterEffect">
                                      <p:stCondLst>
                                        <p:cond delay="0"/>
                                      </p:stCondLst>
                                      <p:childTnLst>
                                        <p:set>
                                          <p:cBhvr>
                                            <p:cTn id="38" dur="1" fill="hold">
                                              <p:stCondLst>
                                                <p:cond delay="0"/>
                                              </p:stCondLst>
                                            </p:cTn>
                                            <p:tgtEl>
                                              <p:spTgt spid="123"/>
                                            </p:tgtEl>
                                            <p:attrNameLst>
                                              <p:attrName>style.visibility</p:attrName>
                                            </p:attrNameLst>
                                          </p:cBhvr>
                                          <p:to>
                                            <p:strVal val="visible"/>
                                          </p:to>
                                        </p:set>
                                        <p:anim calcmode="lin" valueType="num">
                                          <p:cBhvr>
                                            <p:cTn id="39" dur="500" fill="hold"/>
                                            <p:tgtEl>
                                              <p:spTgt spid="123"/>
                                            </p:tgtEl>
                                            <p:attrNameLst>
                                              <p:attrName>ppt_w</p:attrName>
                                            </p:attrNameLst>
                                          </p:cBhvr>
                                          <p:tavLst>
                                            <p:tav tm="0">
                                              <p:val>
                                                <p:fltVal val="0"/>
                                              </p:val>
                                            </p:tav>
                                            <p:tav tm="100000">
                                              <p:val>
                                                <p:strVal val="#ppt_w"/>
                                              </p:val>
                                            </p:tav>
                                          </p:tavLst>
                                        </p:anim>
                                        <p:anim calcmode="lin" valueType="num">
                                          <p:cBhvr>
                                            <p:cTn id="40" dur="500" fill="hold"/>
                                            <p:tgtEl>
                                              <p:spTgt spid="123"/>
                                            </p:tgtEl>
                                            <p:attrNameLst>
                                              <p:attrName>ppt_h</p:attrName>
                                            </p:attrNameLst>
                                          </p:cBhvr>
                                          <p:tavLst>
                                            <p:tav tm="0">
                                              <p:val>
                                                <p:fltVal val="0"/>
                                              </p:val>
                                            </p:tav>
                                            <p:tav tm="100000">
                                              <p:val>
                                                <p:strVal val="#ppt_h"/>
                                              </p:val>
                                            </p:tav>
                                          </p:tavLst>
                                        </p:anim>
                                        <p:animEffect transition="in" filter="fade">
                                          <p:cBhvr>
                                            <p:cTn id="41" dur="500"/>
                                            <p:tgtEl>
                                              <p:spTgt spid="123"/>
                                            </p:tgtEl>
                                          </p:cBhvr>
                                        </p:animEffect>
                                      </p:childTnLst>
                                    </p:cTn>
                                  </p:par>
                                </p:childTnLst>
                              </p:cTn>
                            </p:par>
                            <p:par>
                              <p:cTn id="42" fill="hold">
                                <p:stCondLst>
                                  <p:cond delay="2800"/>
                                </p:stCondLst>
                                <p:childTnLst>
                                  <p:par>
                                    <p:cTn id="43" presetID="14" presetClass="entr" presetSubtype="10" fill="hold" nodeType="after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randombar(horizontal)">
                                          <p:cBhvr>
                                            <p:cTn id="45" dur="500"/>
                                            <p:tgtEl>
                                              <p:spTgt spid="106"/>
                                            </p:tgtEl>
                                          </p:cBhvr>
                                        </p:animEffect>
                                      </p:childTnLst>
                                    </p:cTn>
                                  </p:par>
                                </p:childTnLst>
                              </p:cTn>
                            </p:par>
                            <p:par>
                              <p:cTn id="46" fill="hold">
                                <p:stCondLst>
                                  <p:cond delay="3300"/>
                                </p:stCondLst>
                                <p:childTnLst>
                                  <p:par>
                                    <p:cTn id="47" presetID="53" presetClass="entr" presetSubtype="16" fill="hold"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3800"/>
                                </p:stCondLst>
                                <p:childTnLst>
                                  <p:par>
                                    <p:cTn id="53" presetID="14" presetClass="entr" presetSubtype="10" fill="hold"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randombar(horizontal)">
                                          <p:cBhvr>
                                            <p:cTn id="55" dur="500"/>
                                            <p:tgtEl>
                                              <p:spTgt spid="92"/>
                                            </p:tgtEl>
                                          </p:cBhvr>
                                        </p:animEffect>
                                      </p:childTnLst>
                                    </p:cTn>
                                  </p:par>
                                </p:childTnLst>
                              </p:cTn>
                            </p:par>
                            <p:par>
                              <p:cTn id="56" fill="hold">
                                <p:stCondLst>
                                  <p:cond delay="4300"/>
                                </p:stCondLst>
                                <p:childTnLst>
                                  <p:par>
                                    <p:cTn id="57" presetID="53" presetClass="entr" presetSubtype="16"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p:cTn id="59" dur="500" fill="hold"/>
                                            <p:tgtEl>
                                              <p:spTgt spid="89"/>
                                            </p:tgtEl>
                                            <p:attrNameLst>
                                              <p:attrName>ppt_w</p:attrName>
                                            </p:attrNameLst>
                                          </p:cBhvr>
                                          <p:tavLst>
                                            <p:tav tm="0">
                                              <p:val>
                                                <p:fltVal val="0"/>
                                              </p:val>
                                            </p:tav>
                                            <p:tav tm="100000">
                                              <p:val>
                                                <p:strVal val="#ppt_w"/>
                                              </p:val>
                                            </p:tav>
                                          </p:tavLst>
                                        </p:anim>
                                        <p:anim calcmode="lin" valueType="num">
                                          <p:cBhvr>
                                            <p:cTn id="60" dur="500" fill="hold"/>
                                            <p:tgtEl>
                                              <p:spTgt spid="89"/>
                                            </p:tgtEl>
                                            <p:attrNameLst>
                                              <p:attrName>ppt_h</p:attrName>
                                            </p:attrNameLst>
                                          </p:cBhvr>
                                          <p:tavLst>
                                            <p:tav tm="0">
                                              <p:val>
                                                <p:fltVal val="0"/>
                                              </p:val>
                                            </p:tav>
                                            <p:tav tm="100000">
                                              <p:val>
                                                <p:strVal val="#ppt_h"/>
                                              </p:val>
                                            </p:tav>
                                          </p:tavLst>
                                        </p:anim>
                                        <p:animEffect transition="in" filter="fade">
                                          <p:cBhvr>
                                            <p:cTn id="61" dur="500"/>
                                            <p:tgtEl>
                                              <p:spTgt spid="89"/>
                                            </p:tgtEl>
                                          </p:cBhvr>
                                        </p:animEffect>
                                      </p:childTnLst>
                                    </p:cTn>
                                  </p:par>
                                </p:childTnLst>
                              </p:cTn>
                            </p:par>
                            <p:par>
                              <p:cTn id="62" fill="hold">
                                <p:stCondLst>
                                  <p:cond delay="4800"/>
                                </p:stCondLst>
                                <p:childTnLst>
                                  <p:par>
                                    <p:cTn id="63" presetID="14" presetClass="entr" presetSubtype="10" fill="hold" nodeType="afterEffect">
                                      <p:stCondLst>
                                        <p:cond delay="0"/>
                                      </p:stCondLst>
                                      <p:childTnLst>
                                        <p:set>
                                          <p:cBhvr>
                                            <p:cTn id="64" dur="1" fill="hold">
                                              <p:stCondLst>
                                                <p:cond delay="0"/>
                                              </p:stCondLst>
                                            </p:cTn>
                                            <p:tgtEl>
                                              <p:spTgt spid="113"/>
                                            </p:tgtEl>
                                            <p:attrNameLst>
                                              <p:attrName>style.visibility</p:attrName>
                                            </p:attrNameLst>
                                          </p:cBhvr>
                                          <p:to>
                                            <p:strVal val="visible"/>
                                          </p:to>
                                        </p:set>
                                        <p:animEffect transition="in" filter="randombar(horizontal)">
                                          <p:cBhvr>
                                            <p:cTn id="65" dur="500"/>
                                            <p:tgtEl>
                                              <p:spTgt spid="113"/>
                                            </p:tgtEl>
                                          </p:cBhvr>
                                        </p:animEffect>
                                      </p:childTnLst>
                                    </p:cTn>
                                  </p:par>
                                </p:childTnLst>
                              </p:cTn>
                            </p:par>
                            <p:par>
                              <p:cTn id="66" fill="hold">
                                <p:stCondLst>
                                  <p:cond delay="5300"/>
                                </p:stCondLst>
                                <p:childTnLst>
                                  <p:par>
                                    <p:cTn id="67" presetID="53" presetClass="entr" presetSubtype="16"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 calcmode="lin" valueType="num">
                                          <p:cBhvr>
                                            <p:cTn id="69" dur="500" fill="hold"/>
                                            <p:tgtEl>
                                              <p:spTgt spid="86"/>
                                            </p:tgtEl>
                                            <p:attrNameLst>
                                              <p:attrName>ppt_w</p:attrName>
                                            </p:attrNameLst>
                                          </p:cBhvr>
                                          <p:tavLst>
                                            <p:tav tm="0">
                                              <p:val>
                                                <p:fltVal val="0"/>
                                              </p:val>
                                            </p:tav>
                                            <p:tav tm="100000">
                                              <p:val>
                                                <p:strVal val="#ppt_w"/>
                                              </p:val>
                                            </p:tav>
                                          </p:tavLst>
                                        </p:anim>
                                        <p:anim calcmode="lin" valueType="num">
                                          <p:cBhvr>
                                            <p:cTn id="70" dur="500" fill="hold"/>
                                            <p:tgtEl>
                                              <p:spTgt spid="86"/>
                                            </p:tgtEl>
                                            <p:attrNameLst>
                                              <p:attrName>ppt_h</p:attrName>
                                            </p:attrNameLst>
                                          </p:cBhvr>
                                          <p:tavLst>
                                            <p:tav tm="0">
                                              <p:val>
                                                <p:fltVal val="0"/>
                                              </p:val>
                                            </p:tav>
                                            <p:tav tm="100000">
                                              <p:val>
                                                <p:strVal val="#ppt_h"/>
                                              </p:val>
                                            </p:tav>
                                          </p:tavLst>
                                        </p:anim>
                                        <p:animEffect transition="in" filter="fade">
                                          <p:cBhvr>
                                            <p:cTn id="71" dur="500"/>
                                            <p:tgtEl>
                                              <p:spTgt spid="86"/>
                                            </p:tgtEl>
                                          </p:cBhvr>
                                        </p:animEffect>
                                      </p:childTnLst>
                                    </p:cTn>
                                  </p:par>
                                </p:childTnLst>
                              </p:cTn>
                            </p:par>
                            <p:par>
                              <p:cTn id="72" fill="hold">
                                <p:stCondLst>
                                  <p:cond delay="5800"/>
                                </p:stCondLst>
                                <p:childTnLst>
                                  <p:par>
                                    <p:cTn id="73" presetID="22" presetClass="entr" presetSubtype="4" fill="hold" nodeType="afterEffect">
                                      <p:stCondLst>
                                        <p:cond delay="0"/>
                                      </p:stCondLst>
                                      <p:childTnLst>
                                        <p:set>
                                          <p:cBhvr>
                                            <p:cTn id="74" dur="1" fill="hold">
                                              <p:stCondLst>
                                                <p:cond delay="0"/>
                                              </p:stCondLst>
                                            </p:cTn>
                                            <p:tgtEl>
                                              <p:spTgt spid="101"/>
                                            </p:tgtEl>
                                            <p:attrNameLst>
                                              <p:attrName>style.visibility</p:attrName>
                                            </p:attrNameLst>
                                          </p:cBhvr>
                                          <p:to>
                                            <p:strVal val="visible"/>
                                          </p:to>
                                        </p:set>
                                        <p:animEffect transition="in" filter="wipe(down)">
                                          <p:cBhvr>
                                            <p:cTn id="7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79" grpId="0" animBg="1"/>
          <p:bldP spid="80" grpId="0" animBg="1"/>
          <p:bldP spid="81" grpId="0" animBg="1"/>
          <p:bldP spid="8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Freeform 16"/>
          <p:cNvSpPr>
            <a:spLocks noEditPoints="1"/>
          </p:cNvSpPr>
          <p:nvPr/>
        </p:nvSpPr>
        <p:spPr bwMode="auto">
          <a:xfrm>
            <a:off x="5516562" y="1975763"/>
            <a:ext cx="236017" cy="234819"/>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schemeClr val="bg1"/>
              </a:solidFill>
            </a:endParaRPr>
          </a:p>
        </p:txBody>
      </p:sp>
      <p:grpSp>
        <p:nvGrpSpPr>
          <p:cNvPr id="13" name="组合 12"/>
          <p:cNvGrpSpPr/>
          <p:nvPr/>
        </p:nvGrpSpPr>
        <p:grpSpPr>
          <a:xfrm>
            <a:off x="5464988" y="2002741"/>
            <a:ext cx="2343031" cy="351893"/>
            <a:chOff x="7285702" y="2315256"/>
            <a:chExt cx="3123634" cy="469300"/>
          </a:xfrm>
        </p:grpSpPr>
        <p:sp>
          <p:nvSpPr>
            <p:cNvPr id="14" name="Freeform 16"/>
            <p:cNvSpPr>
              <a:spLocks noEditPoints="1"/>
            </p:cNvSpPr>
            <p:nvPr/>
          </p:nvSpPr>
          <p:spPr bwMode="auto">
            <a:xfrm>
              <a:off x="10191576" y="2567822"/>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schemeClr val="bg1"/>
                </a:solidFill>
              </a:endParaRPr>
            </a:p>
          </p:txBody>
        </p:sp>
        <p:grpSp>
          <p:nvGrpSpPr>
            <p:cNvPr id="15" name="组合 14"/>
            <p:cNvGrpSpPr/>
            <p:nvPr/>
          </p:nvGrpSpPr>
          <p:grpSpPr>
            <a:xfrm>
              <a:off x="7285702" y="2315256"/>
              <a:ext cx="2912224" cy="429601"/>
              <a:chOff x="7285702" y="2315256"/>
              <a:chExt cx="2912224" cy="429601"/>
            </a:xfrm>
          </p:grpSpPr>
          <p:sp>
            <p:nvSpPr>
              <p:cNvPr id="16" name="任意多边形 15"/>
              <p:cNvSpPr/>
              <p:nvPr/>
            </p:nvSpPr>
            <p:spPr>
              <a:xfrm rot="2700000" flipH="1">
                <a:off x="7085301" y="2515657"/>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7" name="矩形 16"/>
              <p:cNvSpPr/>
              <p:nvPr/>
            </p:nvSpPr>
            <p:spPr>
              <a:xfrm flipH="1">
                <a:off x="7442294" y="2664258"/>
                <a:ext cx="2755632"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grpSp>
      <p:sp>
        <p:nvSpPr>
          <p:cNvPr id="18" name="Freeform 16"/>
          <p:cNvSpPr>
            <a:spLocks noEditPoints="1"/>
          </p:cNvSpPr>
          <p:nvPr/>
        </p:nvSpPr>
        <p:spPr bwMode="auto">
          <a:xfrm>
            <a:off x="5785678" y="3720035"/>
            <a:ext cx="236017" cy="234819"/>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schemeClr val="bg1"/>
              </a:solidFill>
            </a:endParaRPr>
          </a:p>
        </p:txBody>
      </p:sp>
      <p:grpSp>
        <p:nvGrpSpPr>
          <p:cNvPr id="19" name="组合 18"/>
          <p:cNvGrpSpPr/>
          <p:nvPr/>
        </p:nvGrpSpPr>
        <p:grpSpPr>
          <a:xfrm>
            <a:off x="5734105" y="3747012"/>
            <a:ext cx="2025967" cy="351893"/>
            <a:chOff x="7644477" y="4641489"/>
            <a:chExt cx="2700937" cy="469300"/>
          </a:xfrm>
        </p:grpSpPr>
        <p:grpSp>
          <p:nvGrpSpPr>
            <p:cNvPr id="20" name="组合 19"/>
            <p:cNvGrpSpPr/>
            <p:nvPr/>
          </p:nvGrpSpPr>
          <p:grpSpPr>
            <a:xfrm>
              <a:off x="7644477" y="4641489"/>
              <a:ext cx="2488890" cy="429601"/>
              <a:chOff x="7644477" y="4641489"/>
              <a:chExt cx="2488890" cy="429601"/>
            </a:xfrm>
          </p:grpSpPr>
          <p:sp>
            <p:nvSpPr>
              <p:cNvPr id="22" name="矩形 21"/>
              <p:cNvSpPr/>
              <p:nvPr/>
            </p:nvSpPr>
            <p:spPr>
              <a:xfrm flipH="1">
                <a:off x="7800060" y="4990491"/>
                <a:ext cx="2333307"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3" name="任意多边形 22"/>
              <p:cNvSpPr/>
              <p:nvPr/>
            </p:nvSpPr>
            <p:spPr>
              <a:xfrm rot="2700000" flipH="1">
                <a:off x="7444076" y="4841890"/>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sp>
          <p:nvSpPr>
            <p:cNvPr id="21" name="Freeform 16"/>
            <p:cNvSpPr>
              <a:spLocks noEditPoints="1"/>
            </p:cNvSpPr>
            <p:nvPr/>
          </p:nvSpPr>
          <p:spPr bwMode="auto">
            <a:xfrm>
              <a:off x="10127654" y="4894055"/>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schemeClr val="bg1"/>
                </a:solidFill>
              </a:endParaRPr>
            </a:p>
          </p:txBody>
        </p:sp>
      </p:grpSp>
      <p:sp>
        <p:nvSpPr>
          <p:cNvPr id="24" name="Freeform 16"/>
          <p:cNvSpPr>
            <a:spLocks noEditPoints="1"/>
          </p:cNvSpPr>
          <p:nvPr/>
        </p:nvSpPr>
        <p:spPr bwMode="auto">
          <a:xfrm flipH="1" flipV="1">
            <a:off x="2907814" y="2507978"/>
            <a:ext cx="236017" cy="234819"/>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schemeClr val="bg1"/>
              </a:solidFill>
            </a:endParaRPr>
          </a:p>
        </p:txBody>
      </p:sp>
      <p:grpSp>
        <p:nvGrpSpPr>
          <p:cNvPr id="25" name="组合 24"/>
          <p:cNvGrpSpPr/>
          <p:nvPr/>
        </p:nvGrpSpPr>
        <p:grpSpPr>
          <a:xfrm>
            <a:off x="791087" y="2406502"/>
            <a:ext cx="2418618" cy="354905"/>
            <a:chOff x="1054646" y="2853730"/>
            <a:chExt cx="3224404" cy="473316"/>
          </a:xfrm>
        </p:grpSpPr>
        <p:grpSp>
          <p:nvGrpSpPr>
            <p:cNvPr id="26" name="组合 25"/>
            <p:cNvGrpSpPr/>
            <p:nvPr/>
          </p:nvGrpSpPr>
          <p:grpSpPr>
            <a:xfrm>
              <a:off x="1270669" y="2897445"/>
              <a:ext cx="3008381" cy="429601"/>
              <a:chOff x="1414685" y="2583842"/>
              <a:chExt cx="3008381" cy="429601"/>
            </a:xfrm>
          </p:grpSpPr>
          <p:sp>
            <p:nvSpPr>
              <p:cNvPr id="28" name="矩形 27"/>
              <p:cNvSpPr/>
              <p:nvPr/>
            </p:nvSpPr>
            <p:spPr>
              <a:xfrm flipV="1">
                <a:off x="1414685" y="2641741"/>
                <a:ext cx="2852495" cy="216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9" name="任意多边形 28"/>
              <p:cNvSpPr/>
              <p:nvPr/>
            </p:nvSpPr>
            <p:spPr>
              <a:xfrm rot="2700000" flipV="1">
                <a:off x="4193865" y="2784243"/>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sp>
          <p:nvSpPr>
            <p:cNvPr id="27" name="Freeform 16"/>
            <p:cNvSpPr>
              <a:spLocks noEditPoints="1"/>
            </p:cNvSpPr>
            <p:nvPr/>
          </p:nvSpPr>
          <p:spPr bwMode="auto">
            <a:xfrm flipH="1" flipV="1">
              <a:off x="1054646" y="2853730"/>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schemeClr val="bg1"/>
                </a:solidFill>
              </a:endParaRPr>
            </a:p>
          </p:txBody>
        </p:sp>
      </p:grpSp>
      <p:sp>
        <p:nvSpPr>
          <p:cNvPr id="30" name="Freeform 16"/>
          <p:cNvSpPr>
            <a:spLocks noEditPoints="1"/>
          </p:cNvSpPr>
          <p:nvPr/>
        </p:nvSpPr>
        <p:spPr bwMode="auto">
          <a:xfrm flipH="1" flipV="1">
            <a:off x="3452583" y="4023717"/>
            <a:ext cx="236017" cy="234819"/>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schemeClr val="bg1"/>
              </a:solidFill>
            </a:endParaRPr>
          </a:p>
        </p:txBody>
      </p:sp>
      <p:grpSp>
        <p:nvGrpSpPr>
          <p:cNvPr id="31" name="组合 30"/>
          <p:cNvGrpSpPr/>
          <p:nvPr/>
        </p:nvGrpSpPr>
        <p:grpSpPr>
          <a:xfrm>
            <a:off x="897812" y="3915790"/>
            <a:ext cx="2853363" cy="356540"/>
            <a:chOff x="1196926" y="4866578"/>
            <a:chExt cx="3803989" cy="475497"/>
          </a:xfrm>
        </p:grpSpPr>
        <p:grpSp>
          <p:nvGrpSpPr>
            <p:cNvPr id="32" name="组合 31"/>
            <p:cNvGrpSpPr/>
            <p:nvPr/>
          </p:nvGrpSpPr>
          <p:grpSpPr>
            <a:xfrm>
              <a:off x="1414686" y="4912474"/>
              <a:ext cx="3586229" cy="429601"/>
              <a:chOff x="1414686" y="4912474"/>
              <a:chExt cx="3586229" cy="429601"/>
            </a:xfrm>
          </p:grpSpPr>
          <p:sp>
            <p:nvSpPr>
              <p:cNvPr id="34" name="矩形 33"/>
              <p:cNvSpPr/>
              <p:nvPr/>
            </p:nvSpPr>
            <p:spPr>
              <a:xfrm flipV="1">
                <a:off x="1414686" y="4964274"/>
                <a:ext cx="3420000"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35" name="任意多边形 34"/>
              <p:cNvSpPr/>
              <p:nvPr/>
            </p:nvSpPr>
            <p:spPr>
              <a:xfrm rot="2700000" flipV="1">
                <a:off x="4771714" y="5112875"/>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sp>
          <p:nvSpPr>
            <p:cNvPr id="33" name="Freeform 16"/>
            <p:cNvSpPr>
              <a:spLocks noEditPoints="1"/>
            </p:cNvSpPr>
            <p:nvPr/>
          </p:nvSpPr>
          <p:spPr bwMode="auto">
            <a:xfrm flipH="1" flipV="1">
              <a:off x="1196926" y="4866578"/>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schemeClr val="bg1"/>
                </a:solidFill>
              </a:endParaRPr>
            </a:p>
          </p:txBody>
        </p:sp>
      </p:grpSp>
      <p:grpSp>
        <p:nvGrpSpPr>
          <p:cNvPr id="36" name="组合 35"/>
          <p:cNvGrpSpPr/>
          <p:nvPr/>
        </p:nvGrpSpPr>
        <p:grpSpPr>
          <a:xfrm>
            <a:off x="4129570" y="990307"/>
            <a:ext cx="1287320" cy="1286855"/>
            <a:chOff x="5505375" y="965032"/>
            <a:chExt cx="1716204" cy="1716204"/>
          </a:xfrm>
        </p:grpSpPr>
        <p:grpSp>
          <p:nvGrpSpPr>
            <p:cNvPr id="37" name="组合 36"/>
            <p:cNvGrpSpPr/>
            <p:nvPr/>
          </p:nvGrpSpPr>
          <p:grpSpPr>
            <a:xfrm>
              <a:off x="5505375" y="965032"/>
              <a:ext cx="1716204" cy="1716204"/>
              <a:chOff x="1200760" y="3842075"/>
              <a:chExt cx="1784148" cy="1784148"/>
            </a:xfrm>
          </p:grpSpPr>
          <p:sp>
            <p:nvSpPr>
              <p:cNvPr id="39" name="椭圆 38"/>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40" name="椭圆 39"/>
              <p:cNvSpPr/>
              <p:nvPr/>
            </p:nvSpPr>
            <p:spPr>
              <a:xfrm>
                <a:off x="1475770" y="4117085"/>
                <a:ext cx="1234127" cy="1234127"/>
              </a:xfrm>
              <a:prstGeom prst="ellipse">
                <a:avLst/>
              </a:prstGeom>
              <a:solidFill>
                <a:srgbClr val="40F15B"/>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sp>
          <p:nvSpPr>
            <p:cNvPr id="38" name="文本框 66"/>
            <p:cNvSpPr txBox="1"/>
            <p:nvPr/>
          </p:nvSpPr>
          <p:spPr>
            <a:xfrm>
              <a:off x="5676154" y="1414524"/>
              <a:ext cx="1374644" cy="861974"/>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dirty="0">
                  <a:solidFill>
                    <a:schemeClr val="bg1"/>
                  </a:solidFill>
                  <a:effectLst>
                    <a:outerShdw blurRad="76200" dist="63500" dir="2700000" algn="tl" rotWithShape="0">
                      <a:prstClr val="black">
                        <a:lumMod val="65000"/>
                        <a:lumOff val="35000"/>
                        <a:alpha val="40000"/>
                      </a:prstClr>
                    </a:outerShdw>
                  </a:effectLst>
                  <a:latin typeface="Impact" panose="020B0806030902050204" pitchFamily="34" charset="0"/>
                </a:rPr>
                <a:t>A</a:t>
              </a:r>
              <a:endParaRPr lang="zh-CN" altLang="en-US" sz="3600" dirty="0">
                <a:solidFill>
                  <a:schemeClr val="bg1"/>
                </a:solidFill>
                <a:effectLst>
                  <a:outerShdw blurRad="76200" dist="63500" dir="2700000" algn="tl" rotWithShape="0">
                    <a:prstClr val="black">
                      <a:lumMod val="65000"/>
                      <a:lumOff val="35000"/>
                      <a:alpha val="40000"/>
                    </a:prstClr>
                  </a:outerShdw>
                </a:effectLst>
                <a:latin typeface="Impact" panose="020B0806030902050204" pitchFamily="34" charset="0"/>
              </a:endParaRPr>
            </a:p>
          </p:txBody>
        </p:sp>
      </p:grpSp>
      <p:grpSp>
        <p:nvGrpSpPr>
          <p:cNvPr id="41" name="组合 40"/>
          <p:cNvGrpSpPr/>
          <p:nvPr/>
        </p:nvGrpSpPr>
        <p:grpSpPr>
          <a:xfrm>
            <a:off x="3407641" y="2230447"/>
            <a:ext cx="1148039" cy="1147625"/>
            <a:chOff x="4542929" y="2618936"/>
            <a:chExt cx="1530520" cy="1530520"/>
          </a:xfrm>
        </p:grpSpPr>
        <p:grpSp>
          <p:nvGrpSpPr>
            <p:cNvPr id="42" name="组合 41"/>
            <p:cNvGrpSpPr/>
            <p:nvPr/>
          </p:nvGrpSpPr>
          <p:grpSpPr>
            <a:xfrm>
              <a:off x="4542929" y="2618936"/>
              <a:ext cx="1530520" cy="1530520"/>
              <a:chOff x="1200760" y="3842075"/>
              <a:chExt cx="1784148" cy="1784148"/>
            </a:xfrm>
          </p:grpSpPr>
          <p:sp>
            <p:nvSpPr>
              <p:cNvPr id="44" name="椭圆 43"/>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45" name="椭圆 44"/>
              <p:cNvSpPr/>
              <p:nvPr/>
            </p:nvSpPr>
            <p:spPr>
              <a:xfrm>
                <a:off x="1475770" y="4117085"/>
                <a:ext cx="1234127" cy="1234127"/>
              </a:xfrm>
              <a:prstGeom prst="ellipse">
                <a:avLst/>
              </a:prstGeom>
              <a:solidFill>
                <a:srgbClr val="40F15B"/>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sp>
          <p:nvSpPr>
            <p:cNvPr id="43" name="文本框 80"/>
            <p:cNvSpPr txBox="1"/>
            <p:nvPr/>
          </p:nvSpPr>
          <p:spPr>
            <a:xfrm>
              <a:off x="4625120" y="2975870"/>
              <a:ext cx="1374644" cy="861974"/>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dirty="0">
                  <a:solidFill>
                    <a:schemeClr val="bg1"/>
                  </a:solidFill>
                  <a:effectLst>
                    <a:outerShdw blurRad="76200" dist="63500" dir="2700000" algn="tl" rotWithShape="0">
                      <a:prstClr val="black">
                        <a:lumMod val="65000"/>
                        <a:lumOff val="35000"/>
                        <a:alpha val="40000"/>
                      </a:prstClr>
                    </a:outerShdw>
                  </a:effectLst>
                  <a:latin typeface="Impact" panose="020B0806030902050204" pitchFamily="34" charset="0"/>
                </a:rPr>
                <a:t>B</a:t>
              </a:r>
              <a:endParaRPr lang="zh-CN" altLang="en-US" sz="3600" dirty="0">
                <a:solidFill>
                  <a:schemeClr val="bg1"/>
                </a:solidFill>
                <a:effectLst>
                  <a:outerShdw blurRad="76200" dist="63500" dir="2700000" algn="tl" rotWithShape="0">
                    <a:prstClr val="black">
                      <a:lumMod val="65000"/>
                      <a:lumOff val="35000"/>
                      <a:alpha val="40000"/>
                    </a:prstClr>
                  </a:outerShdw>
                </a:effectLst>
                <a:latin typeface="Impact" panose="020B0806030902050204" pitchFamily="34" charset="0"/>
              </a:endParaRPr>
            </a:p>
          </p:txBody>
        </p:sp>
      </p:grpSp>
      <p:grpSp>
        <p:nvGrpSpPr>
          <p:cNvPr id="46" name="组合 45"/>
          <p:cNvGrpSpPr/>
          <p:nvPr/>
        </p:nvGrpSpPr>
        <p:grpSpPr>
          <a:xfrm>
            <a:off x="4599347" y="2966419"/>
            <a:ext cx="1057680" cy="1057298"/>
            <a:chOff x="6131664" y="3600460"/>
            <a:chExt cx="1410056" cy="1410056"/>
          </a:xfrm>
        </p:grpSpPr>
        <p:grpSp>
          <p:nvGrpSpPr>
            <p:cNvPr id="47" name="组合 46"/>
            <p:cNvGrpSpPr/>
            <p:nvPr/>
          </p:nvGrpSpPr>
          <p:grpSpPr>
            <a:xfrm>
              <a:off x="6131664" y="3600460"/>
              <a:ext cx="1410056" cy="1410056"/>
              <a:chOff x="1200760" y="3842075"/>
              <a:chExt cx="1784148" cy="1784148"/>
            </a:xfrm>
          </p:grpSpPr>
          <p:sp>
            <p:nvSpPr>
              <p:cNvPr id="49" name="椭圆 48"/>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50" name="椭圆 49"/>
              <p:cNvSpPr/>
              <p:nvPr/>
            </p:nvSpPr>
            <p:spPr>
              <a:xfrm>
                <a:off x="1475770" y="4117085"/>
                <a:ext cx="1234127" cy="1234127"/>
              </a:xfrm>
              <a:prstGeom prst="ellipse">
                <a:avLst/>
              </a:prstGeom>
              <a:solidFill>
                <a:srgbClr val="40F15B"/>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sp>
          <p:nvSpPr>
            <p:cNvPr id="48" name="文本框 81"/>
            <p:cNvSpPr txBox="1"/>
            <p:nvPr/>
          </p:nvSpPr>
          <p:spPr>
            <a:xfrm>
              <a:off x="6154376" y="3896098"/>
              <a:ext cx="1374645" cy="861974"/>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dirty="0">
                  <a:solidFill>
                    <a:schemeClr val="bg1"/>
                  </a:solidFill>
                  <a:effectLst>
                    <a:outerShdw blurRad="76200" dist="63500" dir="2700000" algn="tl" rotWithShape="0">
                      <a:prstClr val="black">
                        <a:lumMod val="65000"/>
                        <a:lumOff val="35000"/>
                        <a:alpha val="40000"/>
                      </a:prstClr>
                    </a:outerShdw>
                  </a:effectLst>
                  <a:latin typeface="Impact" panose="020B0806030902050204" pitchFamily="34" charset="0"/>
                </a:rPr>
                <a:t>C</a:t>
              </a:r>
              <a:endParaRPr lang="zh-CN" altLang="en-US" sz="3600" dirty="0">
                <a:solidFill>
                  <a:schemeClr val="bg1"/>
                </a:solidFill>
                <a:effectLst>
                  <a:outerShdw blurRad="76200" dist="63500" dir="2700000" algn="tl" rotWithShape="0">
                    <a:prstClr val="black">
                      <a:lumMod val="65000"/>
                      <a:lumOff val="35000"/>
                      <a:alpha val="40000"/>
                    </a:prstClr>
                  </a:outerShdw>
                </a:effectLst>
                <a:latin typeface="Impact" panose="020B0806030902050204" pitchFamily="34" charset="0"/>
              </a:endParaRPr>
            </a:p>
          </p:txBody>
        </p:sp>
      </p:grpSp>
      <p:grpSp>
        <p:nvGrpSpPr>
          <p:cNvPr id="51" name="组合 50"/>
          <p:cNvGrpSpPr/>
          <p:nvPr/>
        </p:nvGrpSpPr>
        <p:grpSpPr>
          <a:xfrm>
            <a:off x="3863160" y="3984027"/>
            <a:ext cx="1031117" cy="917254"/>
            <a:chOff x="5150210" y="4957584"/>
            <a:chExt cx="1374644" cy="1223288"/>
          </a:xfrm>
        </p:grpSpPr>
        <p:grpSp>
          <p:nvGrpSpPr>
            <p:cNvPr id="52" name="组合 51"/>
            <p:cNvGrpSpPr/>
            <p:nvPr/>
          </p:nvGrpSpPr>
          <p:grpSpPr>
            <a:xfrm>
              <a:off x="5225889" y="4957584"/>
              <a:ext cx="1223288" cy="1223288"/>
              <a:chOff x="1200760" y="3842075"/>
              <a:chExt cx="1784148" cy="1784148"/>
            </a:xfrm>
          </p:grpSpPr>
          <p:sp>
            <p:nvSpPr>
              <p:cNvPr id="54" name="椭圆 53"/>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55" name="椭圆 54"/>
              <p:cNvSpPr/>
              <p:nvPr/>
            </p:nvSpPr>
            <p:spPr>
              <a:xfrm>
                <a:off x="1475770" y="4117085"/>
                <a:ext cx="1234127" cy="1234127"/>
              </a:xfrm>
              <a:prstGeom prst="ellipse">
                <a:avLst/>
              </a:prstGeom>
              <a:solidFill>
                <a:srgbClr val="40F15B"/>
              </a:solidFill>
              <a:ln>
                <a:noFill/>
              </a:ln>
              <a:effectLst>
                <a:innerShdw blurRad="228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sp>
          <p:nvSpPr>
            <p:cNvPr id="53" name="文本框 82"/>
            <p:cNvSpPr txBox="1"/>
            <p:nvPr/>
          </p:nvSpPr>
          <p:spPr>
            <a:xfrm>
              <a:off x="5150210" y="5146142"/>
              <a:ext cx="1374644" cy="861974"/>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dirty="0">
                  <a:solidFill>
                    <a:schemeClr val="bg1"/>
                  </a:solidFill>
                  <a:effectLst>
                    <a:outerShdw blurRad="76200" dist="63500" dir="2700000" algn="tl" rotWithShape="0">
                      <a:prstClr val="black">
                        <a:lumMod val="65000"/>
                        <a:lumOff val="35000"/>
                        <a:alpha val="40000"/>
                      </a:prstClr>
                    </a:outerShdw>
                  </a:effectLst>
                  <a:latin typeface="Impact" panose="020B0806030902050204" pitchFamily="34" charset="0"/>
                </a:rPr>
                <a:t>D</a:t>
              </a:r>
              <a:endParaRPr lang="zh-CN" altLang="en-US" sz="3600" dirty="0">
                <a:solidFill>
                  <a:schemeClr val="bg1"/>
                </a:solidFill>
                <a:effectLst>
                  <a:outerShdw blurRad="76200" dist="63500" dir="2700000" algn="tl" rotWithShape="0">
                    <a:prstClr val="black">
                      <a:lumMod val="65000"/>
                      <a:lumOff val="35000"/>
                      <a:alpha val="40000"/>
                    </a:prstClr>
                  </a:outerShdw>
                </a:effectLst>
                <a:latin typeface="Impact" panose="020B0806030902050204" pitchFamily="34" charset="0"/>
              </a:endParaRPr>
            </a:p>
          </p:txBody>
        </p:sp>
      </p:grpSp>
      <p:grpSp>
        <p:nvGrpSpPr>
          <p:cNvPr id="56" name="组合 55"/>
          <p:cNvGrpSpPr/>
          <p:nvPr/>
        </p:nvGrpSpPr>
        <p:grpSpPr>
          <a:xfrm>
            <a:off x="1036184" y="3258453"/>
            <a:ext cx="1240380" cy="683007"/>
            <a:chOff x="1381398" y="3989930"/>
            <a:chExt cx="1653625" cy="910888"/>
          </a:xfrm>
        </p:grpSpPr>
        <p:sp>
          <p:nvSpPr>
            <p:cNvPr id="57" name="Freeform 983"/>
            <p:cNvSpPr>
              <a:spLocks noEditPoints="1"/>
            </p:cNvSpPr>
            <p:nvPr/>
          </p:nvSpPr>
          <p:spPr bwMode="auto">
            <a:xfrm>
              <a:off x="1873575" y="3989930"/>
              <a:ext cx="540751" cy="55481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40F15B"/>
            </a:solidFill>
            <a:ln>
              <a:noFill/>
            </a:ln>
          </p:spPr>
          <p:txBody>
            <a:bodyPr vert="horz" wrap="square" lIns="68580" tIns="34290" rIns="68580" bIns="34290" numCol="1" anchor="t" anchorCtr="0" compatLnSpc="1"/>
            <a:lstStyle/>
            <a:p>
              <a:endParaRPr lang="zh-CN" altLang="en-US" sz="1015">
                <a:solidFill>
                  <a:schemeClr val="bg1"/>
                </a:solidFill>
              </a:endParaRPr>
            </a:p>
          </p:txBody>
        </p:sp>
        <p:sp>
          <p:nvSpPr>
            <p:cNvPr id="58" name="文本框 102"/>
            <p:cNvSpPr txBox="1"/>
            <p:nvPr/>
          </p:nvSpPr>
          <p:spPr>
            <a:xfrm>
              <a:off x="1381398" y="4531400"/>
              <a:ext cx="1653625" cy="369418"/>
            </a:xfrm>
            <a:prstGeom prst="rect">
              <a:avLst/>
            </a:prstGeom>
            <a:noFill/>
          </p:spPr>
          <p:txBody>
            <a:bodyPr wrap="square" rtlCol="0">
              <a:spAutoFit/>
            </a:bodyPr>
            <a:lstStyle/>
            <a:p>
              <a:r>
                <a:rPr lang="zh-CN" altLang="en-US" sz="1200" dirty="0">
                  <a:solidFill>
                    <a:schemeClr val="bg1"/>
                  </a:solidFill>
                  <a:latin typeface="时尚中黑简体" panose="01010104010101010101" pitchFamily="2" charset="-122"/>
                  <a:ea typeface="时尚中黑简体" panose="01010104010101010101" pitchFamily="2" charset="-122"/>
                </a:rPr>
                <a:t>在此添加标题</a:t>
              </a:r>
              <a:endParaRPr lang="zh-CN" altLang="en-US" sz="1200" dirty="0">
                <a:solidFill>
                  <a:schemeClr val="bg1"/>
                </a:solidFill>
                <a:latin typeface="时尚中黑简体" panose="01010104010101010101" pitchFamily="2" charset="-122"/>
                <a:ea typeface="时尚中黑简体" panose="01010104010101010101" pitchFamily="2" charset="-122"/>
              </a:endParaRPr>
            </a:p>
          </p:txBody>
        </p:sp>
      </p:grpSp>
      <p:grpSp>
        <p:nvGrpSpPr>
          <p:cNvPr id="59" name="组合 58"/>
          <p:cNvGrpSpPr/>
          <p:nvPr/>
        </p:nvGrpSpPr>
        <p:grpSpPr>
          <a:xfrm>
            <a:off x="1007140" y="1218645"/>
            <a:ext cx="1971179" cy="1241987"/>
            <a:chOff x="1342678" y="1269554"/>
            <a:chExt cx="2627897" cy="1656366"/>
          </a:xfrm>
        </p:grpSpPr>
        <p:sp>
          <p:nvSpPr>
            <p:cNvPr id="60" name="Freeform 979"/>
            <p:cNvSpPr>
              <a:spLocks noEditPoints="1"/>
            </p:cNvSpPr>
            <p:nvPr/>
          </p:nvSpPr>
          <p:spPr bwMode="auto">
            <a:xfrm>
              <a:off x="1730116" y="1269554"/>
              <a:ext cx="642872" cy="574887"/>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40F15B"/>
            </a:solidFill>
            <a:ln>
              <a:noFill/>
            </a:ln>
          </p:spPr>
          <p:txBody>
            <a:bodyPr vert="horz" wrap="square" lIns="68580" tIns="34290" rIns="68580" bIns="34290" numCol="1" anchor="t" anchorCtr="0" compatLnSpc="1"/>
            <a:lstStyle/>
            <a:p>
              <a:endParaRPr lang="zh-CN" altLang="en-US" sz="1015">
                <a:solidFill>
                  <a:schemeClr val="bg1"/>
                </a:solidFill>
              </a:endParaRPr>
            </a:p>
          </p:txBody>
        </p:sp>
        <p:sp>
          <p:nvSpPr>
            <p:cNvPr id="61" name="文本框 118"/>
            <p:cNvSpPr txBox="1"/>
            <p:nvPr/>
          </p:nvSpPr>
          <p:spPr>
            <a:xfrm>
              <a:off x="1342678" y="1809776"/>
              <a:ext cx="1653625" cy="369418"/>
            </a:xfrm>
            <a:prstGeom prst="rect">
              <a:avLst/>
            </a:prstGeom>
            <a:noFill/>
          </p:spPr>
          <p:txBody>
            <a:bodyPr wrap="square" rtlCol="0">
              <a:spAutoFit/>
            </a:bodyPr>
            <a:lstStyle/>
            <a:p>
              <a:r>
                <a:rPr lang="zh-CN" altLang="en-US" sz="1200" dirty="0">
                  <a:solidFill>
                    <a:schemeClr val="bg1"/>
                  </a:solidFill>
                  <a:latin typeface="时尚中黑简体" panose="01010104010101010101" pitchFamily="2" charset="-122"/>
                  <a:ea typeface="时尚中黑简体" panose="01010104010101010101" pitchFamily="2" charset="-122"/>
                </a:rPr>
                <a:t>在此添加标题</a:t>
              </a:r>
              <a:endParaRPr lang="zh-CN" altLang="en-US" sz="1200" dirty="0">
                <a:solidFill>
                  <a:schemeClr val="bg1"/>
                </a:solidFill>
                <a:latin typeface="时尚中黑简体" panose="01010104010101010101" pitchFamily="2" charset="-122"/>
                <a:ea typeface="时尚中黑简体" panose="01010104010101010101" pitchFamily="2" charset="-122"/>
              </a:endParaRPr>
            </a:p>
          </p:txBody>
        </p:sp>
        <p:sp>
          <p:nvSpPr>
            <p:cNvPr id="62" name="矩形 47"/>
            <p:cNvSpPr>
              <a:spLocks noChangeArrowheads="1"/>
            </p:cNvSpPr>
            <p:nvPr/>
          </p:nvSpPr>
          <p:spPr bwMode="auto">
            <a:xfrm>
              <a:off x="1364664" y="2136297"/>
              <a:ext cx="2605911"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3" name="矩形 47"/>
          <p:cNvSpPr>
            <a:spLocks noChangeArrowheads="1"/>
          </p:cNvSpPr>
          <p:nvPr/>
        </p:nvSpPr>
        <p:spPr bwMode="auto">
          <a:xfrm>
            <a:off x="1060945" y="4082286"/>
            <a:ext cx="1954687" cy="59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4" name="组合 63"/>
          <p:cNvGrpSpPr/>
          <p:nvPr/>
        </p:nvGrpSpPr>
        <p:grpSpPr>
          <a:xfrm>
            <a:off x="5706273" y="963125"/>
            <a:ext cx="2101850" cy="1281532"/>
            <a:chOff x="7607374" y="928782"/>
            <a:chExt cx="2802101" cy="1709106"/>
          </a:xfrm>
        </p:grpSpPr>
        <p:sp>
          <p:nvSpPr>
            <p:cNvPr id="65" name="Freeform 975"/>
            <p:cNvSpPr>
              <a:spLocks noEditPoints="1"/>
            </p:cNvSpPr>
            <p:nvPr/>
          </p:nvSpPr>
          <p:spPr bwMode="auto">
            <a:xfrm>
              <a:off x="9378174" y="928782"/>
              <a:ext cx="425060" cy="524931"/>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40F15B"/>
            </a:solidFill>
            <a:ln>
              <a:noFill/>
            </a:ln>
          </p:spPr>
          <p:txBody>
            <a:bodyPr vert="horz" wrap="square" lIns="68580" tIns="34290" rIns="68580" bIns="34290" numCol="1" anchor="t" anchorCtr="0" compatLnSpc="1"/>
            <a:lstStyle/>
            <a:p>
              <a:endParaRPr lang="zh-CN" altLang="en-US" sz="1015">
                <a:solidFill>
                  <a:schemeClr val="bg1"/>
                </a:solidFill>
              </a:endParaRPr>
            </a:p>
          </p:txBody>
        </p:sp>
        <p:sp>
          <p:nvSpPr>
            <p:cNvPr id="66" name="文本框 96"/>
            <p:cNvSpPr txBox="1"/>
            <p:nvPr/>
          </p:nvSpPr>
          <p:spPr>
            <a:xfrm>
              <a:off x="8834034" y="1507190"/>
              <a:ext cx="1575441" cy="367539"/>
            </a:xfrm>
            <a:prstGeom prst="rect">
              <a:avLst/>
            </a:prstGeom>
            <a:noFill/>
          </p:spPr>
          <p:txBody>
            <a:bodyPr wrap="square" rtlCol="0">
              <a:spAutoFit/>
            </a:bodyPr>
            <a:lstStyle/>
            <a:p>
              <a:r>
                <a:rPr lang="zh-CN" altLang="en-US" sz="1200" dirty="0">
                  <a:solidFill>
                    <a:schemeClr val="bg1"/>
                  </a:solidFill>
                  <a:latin typeface="时尚中黑简体" panose="01010104010101010101" pitchFamily="2" charset="-122"/>
                  <a:ea typeface="时尚中黑简体" panose="01010104010101010101" pitchFamily="2" charset="-122"/>
                </a:rPr>
                <a:t>在此添加标题</a:t>
              </a:r>
              <a:endParaRPr lang="zh-CN" altLang="en-US" sz="1200" dirty="0">
                <a:solidFill>
                  <a:schemeClr val="bg1"/>
                </a:solidFill>
                <a:latin typeface="时尚中黑简体" panose="01010104010101010101" pitchFamily="2" charset="-122"/>
                <a:ea typeface="时尚中黑简体" panose="01010104010101010101" pitchFamily="2" charset="-122"/>
              </a:endParaRPr>
            </a:p>
          </p:txBody>
        </p:sp>
        <p:sp>
          <p:nvSpPr>
            <p:cNvPr id="67" name="矩形 47"/>
            <p:cNvSpPr>
              <a:spLocks noChangeArrowheads="1"/>
            </p:cNvSpPr>
            <p:nvPr/>
          </p:nvSpPr>
          <p:spPr bwMode="auto">
            <a:xfrm>
              <a:off x="7607374" y="1848265"/>
              <a:ext cx="2605910"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a:lnSpc>
                  <a:spcPct val="130000"/>
                </a:lnSpc>
                <a:spcBef>
                  <a:spcPct val="0"/>
                </a:spcBef>
              </a:pPr>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8" name="组合 67"/>
          <p:cNvGrpSpPr/>
          <p:nvPr/>
        </p:nvGrpSpPr>
        <p:grpSpPr>
          <a:xfrm>
            <a:off x="5744905" y="2482258"/>
            <a:ext cx="2063115" cy="1381770"/>
            <a:chOff x="7658876" y="2954762"/>
            <a:chExt cx="2750462" cy="1842787"/>
          </a:xfrm>
        </p:grpSpPr>
        <p:sp>
          <p:nvSpPr>
            <p:cNvPr id="69" name="Freeform 987"/>
            <p:cNvSpPr>
              <a:spLocks noEditPoints="1"/>
            </p:cNvSpPr>
            <p:nvPr/>
          </p:nvSpPr>
          <p:spPr bwMode="auto">
            <a:xfrm>
              <a:off x="9385696" y="2954762"/>
              <a:ext cx="446333" cy="717951"/>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40F15B"/>
            </a:solidFill>
            <a:ln>
              <a:noFill/>
            </a:ln>
          </p:spPr>
          <p:txBody>
            <a:bodyPr vert="horz" wrap="square" lIns="68580" tIns="34290" rIns="68580" bIns="34290" numCol="1" anchor="t" anchorCtr="0" compatLnSpc="1"/>
            <a:lstStyle/>
            <a:p>
              <a:endParaRPr lang="zh-CN" altLang="en-US" sz="1015">
                <a:solidFill>
                  <a:schemeClr val="bg1"/>
                </a:solidFill>
              </a:endParaRPr>
            </a:p>
          </p:txBody>
        </p:sp>
        <p:sp>
          <p:nvSpPr>
            <p:cNvPr id="70" name="文本框 98"/>
            <p:cNvSpPr txBox="1"/>
            <p:nvPr/>
          </p:nvSpPr>
          <p:spPr>
            <a:xfrm>
              <a:off x="8833896" y="3666974"/>
              <a:ext cx="1575442" cy="367538"/>
            </a:xfrm>
            <a:prstGeom prst="rect">
              <a:avLst/>
            </a:prstGeom>
            <a:noFill/>
          </p:spPr>
          <p:txBody>
            <a:bodyPr wrap="square" rtlCol="0">
              <a:spAutoFit/>
            </a:bodyPr>
            <a:lstStyle/>
            <a:p>
              <a:r>
                <a:rPr lang="zh-CN" altLang="en-US" sz="1200" dirty="0">
                  <a:solidFill>
                    <a:schemeClr val="bg1"/>
                  </a:solidFill>
                  <a:latin typeface="时尚中黑简体" panose="01010104010101010101" pitchFamily="2" charset="-122"/>
                  <a:ea typeface="时尚中黑简体" panose="01010104010101010101" pitchFamily="2" charset="-122"/>
                </a:rPr>
                <a:t>在此添加标题</a:t>
              </a:r>
              <a:endParaRPr lang="zh-CN" altLang="en-US" sz="1200" dirty="0">
                <a:solidFill>
                  <a:schemeClr val="bg1"/>
                </a:solidFill>
                <a:latin typeface="时尚中黑简体" panose="01010104010101010101" pitchFamily="2" charset="-122"/>
                <a:ea typeface="时尚中黑简体" panose="01010104010101010101" pitchFamily="2" charset="-122"/>
              </a:endParaRPr>
            </a:p>
          </p:txBody>
        </p:sp>
        <p:sp>
          <p:nvSpPr>
            <p:cNvPr id="71" name="矩形 47"/>
            <p:cNvSpPr>
              <a:spLocks noChangeArrowheads="1"/>
            </p:cNvSpPr>
            <p:nvPr/>
          </p:nvSpPr>
          <p:spPr bwMode="auto">
            <a:xfrm>
              <a:off x="7658876" y="4007926"/>
              <a:ext cx="2605910"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a:lnSpc>
                  <a:spcPct val="130000"/>
                </a:lnSpc>
                <a:spcBef>
                  <a:spcPct val="0"/>
                </a:spcBef>
              </a:pPr>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100" fill="hold"/>
                                            <p:tgtEl>
                                              <p:spTgt spid="36"/>
                                            </p:tgtEl>
                                            <p:attrNameLst>
                                              <p:attrName>ppt_w</p:attrName>
                                            </p:attrNameLst>
                                          </p:cBhvr>
                                          <p:tavLst>
                                            <p:tav tm="0">
                                              <p:val>
                                                <p:fltVal val="0"/>
                                              </p:val>
                                            </p:tav>
                                            <p:tav tm="100000">
                                              <p:val>
                                                <p:strVal val="#ppt_w"/>
                                              </p:val>
                                            </p:tav>
                                          </p:tavLst>
                                        </p:anim>
                                        <p:anim calcmode="lin" valueType="num">
                                          <p:cBhvr>
                                            <p:cTn id="24" dur="100" fill="hold"/>
                                            <p:tgtEl>
                                              <p:spTgt spid="36"/>
                                            </p:tgtEl>
                                            <p:attrNameLst>
                                              <p:attrName>ppt_h</p:attrName>
                                            </p:attrNameLst>
                                          </p:cBhvr>
                                          <p:tavLst>
                                            <p:tav tm="0">
                                              <p:val>
                                                <p:fltVal val="0"/>
                                              </p:val>
                                            </p:tav>
                                            <p:tav tm="100000">
                                              <p:val>
                                                <p:strVal val="#ppt_h"/>
                                              </p:val>
                                            </p:tav>
                                          </p:tavLst>
                                        </p:anim>
                                        <p:animEffect transition="in" filter="fade">
                                          <p:cBhvr>
                                            <p:cTn id="25" dur="100"/>
                                            <p:tgtEl>
                                              <p:spTgt spid="36"/>
                                            </p:tgtEl>
                                          </p:cBhvr>
                                        </p:animEffect>
                                      </p:childTnLst>
                                    </p:cTn>
                                  </p:par>
                                  <p:par>
                                    <p:cTn id="26" presetID="6" presetClass="emph" presetSubtype="0" fill="hold" nodeType="withEffect">
                                      <p:stCondLst>
                                        <p:cond delay="100"/>
                                      </p:stCondLst>
                                      <p:childTnLst>
                                        <p:animScale>
                                          <p:cBhvr>
                                            <p:cTn id="27" dur="100" fill="hold"/>
                                            <p:tgtEl>
                                              <p:spTgt spid="36"/>
                                            </p:tgtEl>
                                          </p:cBhvr>
                                          <p:by x="110000" y="110000"/>
                                        </p:animScale>
                                      </p:childTnLst>
                                    </p:cTn>
                                  </p:par>
                                  <p:par>
                                    <p:cTn id="28" presetID="6" presetClass="emph" presetSubtype="0" fill="hold" nodeType="withEffect">
                                      <p:stCondLst>
                                        <p:cond delay="200"/>
                                      </p:stCondLst>
                                      <p:childTnLst>
                                        <p:animScale>
                                          <p:cBhvr>
                                            <p:cTn id="29" dur="200" fill="hold"/>
                                            <p:tgtEl>
                                              <p:spTgt spid="36"/>
                                            </p:tgtEl>
                                          </p:cBhvr>
                                          <p:by x="90000" y="90000"/>
                                        </p:animScale>
                                      </p:childTnLst>
                                    </p:cTn>
                                  </p:par>
                                  <p:par>
                                    <p:cTn id="30" presetID="6" presetClass="emph" presetSubtype="0" fill="hold" nodeType="withEffect">
                                      <p:stCondLst>
                                        <p:cond delay="400"/>
                                      </p:stCondLst>
                                      <p:childTnLst>
                                        <p:animScale>
                                          <p:cBhvr>
                                            <p:cTn id="31" dur="100" fill="hold"/>
                                            <p:tgtEl>
                                              <p:spTgt spid="36"/>
                                            </p:tgtEl>
                                          </p:cBhvr>
                                          <p:by x="105000" y="105000"/>
                                        </p:animScale>
                                      </p:childTnLst>
                                    </p:cTn>
                                  </p:par>
                                  <p:par>
                                    <p:cTn id="32" presetID="6" presetClass="emph" presetSubtype="0" fill="hold" nodeType="withEffect">
                                      <p:stCondLst>
                                        <p:cond delay="500"/>
                                      </p:stCondLst>
                                      <p:childTnLst>
                                        <p:animScale>
                                          <p:cBhvr>
                                            <p:cTn id="33" dur="200" fill="hold"/>
                                            <p:tgtEl>
                                              <p:spTgt spid="36"/>
                                            </p:tgtEl>
                                          </p:cBhvr>
                                          <p:by x="95000" y="95000"/>
                                        </p:animScale>
                                      </p:childTnLst>
                                    </p:cTn>
                                  </p:par>
                                </p:childTnLst>
                              </p:cTn>
                            </p:par>
                            <p:par>
                              <p:cTn id="34" fill="hold">
                                <p:stCondLst>
                                  <p:cond delay="2800"/>
                                </p:stCondLst>
                                <p:childTnLst>
                                  <p:par>
                                    <p:cTn id="35" presetID="21"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1000"/>
                                            <p:tgtEl>
                                              <p:spTgt spid="12"/>
                                            </p:tgtEl>
                                          </p:cBhvr>
                                        </p:animEffect>
                                      </p:childTnLst>
                                    </p:cTn>
                                  </p:par>
                                </p:childTnLst>
                              </p:cTn>
                            </p:par>
                            <p:par>
                              <p:cTn id="38" fill="hold">
                                <p:stCondLst>
                                  <p:cond delay="380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4300"/>
                                </p:stCondLst>
                                <p:childTnLst>
                                  <p:par>
                                    <p:cTn id="43" presetID="22" presetClass="entr" presetSubtype="4" fill="hold"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ipe(down)">
                                          <p:cBhvr>
                                            <p:cTn id="45" dur="500"/>
                                            <p:tgtEl>
                                              <p:spTgt spid="64"/>
                                            </p:tgtEl>
                                          </p:cBhvr>
                                        </p:animEffect>
                                      </p:childTnLst>
                                    </p:cTn>
                                  </p:par>
                                </p:childTnLst>
                              </p:cTn>
                            </p:par>
                            <p:par>
                              <p:cTn id="46" fill="hold">
                                <p:stCondLst>
                                  <p:cond delay="4800"/>
                                </p:stCondLst>
                                <p:childTnLst>
                                  <p:par>
                                    <p:cTn id="47" presetID="53" presetClass="entr" presetSubtype="16"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100" fill="hold"/>
                                            <p:tgtEl>
                                              <p:spTgt spid="41"/>
                                            </p:tgtEl>
                                            <p:attrNameLst>
                                              <p:attrName>ppt_w</p:attrName>
                                            </p:attrNameLst>
                                          </p:cBhvr>
                                          <p:tavLst>
                                            <p:tav tm="0">
                                              <p:val>
                                                <p:fltVal val="0"/>
                                              </p:val>
                                            </p:tav>
                                            <p:tav tm="100000">
                                              <p:val>
                                                <p:strVal val="#ppt_w"/>
                                              </p:val>
                                            </p:tav>
                                          </p:tavLst>
                                        </p:anim>
                                        <p:anim calcmode="lin" valueType="num">
                                          <p:cBhvr>
                                            <p:cTn id="50" dur="100" fill="hold"/>
                                            <p:tgtEl>
                                              <p:spTgt spid="41"/>
                                            </p:tgtEl>
                                            <p:attrNameLst>
                                              <p:attrName>ppt_h</p:attrName>
                                            </p:attrNameLst>
                                          </p:cBhvr>
                                          <p:tavLst>
                                            <p:tav tm="0">
                                              <p:val>
                                                <p:fltVal val="0"/>
                                              </p:val>
                                            </p:tav>
                                            <p:tav tm="100000">
                                              <p:val>
                                                <p:strVal val="#ppt_h"/>
                                              </p:val>
                                            </p:tav>
                                          </p:tavLst>
                                        </p:anim>
                                        <p:animEffect transition="in" filter="fade">
                                          <p:cBhvr>
                                            <p:cTn id="51" dur="100"/>
                                            <p:tgtEl>
                                              <p:spTgt spid="41"/>
                                            </p:tgtEl>
                                          </p:cBhvr>
                                        </p:animEffect>
                                      </p:childTnLst>
                                    </p:cTn>
                                  </p:par>
                                  <p:par>
                                    <p:cTn id="52" presetID="6" presetClass="emph" presetSubtype="0" fill="hold" nodeType="withEffect">
                                      <p:stCondLst>
                                        <p:cond delay="100"/>
                                      </p:stCondLst>
                                      <p:childTnLst>
                                        <p:animScale>
                                          <p:cBhvr>
                                            <p:cTn id="53" dur="100" fill="hold"/>
                                            <p:tgtEl>
                                              <p:spTgt spid="41"/>
                                            </p:tgtEl>
                                          </p:cBhvr>
                                          <p:by x="110000" y="110000"/>
                                        </p:animScale>
                                      </p:childTnLst>
                                    </p:cTn>
                                  </p:par>
                                  <p:par>
                                    <p:cTn id="54" presetID="6" presetClass="emph" presetSubtype="0" fill="hold" nodeType="withEffect">
                                      <p:stCondLst>
                                        <p:cond delay="200"/>
                                      </p:stCondLst>
                                      <p:childTnLst>
                                        <p:animScale>
                                          <p:cBhvr>
                                            <p:cTn id="55" dur="200" fill="hold"/>
                                            <p:tgtEl>
                                              <p:spTgt spid="41"/>
                                            </p:tgtEl>
                                          </p:cBhvr>
                                          <p:by x="90000" y="90000"/>
                                        </p:animScale>
                                      </p:childTnLst>
                                    </p:cTn>
                                  </p:par>
                                  <p:par>
                                    <p:cTn id="56" presetID="6" presetClass="emph" presetSubtype="0" fill="hold" nodeType="withEffect">
                                      <p:stCondLst>
                                        <p:cond delay="400"/>
                                      </p:stCondLst>
                                      <p:childTnLst>
                                        <p:animScale>
                                          <p:cBhvr>
                                            <p:cTn id="57" dur="100" fill="hold"/>
                                            <p:tgtEl>
                                              <p:spTgt spid="41"/>
                                            </p:tgtEl>
                                          </p:cBhvr>
                                          <p:by x="105000" y="105000"/>
                                        </p:animScale>
                                      </p:childTnLst>
                                    </p:cTn>
                                  </p:par>
                                  <p:par>
                                    <p:cTn id="58" presetID="6" presetClass="emph" presetSubtype="0" fill="hold" nodeType="withEffect">
                                      <p:stCondLst>
                                        <p:cond delay="500"/>
                                      </p:stCondLst>
                                      <p:childTnLst>
                                        <p:animScale>
                                          <p:cBhvr>
                                            <p:cTn id="59" dur="200" fill="hold"/>
                                            <p:tgtEl>
                                              <p:spTgt spid="41"/>
                                            </p:tgtEl>
                                          </p:cBhvr>
                                          <p:by x="95000" y="95000"/>
                                        </p:animScale>
                                      </p:childTnLst>
                                    </p:cTn>
                                  </p:par>
                                </p:childTnLst>
                              </p:cTn>
                            </p:par>
                            <p:par>
                              <p:cTn id="60" fill="hold">
                                <p:stCondLst>
                                  <p:cond delay="5300"/>
                                </p:stCondLst>
                                <p:childTnLst>
                                  <p:par>
                                    <p:cTn id="61" presetID="21" presetClass="entr" presetSubtype="1"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heel(1)">
                                          <p:cBhvr>
                                            <p:cTn id="63" dur="1000"/>
                                            <p:tgtEl>
                                              <p:spTgt spid="24"/>
                                            </p:tgtEl>
                                          </p:cBhvr>
                                        </p:animEffect>
                                      </p:childTnLst>
                                    </p:cTn>
                                  </p:par>
                                </p:childTnLst>
                              </p:cTn>
                            </p:par>
                            <p:par>
                              <p:cTn id="64" fill="hold">
                                <p:stCondLst>
                                  <p:cond delay="6300"/>
                                </p:stCondLst>
                                <p:childTnLst>
                                  <p:par>
                                    <p:cTn id="65" presetID="22" presetClass="entr" presetSubtype="2"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right)">
                                          <p:cBhvr>
                                            <p:cTn id="67" dur="500"/>
                                            <p:tgtEl>
                                              <p:spTgt spid="25"/>
                                            </p:tgtEl>
                                          </p:cBhvr>
                                        </p:animEffect>
                                      </p:childTnLst>
                                    </p:cTn>
                                  </p:par>
                                </p:childTnLst>
                              </p:cTn>
                            </p:par>
                            <p:par>
                              <p:cTn id="68" fill="hold">
                                <p:stCondLst>
                                  <p:cond delay="6800"/>
                                </p:stCondLst>
                                <p:childTnLst>
                                  <p:par>
                                    <p:cTn id="69" presetID="22" presetClass="entr" presetSubtype="4" fill="hold"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down)">
                                          <p:cBhvr>
                                            <p:cTn id="71" dur="500"/>
                                            <p:tgtEl>
                                              <p:spTgt spid="59"/>
                                            </p:tgtEl>
                                          </p:cBhvr>
                                        </p:animEffect>
                                      </p:childTnLst>
                                    </p:cTn>
                                  </p:par>
                                </p:childTnLst>
                              </p:cTn>
                            </p:par>
                            <p:par>
                              <p:cTn id="72" fill="hold">
                                <p:stCondLst>
                                  <p:cond delay="7300"/>
                                </p:stCondLst>
                                <p:childTnLst>
                                  <p:par>
                                    <p:cTn id="73" presetID="53" presetClass="entr" presetSubtype="16"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p:cTn id="75" dur="100" fill="hold"/>
                                            <p:tgtEl>
                                              <p:spTgt spid="46"/>
                                            </p:tgtEl>
                                            <p:attrNameLst>
                                              <p:attrName>ppt_w</p:attrName>
                                            </p:attrNameLst>
                                          </p:cBhvr>
                                          <p:tavLst>
                                            <p:tav tm="0">
                                              <p:val>
                                                <p:fltVal val="0"/>
                                              </p:val>
                                            </p:tav>
                                            <p:tav tm="100000">
                                              <p:val>
                                                <p:strVal val="#ppt_w"/>
                                              </p:val>
                                            </p:tav>
                                          </p:tavLst>
                                        </p:anim>
                                        <p:anim calcmode="lin" valueType="num">
                                          <p:cBhvr>
                                            <p:cTn id="76" dur="100" fill="hold"/>
                                            <p:tgtEl>
                                              <p:spTgt spid="46"/>
                                            </p:tgtEl>
                                            <p:attrNameLst>
                                              <p:attrName>ppt_h</p:attrName>
                                            </p:attrNameLst>
                                          </p:cBhvr>
                                          <p:tavLst>
                                            <p:tav tm="0">
                                              <p:val>
                                                <p:fltVal val="0"/>
                                              </p:val>
                                            </p:tav>
                                            <p:tav tm="100000">
                                              <p:val>
                                                <p:strVal val="#ppt_h"/>
                                              </p:val>
                                            </p:tav>
                                          </p:tavLst>
                                        </p:anim>
                                        <p:animEffect transition="in" filter="fade">
                                          <p:cBhvr>
                                            <p:cTn id="77" dur="100"/>
                                            <p:tgtEl>
                                              <p:spTgt spid="46"/>
                                            </p:tgtEl>
                                          </p:cBhvr>
                                        </p:animEffect>
                                      </p:childTnLst>
                                    </p:cTn>
                                  </p:par>
                                  <p:par>
                                    <p:cTn id="78" presetID="6" presetClass="emph" presetSubtype="0" fill="hold" nodeType="withEffect">
                                      <p:stCondLst>
                                        <p:cond delay="100"/>
                                      </p:stCondLst>
                                      <p:childTnLst>
                                        <p:animScale>
                                          <p:cBhvr>
                                            <p:cTn id="79" dur="100" fill="hold"/>
                                            <p:tgtEl>
                                              <p:spTgt spid="46"/>
                                            </p:tgtEl>
                                          </p:cBhvr>
                                          <p:by x="110000" y="110000"/>
                                        </p:animScale>
                                      </p:childTnLst>
                                    </p:cTn>
                                  </p:par>
                                  <p:par>
                                    <p:cTn id="80" presetID="6" presetClass="emph" presetSubtype="0" fill="hold" nodeType="withEffect">
                                      <p:stCondLst>
                                        <p:cond delay="200"/>
                                      </p:stCondLst>
                                      <p:childTnLst>
                                        <p:animScale>
                                          <p:cBhvr>
                                            <p:cTn id="81" dur="200" fill="hold"/>
                                            <p:tgtEl>
                                              <p:spTgt spid="46"/>
                                            </p:tgtEl>
                                          </p:cBhvr>
                                          <p:by x="90000" y="90000"/>
                                        </p:animScale>
                                      </p:childTnLst>
                                    </p:cTn>
                                  </p:par>
                                  <p:par>
                                    <p:cTn id="82" presetID="6" presetClass="emph" presetSubtype="0" fill="hold" nodeType="withEffect">
                                      <p:stCondLst>
                                        <p:cond delay="400"/>
                                      </p:stCondLst>
                                      <p:childTnLst>
                                        <p:animScale>
                                          <p:cBhvr>
                                            <p:cTn id="83" dur="100" fill="hold"/>
                                            <p:tgtEl>
                                              <p:spTgt spid="46"/>
                                            </p:tgtEl>
                                          </p:cBhvr>
                                          <p:by x="105000" y="105000"/>
                                        </p:animScale>
                                      </p:childTnLst>
                                    </p:cTn>
                                  </p:par>
                                  <p:par>
                                    <p:cTn id="84" presetID="6" presetClass="emph" presetSubtype="0" fill="hold" nodeType="withEffect">
                                      <p:stCondLst>
                                        <p:cond delay="500"/>
                                      </p:stCondLst>
                                      <p:childTnLst>
                                        <p:animScale>
                                          <p:cBhvr>
                                            <p:cTn id="85" dur="200" fill="hold"/>
                                            <p:tgtEl>
                                              <p:spTgt spid="46"/>
                                            </p:tgtEl>
                                          </p:cBhvr>
                                          <p:by x="95000" y="95000"/>
                                        </p:animScale>
                                      </p:childTnLst>
                                    </p:cTn>
                                  </p:par>
                                </p:childTnLst>
                              </p:cTn>
                            </p:par>
                            <p:par>
                              <p:cTn id="86" fill="hold">
                                <p:stCondLst>
                                  <p:cond delay="7800"/>
                                </p:stCondLst>
                                <p:childTnLst>
                                  <p:par>
                                    <p:cTn id="87" presetID="21" presetClass="entr" presetSubtype="1"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heel(1)">
                                          <p:cBhvr>
                                            <p:cTn id="89" dur="1000"/>
                                            <p:tgtEl>
                                              <p:spTgt spid="18"/>
                                            </p:tgtEl>
                                          </p:cBhvr>
                                        </p:animEffect>
                                      </p:childTnLst>
                                    </p:cTn>
                                  </p:par>
                                </p:childTnLst>
                              </p:cTn>
                            </p:par>
                            <p:par>
                              <p:cTn id="90" fill="hold">
                                <p:stCondLst>
                                  <p:cond delay="8800"/>
                                </p:stCondLst>
                                <p:childTnLst>
                                  <p:par>
                                    <p:cTn id="91" presetID="22" presetClass="entr" presetSubtype="8" fill="hold"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left)">
                                          <p:cBhvr>
                                            <p:cTn id="93" dur="500"/>
                                            <p:tgtEl>
                                              <p:spTgt spid="19"/>
                                            </p:tgtEl>
                                          </p:cBhvr>
                                        </p:animEffect>
                                      </p:childTnLst>
                                    </p:cTn>
                                  </p:par>
                                </p:childTnLst>
                              </p:cTn>
                            </p:par>
                            <p:par>
                              <p:cTn id="94" fill="hold">
                                <p:stCondLst>
                                  <p:cond delay="9300"/>
                                </p:stCondLst>
                                <p:childTnLst>
                                  <p:par>
                                    <p:cTn id="95" presetID="22" presetClass="entr" presetSubtype="4"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wipe(down)">
                                          <p:cBhvr>
                                            <p:cTn id="97" dur="500"/>
                                            <p:tgtEl>
                                              <p:spTgt spid="68"/>
                                            </p:tgtEl>
                                          </p:cBhvr>
                                        </p:animEffect>
                                      </p:childTnLst>
                                    </p:cTn>
                                  </p:par>
                                </p:childTnLst>
                              </p:cTn>
                            </p:par>
                            <p:par>
                              <p:cTn id="98" fill="hold">
                                <p:stCondLst>
                                  <p:cond delay="98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100" fill="hold"/>
                                            <p:tgtEl>
                                              <p:spTgt spid="51"/>
                                            </p:tgtEl>
                                            <p:attrNameLst>
                                              <p:attrName>ppt_w</p:attrName>
                                            </p:attrNameLst>
                                          </p:cBhvr>
                                          <p:tavLst>
                                            <p:tav tm="0">
                                              <p:val>
                                                <p:fltVal val="0"/>
                                              </p:val>
                                            </p:tav>
                                            <p:tav tm="100000">
                                              <p:val>
                                                <p:strVal val="#ppt_w"/>
                                              </p:val>
                                            </p:tav>
                                          </p:tavLst>
                                        </p:anim>
                                        <p:anim calcmode="lin" valueType="num">
                                          <p:cBhvr>
                                            <p:cTn id="102" dur="100" fill="hold"/>
                                            <p:tgtEl>
                                              <p:spTgt spid="51"/>
                                            </p:tgtEl>
                                            <p:attrNameLst>
                                              <p:attrName>ppt_h</p:attrName>
                                            </p:attrNameLst>
                                          </p:cBhvr>
                                          <p:tavLst>
                                            <p:tav tm="0">
                                              <p:val>
                                                <p:fltVal val="0"/>
                                              </p:val>
                                            </p:tav>
                                            <p:tav tm="100000">
                                              <p:val>
                                                <p:strVal val="#ppt_h"/>
                                              </p:val>
                                            </p:tav>
                                          </p:tavLst>
                                        </p:anim>
                                        <p:animEffect transition="in" filter="fade">
                                          <p:cBhvr>
                                            <p:cTn id="103" dur="100"/>
                                            <p:tgtEl>
                                              <p:spTgt spid="51"/>
                                            </p:tgtEl>
                                          </p:cBhvr>
                                        </p:animEffect>
                                      </p:childTnLst>
                                    </p:cTn>
                                  </p:par>
                                  <p:par>
                                    <p:cTn id="104" presetID="6" presetClass="emph" presetSubtype="0" fill="hold" nodeType="withEffect">
                                      <p:stCondLst>
                                        <p:cond delay="100"/>
                                      </p:stCondLst>
                                      <p:childTnLst>
                                        <p:animScale>
                                          <p:cBhvr>
                                            <p:cTn id="105" dur="100" fill="hold"/>
                                            <p:tgtEl>
                                              <p:spTgt spid="51"/>
                                            </p:tgtEl>
                                          </p:cBhvr>
                                          <p:by x="110000" y="110000"/>
                                        </p:animScale>
                                      </p:childTnLst>
                                    </p:cTn>
                                  </p:par>
                                  <p:par>
                                    <p:cTn id="106" presetID="6" presetClass="emph" presetSubtype="0" fill="hold" nodeType="withEffect">
                                      <p:stCondLst>
                                        <p:cond delay="200"/>
                                      </p:stCondLst>
                                      <p:childTnLst>
                                        <p:animScale>
                                          <p:cBhvr>
                                            <p:cTn id="107" dur="200" fill="hold"/>
                                            <p:tgtEl>
                                              <p:spTgt spid="51"/>
                                            </p:tgtEl>
                                          </p:cBhvr>
                                          <p:by x="90000" y="90000"/>
                                        </p:animScale>
                                      </p:childTnLst>
                                    </p:cTn>
                                  </p:par>
                                  <p:par>
                                    <p:cTn id="108" presetID="6" presetClass="emph" presetSubtype="0" fill="hold" nodeType="withEffect">
                                      <p:stCondLst>
                                        <p:cond delay="400"/>
                                      </p:stCondLst>
                                      <p:childTnLst>
                                        <p:animScale>
                                          <p:cBhvr>
                                            <p:cTn id="109" dur="100" fill="hold"/>
                                            <p:tgtEl>
                                              <p:spTgt spid="51"/>
                                            </p:tgtEl>
                                          </p:cBhvr>
                                          <p:by x="105000" y="105000"/>
                                        </p:animScale>
                                      </p:childTnLst>
                                    </p:cTn>
                                  </p:par>
                                  <p:par>
                                    <p:cTn id="110" presetID="6" presetClass="emph" presetSubtype="0" fill="hold" nodeType="withEffect">
                                      <p:stCondLst>
                                        <p:cond delay="500"/>
                                      </p:stCondLst>
                                      <p:childTnLst>
                                        <p:animScale>
                                          <p:cBhvr>
                                            <p:cTn id="111" dur="200" fill="hold"/>
                                            <p:tgtEl>
                                              <p:spTgt spid="51"/>
                                            </p:tgtEl>
                                          </p:cBhvr>
                                          <p:by x="95000" y="95000"/>
                                        </p:animScale>
                                      </p:childTnLst>
                                    </p:cTn>
                                  </p:par>
                                </p:childTnLst>
                              </p:cTn>
                            </p:par>
                            <p:par>
                              <p:cTn id="112" fill="hold">
                                <p:stCondLst>
                                  <p:cond delay="10300"/>
                                </p:stCondLst>
                                <p:childTnLst>
                                  <p:par>
                                    <p:cTn id="113" presetID="21"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heel(1)">
                                          <p:cBhvr>
                                            <p:cTn id="115" dur="1000"/>
                                            <p:tgtEl>
                                              <p:spTgt spid="30"/>
                                            </p:tgtEl>
                                          </p:cBhvr>
                                        </p:animEffect>
                                      </p:childTnLst>
                                    </p:cTn>
                                  </p:par>
                                </p:childTnLst>
                              </p:cTn>
                            </p:par>
                            <p:par>
                              <p:cTn id="116" fill="hold">
                                <p:stCondLst>
                                  <p:cond delay="11300"/>
                                </p:stCondLst>
                                <p:childTnLst>
                                  <p:par>
                                    <p:cTn id="117" presetID="22" presetClass="entr" presetSubtype="2" fill="hold"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right)">
                                          <p:cBhvr>
                                            <p:cTn id="119" dur="500"/>
                                            <p:tgtEl>
                                              <p:spTgt spid="31"/>
                                            </p:tgtEl>
                                          </p:cBhvr>
                                        </p:animEffect>
                                      </p:childTnLst>
                                    </p:cTn>
                                  </p:par>
                                </p:childTnLst>
                              </p:cTn>
                            </p:par>
                            <p:par>
                              <p:cTn id="120" fill="hold">
                                <p:stCondLst>
                                  <p:cond delay="11800"/>
                                </p:stCondLst>
                                <p:childTnLst>
                                  <p:par>
                                    <p:cTn id="121" presetID="42" presetClass="entr" presetSubtype="0" fill="hold"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fade">
                                          <p:cBhvr>
                                            <p:cTn id="123" dur="500"/>
                                            <p:tgtEl>
                                              <p:spTgt spid="56"/>
                                            </p:tgtEl>
                                          </p:cBhvr>
                                        </p:animEffect>
                                        <p:anim calcmode="lin" valueType="num">
                                          <p:cBhvr>
                                            <p:cTn id="124" dur="500" fill="hold"/>
                                            <p:tgtEl>
                                              <p:spTgt spid="56"/>
                                            </p:tgtEl>
                                            <p:attrNameLst>
                                              <p:attrName>ppt_x</p:attrName>
                                            </p:attrNameLst>
                                          </p:cBhvr>
                                          <p:tavLst>
                                            <p:tav tm="0">
                                              <p:val>
                                                <p:strVal val="#ppt_x"/>
                                              </p:val>
                                            </p:tav>
                                            <p:tav tm="100000">
                                              <p:val>
                                                <p:strVal val="#ppt_x"/>
                                              </p:val>
                                            </p:tav>
                                          </p:tavLst>
                                        </p:anim>
                                        <p:anim calcmode="lin" valueType="num">
                                          <p:cBhvr>
                                            <p:cTn id="125" dur="500" fill="hold"/>
                                            <p:tgtEl>
                                              <p:spTgt spid="56"/>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500"/>
                                            <p:tgtEl>
                                              <p:spTgt spid="63"/>
                                            </p:tgtEl>
                                          </p:cBhvr>
                                        </p:animEffect>
                                        <p:anim calcmode="lin" valueType="num">
                                          <p:cBhvr>
                                            <p:cTn id="129" dur="500" fill="hold"/>
                                            <p:tgtEl>
                                              <p:spTgt spid="63"/>
                                            </p:tgtEl>
                                            <p:attrNameLst>
                                              <p:attrName>ppt_x</p:attrName>
                                            </p:attrNameLst>
                                          </p:cBhvr>
                                          <p:tavLst>
                                            <p:tav tm="0">
                                              <p:val>
                                                <p:strVal val="#ppt_x"/>
                                              </p:val>
                                            </p:tav>
                                            <p:tav tm="100000">
                                              <p:val>
                                                <p:strVal val="#ppt_x"/>
                                              </p:val>
                                            </p:tav>
                                          </p:tavLst>
                                        </p:anim>
                                        <p:anim calcmode="lin" valueType="num">
                                          <p:cBhvr>
                                            <p:cTn id="130"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animBg="1"/>
          <p:bldP spid="18" grpId="0" animBg="1"/>
          <p:bldP spid="24" grpId="0" animBg="1"/>
          <p:bldP spid="30" grpId="0" animBg="1"/>
          <p:bldP spid="6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100" fill="hold"/>
                                            <p:tgtEl>
                                              <p:spTgt spid="36"/>
                                            </p:tgtEl>
                                            <p:attrNameLst>
                                              <p:attrName>ppt_w</p:attrName>
                                            </p:attrNameLst>
                                          </p:cBhvr>
                                          <p:tavLst>
                                            <p:tav tm="0">
                                              <p:val>
                                                <p:fltVal val="0"/>
                                              </p:val>
                                            </p:tav>
                                            <p:tav tm="100000">
                                              <p:val>
                                                <p:strVal val="#ppt_w"/>
                                              </p:val>
                                            </p:tav>
                                          </p:tavLst>
                                        </p:anim>
                                        <p:anim calcmode="lin" valueType="num">
                                          <p:cBhvr>
                                            <p:cTn id="24" dur="100" fill="hold"/>
                                            <p:tgtEl>
                                              <p:spTgt spid="36"/>
                                            </p:tgtEl>
                                            <p:attrNameLst>
                                              <p:attrName>ppt_h</p:attrName>
                                            </p:attrNameLst>
                                          </p:cBhvr>
                                          <p:tavLst>
                                            <p:tav tm="0">
                                              <p:val>
                                                <p:fltVal val="0"/>
                                              </p:val>
                                            </p:tav>
                                            <p:tav tm="100000">
                                              <p:val>
                                                <p:strVal val="#ppt_h"/>
                                              </p:val>
                                            </p:tav>
                                          </p:tavLst>
                                        </p:anim>
                                        <p:animEffect transition="in" filter="fade">
                                          <p:cBhvr>
                                            <p:cTn id="25" dur="100"/>
                                            <p:tgtEl>
                                              <p:spTgt spid="36"/>
                                            </p:tgtEl>
                                          </p:cBhvr>
                                        </p:animEffect>
                                      </p:childTnLst>
                                    </p:cTn>
                                  </p:par>
                                  <p:par>
                                    <p:cTn id="26" presetID="6" presetClass="emph" presetSubtype="0" fill="hold" nodeType="withEffect">
                                      <p:stCondLst>
                                        <p:cond delay="100"/>
                                      </p:stCondLst>
                                      <p:childTnLst>
                                        <p:animScale>
                                          <p:cBhvr>
                                            <p:cTn id="27" dur="100" fill="hold"/>
                                            <p:tgtEl>
                                              <p:spTgt spid="36"/>
                                            </p:tgtEl>
                                          </p:cBhvr>
                                          <p:by x="110000" y="110000"/>
                                        </p:animScale>
                                      </p:childTnLst>
                                    </p:cTn>
                                  </p:par>
                                  <p:par>
                                    <p:cTn id="28" presetID="6" presetClass="emph" presetSubtype="0" fill="hold" nodeType="withEffect">
                                      <p:stCondLst>
                                        <p:cond delay="200"/>
                                      </p:stCondLst>
                                      <p:childTnLst>
                                        <p:animScale>
                                          <p:cBhvr>
                                            <p:cTn id="29" dur="200" fill="hold"/>
                                            <p:tgtEl>
                                              <p:spTgt spid="36"/>
                                            </p:tgtEl>
                                          </p:cBhvr>
                                          <p:by x="90000" y="90000"/>
                                        </p:animScale>
                                      </p:childTnLst>
                                    </p:cTn>
                                  </p:par>
                                  <p:par>
                                    <p:cTn id="30" presetID="6" presetClass="emph" presetSubtype="0" fill="hold" nodeType="withEffect">
                                      <p:stCondLst>
                                        <p:cond delay="400"/>
                                      </p:stCondLst>
                                      <p:childTnLst>
                                        <p:animScale>
                                          <p:cBhvr>
                                            <p:cTn id="31" dur="100" fill="hold"/>
                                            <p:tgtEl>
                                              <p:spTgt spid="36"/>
                                            </p:tgtEl>
                                          </p:cBhvr>
                                          <p:by x="105000" y="105000"/>
                                        </p:animScale>
                                      </p:childTnLst>
                                    </p:cTn>
                                  </p:par>
                                  <p:par>
                                    <p:cTn id="32" presetID="6" presetClass="emph" presetSubtype="0" fill="hold" nodeType="withEffect">
                                      <p:stCondLst>
                                        <p:cond delay="500"/>
                                      </p:stCondLst>
                                      <p:childTnLst>
                                        <p:animScale>
                                          <p:cBhvr>
                                            <p:cTn id="33" dur="200" fill="hold"/>
                                            <p:tgtEl>
                                              <p:spTgt spid="36"/>
                                            </p:tgtEl>
                                          </p:cBhvr>
                                          <p:by x="95000" y="95000"/>
                                        </p:animScale>
                                      </p:childTnLst>
                                    </p:cTn>
                                  </p:par>
                                </p:childTnLst>
                              </p:cTn>
                            </p:par>
                            <p:par>
                              <p:cTn id="34" fill="hold">
                                <p:stCondLst>
                                  <p:cond delay="2800"/>
                                </p:stCondLst>
                                <p:childTnLst>
                                  <p:par>
                                    <p:cTn id="35" presetID="21"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1000"/>
                                            <p:tgtEl>
                                              <p:spTgt spid="12"/>
                                            </p:tgtEl>
                                          </p:cBhvr>
                                        </p:animEffect>
                                      </p:childTnLst>
                                    </p:cTn>
                                  </p:par>
                                </p:childTnLst>
                              </p:cTn>
                            </p:par>
                            <p:par>
                              <p:cTn id="38" fill="hold">
                                <p:stCondLst>
                                  <p:cond delay="380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4300"/>
                                </p:stCondLst>
                                <p:childTnLst>
                                  <p:par>
                                    <p:cTn id="43" presetID="22" presetClass="entr" presetSubtype="4" fill="hold"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ipe(down)">
                                          <p:cBhvr>
                                            <p:cTn id="45" dur="500"/>
                                            <p:tgtEl>
                                              <p:spTgt spid="64"/>
                                            </p:tgtEl>
                                          </p:cBhvr>
                                        </p:animEffect>
                                      </p:childTnLst>
                                    </p:cTn>
                                  </p:par>
                                </p:childTnLst>
                              </p:cTn>
                            </p:par>
                            <p:par>
                              <p:cTn id="46" fill="hold">
                                <p:stCondLst>
                                  <p:cond delay="4800"/>
                                </p:stCondLst>
                                <p:childTnLst>
                                  <p:par>
                                    <p:cTn id="47" presetID="53" presetClass="entr" presetSubtype="16"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100" fill="hold"/>
                                            <p:tgtEl>
                                              <p:spTgt spid="41"/>
                                            </p:tgtEl>
                                            <p:attrNameLst>
                                              <p:attrName>ppt_w</p:attrName>
                                            </p:attrNameLst>
                                          </p:cBhvr>
                                          <p:tavLst>
                                            <p:tav tm="0">
                                              <p:val>
                                                <p:fltVal val="0"/>
                                              </p:val>
                                            </p:tav>
                                            <p:tav tm="100000">
                                              <p:val>
                                                <p:strVal val="#ppt_w"/>
                                              </p:val>
                                            </p:tav>
                                          </p:tavLst>
                                        </p:anim>
                                        <p:anim calcmode="lin" valueType="num">
                                          <p:cBhvr>
                                            <p:cTn id="50" dur="100" fill="hold"/>
                                            <p:tgtEl>
                                              <p:spTgt spid="41"/>
                                            </p:tgtEl>
                                            <p:attrNameLst>
                                              <p:attrName>ppt_h</p:attrName>
                                            </p:attrNameLst>
                                          </p:cBhvr>
                                          <p:tavLst>
                                            <p:tav tm="0">
                                              <p:val>
                                                <p:fltVal val="0"/>
                                              </p:val>
                                            </p:tav>
                                            <p:tav tm="100000">
                                              <p:val>
                                                <p:strVal val="#ppt_h"/>
                                              </p:val>
                                            </p:tav>
                                          </p:tavLst>
                                        </p:anim>
                                        <p:animEffect transition="in" filter="fade">
                                          <p:cBhvr>
                                            <p:cTn id="51" dur="100"/>
                                            <p:tgtEl>
                                              <p:spTgt spid="41"/>
                                            </p:tgtEl>
                                          </p:cBhvr>
                                        </p:animEffect>
                                      </p:childTnLst>
                                    </p:cTn>
                                  </p:par>
                                  <p:par>
                                    <p:cTn id="52" presetID="6" presetClass="emph" presetSubtype="0" fill="hold" nodeType="withEffect">
                                      <p:stCondLst>
                                        <p:cond delay="100"/>
                                      </p:stCondLst>
                                      <p:childTnLst>
                                        <p:animScale>
                                          <p:cBhvr>
                                            <p:cTn id="53" dur="100" fill="hold"/>
                                            <p:tgtEl>
                                              <p:spTgt spid="41"/>
                                            </p:tgtEl>
                                          </p:cBhvr>
                                          <p:by x="110000" y="110000"/>
                                        </p:animScale>
                                      </p:childTnLst>
                                    </p:cTn>
                                  </p:par>
                                  <p:par>
                                    <p:cTn id="54" presetID="6" presetClass="emph" presetSubtype="0" fill="hold" nodeType="withEffect">
                                      <p:stCondLst>
                                        <p:cond delay="200"/>
                                      </p:stCondLst>
                                      <p:childTnLst>
                                        <p:animScale>
                                          <p:cBhvr>
                                            <p:cTn id="55" dur="200" fill="hold"/>
                                            <p:tgtEl>
                                              <p:spTgt spid="41"/>
                                            </p:tgtEl>
                                          </p:cBhvr>
                                          <p:by x="90000" y="90000"/>
                                        </p:animScale>
                                      </p:childTnLst>
                                    </p:cTn>
                                  </p:par>
                                  <p:par>
                                    <p:cTn id="56" presetID="6" presetClass="emph" presetSubtype="0" fill="hold" nodeType="withEffect">
                                      <p:stCondLst>
                                        <p:cond delay="400"/>
                                      </p:stCondLst>
                                      <p:childTnLst>
                                        <p:animScale>
                                          <p:cBhvr>
                                            <p:cTn id="57" dur="100" fill="hold"/>
                                            <p:tgtEl>
                                              <p:spTgt spid="41"/>
                                            </p:tgtEl>
                                          </p:cBhvr>
                                          <p:by x="105000" y="105000"/>
                                        </p:animScale>
                                      </p:childTnLst>
                                    </p:cTn>
                                  </p:par>
                                  <p:par>
                                    <p:cTn id="58" presetID="6" presetClass="emph" presetSubtype="0" fill="hold" nodeType="withEffect">
                                      <p:stCondLst>
                                        <p:cond delay="500"/>
                                      </p:stCondLst>
                                      <p:childTnLst>
                                        <p:animScale>
                                          <p:cBhvr>
                                            <p:cTn id="59" dur="200" fill="hold"/>
                                            <p:tgtEl>
                                              <p:spTgt spid="41"/>
                                            </p:tgtEl>
                                          </p:cBhvr>
                                          <p:by x="95000" y="95000"/>
                                        </p:animScale>
                                      </p:childTnLst>
                                    </p:cTn>
                                  </p:par>
                                </p:childTnLst>
                              </p:cTn>
                            </p:par>
                            <p:par>
                              <p:cTn id="60" fill="hold">
                                <p:stCondLst>
                                  <p:cond delay="5300"/>
                                </p:stCondLst>
                                <p:childTnLst>
                                  <p:par>
                                    <p:cTn id="61" presetID="21" presetClass="entr" presetSubtype="1"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heel(1)">
                                          <p:cBhvr>
                                            <p:cTn id="63" dur="1000"/>
                                            <p:tgtEl>
                                              <p:spTgt spid="24"/>
                                            </p:tgtEl>
                                          </p:cBhvr>
                                        </p:animEffect>
                                      </p:childTnLst>
                                    </p:cTn>
                                  </p:par>
                                </p:childTnLst>
                              </p:cTn>
                            </p:par>
                            <p:par>
                              <p:cTn id="64" fill="hold">
                                <p:stCondLst>
                                  <p:cond delay="6300"/>
                                </p:stCondLst>
                                <p:childTnLst>
                                  <p:par>
                                    <p:cTn id="65" presetID="22" presetClass="entr" presetSubtype="2"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right)">
                                          <p:cBhvr>
                                            <p:cTn id="67" dur="500"/>
                                            <p:tgtEl>
                                              <p:spTgt spid="25"/>
                                            </p:tgtEl>
                                          </p:cBhvr>
                                        </p:animEffect>
                                      </p:childTnLst>
                                    </p:cTn>
                                  </p:par>
                                </p:childTnLst>
                              </p:cTn>
                            </p:par>
                            <p:par>
                              <p:cTn id="68" fill="hold">
                                <p:stCondLst>
                                  <p:cond delay="6800"/>
                                </p:stCondLst>
                                <p:childTnLst>
                                  <p:par>
                                    <p:cTn id="69" presetID="22" presetClass="entr" presetSubtype="4" fill="hold"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down)">
                                          <p:cBhvr>
                                            <p:cTn id="71" dur="500"/>
                                            <p:tgtEl>
                                              <p:spTgt spid="59"/>
                                            </p:tgtEl>
                                          </p:cBhvr>
                                        </p:animEffect>
                                      </p:childTnLst>
                                    </p:cTn>
                                  </p:par>
                                </p:childTnLst>
                              </p:cTn>
                            </p:par>
                            <p:par>
                              <p:cTn id="72" fill="hold">
                                <p:stCondLst>
                                  <p:cond delay="7300"/>
                                </p:stCondLst>
                                <p:childTnLst>
                                  <p:par>
                                    <p:cTn id="73" presetID="53" presetClass="entr" presetSubtype="16"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p:cTn id="75" dur="100" fill="hold"/>
                                            <p:tgtEl>
                                              <p:spTgt spid="46"/>
                                            </p:tgtEl>
                                            <p:attrNameLst>
                                              <p:attrName>ppt_w</p:attrName>
                                            </p:attrNameLst>
                                          </p:cBhvr>
                                          <p:tavLst>
                                            <p:tav tm="0">
                                              <p:val>
                                                <p:fltVal val="0"/>
                                              </p:val>
                                            </p:tav>
                                            <p:tav tm="100000">
                                              <p:val>
                                                <p:strVal val="#ppt_w"/>
                                              </p:val>
                                            </p:tav>
                                          </p:tavLst>
                                        </p:anim>
                                        <p:anim calcmode="lin" valueType="num">
                                          <p:cBhvr>
                                            <p:cTn id="76" dur="100" fill="hold"/>
                                            <p:tgtEl>
                                              <p:spTgt spid="46"/>
                                            </p:tgtEl>
                                            <p:attrNameLst>
                                              <p:attrName>ppt_h</p:attrName>
                                            </p:attrNameLst>
                                          </p:cBhvr>
                                          <p:tavLst>
                                            <p:tav tm="0">
                                              <p:val>
                                                <p:fltVal val="0"/>
                                              </p:val>
                                            </p:tav>
                                            <p:tav tm="100000">
                                              <p:val>
                                                <p:strVal val="#ppt_h"/>
                                              </p:val>
                                            </p:tav>
                                          </p:tavLst>
                                        </p:anim>
                                        <p:animEffect transition="in" filter="fade">
                                          <p:cBhvr>
                                            <p:cTn id="77" dur="100"/>
                                            <p:tgtEl>
                                              <p:spTgt spid="46"/>
                                            </p:tgtEl>
                                          </p:cBhvr>
                                        </p:animEffect>
                                      </p:childTnLst>
                                    </p:cTn>
                                  </p:par>
                                  <p:par>
                                    <p:cTn id="78" presetID="6" presetClass="emph" presetSubtype="0" fill="hold" nodeType="withEffect">
                                      <p:stCondLst>
                                        <p:cond delay="100"/>
                                      </p:stCondLst>
                                      <p:childTnLst>
                                        <p:animScale>
                                          <p:cBhvr>
                                            <p:cTn id="79" dur="100" fill="hold"/>
                                            <p:tgtEl>
                                              <p:spTgt spid="46"/>
                                            </p:tgtEl>
                                          </p:cBhvr>
                                          <p:by x="110000" y="110000"/>
                                        </p:animScale>
                                      </p:childTnLst>
                                    </p:cTn>
                                  </p:par>
                                  <p:par>
                                    <p:cTn id="80" presetID="6" presetClass="emph" presetSubtype="0" fill="hold" nodeType="withEffect">
                                      <p:stCondLst>
                                        <p:cond delay="200"/>
                                      </p:stCondLst>
                                      <p:childTnLst>
                                        <p:animScale>
                                          <p:cBhvr>
                                            <p:cTn id="81" dur="200" fill="hold"/>
                                            <p:tgtEl>
                                              <p:spTgt spid="46"/>
                                            </p:tgtEl>
                                          </p:cBhvr>
                                          <p:by x="90000" y="90000"/>
                                        </p:animScale>
                                      </p:childTnLst>
                                    </p:cTn>
                                  </p:par>
                                  <p:par>
                                    <p:cTn id="82" presetID="6" presetClass="emph" presetSubtype="0" fill="hold" nodeType="withEffect">
                                      <p:stCondLst>
                                        <p:cond delay="400"/>
                                      </p:stCondLst>
                                      <p:childTnLst>
                                        <p:animScale>
                                          <p:cBhvr>
                                            <p:cTn id="83" dur="100" fill="hold"/>
                                            <p:tgtEl>
                                              <p:spTgt spid="46"/>
                                            </p:tgtEl>
                                          </p:cBhvr>
                                          <p:by x="105000" y="105000"/>
                                        </p:animScale>
                                      </p:childTnLst>
                                    </p:cTn>
                                  </p:par>
                                  <p:par>
                                    <p:cTn id="84" presetID="6" presetClass="emph" presetSubtype="0" fill="hold" nodeType="withEffect">
                                      <p:stCondLst>
                                        <p:cond delay="500"/>
                                      </p:stCondLst>
                                      <p:childTnLst>
                                        <p:animScale>
                                          <p:cBhvr>
                                            <p:cTn id="85" dur="200" fill="hold"/>
                                            <p:tgtEl>
                                              <p:spTgt spid="46"/>
                                            </p:tgtEl>
                                          </p:cBhvr>
                                          <p:by x="95000" y="95000"/>
                                        </p:animScale>
                                      </p:childTnLst>
                                    </p:cTn>
                                  </p:par>
                                </p:childTnLst>
                              </p:cTn>
                            </p:par>
                            <p:par>
                              <p:cTn id="86" fill="hold">
                                <p:stCondLst>
                                  <p:cond delay="7800"/>
                                </p:stCondLst>
                                <p:childTnLst>
                                  <p:par>
                                    <p:cTn id="87" presetID="21" presetClass="entr" presetSubtype="1"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heel(1)">
                                          <p:cBhvr>
                                            <p:cTn id="89" dur="1000"/>
                                            <p:tgtEl>
                                              <p:spTgt spid="18"/>
                                            </p:tgtEl>
                                          </p:cBhvr>
                                        </p:animEffect>
                                      </p:childTnLst>
                                    </p:cTn>
                                  </p:par>
                                </p:childTnLst>
                              </p:cTn>
                            </p:par>
                            <p:par>
                              <p:cTn id="90" fill="hold">
                                <p:stCondLst>
                                  <p:cond delay="8800"/>
                                </p:stCondLst>
                                <p:childTnLst>
                                  <p:par>
                                    <p:cTn id="91" presetID="22" presetClass="entr" presetSubtype="8" fill="hold"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left)">
                                          <p:cBhvr>
                                            <p:cTn id="93" dur="500"/>
                                            <p:tgtEl>
                                              <p:spTgt spid="19"/>
                                            </p:tgtEl>
                                          </p:cBhvr>
                                        </p:animEffect>
                                      </p:childTnLst>
                                    </p:cTn>
                                  </p:par>
                                </p:childTnLst>
                              </p:cTn>
                            </p:par>
                            <p:par>
                              <p:cTn id="94" fill="hold">
                                <p:stCondLst>
                                  <p:cond delay="9300"/>
                                </p:stCondLst>
                                <p:childTnLst>
                                  <p:par>
                                    <p:cTn id="95" presetID="22" presetClass="entr" presetSubtype="4"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wipe(down)">
                                          <p:cBhvr>
                                            <p:cTn id="97" dur="500"/>
                                            <p:tgtEl>
                                              <p:spTgt spid="68"/>
                                            </p:tgtEl>
                                          </p:cBhvr>
                                        </p:animEffect>
                                      </p:childTnLst>
                                    </p:cTn>
                                  </p:par>
                                </p:childTnLst>
                              </p:cTn>
                            </p:par>
                            <p:par>
                              <p:cTn id="98" fill="hold">
                                <p:stCondLst>
                                  <p:cond delay="98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100" fill="hold"/>
                                            <p:tgtEl>
                                              <p:spTgt spid="51"/>
                                            </p:tgtEl>
                                            <p:attrNameLst>
                                              <p:attrName>ppt_w</p:attrName>
                                            </p:attrNameLst>
                                          </p:cBhvr>
                                          <p:tavLst>
                                            <p:tav tm="0">
                                              <p:val>
                                                <p:fltVal val="0"/>
                                              </p:val>
                                            </p:tav>
                                            <p:tav tm="100000">
                                              <p:val>
                                                <p:strVal val="#ppt_w"/>
                                              </p:val>
                                            </p:tav>
                                          </p:tavLst>
                                        </p:anim>
                                        <p:anim calcmode="lin" valueType="num">
                                          <p:cBhvr>
                                            <p:cTn id="102" dur="100" fill="hold"/>
                                            <p:tgtEl>
                                              <p:spTgt spid="51"/>
                                            </p:tgtEl>
                                            <p:attrNameLst>
                                              <p:attrName>ppt_h</p:attrName>
                                            </p:attrNameLst>
                                          </p:cBhvr>
                                          <p:tavLst>
                                            <p:tav tm="0">
                                              <p:val>
                                                <p:fltVal val="0"/>
                                              </p:val>
                                            </p:tav>
                                            <p:tav tm="100000">
                                              <p:val>
                                                <p:strVal val="#ppt_h"/>
                                              </p:val>
                                            </p:tav>
                                          </p:tavLst>
                                        </p:anim>
                                        <p:animEffect transition="in" filter="fade">
                                          <p:cBhvr>
                                            <p:cTn id="103" dur="100"/>
                                            <p:tgtEl>
                                              <p:spTgt spid="51"/>
                                            </p:tgtEl>
                                          </p:cBhvr>
                                        </p:animEffect>
                                      </p:childTnLst>
                                    </p:cTn>
                                  </p:par>
                                  <p:par>
                                    <p:cTn id="104" presetID="6" presetClass="emph" presetSubtype="0" fill="hold" nodeType="withEffect">
                                      <p:stCondLst>
                                        <p:cond delay="100"/>
                                      </p:stCondLst>
                                      <p:childTnLst>
                                        <p:animScale>
                                          <p:cBhvr>
                                            <p:cTn id="105" dur="100" fill="hold"/>
                                            <p:tgtEl>
                                              <p:spTgt spid="51"/>
                                            </p:tgtEl>
                                          </p:cBhvr>
                                          <p:by x="110000" y="110000"/>
                                        </p:animScale>
                                      </p:childTnLst>
                                    </p:cTn>
                                  </p:par>
                                  <p:par>
                                    <p:cTn id="106" presetID="6" presetClass="emph" presetSubtype="0" fill="hold" nodeType="withEffect">
                                      <p:stCondLst>
                                        <p:cond delay="200"/>
                                      </p:stCondLst>
                                      <p:childTnLst>
                                        <p:animScale>
                                          <p:cBhvr>
                                            <p:cTn id="107" dur="200" fill="hold"/>
                                            <p:tgtEl>
                                              <p:spTgt spid="51"/>
                                            </p:tgtEl>
                                          </p:cBhvr>
                                          <p:by x="90000" y="90000"/>
                                        </p:animScale>
                                      </p:childTnLst>
                                    </p:cTn>
                                  </p:par>
                                  <p:par>
                                    <p:cTn id="108" presetID="6" presetClass="emph" presetSubtype="0" fill="hold" nodeType="withEffect">
                                      <p:stCondLst>
                                        <p:cond delay="400"/>
                                      </p:stCondLst>
                                      <p:childTnLst>
                                        <p:animScale>
                                          <p:cBhvr>
                                            <p:cTn id="109" dur="100" fill="hold"/>
                                            <p:tgtEl>
                                              <p:spTgt spid="51"/>
                                            </p:tgtEl>
                                          </p:cBhvr>
                                          <p:by x="105000" y="105000"/>
                                        </p:animScale>
                                      </p:childTnLst>
                                    </p:cTn>
                                  </p:par>
                                  <p:par>
                                    <p:cTn id="110" presetID="6" presetClass="emph" presetSubtype="0" fill="hold" nodeType="withEffect">
                                      <p:stCondLst>
                                        <p:cond delay="500"/>
                                      </p:stCondLst>
                                      <p:childTnLst>
                                        <p:animScale>
                                          <p:cBhvr>
                                            <p:cTn id="111" dur="200" fill="hold"/>
                                            <p:tgtEl>
                                              <p:spTgt spid="51"/>
                                            </p:tgtEl>
                                          </p:cBhvr>
                                          <p:by x="95000" y="95000"/>
                                        </p:animScale>
                                      </p:childTnLst>
                                    </p:cTn>
                                  </p:par>
                                </p:childTnLst>
                              </p:cTn>
                            </p:par>
                            <p:par>
                              <p:cTn id="112" fill="hold">
                                <p:stCondLst>
                                  <p:cond delay="10300"/>
                                </p:stCondLst>
                                <p:childTnLst>
                                  <p:par>
                                    <p:cTn id="113" presetID="21"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heel(1)">
                                          <p:cBhvr>
                                            <p:cTn id="115" dur="1000"/>
                                            <p:tgtEl>
                                              <p:spTgt spid="30"/>
                                            </p:tgtEl>
                                          </p:cBhvr>
                                        </p:animEffect>
                                      </p:childTnLst>
                                    </p:cTn>
                                  </p:par>
                                </p:childTnLst>
                              </p:cTn>
                            </p:par>
                            <p:par>
                              <p:cTn id="116" fill="hold">
                                <p:stCondLst>
                                  <p:cond delay="11300"/>
                                </p:stCondLst>
                                <p:childTnLst>
                                  <p:par>
                                    <p:cTn id="117" presetID="22" presetClass="entr" presetSubtype="2" fill="hold"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right)">
                                          <p:cBhvr>
                                            <p:cTn id="119" dur="500"/>
                                            <p:tgtEl>
                                              <p:spTgt spid="31"/>
                                            </p:tgtEl>
                                          </p:cBhvr>
                                        </p:animEffect>
                                      </p:childTnLst>
                                    </p:cTn>
                                  </p:par>
                                </p:childTnLst>
                              </p:cTn>
                            </p:par>
                            <p:par>
                              <p:cTn id="120" fill="hold">
                                <p:stCondLst>
                                  <p:cond delay="11800"/>
                                </p:stCondLst>
                                <p:childTnLst>
                                  <p:par>
                                    <p:cTn id="121" presetID="42" presetClass="entr" presetSubtype="0" fill="hold"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fade">
                                          <p:cBhvr>
                                            <p:cTn id="123" dur="500"/>
                                            <p:tgtEl>
                                              <p:spTgt spid="56"/>
                                            </p:tgtEl>
                                          </p:cBhvr>
                                        </p:animEffect>
                                        <p:anim calcmode="lin" valueType="num">
                                          <p:cBhvr>
                                            <p:cTn id="124" dur="500" fill="hold"/>
                                            <p:tgtEl>
                                              <p:spTgt spid="56"/>
                                            </p:tgtEl>
                                            <p:attrNameLst>
                                              <p:attrName>ppt_x</p:attrName>
                                            </p:attrNameLst>
                                          </p:cBhvr>
                                          <p:tavLst>
                                            <p:tav tm="0">
                                              <p:val>
                                                <p:strVal val="#ppt_x"/>
                                              </p:val>
                                            </p:tav>
                                            <p:tav tm="100000">
                                              <p:val>
                                                <p:strVal val="#ppt_x"/>
                                              </p:val>
                                            </p:tav>
                                          </p:tavLst>
                                        </p:anim>
                                        <p:anim calcmode="lin" valueType="num">
                                          <p:cBhvr>
                                            <p:cTn id="125" dur="500" fill="hold"/>
                                            <p:tgtEl>
                                              <p:spTgt spid="56"/>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500"/>
                                            <p:tgtEl>
                                              <p:spTgt spid="63"/>
                                            </p:tgtEl>
                                          </p:cBhvr>
                                        </p:animEffect>
                                        <p:anim calcmode="lin" valueType="num">
                                          <p:cBhvr>
                                            <p:cTn id="129" dur="500" fill="hold"/>
                                            <p:tgtEl>
                                              <p:spTgt spid="63"/>
                                            </p:tgtEl>
                                            <p:attrNameLst>
                                              <p:attrName>ppt_x</p:attrName>
                                            </p:attrNameLst>
                                          </p:cBhvr>
                                          <p:tavLst>
                                            <p:tav tm="0">
                                              <p:val>
                                                <p:strVal val="#ppt_x"/>
                                              </p:val>
                                            </p:tav>
                                            <p:tav tm="100000">
                                              <p:val>
                                                <p:strVal val="#ppt_x"/>
                                              </p:val>
                                            </p:tav>
                                          </p:tavLst>
                                        </p:anim>
                                        <p:anim calcmode="lin" valueType="num">
                                          <p:cBhvr>
                                            <p:cTn id="130"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animBg="1"/>
          <p:bldP spid="18" grpId="0" animBg="1"/>
          <p:bldP spid="24" grpId="0" animBg="1"/>
          <p:bldP spid="30" grpId="0" animBg="1"/>
          <p:bldP spid="6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aphicFrame>
        <p:nvGraphicFramePr>
          <p:cNvPr id="31" name="图表 30"/>
          <p:cNvGraphicFramePr/>
          <p:nvPr/>
        </p:nvGraphicFramePr>
        <p:xfrm>
          <a:off x="-258963" y="1133213"/>
          <a:ext cx="3561380" cy="203063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2" name="图表 31"/>
          <p:cNvGraphicFramePr/>
          <p:nvPr/>
        </p:nvGraphicFramePr>
        <p:xfrm>
          <a:off x="1774950" y="1133213"/>
          <a:ext cx="3561380" cy="2030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图表 32"/>
          <p:cNvGraphicFramePr/>
          <p:nvPr/>
        </p:nvGraphicFramePr>
        <p:xfrm>
          <a:off x="3808861" y="1133213"/>
          <a:ext cx="3561380" cy="2030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图表 33"/>
          <p:cNvGraphicFramePr/>
          <p:nvPr/>
        </p:nvGraphicFramePr>
        <p:xfrm>
          <a:off x="5842773" y="1133213"/>
          <a:ext cx="3561380" cy="2030635"/>
        </p:xfrm>
        <a:graphic>
          <a:graphicData uri="http://schemas.openxmlformats.org/drawingml/2006/chart">
            <c:chart xmlns:c="http://schemas.openxmlformats.org/drawingml/2006/chart" xmlns:r="http://schemas.openxmlformats.org/officeDocument/2006/relationships" r:id="rId4"/>
          </a:graphicData>
        </a:graphic>
      </p:graphicFrame>
      <p:sp>
        <p:nvSpPr>
          <p:cNvPr id="35" name="文本框 27"/>
          <p:cNvSpPr txBox="1"/>
          <p:nvPr/>
        </p:nvSpPr>
        <p:spPr>
          <a:xfrm>
            <a:off x="920707" y="1906497"/>
            <a:ext cx="1086110"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30</a:t>
            </a:r>
            <a:r>
              <a:rPr lang="en-US" altLang="zh-CN" sz="1500" dirty="0">
                <a:solidFill>
                  <a:schemeClr val="bg1"/>
                </a:solidFill>
                <a:latin typeface="Impact" panose="020B0806030902050204" pitchFamily="34" charset="0"/>
              </a:rPr>
              <a:t>%</a:t>
            </a:r>
            <a:endParaRPr lang="zh-CN" altLang="en-US" sz="1500" dirty="0">
              <a:solidFill>
                <a:schemeClr val="bg1"/>
              </a:solidFill>
              <a:latin typeface="Impact" panose="020B0806030902050204" pitchFamily="34" charset="0"/>
            </a:endParaRPr>
          </a:p>
        </p:txBody>
      </p:sp>
      <p:sp>
        <p:nvSpPr>
          <p:cNvPr id="36" name="文本框 28"/>
          <p:cNvSpPr txBox="1"/>
          <p:nvPr/>
        </p:nvSpPr>
        <p:spPr>
          <a:xfrm>
            <a:off x="2944449" y="1906497"/>
            <a:ext cx="1086110"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50</a:t>
            </a:r>
            <a:r>
              <a:rPr lang="en-US" altLang="zh-CN" sz="1500" dirty="0">
                <a:solidFill>
                  <a:schemeClr val="bg1"/>
                </a:solidFill>
                <a:latin typeface="Impact" panose="020B0806030902050204" pitchFamily="34" charset="0"/>
              </a:rPr>
              <a:t>%</a:t>
            </a:r>
            <a:endParaRPr lang="zh-CN" altLang="en-US" sz="1500" dirty="0">
              <a:solidFill>
                <a:schemeClr val="bg1"/>
              </a:solidFill>
              <a:latin typeface="Impact" panose="020B0806030902050204" pitchFamily="34" charset="0"/>
            </a:endParaRPr>
          </a:p>
        </p:txBody>
      </p:sp>
      <p:sp>
        <p:nvSpPr>
          <p:cNvPr id="37" name="文本框 29"/>
          <p:cNvSpPr txBox="1"/>
          <p:nvPr/>
        </p:nvSpPr>
        <p:spPr>
          <a:xfrm>
            <a:off x="4968191" y="1906497"/>
            <a:ext cx="1086110"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80</a:t>
            </a:r>
            <a:r>
              <a:rPr lang="en-US" altLang="zh-CN" sz="1500" dirty="0">
                <a:solidFill>
                  <a:schemeClr val="bg1"/>
                </a:solidFill>
                <a:latin typeface="Impact" panose="020B0806030902050204" pitchFamily="34" charset="0"/>
              </a:rPr>
              <a:t>%</a:t>
            </a:r>
            <a:endParaRPr lang="zh-CN" altLang="en-US" sz="1500" dirty="0">
              <a:solidFill>
                <a:schemeClr val="bg1"/>
              </a:solidFill>
              <a:latin typeface="Impact" panose="020B0806030902050204" pitchFamily="34" charset="0"/>
            </a:endParaRPr>
          </a:p>
        </p:txBody>
      </p:sp>
      <p:sp>
        <p:nvSpPr>
          <p:cNvPr id="38" name="文本框 30"/>
          <p:cNvSpPr txBox="1"/>
          <p:nvPr/>
        </p:nvSpPr>
        <p:spPr>
          <a:xfrm>
            <a:off x="7042782" y="1906497"/>
            <a:ext cx="1086110"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100</a:t>
            </a:r>
            <a:r>
              <a:rPr lang="en-US" altLang="zh-CN" sz="1500" dirty="0">
                <a:solidFill>
                  <a:schemeClr val="bg1"/>
                </a:solidFill>
                <a:latin typeface="Impact" panose="020B0806030902050204" pitchFamily="34" charset="0"/>
              </a:rPr>
              <a:t>%</a:t>
            </a:r>
            <a:endParaRPr lang="zh-CN" altLang="en-US" sz="1500" dirty="0">
              <a:solidFill>
                <a:schemeClr val="bg1"/>
              </a:solidFill>
              <a:latin typeface="Impact" panose="020B0806030902050204" pitchFamily="34" charset="0"/>
            </a:endParaRPr>
          </a:p>
        </p:txBody>
      </p:sp>
      <p:sp>
        <p:nvSpPr>
          <p:cNvPr id="39" name="文本框 32"/>
          <p:cNvSpPr txBox="1"/>
          <p:nvPr/>
        </p:nvSpPr>
        <p:spPr>
          <a:xfrm>
            <a:off x="846304" y="3239840"/>
            <a:ext cx="1230408" cy="248209"/>
          </a:xfrm>
          <a:prstGeom prst="rect">
            <a:avLst/>
          </a:prstGeom>
          <a:noFill/>
        </p:spPr>
        <p:txBody>
          <a:bodyPr wrap="square" rtlCol="0">
            <a:spAutoFit/>
          </a:bodyPr>
          <a:lstStyle/>
          <a:p>
            <a:pPr algn="ctr"/>
            <a:r>
              <a:rPr lang="zh-CN" altLang="en-US" sz="1015" dirty="0">
                <a:solidFill>
                  <a:schemeClr val="bg1"/>
                </a:solidFill>
                <a:latin typeface="Impact" panose="020B0806030902050204" pitchFamily="34" charset="0"/>
              </a:rPr>
              <a:t>添加标题</a:t>
            </a:r>
            <a:endParaRPr lang="zh-CN" altLang="en-US" sz="900" dirty="0">
              <a:solidFill>
                <a:schemeClr val="bg1"/>
              </a:solidFill>
              <a:latin typeface="Impact" panose="020B0806030902050204" pitchFamily="34" charset="0"/>
            </a:endParaRPr>
          </a:p>
        </p:txBody>
      </p:sp>
      <p:sp>
        <p:nvSpPr>
          <p:cNvPr id="40" name="文本框 32"/>
          <p:cNvSpPr txBox="1"/>
          <p:nvPr/>
        </p:nvSpPr>
        <p:spPr>
          <a:xfrm>
            <a:off x="2890522" y="3233180"/>
            <a:ext cx="1230408" cy="248209"/>
          </a:xfrm>
          <a:prstGeom prst="rect">
            <a:avLst/>
          </a:prstGeom>
          <a:noFill/>
        </p:spPr>
        <p:txBody>
          <a:bodyPr wrap="square" rtlCol="0">
            <a:spAutoFit/>
          </a:bodyPr>
          <a:lstStyle/>
          <a:p>
            <a:pPr algn="ctr"/>
            <a:r>
              <a:rPr lang="zh-CN" altLang="en-US" sz="1015" dirty="0">
                <a:solidFill>
                  <a:schemeClr val="bg1"/>
                </a:solidFill>
                <a:latin typeface="Impact" panose="020B0806030902050204" pitchFamily="34" charset="0"/>
              </a:rPr>
              <a:t>添加标题</a:t>
            </a:r>
            <a:endParaRPr lang="zh-CN" altLang="en-US" sz="900" dirty="0">
              <a:solidFill>
                <a:schemeClr val="bg1"/>
              </a:solidFill>
              <a:latin typeface="Impact" panose="020B0806030902050204" pitchFamily="34" charset="0"/>
            </a:endParaRPr>
          </a:p>
        </p:txBody>
      </p:sp>
      <p:sp>
        <p:nvSpPr>
          <p:cNvPr id="41" name="文本框 32"/>
          <p:cNvSpPr txBox="1"/>
          <p:nvPr/>
        </p:nvSpPr>
        <p:spPr>
          <a:xfrm>
            <a:off x="4954148" y="3233180"/>
            <a:ext cx="1230408" cy="248209"/>
          </a:xfrm>
          <a:prstGeom prst="rect">
            <a:avLst/>
          </a:prstGeom>
          <a:noFill/>
        </p:spPr>
        <p:txBody>
          <a:bodyPr wrap="square" rtlCol="0">
            <a:spAutoFit/>
          </a:bodyPr>
          <a:lstStyle/>
          <a:p>
            <a:pPr algn="ctr"/>
            <a:r>
              <a:rPr lang="zh-CN" altLang="en-US" sz="1015" dirty="0">
                <a:solidFill>
                  <a:schemeClr val="bg1"/>
                </a:solidFill>
                <a:latin typeface="Impact" panose="020B0806030902050204" pitchFamily="34" charset="0"/>
              </a:rPr>
              <a:t>添加标题</a:t>
            </a:r>
            <a:endParaRPr lang="zh-CN" altLang="en-US" sz="900" dirty="0">
              <a:solidFill>
                <a:schemeClr val="bg1"/>
              </a:solidFill>
              <a:latin typeface="Impact" panose="020B0806030902050204" pitchFamily="34" charset="0"/>
            </a:endParaRPr>
          </a:p>
        </p:txBody>
      </p:sp>
      <p:sp>
        <p:nvSpPr>
          <p:cNvPr id="42" name="文本框 32"/>
          <p:cNvSpPr txBox="1"/>
          <p:nvPr/>
        </p:nvSpPr>
        <p:spPr>
          <a:xfrm>
            <a:off x="6957176" y="3233180"/>
            <a:ext cx="1230408" cy="248209"/>
          </a:xfrm>
          <a:prstGeom prst="rect">
            <a:avLst/>
          </a:prstGeom>
          <a:noFill/>
        </p:spPr>
        <p:txBody>
          <a:bodyPr wrap="square" rtlCol="0">
            <a:spAutoFit/>
          </a:bodyPr>
          <a:lstStyle/>
          <a:p>
            <a:pPr algn="ctr"/>
            <a:r>
              <a:rPr lang="zh-CN" altLang="en-US" sz="1015" dirty="0">
                <a:solidFill>
                  <a:schemeClr val="bg1"/>
                </a:solidFill>
                <a:latin typeface="Impact" panose="020B0806030902050204" pitchFamily="34" charset="0"/>
              </a:rPr>
              <a:t>添加标题</a:t>
            </a:r>
            <a:endParaRPr lang="zh-CN" altLang="en-US" sz="900" dirty="0">
              <a:solidFill>
                <a:schemeClr val="bg1"/>
              </a:solidFill>
              <a:latin typeface="Impact" panose="020B0806030902050204" pitchFamily="34" charset="0"/>
            </a:endParaRPr>
          </a:p>
        </p:txBody>
      </p:sp>
      <p:sp>
        <p:nvSpPr>
          <p:cNvPr id="43" name="文本框 129"/>
          <p:cNvSpPr txBox="1"/>
          <p:nvPr/>
        </p:nvSpPr>
        <p:spPr>
          <a:xfrm>
            <a:off x="890907" y="3625773"/>
            <a:ext cx="1138173" cy="715581"/>
          </a:xfrm>
          <a:prstGeom prst="rect">
            <a:avLst/>
          </a:prstGeom>
          <a:noFill/>
        </p:spPr>
        <p:txBody>
          <a:bodyPr wrap="square" rtlCol="0">
            <a:sp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44" name="文本框 129"/>
          <p:cNvSpPr txBox="1"/>
          <p:nvPr/>
        </p:nvSpPr>
        <p:spPr>
          <a:xfrm>
            <a:off x="2936639" y="3625773"/>
            <a:ext cx="1138173" cy="715581"/>
          </a:xfrm>
          <a:prstGeom prst="rect">
            <a:avLst/>
          </a:prstGeom>
          <a:noFill/>
        </p:spPr>
        <p:txBody>
          <a:bodyPr wrap="square" rtlCol="0">
            <a:sp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45" name="文本框 129"/>
          <p:cNvSpPr txBox="1"/>
          <p:nvPr/>
        </p:nvSpPr>
        <p:spPr>
          <a:xfrm>
            <a:off x="5000266" y="3625773"/>
            <a:ext cx="1138173" cy="715581"/>
          </a:xfrm>
          <a:prstGeom prst="rect">
            <a:avLst/>
          </a:prstGeom>
          <a:noFill/>
        </p:spPr>
        <p:txBody>
          <a:bodyPr wrap="square" rtlCol="0">
            <a:sp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46" name="文本框 129"/>
          <p:cNvSpPr txBox="1"/>
          <p:nvPr/>
        </p:nvSpPr>
        <p:spPr>
          <a:xfrm>
            <a:off x="7003294" y="3625773"/>
            <a:ext cx="1138173" cy="715581"/>
          </a:xfrm>
          <a:prstGeom prst="rect">
            <a:avLst/>
          </a:prstGeom>
          <a:noFill/>
        </p:spPr>
        <p:txBody>
          <a:bodyPr wrap="square" rtlCol="0">
            <a:sp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dirty="0">
              <a:solidFill>
                <a:schemeClr val="bg1"/>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718071" y="3589627"/>
            <a:ext cx="1482491"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764481" y="3589627"/>
            <a:ext cx="1482491"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828107" y="3589627"/>
            <a:ext cx="1482491"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844591" y="3589627"/>
            <a:ext cx="1482491"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53" presetClass="entr" presetSubtype="16"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100" fill="hold"/>
                                            <p:tgtEl>
                                              <p:spTgt spid="31"/>
                                            </p:tgtEl>
                                            <p:attrNameLst>
                                              <p:attrName>ppt_w</p:attrName>
                                            </p:attrNameLst>
                                          </p:cBhvr>
                                          <p:tavLst>
                                            <p:tav tm="0">
                                              <p:val>
                                                <p:fltVal val="0"/>
                                              </p:val>
                                            </p:tav>
                                            <p:tav tm="100000">
                                              <p:val>
                                                <p:strVal val="#ppt_w"/>
                                              </p:val>
                                            </p:tav>
                                          </p:tavLst>
                                        </p:anim>
                                        <p:anim calcmode="lin" valueType="num">
                                          <p:cBhvr>
                                            <p:cTn id="24" dur="100" fill="hold"/>
                                            <p:tgtEl>
                                              <p:spTgt spid="31"/>
                                            </p:tgtEl>
                                            <p:attrNameLst>
                                              <p:attrName>ppt_h</p:attrName>
                                            </p:attrNameLst>
                                          </p:cBhvr>
                                          <p:tavLst>
                                            <p:tav tm="0">
                                              <p:val>
                                                <p:fltVal val="0"/>
                                              </p:val>
                                            </p:tav>
                                            <p:tav tm="100000">
                                              <p:val>
                                                <p:strVal val="#ppt_h"/>
                                              </p:val>
                                            </p:tav>
                                          </p:tavLst>
                                        </p:anim>
                                        <p:animEffect transition="in" filter="fade">
                                          <p:cBhvr>
                                            <p:cTn id="25" dur="100"/>
                                            <p:tgtEl>
                                              <p:spTgt spid="31"/>
                                            </p:tgtEl>
                                          </p:cBhvr>
                                        </p:animEffect>
                                      </p:childTnLst>
                                    </p:cTn>
                                  </p:par>
                                  <p:par>
                                    <p:cTn id="26" presetID="6" presetClass="emph" presetSubtype="0" fill="hold" grpId="1" nodeType="withEffect">
                                      <p:stCondLst>
                                        <p:cond delay="100"/>
                                      </p:stCondLst>
                                      <p:childTnLst>
                                        <p:animScale>
                                          <p:cBhvr>
                                            <p:cTn id="27" dur="100" fill="hold"/>
                                            <p:tgtEl>
                                              <p:spTgt spid="31"/>
                                            </p:tgtEl>
                                          </p:cBhvr>
                                          <p:by x="110000" y="110000"/>
                                        </p:animScale>
                                      </p:childTnLst>
                                    </p:cTn>
                                  </p:par>
                                  <p:par>
                                    <p:cTn id="28" presetID="6" presetClass="emph" presetSubtype="0" fill="hold" grpId="2" nodeType="withEffect">
                                      <p:stCondLst>
                                        <p:cond delay="200"/>
                                      </p:stCondLst>
                                      <p:childTnLst>
                                        <p:animScale>
                                          <p:cBhvr>
                                            <p:cTn id="29" dur="200" fill="hold"/>
                                            <p:tgtEl>
                                              <p:spTgt spid="31"/>
                                            </p:tgtEl>
                                          </p:cBhvr>
                                          <p:by x="90000" y="90000"/>
                                        </p:animScale>
                                      </p:childTnLst>
                                    </p:cTn>
                                  </p:par>
                                  <p:par>
                                    <p:cTn id="30" presetID="6" presetClass="emph" presetSubtype="0" fill="hold" grpId="3" nodeType="withEffect">
                                      <p:stCondLst>
                                        <p:cond delay="400"/>
                                      </p:stCondLst>
                                      <p:childTnLst>
                                        <p:animScale>
                                          <p:cBhvr>
                                            <p:cTn id="31" dur="100" fill="hold"/>
                                            <p:tgtEl>
                                              <p:spTgt spid="31"/>
                                            </p:tgtEl>
                                          </p:cBhvr>
                                          <p:by x="105000" y="105000"/>
                                        </p:animScale>
                                      </p:childTnLst>
                                    </p:cTn>
                                  </p:par>
                                  <p:par>
                                    <p:cTn id="32" presetID="6" presetClass="emph" presetSubtype="0" fill="hold" grpId="4" nodeType="withEffect">
                                      <p:stCondLst>
                                        <p:cond delay="500"/>
                                      </p:stCondLst>
                                      <p:childTnLst>
                                        <p:animScale>
                                          <p:cBhvr>
                                            <p:cTn id="33" dur="200" fill="hold"/>
                                            <p:tgtEl>
                                              <p:spTgt spid="31"/>
                                            </p:tgtEl>
                                          </p:cBhvr>
                                          <p:by x="95000" y="95000"/>
                                        </p:animScale>
                                      </p:childTnLst>
                                    </p:cTn>
                                  </p:par>
                                </p:childTnLst>
                              </p:cTn>
                            </p:par>
                            <p:par>
                              <p:cTn id="34" fill="hold">
                                <p:stCondLst>
                                  <p:cond delay="28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 fill="hold"/>
                                            <p:tgtEl>
                                              <p:spTgt spid="32"/>
                                            </p:tgtEl>
                                            <p:attrNameLst>
                                              <p:attrName>ppt_w</p:attrName>
                                            </p:attrNameLst>
                                          </p:cBhvr>
                                          <p:tavLst>
                                            <p:tav tm="0">
                                              <p:val>
                                                <p:fltVal val="0"/>
                                              </p:val>
                                            </p:tav>
                                            <p:tav tm="100000">
                                              <p:val>
                                                <p:strVal val="#ppt_w"/>
                                              </p:val>
                                            </p:tav>
                                          </p:tavLst>
                                        </p:anim>
                                        <p:anim calcmode="lin" valueType="num">
                                          <p:cBhvr>
                                            <p:cTn id="38" dur="100" fill="hold"/>
                                            <p:tgtEl>
                                              <p:spTgt spid="32"/>
                                            </p:tgtEl>
                                            <p:attrNameLst>
                                              <p:attrName>ppt_h</p:attrName>
                                            </p:attrNameLst>
                                          </p:cBhvr>
                                          <p:tavLst>
                                            <p:tav tm="0">
                                              <p:val>
                                                <p:fltVal val="0"/>
                                              </p:val>
                                            </p:tav>
                                            <p:tav tm="100000">
                                              <p:val>
                                                <p:strVal val="#ppt_h"/>
                                              </p:val>
                                            </p:tav>
                                          </p:tavLst>
                                        </p:anim>
                                        <p:animEffect transition="in" filter="fade">
                                          <p:cBhvr>
                                            <p:cTn id="39" dur="100"/>
                                            <p:tgtEl>
                                              <p:spTgt spid="32"/>
                                            </p:tgtEl>
                                          </p:cBhvr>
                                        </p:animEffect>
                                      </p:childTnLst>
                                    </p:cTn>
                                  </p:par>
                                  <p:par>
                                    <p:cTn id="40" presetID="6" presetClass="emph" presetSubtype="0" fill="hold" grpId="1" nodeType="withEffect">
                                      <p:stCondLst>
                                        <p:cond delay="100"/>
                                      </p:stCondLst>
                                      <p:childTnLst>
                                        <p:animScale>
                                          <p:cBhvr>
                                            <p:cTn id="41" dur="100" fill="hold"/>
                                            <p:tgtEl>
                                              <p:spTgt spid="32"/>
                                            </p:tgtEl>
                                          </p:cBhvr>
                                          <p:by x="110000" y="110000"/>
                                        </p:animScale>
                                      </p:childTnLst>
                                    </p:cTn>
                                  </p:par>
                                  <p:par>
                                    <p:cTn id="42" presetID="6" presetClass="emph" presetSubtype="0" fill="hold" grpId="2" nodeType="withEffect">
                                      <p:stCondLst>
                                        <p:cond delay="200"/>
                                      </p:stCondLst>
                                      <p:childTnLst>
                                        <p:animScale>
                                          <p:cBhvr>
                                            <p:cTn id="43" dur="200" fill="hold"/>
                                            <p:tgtEl>
                                              <p:spTgt spid="32"/>
                                            </p:tgtEl>
                                          </p:cBhvr>
                                          <p:by x="90000" y="90000"/>
                                        </p:animScale>
                                      </p:childTnLst>
                                    </p:cTn>
                                  </p:par>
                                  <p:par>
                                    <p:cTn id="44" presetID="6" presetClass="emph" presetSubtype="0" fill="hold" grpId="3" nodeType="withEffect">
                                      <p:stCondLst>
                                        <p:cond delay="400"/>
                                      </p:stCondLst>
                                      <p:childTnLst>
                                        <p:animScale>
                                          <p:cBhvr>
                                            <p:cTn id="45" dur="100" fill="hold"/>
                                            <p:tgtEl>
                                              <p:spTgt spid="32"/>
                                            </p:tgtEl>
                                          </p:cBhvr>
                                          <p:by x="105000" y="105000"/>
                                        </p:animScale>
                                      </p:childTnLst>
                                    </p:cTn>
                                  </p:par>
                                  <p:par>
                                    <p:cTn id="46" presetID="6" presetClass="emph" presetSubtype="0" fill="hold" grpId="4" nodeType="withEffect">
                                      <p:stCondLst>
                                        <p:cond delay="500"/>
                                      </p:stCondLst>
                                      <p:childTnLst>
                                        <p:animScale>
                                          <p:cBhvr>
                                            <p:cTn id="47" dur="200" fill="hold"/>
                                            <p:tgtEl>
                                              <p:spTgt spid="32"/>
                                            </p:tgtEl>
                                          </p:cBhvr>
                                          <p:by x="95000" y="95000"/>
                                        </p:animScale>
                                      </p:childTnLst>
                                    </p:cTn>
                                  </p:par>
                                </p:childTnLst>
                              </p:cTn>
                            </p:par>
                            <p:par>
                              <p:cTn id="48" fill="hold">
                                <p:stCondLst>
                                  <p:cond delay="3300"/>
                                </p:stCondLst>
                                <p:childTnLst>
                                  <p:par>
                                    <p:cTn id="49" presetID="53" presetClass="entr" presetSubtype="16"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100" fill="hold"/>
                                            <p:tgtEl>
                                              <p:spTgt spid="33"/>
                                            </p:tgtEl>
                                            <p:attrNameLst>
                                              <p:attrName>ppt_w</p:attrName>
                                            </p:attrNameLst>
                                          </p:cBhvr>
                                          <p:tavLst>
                                            <p:tav tm="0">
                                              <p:val>
                                                <p:fltVal val="0"/>
                                              </p:val>
                                            </p:tav>
                                            <p:tav tm="100000">
                                              <p:val>
                                                <p:strVal val="#ppt_w"/>
                                              </p:val>
                                            </p:tav>
                                          </p:tavLst>
                                        </p:anim>
                                        <p:anim calcmode="lin" valueType="num">
                                          <p:cBhvr>
                                            <p:cTn id="52" dur="100" fill="hold"/>
                                            <p:tgtEl>
                                              <p:spTgt spid="33"/>
                                            </p:tgtEl>
                                            <p:attrNameLst>
                                              <p:attrName>ppt_h</p:attrName>
                                            </p:attrNameLst>
                                          </p:cBhvr>
                                          <p:tavLst>
                                            <p:tav tm="0">
                                              <p:val>
                                                <p:fltVal val="0"/>
                                              </p:val>
                                            </p:tav>
                                            <p:tav tm="100000">
                                              <p:val>
                                                <p:strVal val="#ppt_h"/>
                                              </p:val>
                                            </p:tav>
                                          </p:tavLst>
                                        </p:anim>
                                        <p:animEffect transition="in" filter="fade">
                                          <p:cBhvr>
                                            <p:cTn id="53" dur="100"/>
                                            <p:tgtEl>
                                              <p:spTgt spid="33"/>
                                            </p:tgtEl>
                                          </p:cBhvr>
                                        </p:animEffect>
                                      </p:childTnLst>
                                    </p:cTn>
                                  </p:par>
                                  <p:par>
                                    <p:cTn id="54" presetID="6" presetClass="emph" presetSubtype="0" fill="hold" grpId="1" nodeType="withEffect">
                                      <p:stCondLst>
                                        <p:cond delay="100"/>
                                      </p:stCondLst>
                                      <p:childTnLst>
                                        <p:animScale>
                                          <p:cBhvr>
                                            <p:cTn id="55" dur="100" fill="hold"/>
                                            <p:tgtEl>
                                              <p:spTgt spid="33"/>
                                            </p:tgtEl>
                                          </p:cBhvr>
                                          <p:by x="110000" y="110000"/>
                                        </p:animScale>
                                      </p:childTnLst>
                                    </p:cTn>
                                  </p:par>
                                  <p:par>
                                    <p:cTn id="56" presetID="6" presetClass="emph" presetSubtype="0" fill="hold" grpId="2" nodeType="withEffect">
                                      <p:stCondLst>
                                        <p:cond delay="200"/>
                                      </p:stCondLst>
                                      <p:childTnLst>
                                        <p:animScale>
                                          <p:cBhvr>
                                            <p:cTn id="57" dur="200" fill="hold"/>
                                            <p:tgtEl>
                                              <p:spTgt spid="33"/>
                                            </p:tgtEl>
                                          </p:cBhvr>
                                          <p:by x="90000" y="90000"/>
                                        </p:animScale>
                                      </p:childTnLst>
                                    </p:cTn>
                                  </p:par>
                                  <p:par>
                                    <p:cTn id="58" presetID="6" presetClass="emph" presetSubtype="0" fill="hold" grpId="3" nodeType="withEffect">
                                      <p:stCondLst>
                                        <p:cond delay="400"/>
                                      </p:stCondLst>
                                      <p:childTnLst>
                                        <p:animScale>
                                          <p:cBhvr>
                                            <p:cTn id="59" dur="100" fill="hold"/>
                                            <p:tgtEl>
                                              <p:spTgt spid="33"/>
                                            </p:tgtEl>
                                          </p:cBhvr>
                                          <p:by x="105000" y="105000"/>
                                        </p:animScale>
                                      </p:childTnLst>
                                    </p:cTn>
                                  </p:par>
                                  <p:par>
                                    <p:cTn id="60" presetID="6" presetClass="emph" presetSubtype="0" fill="hold" grpId="4" nodeType="withEffect">
                                      <p:stCondLst>
                                        <p:cond delay="500"/>
                                      </p:stCondLst>
                                      <p:childTnLst>
                                        <p:animScale>
                                          <p:cBhvr>
                                            <p:cTn id="61" dur="200" fill="hold"/>
                                            <p:tgtEl>
                                              <p:spTgt spid="33"/>
                                            </p:tgtEl>
                                          </p:cBhvr>
                                          <p:by x="95000" y="95000"/>
                                        </p:animScale>
                                      </p:childTnLst>
                                    </p:cTn>
                                  </p:par>
                                </p:childTnLst>
                              </p:cTn>
                            </p:par>
                            <p:par>
                              <p:cTn id="62" fill="hold">
                                <p:stCondLst>
                                  <p:cond delay="38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100" fill="hold"/>
                                            <p:tgtEl>
                                              <p:spTgt spid="34"/>
                                            </p:tgtEl>
                                            <p:attrNameLst>
                                              <p:attrName>ppt_w</p:attrName>
                                            </p:attrNameLst>
                                          </p:cBhvr>
                                          <p:tavLst>
                                            <p:tav tm="0">
                                              <p:val>
                                                <p:fltVal val="0"/>
                                              </p:val>
                                            </p:tav>
                                            <p:tav tm="100000">
                                              <p:val>
                                                <p:strVal val="#ppt_w"/>
                                              </p:val>
                                            </p:tav>
                                          </p:tavLst>
                                        </p:anim>
                                        <p:anim calcmode="lin" valueType="num">
                                          <p:cBhvr>
                                            <p:cTn id="66" dur="100" fill="hold"/>
                                            <p:tgtEl>
                                              <p:spTgt spid="34"/>
                                            </p:tgtEl>
                                            <p:attrNameLst>
                                              <p:attrName>ppt_h</p:attrName>
                                            </p:attrNameLst>
                                          </p:cBhvr>
                                          <p:tavLst>
                                            <p:tav tm="0">
                                              <p:val>
                                                <p:fltVal val="0"/>
                                              </p:val>
                                            </p:tav>
                                            <p:tav tm="100000">
                                              <p:val>
                                                <p:strVal val="#ppt_h"/>
                                              </p:val>
                                            </p:tav>
                                          </p:tavLst>
                                        </p:anim>
                                        <p:animEffect transition="in" filter="fade">
                                          <p:cBhvr>
                                            <p:cTn id="67" dur="100"/>
                                            <p:tgtEl>
                                              <p:spTgt spid="34"/>
                                            </p:tgtEl>
                                          </p:cBhvr>
                                        </p:animEffect>
                                      </p:childTnLst>
                                    </p:cTn>
                                  </p:par>
                                  <p:par>
                                    <p:cTn id="68" presetID="6" presetClass="emph" presetSubtype="0" fill="hold" grpId="1" nodeType="withEffect">
                                      <p:stCondLst>
                                        <p:cond delay="100"/>
                                      </p:stCondLst>
                                      <p:childTnLst>
                                        <p:animScale>
                                          <p:cBhvr>
                                            <p:cTn id="69" dur="100" fill="hold"/>
                                            <p:tgtEl>
                                              <p:spTgt spid="34"/>
                                            </p:tgtEl>
                                          </p:cBhvr>
                                          <p:by x="110000" y="110000"/>
                                        </p:animScale>
                                      </p:childTnLst>
                                    </p:cTn>
                                  </p:par>
                                  <p:par>
                                    <p:cTn id="70" presetID="6" presetClass="emph" presetSubtype="0" fill="hold" grpId="2" nodeType="withEffect">
                                      <p:stCondLst>
                                        <p:cond delay="200"/>
                                      </p:stCondLst>
                                      <p:childTnLst>
                                        <p:animScale>
                                          <p:cBhvr>
                                            <p:cTn id="71" dur="200" fill="hold"/>
                                            <p:tgtEl>
                                              <p:spTgt spid="34"/>
                                            </p:tgtEl>
                                          </p:cBhvr>
                                          <p:by x="90000" y="90000"/>
                                        </p:animScale>
                                      </p:childTnLst>
                                    </p:cTn>
                                  </p:par>
                                  <p:par>
                                    <p:cTn id="72" presetID="6" presetClass="emph" presetSubtype="0" fill="hold" grpId="3" nodeType="withEffect">
                                      <p:stCondLst>
                                        <p:cond delay="400"/>
                                      </p:stCondLst>
                                      <p:childTnLst>
                                        <p:animScale>
                                          <p:cBhvr>
                                            <p:cTn id="73" dur="100" fill="hold"/>
                                            <p:tgtEl>
                                              <p:spTgt spid="34"/>
                                            </p:tgtEl>
                                          </p:cBhvr>
                                          <p:by x="105000" y="105000"/>
                                        </p:animScale>
                                      </p:childTnLst>
                                    </p:cTn>
                                  </p:par>
                                  <p:par>
                                    <p:cTn id="74" presetID="6" presetClass="emph" presetSubtype="0" fill="hold" grpId="4" nodeType="withEffect">
                                      <p:stCondLst>
                                        <p:cond delay="500"/>
                                      </p:stCondLst>
                                      <p:childTnLst>
                                        <p:animScale>
                                          <p:cBhvr>
                                            <p:cTn id="75" dur="200" fill="hold"/>
                                            <p:tgtEl>
                                              <p:spTgt spid="34"/>
                                            </p:tgtEl>
                                          </p:cBhvr>
                                          <p:by x="95000" y="95000"/>
                                        </p:animScale>
                                      </p:childTnLst>
                                    </p:cTn>
                                  </p:par>
                                </p:childTnLst>
                              </p:cTn>
                            </p:par>
                            <p:par>
                              <p:cTn id="76" fill="hold">
                                <p:stCondLst>
                                  <p:cond delay="4300"/>
                                </p:stCondLst>
                                <p:childTnLst>
                                  <p:par>
                                    <p:cTn id="77" presetID="14" presetClass="entr" presetSubtype="1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randombar(horizontal)">
                                          <p:cBhvr>
                                            <p:cTn id="79" dur="500"/>
                                            <p:tgtEl>
                                              <p:spTgt spid="35"/>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randombar(horizontal)">
                                          <p:cBhvr>
                                            <p:cTn id="82" dur="500"/>
                                            <p:tgtEl>
                                              <p:spTgt spid="36"/>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randombar(horizontal)">
                                          <p:cBhvr>
                                            <p:cTn id="85" dur="500"/>
                                            <p:tgtEl>
                                              <p:spTgt spid="37"/>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randombar(horizontal)">
                                          <p:cBhvr>
                                            <p:cTn id="88" dur="500"/>
                                            <p:tgtEl>
                                              <p:spTgt spid="38"/>
                                            </p:tgtEl>
                                          </p:cBhvr>
                                        </p:animEffect>
                                      </p:childTnLst>
                                    </p:cTn>
                                  </p:par>
                                </p:childTnLst>
                              </p:cTn>
                            </p:par>
                            <p:par>
                              <p:cTn id="89" fill="hold">
                                <p:stCondLst>
                                  <p:cond delay="4800"/>
                                </p:stCondLst>
                                <p:childTnLst>
                                  <p:par>
                                    <p:cTn id="90" presetID="16" presetClass="entr" presetSubtype="37"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barn(outVertical)">
                                          <p:cBhvr>
                                            <p:cTn id="92" dur="500"/>
                                            <p:tgtEl>
                                              <p:spTgt spid="47"/>
                                            </p:tgtEl>
                                          </p:cBhvr>
                                        </p:animEffect>
                                      </p:childTnLst>
                                    </p:cTn>
                                  </p:par>
                                  <p:par>
                                    <p:cTn id="93" presetID="16" presetClass="entr" presetSubtype="37"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barn(outVertical)">
                                          <p:cBhvr>
                                            <p:cTn id="95" dur="500"/>
                                            <p:tgtEl>
                                              <p:spTgt spid="48"/>
                                            </p:tgtEl>
                                          </p:cBhvr>
                                        </p:animEffect>
                                      </p:childTnLst>
                                    </p:cTn>
                                  </p:par>
                                  <p:par>
                                    <p:cTn id="96" presetID="16" presetClass="entr" presetSubtype="37" fill="hold"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barn(outVertical)">
                                          <p:cBhvr>
                                            <p:cTn id="98" dur="500"/>
                                            <p:tgtEl>
                                              <p:spTgt spid="49"/>
                                            </p:tgtEl>
                                          </p:cBhvr>
                                        </p:animEffect>
                                      </p:childTnLst>
                                    </p:cTn>
                                  </p:par>
                                  <p:par>
                                    <p:cTn id="99" presetID="16" presetClass="entr" presetSubtype="37"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barn(outVertical)">
                                          <p:cBhvr>
                                            <p:cTn id="101" dur="500"/>
                                            <p:tgtEl>
                                              <p:spTgt spid="50"/>
                                            </p:tgtEl>
                                          </p:cBhvr>
                                        </p:animEffect>
                                      </p:childTnLst>
                                    </p:cTn>
                                  </p:par>
                                </p:childTnLst>
                              </p:cTn>
                            </p:par>
                            <p:par>
                              <p:cTn id="102" fill="hold">
                                <p:stCondLst>
                                  <p:cond delay="53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anim calcmode="lin" valueType="num">
                                          <p:cBhvr>
                                            <p:cTn id="106" dur="500" fill="hold"/>
                                            <p:tgtEl>
                                              <p:spTgt spid="39"/>
                                            </p:tgtEl>
                                            <p:attrNameLst>
                                              <p:attrName>ppt_x</p:attrName>
                                            </p:attrNameLst>
                                          </p:cBhvr>
                                          <p:tavLst>
                                            <p:tav tm="0">
                                              <p:val>
                                                <p:strVal val="#ppt_x"/>
                                              </p:val>
                                            </p:tav>
                                            <p:tav tm="100000">
                                              <p:val>
                                                <p:strVal val="#ppt_x"/>
                                              </p:val>
                                            </p:tav>
                                          </p:tavLst>
                                        </p:anim>
                                        <p:anim calcmode="lin" valueType="num">
                                          <p:cBhvr>
                                            <p:cTn id="107" dur="500" fill="hold"/>
                                            <p:tgtEl>
                                              <p:spTgt spid="3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anim calcmode="lin" valueType="num">
                                          <p:cBhvr>
                                            <p:cTn id="111" dur="500" fill="hold"/>
                                            <p:tgtEl>
                                              <p:spTgt spid="40"/>
                                            </p:tgtEl>
                                            <p:attrNameLst>
                                              <p:attrName>ppt_x</p:attrName>
                                            </p:attrNameLst>
                                          </p:cBhvr>
                                          <p:tavLst>
                                            <p:tav tm="0">
                                              <p:val>
                                                <p:strVal val="#ppt_x"/>
                                              </p:val>
                                            </p:tav>
                                            <p:tav tm="100000">
                                              <p:val>
                                                <p:strVal val="#ppt_x"/>
                                              </p:val>
                                            </p:tav>
                                          </p:tavLst>
                                        </p:anim>
                                        <p:anim calcmode="lin" valueType="num">
                                          <p:cBhvr>
                                            <p:cTn id="112" dur="500" fill="hold"/>
                                            <p:tgtEl>
                                              <p:spTgt spid="4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anim calcmode="lin" valueType="num">
                                          <p:cBhvr>
                                            <p:cTn id="116" dur="500" fill="hold"/>
                                            <p:tgtEl>
                                              <p:spTgt spid="41"/>
                                            </p:tgtEl>
                                            <p:attrNameLst>
                                              <p:attrName>ppt_x</p:attrName>
                                            </p:attrNameLst>
                                          </p:cBhvr>
                                          <p:tavLst>
                                            <p:tav tm="0">
                                              <p:val>
                                                <p:strVal val="#ppt_x"/>
                                              </p:val>
                                            </p:tav>
                                            <p:tav tm="100000">
                                              <p:val>
                                                <p:strVal val="#ppt_x"/>
                                              </p:val>
                                            </p:tav>
                                          </p:tavLst>
                                        </p:anim>
                                        <p:anim calcmode="lin" valueType="num">
                                          <p:cBhvr>
                                            <p:cTn id="117" dur="500" fill="hold"/>
                                            <p:tgtEl>
                                              <p:spTgt spid="41"/>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anim calcmode="lin" valueType="num">
                                          <p:cBhvr>
                                            <p:cTn id="121" dur="500" fill="hold"/>
                                            <p:tgtEl>
                                              <p:spTgt spid="42"/>
                                            </p:tgtEl>
                                            <p:attrNameLst>
                                              <p:attrName>ppt_x</p:attrName>
                                            </p:attrNameLst>
                                          </p:cBhvr>
                                          <p:tavLst>
                                            <p:tav tm="0">
                                              <p:val>
                                                <p:strVal val="#ppt_x"/>
                                              </p:val>
                                            </p:tav>
                                            <p:tav tm="100000">
                                              <p:val>
                                                <p:strVal val="#ppt_x"/>
                                              </p:val>
                                            </p:tav>
                                          </p:tavLst>
                                        </p:anim>
                                        <p:anim calcmode="lin" valueType="num">
                                          <p:cBhvr>
                                            <p:cTn id="122" dur="500" fill="hold"/>
                                            <p:tgtEl>
                                              <p:spTgt spid="4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500"/>
                                            <p:tgtEl>
                                              <p:spTgt spid="46"/>
                                            </p:tgtEl>
                                          </p:cBhvr>
                                        </p:animEffect>
                                        <p:anim calcmode="lin" valueType="num">
                                          <p:cBhvr>
                                            <p:cTn id="126" dur="500" fill="hold"/>
                                            <p:tgtEl>
                                              <p:spTgt spid="46"/>
                                            </p:tgtEl>
                                            <p:attrNameLst>
                                              <p:attrName>ppt_x</p:attrName>
                                            </p:attrNameLst>
                                          </p:cBhvr>
                                          <p:tavLst>
                                            <p:tav tm="0">
                                              <p:val>
                                                <p:strVal val="#ppt_x"/>
                                              </p:val>
                                            </p:tav>
                                            <p:tav tm="100000">
                                              <p:val>
                                                <p:strVal val="#ppt_x"/>
                                              </p:val>
                                            </p:tav>
                                          </p:tavLst>
                                        </p:anim>
                                        <p:anim calcmode="lin" valueType="num">
                                          <p:cBhvr>
                                            <p:cTn id="127" dur="500" fill="hold"/>
                                            <p:tgtEl>
                                              <p:spTgt spid="46"/>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500"/>
                                            <p:tgtEl>
                                              <p:spTgt spid="45"/>
                                            </p:tgtEl>
                                          </p:cBhvr>
                                        </p:animEffect>
                                        <p:anim calcmode="lin" valueType="num">
                                          <p:cBhvr>
                                            <p:cTn id="131" dur="500" fill="hold"/>
                                            <p:tgtEl>
                                              <p:spTgt spid="45"/>
                                            </p:tgtEl>
                                            <p:attrNameLst>
                                              <p:attrName>ppt_x</p:attrName>
                                            </p:attrNameLst>
                                          </p:cBhvr>
                                          <p:tavLst>
                                            <p:tav tm="0">
                                              <p:val>
                                                <p:strVal val="#ppt_x"/>
                                              </p:val>
                                            </p:tav>
                                            <p:tav tm="100000">
                                              <p:val>
                                                <p:strVal val="#ppt_x"/>
                                              </p:val>
                                            </p:tav>
                                          </p:tavLst>
                                        </p:anim>
                                        <p:anim calcmode="lin" valueType="num">
                                          <p:cBhvr>
                                            <p:cTn id="132" dur="500" fill="hold"/>
                                            <p:tgtEl>
                                              <p:spTgt spid="45"/>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500"/>
                                            <p:tgtEl>
                                              <p:spTgt spid="44"/>
                                            </p:tgtEl>
                                          </p:cBhvr>
                                        </p:animEffect>
                                        <p:anim calcmode="lin" valueType="num">
                                          <p:cBhvr>
                                            <p:cTn id="136" dur="500" fill="hold"/>
                                            <p:tgtEl>
                                              <p:spTgt spid="44"/>
                                            </p:tgtEl>
                                            <p:attrNameLst>
                                              <p:attrName>ppt_x</p:attrName>
                                            </p:attrNameLst>
                                          </p:cBhvr>
                                          <p:tavLst>
                                            <p:tav tm="0">
                                              <p:val>
                                                <p:strVal val="#ppt_x"/>
                                              </p:val>
                                            </p:tav>
                                            <p:tav tm="100000">
                                              <p:val>
                                                <p:strVal val="#ppt_x"/>
                                              </p:val>
                                            </p:tav>
                                          </p:tavLst>
                                        </p:anim>
                                        <p:anim calcmode="lin" valueType="num">
                                          <p:cBhvr>
                                            <p:cTn id="137" dur="500" fill="hold"/>
                                            <p:tgtEl>
                                              <p:spTgt spid="44"/>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500"/>
                                            <p:tgtEl>
                                              <p:spTgt spid="43"/>
                                            </p:tgtEl>
                                          </p:cBhvr>
                                        </p:animEffect>
                                        <p:anim calcmode="lin" valueType="num">
                                          <p:cBhvr>
                                            <p:cTn id="141" dur="500" fill="hold"/>
                                            <p:tgtEl>
                                              <p:spTgt spid="43"/>
                                            </p:tgtEl>
                                            <p:attrNameLst>
                                              <p:attrName>ppt_x</p:attrName>
                                            </p:attrNameLst>
                                          </p:cBhvr>
                                          <p:tavLst>
                                            <p:tav tm="0">
                                              <p:val>
                                                <p:strVal val="#ppt_x"/>
                                              </p:val>
                                            </p:tav>
                                            <p:tav tm="100000">
                                              <p:val>
                                                <p:strVal val="#ppt_x"/>
                                              </p:val>
                                            </p:tav>
                                          </p:tavLst>
                                        </p:anim>
                                        <p:anim calcmode="lin" valueType="num">
                                          <p:cBhvr>
                                            <p:cTn id="142"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Graphic spid="31" grpId="0">
            <p:bldAsOne/>
          </p:bldGraphic>
          <p:bldGraphic spid="31" grpId="1">
            <p:bldAsOne/>
          </p:bldGraphic>
          <p:bldGraphic spid="31" grpId="2">
            <p:bldAsOne/>
          </p:bldGraphic>
          <p:bldGraphic spid="31" grpId="3">
            <p:bldAsOne/>
          </p:bldGraphic>
          <p:bldGraphic spid="31" grpId="4">
            <p:bldAsOne/>
          </p:bldGraphic>
          <p:bldGraphic spid="32" grpId="0">
            <p:bldAsOne/>
          </p:bldGraphic>
          <p:bldGraphic spid="32" grpId="1">
            <p:bldAsOne/>
          </p:bldGraphic>
          <p:bldGraphic spid="32" grpId="2">
            <p:bldAsOne/>
          </p:bldGraphic>
          <p:bldGraphic spid="32" grpId="3">
            <p:bldAsOne/>
          </p:bldGraphic>
          <p:bldGraphic spid="32" grpId="4">
            <p:bldAsOne/>
          </p:bldGraphic>
          <p:bldGraphic spid="33" grpId="0">
            <p:bldAsOne/>
          </p:bldGraphic>
          <p:bldGraphic spid="33" grpId="1">
            <p:bldAsOne/>
          </p:bldGraphic>
          <p:bldGraphic spid="33" grpId="2">
            <p:bldAsOne/>
          </p:bldGraphic>
          <p:bldGraphic spid="33" grpId="3">
            <p:bldAsOne/>
          </p:bldGraphic>
          <p:bldGraphic spid="33" grpId="4">
            <p:bldAsOne/>
          </p:bldGraphic>
          <p:bldGraphic spid="34" grpId="0">
            <p:bldAsOne/>
          </p:bldGraphic>
          <p:bldGraphic spid="34" grpId="1">
            <p:bldAsOne/>
          </p:bldGraphic>
          <p:bldGraphic spid="34" grpId="2">
            <p:bldAsOne/>
          </p:bldGraphic>
          <p:bldGraphic spid="34" grpId="3">
            <p:bldAsOne/>
          </p:bldGraphic>
          <p:bldGraphic spid="34" grpId="4">
            <p:bldAsOne/>
          </p:bldGraphic>
          <p:bldP spid="35" grpId="0"/>
          <p:bldP spid="36" grpId="0"/>
          <p:bldP spid="37" grpId="0"/>
          <p:bldP spid="38" grpId="0"/>
          <p:bldP spid="39" grpId="0"/>
          <p:bldP spid="40" grpId="0"/>
          <p:bldP spid="41" grpId="0"/>
          <p:bldP spid="42" grpId="0"/>
          <p:bldP spid="43" grpId="0"/>
          <p:bldP spid="44" grpId="0"/>
          <p:bldP spid="45" grpId="0"/>
          <p:bldP spid="4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53" presetClass="entr" presetSubtype="16"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100" fill="hold"/>
                                            <p:tgtEl>
                                              <p:spTgt spid="31"/>
                                            </p:tgtEl>
                                            <p:attrNameLst>
                                              <p:attrName>ppt_w</p:attrName>
                                            </p:attrNameLst>
                                          </p:cBhvr>
                                          <p:tavLst>
                                            <p:tav tm="0">
                                              <p:val>
                                                <p:fltVal val="0"/>
                                              </p:val>
                                            </p:tav>
                                            <p:tav tm="100000">
                                              <p:val>
                                                <p:strVal val="#ppt_w"/>
                                              </p:val>
                                            </p:tav>
                                          </p:tavLst>
                                        </p:anim>
                                        <p:anim calcmode="lin" valueType="num">
                                          <p:cBhvr>
                                            <p:cTn id="24" dur="100" fill="hold"/>
                                            <p:tgtEl>
                                              <p:spTgt spid="31"/>
                                            </p:tgtEl>
                                            <p:attrNameLst>
                                              <p:attrName>ppt_h</p:attrName>
                                            </p:attrNameLst>
                                          </p:cBhvr>
                                          <p:tavLst>
                                            <p:tav tm="0">
                                              <p:val>
                                                <p:fltVal val="0"/>
                                              </p:val>
                                            </p:tav>
                                            <p:tav tm="100000">
                                              <p:val>
                                                <p:strVal val="#ppt_h"/>
                                              </p:val>
                                            </p:tav>
                                          </p:tavLst>
                                        </p:anim>
                                        <p:animEffect transition="in" filter="fade">
                                          <p:cBhvr>
                                            <p:cTn id="25" dur="100"/>
                                            <p:tgtEl>
                                              <p:spTgt spid="31"/>
                                            </p:tgtEl>
                                          </p:cBhvr>
                                        </p:animEffect>
                                      </p:childTnLst>
                                    </p:cTn>
                                  </p:par>
                                  <p:par>
                                    <p:cTn id="26" presetID="6" presetClass="emph" presetSubtype="0" fill="hold" grpId="1" nodeType="withEffect">
                                      <p:stCondLst>
                                        <p:cond delay="100"/>
                                      </p:stCondLst>
                                      <p:childTnLst>
                                        <p:animScale>
                                          <p:cBhvr>
                                            <p:cTn id="27" dur="100" fill="hold"/>
                                            <p:tgtEl>
                                              <p:spTgt spid="31"/>
                                            </p:tgtEl>
                                          </p:cBhvr>
                                          <p:by x="110000" y="110000"/>
                                        </p:animScale>
                                      </p:childTnLst>
                                    </p:cTn>
                                  </p:par>
                                  <p:par>
                                    <p:cTn id="28" presetID="6" presetClass="emph" presetSubtype="0" fill="hold" grpId="2" nodeType="withEffect">
                                      <p:stCondLst>
                                        <p:cond delay="200"/>
                                      </p:stCondLst>
                                      <p:childTnLst>
                                        <p:animScale>
                                          <p:cBhvr>
                                            <p:cTn id="29" dur="200" fill="hold"/>
                                            <p:tgtEl>
                                              <p:spTgt spid="31"/>
                                            </p:tgtEl>
                                          </p:cBhvr>
                                          <p:by x="90000" y="90000"/>
                                        </p:animScale>
                                      </p:childTnLst>
                                    </p:cTn>
                                  </p:par>
                                  <p:par>
                                    <p:cTn id="30" presetID="6" presetClass="emph" presetSubtype="0" fill="hold" grpId="3" nodeType="withEffect">
                                      <p:stCondLst>
                                        <p:cond delay="400"/>
                                      </p:stCondLst>
                                      <p:childTnLst>
                                        <p:animScale>
                                          <p:cBhvr>
                                            <p:cTn id="31" dur="100" fill="hold"/>
                                            <p:tgtEl>
                                              <p:spTgt spid="31"/>
                                            </p:tgtEl>
                                          </p:cBhvr>
                                          <p:by x="105000" y="105000"/>
                                        </p:animScale>
                                      </p:childTnLst>
                                    </p:cTn>
                                  </p:par>
                                  <p:par>
                                    <p:cTn id="32" presetID="6" presetClass="emph" presetSubtype="0" fill="hold" grpId="4" nodeType="withEffect">
                                      <p:stCondLst>
                                        <p:cond delay="500"/>
                                      </p:stCondLst>
                                      <p:childTnLst>
                                        <p:animScale>
                                          <p:cBhvr>
                                            <p:cTn id="33" dur="200" fill="hold"/>
                                            <p:tgtEl>
                                              <p:spTgt spid="31"/>
                                            </p:tgtEl>
                                          </p:cBhvr>
                                          <p:by x="95000" y="95000"/>
                                        </p:animScale>
                                      </p:childTnLst>
                                    </p:cTn>
                                  </p:par>
                                </p:childTnLst>
                              </p:cTn>
                            </p:par>
                            <p:par>
                              <p:cTn id="34" fill="hold">
                                <p:stCondLst>
                                  <p:cond delay="28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 fill="hold"/>
                                            <p:tgtEl>
                                              <p:spTgt spid="32"/>
                                            </p:tgtEl>
                                            <p:attrNameLst>
                                              <p:attrName>ppt_w</p:attrName>
                                            </p:attrNameLst>
                                          </p:cBhvr>
                                          <p:tavLst>
                                            <p:tav tm="0">
                                              <p:val>
                                                <p:fltVal val="0"/>
                                              </p:val>
                                            </p:tav>
                                            <p:tav tm="100000">
                                              <p:val>
                                                <p:strVal val="#ppt_w"/>
                                              </p:val>
                                            </p:tav>
                                          </p:tavLst>
                                        </p:anim>
                                        <p:anim calcmode="lin" valueType="num">
                                          <p:cBhvr>
                                            <p:cTn id="38" dur="100" fill="hold"/>
                                            <p:tgtEl>
                                              <p:spTgt spid="32"/>
                                            </p:tgtEl>
                                            <p:attrNameLst>
                                              <p:attrName>ppt_h</p:attrName>
                                            </p:attrNameLst>
                                          </p:cBhvr>
                                          <p:tavLst>
                                            <p:tav tm="0">
                                              <p:val>
                                                <p:fltVal val="0"/>
                                              </p:val>
                                            </p:tav>
                                            <p:tav tm="100000">
                                              <p:val>
                                                <p:strVal val="#ppt_h"/>
                                              </p:val>
                                            </p:tav>
                                          </p:tavLst>
                                        </p:anim>
                                        <p:animEffect transition="in" filter="fade">
                                          <p:cBhvr>
                                            <p:cTn id="39" dur="100"/>
                                            <p:tgtEl>
                                              <p:spTgt spid="32"/>
                                            </p:tgtEl>
                                          </p:cBhvr>
                                        </p:animEffect>
                                      </p:childTnLst>
                                    </p:cTn>
                                  </p:par>
                                  <p:par>
                                    <p:cTn id="40" presetID="6" presetClass="emph" presetSubtype="0" fill="hold" grpId="1" nodeType="withEffect">
                                      <p:stCondLst>
                                        <p:cond delay="100"/>
                                      </p:stCondLst>
                                      <p:childTnLst>
                                        <p:animScale>
                                          <p:cBhvr>
                                            <p:cTn id="41" dur="100" fill="hold"/>
                                            <p:tgtEl>
                                              <p:spTgt spid="32"/>
                                            </p:tgtEl>
                                          </p:cBhvr>
                                          <p:by x="110000" y="110000"/>
                                        </p:animScale>
                                      </p:childTnLst>
                                    </p:cTn>
                                  </p:par>
                                  <p:par>
                                    <p:cTn id="42" presetID="6" presetClass="emph" presetSubtype="0" fill="hold" grpId="2" nodeType="withEffect">
                                      <p:stCondLst>
                                        <p:cond delay="200"/>
                                      </p:stCondLst>
                                      <p:childTnLst>
                                        <p:animScale>
                                          <p:cBhvr>
                                            <p:cTn id="43" dur="200" fill="hold"/>
                                            <p:tgtEl>
                                              <p:spTgt spid="32"/>
                                            </p:tgtEl>
                                          </p:cBhvr>
                                          <p:by x="90000" y="90000"/>
                                        </p:animScale>
                                      </p:childTnLst>
                                    </p:cTn>
                                  </p:par>
                                  <p:par>
                                    <p:cTn id="44" presetID="6" presetClass="emph" presetSubtype="0" fill="hold" grpId="3" nodeType="withEffect">
                                      <p:stCondLst>
                                        <p:cond delay="400"/>
                                      </p:stCondLst>
                                      <p:childTnLst>
                                        <p:animScale>
                                          <p:cBhvr>
                                            <p:cTn id="45" dur="100" fill="hold"/>
                                            <p:tgtEl>
                                              <p:spTgt spid="32"/>
                                            </p:tgtEl>
                                          </p:cBhvr>
                                          <p:by x="105000" y="105000"/>
                                        </p:animScale>
                                      </p:childTnLst>
                                    </p:cTn>
                                  </p:par>
                                  <p:par>
                                    <p:cTn id="46" presetID="6" presetClass="emph" presetSubtype="0" fill="hold" grpId="4" nodeType="withEffect">
                                      <p:stCondLst>
                                        <p:cond delay="500"/>
                                      </p:stCondLst>
                                      <p:childTnLst>
                                        <p:animScale>
                                          <p:cBhvr>
                                            <p:cTn id="47" dur="200" fill="hold"/>
                                            <p:tgtEl>
                                              <p:spTgt spid="32"/>
                                            </p:tgtEl>
                                          </p:cBhvr>
                                          <p:by x="95000" y="95000"/>
                                        </p:animScale>
                                      </p:childTnLst>
                                    </p:cTn>
                                  </p:par>
                                </p:childTnLst>
                              </p:cTn>
                            </p:par>
                            <p:par>
                              <p:cTn id="48" fill="hold">
                                <p:stCondLst>
                                  <p:cond delay="3300"/>
                                </p:stCondLst>
                                <p:childTnLst>
                                  <p:par>
                                    <p:cTn id="49" presetID="53" presetClass="entr" presetSubtype="16"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100" fill="hold"/>
                                            <p:tgtEl>
                                              <p:spTgt spid="33"/>
                                            </p:tgtEl>
                                            <p:attrNameLst>
                                              <p:attrName>ppt_w</p:attrName>
                                            </p:attrNameLst>
                                          </p:cBhvr>
                                          <p:tavLst>
                                            <p:tav tm="0">
                                              <p:val>
                                                <p:fltVal val="0"/>
                                              </p:val>
                                            </p:tav>
                                            <p:tav tm="100000">
                                              <p:val>
                                                <p:strVal val="#ppt_w"/>
                                              </p:val>
                                            </p:tav>
                                          </p:tavLst>
                                        </p:anim>
                                        <p:anim calcmode="lin" valueType="num">
                                          <p:cBhvr>
                                            <p:cTn id="52" dur="100" fill="hold"/>
                                            <p:tgtEl>
                                              <p:spTgt spid="33"/>
                                            </p:tgtEl>
                                            <p:attrNameLst>
                                              <p:attrName>ppt_h</p:attrName>
                                            </p:attrNameLst>
                                          </p:cBhvr>
                                          <p:tavLst>
                                            <p:tav tm="0">
                                              <p:val>
                                                <p:fltVal val="0"/>
                                              </p:val>
                                            </p:tav>
                                            <p:tav tm="100000">
                                              <p:val>
                                                <p:strVal val="#ppt_h"/>
                                              </p:val>
                                            </p:tav>
                                          </p:tavLst>
                                        </p:anim>
                                        <p:animEffect transition="in" filter="fade">
                                          <p:cBhvr>
                                            <p:cTn id="53" dur="100"/>
                                            <p:tgtEl>
                                              <p:spTgt spid="33"/>
                                            </p:tgtEl>
                                          </p:cBhvr>
                                        </p:animEffect>
                                      </p:childTnLst>
                                    </p:cTn>
                                  </p:par>
                                  <p:par>
                                    <p:cTn id="54" presetID="6" presetClass="emph" presetSubtype="0" fill="hold" grpId="1" nodeType="withEffect">
                                      <p:stCondLst>
                                        <p:cond delay="100"/>
                                      </p:stCondLst>
                                      <p:childTnLst>
                                        <p:animScale>
                                          <p:cBhvr>
                                            <p:cTn id="55" dur="100" fill="hold"/>
                                            <p:tgtEl>
                                              <p:spTgt spid="33"/>
                                            </p:tgtEl>
                                          </p:cBhvr>
                                          <p:by x="110000" y="110000"/>
                                        </p:animScale>
                                      </p:childTnLst>
                                    </p:cTn>
                                  </p:par>
                                  <p:par>
                                    <p:cTn id="56" presetID="6" presetClass="emph" presetSubtype="0" fill="hold" grpId="2" nodeType="withEffect">
                                      <p:stCondLst>
                                        <p:cond delay="200"/>
                                      </p:stCondLst>
                                      <p:childTnLst>
                                        <p:animScale>
                                          <p:cBhvr>
                                            <p:cTn id="57" dur="200" fill="hold"/>
                                            <p:tgtEl>
                                              <p:spTgt spid="33"/>
                                            </p:tgtEl>
                                          </p:cBhvr>
                                          <p:by x="90000" y="90000"/>
                                        </p:animScale>
                                      </p:childTnLst>
                                    </p:cTn>
                                  </p:par>
                                  <p:par>
                                    <p:cTn id="58" presetID="6" presetClass="emph" presetSubtype="0" fill="hold" grpId="3" nodeType="withEffect">
                                      <p:stCondLst>
                                        <p:cond delay="400"/>
                                      </p:stCondLst>
                                      <p:childTnLst>
                                        <p:animScale>
                                          <p:cBhvr>
                                            <p:cTn id="59" dur="100" fill="hold"/>
                                            <p:tgtEl>
                                              <p:spTgt spid="33"/>
                                            </p:tgtEl>
                                          </p:cBhvr>
                                          <p:by x="105000" y="105000"/>
                                        </p:animScale>
                                      </p:childTnLst>
                                    </p:cTn>
                                  </p:par>
                                  <p:par>
                                    <p:cTn id="60" presetID="6" presetClass="emph" presetSubtype="0" fill="hold" grpId="4" nodeType="withEffect">
                                      <p:stCondLst>
                                        <p:cond delay="500"/>
                                      </p:stCondLst>
                                      <p:childTnLst>
                                        <p:animScale>
                                          <p:cBhvr>
                                            <p:cTn id="61" dur="200" fill="hold"/>
                                            <p:tgtEl>
                                              <p:spTgt spid="33"/>
                                            </p:tgtEl>
                                          </p:cBhvr>
                                          <p:by x="95000" y="95000"/>
                                        </p:animScale>
                                      </p:childTnLst>
                                    </p:cTn>
                                  </p:par>
                                </p:childTnLst>
                              </p:cTn>
                            </p:par>
                            <p:par>
                              <p:cTn id="62" fill="hold">
                                <p:stCondLst>
                                  <p:cond delay="38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100" fill="hold"/>
                                            <p:tgtEl>
                                              <p:spTgt spid="34"/>
                                            </p:tgtEl>
                                            <p:attrNameLst>
                                              <p:attrName>ppt_w</p:attrName>
                                            </p:attrNameLst>
                                          </p:cBhvr>
                                          <p:tavLst>
                                            <p:tav tm="0">
                                              <p:val>
                                                <p:fltVal val="0"/>
                                              </p:val>
                                            </p:tav>
                                            <p:tav tm="100000">
                                              <p:val>
                                                <p:strVal val="#ppt_w"/>
                                              </p:val>
                                            </p:tav>
                                          </p:tavLst>
                                        </p:anim>
                                        <p:anim calcmode="lin" valueType="num">
                                          <p:cBhvr>
                                            <p:cTn id="66" dur="100" fill="hold"/>
                                            <p:tgtEl>
                                              <p:spTgt spid="34"/>
                                            </p:tgtEl>
                                            <p:attrNameLst>
                                              <p:attrName>ppt_h</p:attrName>
                                            </p:attrNameLst>
                                          </p:cBhvr>
                                          <p:tavLst>
                                            <p:tav tm="0">
                                              <p:val>
                                                <p:fltVal val="0"/>
                                              </p:val>
                                            </p:tav>
                                            <p:tav tm="100000">
                                              <p:val>
                                                <p:strVal val="#ppt_h"/>
                                              </p:val>
                                            </p:tav>
                                          </p:tavLst>
                                        </p:anim>
                                        <p:animEffect transition="in" filter="fade">
                                          <p:cBhvr>
                                            <p:cTn id="67" dur="100"/>
                                            <p:tgtEl>
                                              <p:spTgt spid="34"/>
                                            </p:tgtEl>
                                          </p:cBhvr>
                                        </p:animEffect>
                                      </p:childTnLst>
                                    </p:cTn>
                                  </p:par>
                                  <p:par>
                                    <p:cTn id="68" presetID="6" presetClass="emph" presetSubtype="0" fill="hold" grpId="1" nodeType="withEffect">
                                      <p:stCondLst>
                                        <p:cond delay="100"/>
                                      </p:stCondLst>
                                      <p:childTnLst>
                                        <p:animScale>
                                          <p:cBhvr>
                                            <p:cTn id="69" dur="100" fill="hold"/>
                                            <p:tgtEl>
                                              <p:spTgt spid="34"/>
                                            </p:tgtEl>
                                          </p:cBhvr>
                                          <p:by x="110000" y="110000"/>
                                        </p:animScale>
                                      </p:childTnLst>
                                    </p:cTn>
                                  </p:par>
                                  <p:par>
                                    <p:cTn id="70" presetID="6" presetClass="emph" presetSubtype="0" fill="hold" grpId="2" nodeType="withEffect">
                                      <p:stCondLst>
                                        <p:cond delay="200"/>
                                      </p:stCondLst>
                                      <p:childTnLst>
                                        <p:animScale>
                                          <p:cBhvr>
                                            <p:cTn id="71" dur="200" fill="hold"/>
                                            <p:tgtEl>
                                              <p:spTgt spid="34"/>
                                            </p:tgtEl>
                                          </p:cBhvr>
                                          <p:by x="90000" y="90000"/>
                                        </p:animScale>
                                      </p:childTnLst>
                                    </p:cTn>
                                  </p:par>
                                  <p:par>
                                    <p:cTn id="72" presetID="6" presetClass="emph" presetSubtype="0" fill="hold" grpId="3" nodeType="withEffect">
                                      <p:stCondLst>
                                        <p:cond delay="400"/>
                                      </p:stCondLst>
                                      <p:childTnLst>
                                        <p:animScale>
                                          <p:cBhvr>
                                            <p:cTn id="73" dur="100" fill="hold"/>
                                            <p:tgtEl>
                                              <p:spTgt spid="34"/>
                                            </p:tgtEl>
                                          </p:cBhvr>
                                          <p:by x="105000" y="105000"/>
                                        </p:animScale>
                                      </p:childTnLst>
                                    </p:cTn>
                                  </p:par>
                                  <p:par>
                                    <p:cTn id="74" presetID="6" presetClass="emph" presetSubtype="0" fill="hold" grpId="4" nodeType="withEffect">
                                      <p:stCondLst>
                                        <p:cond delay="500"/>
                                      </p:stCondLst>
                                      <p:childTnLst>
                                        <p:animScale>
                                          <p:cBhvr>
                                            <p:cTn id="75" dur="200" fill="hold"/>
                                            <p:tgtEl>
                                              <p:spTgt spid="34"/>
                                            </p:tgtEl>
                                          </p:cBhvr>
                                          <p:by x="95000" y="95000"/>
                                        </p:animScale>
                                      </p:childTnLst>
                                    </p:cTn>
                                  </p:par>
                                </p:childTnLst>
                              </p:cTn>
                            </p:par>
                            <p:par>
                              <p:cTn id="76" fill="hold">
                                <p:stCondLst>
                                  <p:cond delay="4300"/>
                                </p:stCondLst>
                                <p:childTnLst>
                                  <p:par>
                                    <p:cTn id="77" presetID="14" presetClass="entr" presetSubtype="1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randombar(horizontal)">
                                          <p:cBhvr>
                                            <p:cTn id="79" dur="500"/>
                                            <p:tgtEl>
                                              <p:spTgt spid="35"/>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randombar(horizontal)">
                                          <p:cBhvr>
                                            <p:cTn id="82" dur="500"/>
                                            <p:tgtEl>
                                              <p:spTgt spid="36"/>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randombar(horizontal)">
                                          <p:cBhvr>
                                            <p:cTn id="85" dur="500"/>
                                            <p:tgtEl>
                                              <p:spTgt spid="37"/>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randombar(horizontal)">
                                          <p:cBhvr>
                                            <p:cTn id="88" dur="500"/>
                                            <p:tgtEl>
                                              <p:spTgt spid="38"/>
                                            </p:tgtEl>
                                          </p:cBhvr>
                                        </p:animEffect>
                                      </p:childTnLst>
                                    </p:cTn>
                                  </p:par>
                                </p:childTnLst>
                              </p:cTn>
                            </p:par>
                            <p:par>
                              <p:cTn id="89" fill="hold">
                                <p:stCondLst>
                                  <p:cond delay="4800"/>
                                </p:stCondLst>
                                <p:childTnLst>
                                  <p:par>
                                    <p:cTn id="90" presetID="16" presetClass="entr" presetSubtype="37"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barn(outVertical)">
                                          <p:cBhvr>
                                            <p:cTn id="92" dur="500"/>
                                            <p:tgtEl>
                                              <p:spTgt spid="47"/>
                                            </p:tgtEl>
                                          </p:cBhvr>
                                        </p:animEffect>
                                      </p:childTnLst>
                                    </p:cTn>
                                  </p:par>
                                  <p:par>
                                    <p:cTn id="93" presetID="16" presetClass="entr" presetSubtype="37"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barn(outVertical)">
                                          <p:cBhvr>
                                            <p:cTn id="95" dur="500"/>
                                            <p:tgtEl>
                                              <p:spTgt spid="48"/>
                                            </p:tgtEl>
                                          </p:cBhvr>
                                        </p:animEffect>
                                      </p:childTnLst>
                                    </p:cTn>
                                  </p:par>
                                  <p:par>
                                    <p:cTn id="96" presetID="16" presetClass="entr" presetSubtype="37" fill="hold"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barn(outVertical)">
                                          <p:cBhvr>
                                            <p:cTn id="98" dur="500"/>
                                            <p:tgtEl>
                                              <p:spTgt spid="49"/>
                                            </p:tgtEl>
                                          </p:cBhvr>
                                        </p:animEffect>
                                      </p:childTnLst>
                                    </p:cTn>
                                  </p:par>
                                  <p:par>
                                    <p:cTn id="99" presetID="16" presetClass="entr" presetSubtype="37"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barn(outVertical)">
                                          <p:cBhvr>
                                            <p:cTn id="101" dur="500"/>
                                            <p:tgtEl>
                                              <p:spTgt spid="50"/>
                                            </p:tgtEl>
                                          </p:cBhvr>
                                        </p:animEffect>
                                      </p:childTnLst>
                                    </p:cTn>
                                  </p:par>
                                </p:childTnLst>
                              </p:cTn>
                            </p:par>
                            <p:par>
                              <p:cTn id="102" fill="hold">
                                <p:stCondLst>
                                  <p:cond delay="53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anim calcmode="lin" valueType="num">
                                          <p:cBhvr>
                                            <p:cTn id="106" dur="500" fill="hold"/>
                                            <p:tgtEl>
                                              <p:spTgt spid="39"/>
                                            </p:tgtEl>
                                            <p:attrNameLst>
                                              <p:attrName>ppt_x</p:attrName>
                                            </p:attrNameLst>
                                          </p:cBhvr>
                                          <p:tavLst>
                                            <p:tav tm="0">
                                              <p:val>
                                                <p:strVal val="#ppt_x"/>
                                              </p:val>
                                            </p:tav>
                                            <p:tav tm="100000">
                                              <p:val>
                                                <p:strVal val="#ppt_x"/>
                                              </p:val>
                                            </p:tav>
                                          </p:tavLst>
                                        </p:anim>
                                        <p:anim calcmode="lin" valueType="num">
                                          <p:cBhvr>
                                            <p:cTn id="107" dur="500" fill="hold"/>
                                            <p:tgtEl>
                                              <p:spTgt spid="3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anim calcmode="lin" valueType="num">
                                          <p:cBhvr>
                                            <p:cTn id="111" dur="500" fill="hold"/>
                                            <p:tgtEl>
                                              <p:spTgt spid="40"/>
                                            </p:tgtEl>
                                            <p:attrNameLst>
                                              <p:attrName>ppt_x</p:attrName>
                                            </p:attrNameLst>
                                          </p:cBhvr>
                                          <p:tavLst>
                                            <p:tav tm="0">
                                              <p:val>
                                                <p:strVal val="#ppt_x"/>
                                              </p:val>
                                            </p:tav>
                                            <p:tav tm="100000">
                                              <p:val>
                                                <p:strVal val="#ppt_x"/>
                                              </p:val>
                                            </p:tav>
                                          </p:tavLst>
                                        </p:anim>
                                        <p:anim calcmode="lin" valueType="num">
                                          <p:cBhvr>
                                            <p:cTn id="112" dur="500" fill="hold"/>
                                            <p:tgtEl>
                                              <p:spTgt spid="4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anim calcmode="lin" valueType="num">
                                          <p:cBhvr>
                                            <p:cTn id="116" dur="500" fill="hold"/>
                                            <p:tgtEl>
                                              <p:spTgt spid="41"/>
                                            </p:tgtEl>
                                            <p:attrNameLst>
                                              <p:attrName>ppt_x</p:attrName>
                                            </p:attrNameLst>
                                          </p:cBhvr>
                                          <p:tavLst>
                                            <p:tav tm="0">
                                              <p:val>
                                                <p:strVal val="#ppt_x"/>
                                              </p:val>
                                            </p:tav>
                                            <p:tav tm="100000">
                                              <p:val>
                                                <p:strVal val="#ppt_x"/>
                                              </p:val>
                                            </p:tav>
                                          </p:tavLst>
                                        </p:anim>
                                        <p:anim calcmode="lin" valueType="num">
                                          <p:cBhvr>
                                            <p:cTn id="117" dur="500" fill="hold"/>
                                            <p:tgtEl>
                                              <p:spTgt spid="41"/>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anim calcmode="lin" valueType="num">
                                          <p:cBhvr>
                                            <p:cTn id="121" dur="500" fill="hold"/>
                                            <p:tgtEl>
                                              <p:spTgt spid="42"/>
                                            </p:tgtEl>
                                            <p:attrNameLst>
                                              <p:attrName>ppt_x</p:attrName>
                                            </p:attrNameLst>
                                          </p:cBhvr>
                                          <p:tavLst>
                                            <p:tav tm="0">
                                              <p:val>
                                                <p:strVal val="#ppt_x"/>
                                              </p:val>
                                            </p:tav>
                                            <p:tav tm="100000">
                                              <p:val>
                                                <p:strVal val="#ppt_x"/>
                                              </p:val>
                                            </p:tav>
                                          </p:tavLst>
                                        </p:anim>
                                        <p:anim calcmode="lin" valueType="num">
                                          <p:cBhvr>
                                            <p:cTn id="122" dur="500" fill="hold"/>
                                            <p:tgtEl>
                                              <p:spTgt spid="4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500"/>
                                            <p:tgtEl>
                                              <p:spTgt spid="46"/>
                                            </p:tgtEl>
                                          </p:cBhvr>
                                        </p:animEffect>
                                        <p:anim calcmode="lin" valueType="num">
                                          <p:cBhvr>
                                            <p:cTn id="126" dur="500" fill="hold"/>
                                            <p:tgtEl>
                                              <p:spTgt spid="46"/>
                                            </p:tgtEl>
                                            <p:attrNameLst>
                                              <p:attrName>ppt_x</p:attrName>
                                            </p:attrNameLst>
                                          </p:cBhvr>
                                          <p:tavLst>
                                            <p:tav tm="0">
                                              <p:val>
                                                <p:strVal val="#ppt_x"/>
                                              </p:val>
                                            </p:tav>
                                            <p:tav tm="100000">
                                              <p:val>
                                                <p:strVal val="#ppt_x"/>
                                              </p:val>
                                            </p:tav>
                                          </p:tavLst>
                                        </p:anim>
                                        <p:anim calcmode="lin" valueType="num">
                                          <p:cBhvr>
                                            <p:cTn id="127" dur="500" fill="hold"/>
                                            <p:tgtEl>
                                              <p:spTgt spid="46"/>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500"/>
                                            <p:tgtEl>
                                              <p:spTgt spid="45"/>
                                            </p:tgtEl>
                                          </p:cBhvr>
                                        </p:animEffect>
                                        <p:anim calcmode="lin" valueType="num">
                                          <p:cBhvr>
                                            <p:cTn id="131" dur="500" fill="hold"/>
                                            <p:tgtEl>
                                              <p:spTgt spid="45"/>
                                            </p:tgtEl>
                                            <p:attrNameLst>
                                              <p:attrName>ppt_x</p:attrName>
                                            </p:attrNameLst>
                                          </p:cBhvr>
                                          <p:tavLst>
                                            <p:tav tm="0">
                                              <p:val>
                                                <p:strVal val="#ppt_x"/>
                                              </p:val>
                                            </p:tav>
                                            <p:tav tm="100000">
                                              <p:val>
                                                <p:strVal val="#ppt_x"/>
                                              </p:val>
                                            </p:tav>
                                          </p:tavLst>
                                        </p:anim>
                                        <p:anim calcmode="lin" valueType="num">
                                          <p:cBhvr>
                                            <p:cTn id="132" dur="500" fill="hold"/>
                                            <p:tgtEl>
                                              <p:spTgt spid="45"/>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500"/>
                                            <p:tgtEl>
                                              <p:spTgt spid="44"/>
                                            </p:tgtEl>
                                          </p:cBhvr>
                                        </p:animEffect>
                                        <p:anim calcmode="lin" valueType="num">
                                          <p:cBhvr>
                                            <p:cTn id="136" dur="500" fill="hold"/>
                                            <p:tgtEl>
                                              <p:spTgt spid="44"/>
                                            </p:tgtEl>
                                            <p:attrNameLst>
                                              <p:attrName>ppt_x</p:attrName>
                                            </p:attrNameLst>
                                          </p:cBhvr>
                                          <p:tavLst>
                                            <p:tav tm="0">
                                              <p:val>
                                                <p:strVal val="#ppt_x"/>
                                              </p:val>
                                            </p:tav>
                                            <p:tav tm="100000">
                                              <p:val>
                                                <p:strVal val="#ppt_x"/>
                                              </p:val>
                                            </p:tav>
                                          </p:tavLst>
                                        </p:anim>
                                        <p:anim calcmode="lin" valueType="num">
                                          <p:cBhvr>
                                            <p:cTn id="137" dur="500" fill="hold"/>
                                            <p:tgtEl>
                                              <p:spTgt spid="44"/>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500"/>
                                            <p:tgtEl>
                                              <p:spTgt spid="43"/>
                                            </p:tgtEl>
                                          </p:cBhvr>
                                        </p:animEffect>
                                        <p:anim calcmode="lin" valueType="num">
                                          <p:cBhvr>
                                            <p:cTn id="141" dur="500" fill="hold"/>
                                            <p:tgtEl>
                                              <p:spTgt spid="43"/>
                                            </p:tgtEl>
                                            <p:attrNameLst>
                                              <p:attrName>ppt_x</p:attrName>
                                            </p:attrNameLst>
                                          </p:cBhvr>
                                          <p:tavLst>
                                            <p:tav tm="0">
                                              <p:val>
                                                <p:strVal val="#ppt_x"/>
                                              </p:val>
                                            </p:tav>
                                            <p:tav tm="100000">
                                              <p:val>
                                                <p:strVal val="#ppt_x"/>
                                              </p:val>
                                            </p:tav>
                                          </p:tavLst>
                                        </p:anim>
                                        <p:anim calcmode="lin" valueType="num">
                                          <p:cBhvr>
                                            <p:cTn id="142"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Graphic spid="31" grpId="0">
            <p:bldAsOne/>
          </p:bldGraphic>
          <p:bldGraphic spid="31" grpId="1">
            <p:bldAsOne/>
          </p:bldGraphic>
          <p:bldGraphic spid="31" grpId="2">
            <p:bldAsOne/>
          </p:bldGraphic>
          <p:bldGraphic spid="31" grpId="3">
            <p:bldAsOne/>
          </p:bldGraphic>
          <p:bldGraphic spid="31" grpId="4">
            <p:bldAsOne/>
          </p:bldGraphic>
          <p:bldGraphic spid="32" grpId="0">
            <p:bldAsOne/>
          </p:bldGraphic>
          <p:bldGraphic spid="32" grpId="1">
            <p:bldAsOne/>
          </p:bldGraphic>
          <p:bldGraphic spid="32" grpId="2">
            <p:bldAsOne/>
          </p:bldGraphic>
          <p:bldGraphic spid="32" grpId="3">
            <p:bldAsOne/>
          </p:bldGraphic>
          <p:bldGraphic spid="32" grpId="4">
            <p:bldAsOne/>
          </p:bldGraphic>
          <p:bldGraphic spid="33" grpId="0">
            <p:bldAsOne/>
          </p:bldGraphic>
          <p:bldGraphic spid="33" grpId="1">
            <p:bldAsOne/>
          </p:bldGraphic>
          <p:bldGraphic spid="33" grpId="2">
            <p:bldAsOne/>
          </p:bldGraphic>
          <p:bldGraphic spid="33" grpId="3">
            <p:bldAsOne/>
          </p:bldGraphic>
          <p:bldGraphic spid="33" grpId="4">
            <p:bldAsOne/>
          </p:bldGraphic>
          <p:bldGraphic spid="34" grpId="0">
            <p:bldAsOne/>
          </p:bldGraphic>
          <p:bldGraphic spid="34" grpId="1">
            <p:bldAsOne/>
          </p:bldGraphic>
          <p:bldGraphic spid="34" grpId="2">
            <p:bldAsOne/>
          </p:bldGraphic>
          <p:bldGraphic spid="34" grpId="3">
            <p:bldAsOne/>
          </p:bldGraphic>
          <p:bldGraphic spid="34" grpId="4">
            <p:bldAsOne/>
          </p:bldGraphic>
          <p:bldP spid="35" grpId="0"/>
          <p:bldP spid="36" grpId="0"/>
          <p:bldP spid="37" grpId="0"/>
          <p:bldP spid="38" grpId="0"/>
          <p:bldP spid="39" grpId="0"/>
          <p:bldP spid="40" grpId="0"/>
          <p:bldP spid="41" grpId="0"/>
          <p:bldP spid="42" grpId="0"/>
          <p:bldP spid="43" grpId="0"/>
          <p:bldP spid="44" grpId="0"/>
          <p:bldP spid="45" grpId="0"/>
          <p:bldP spid="4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25254" y="2051072"/>
            <a:ext cx="9365507"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705860" y="1401445"/>
            <a:ext cx="1732280" cy="1299239"/>
            <a:chOff x="7414667" y="3750264"/>
            <a:chExt cx="871129" cy="871129"/>
          </a:xfrm>
        </p:grpSpPr>
        <p:sp>
          <p:nvSpPr>
            <p:cNvPr id="6" name="椭圆 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solidFill>
                  <a:srgbClr val="40F15B"/>
                </a:solidFill>
              </a:endParaRPr>
            </a:p>
          </p:txBody>
        </p:sp>
        <p:sp>
          <p:nvSpPr>
            <p:cNvPr id="7" name="文本框 6"/>
            <p:cNvSpPr txBox="1"/>
            <p:nvPr/>
          </p:nvSpPr>
          <p:spPr>
            <a:xfrm>
              <a:off x="7446710" y="3783891"/>
              <a:ext cx="792991" cy="803839"/>
            </a:xfrm>
            <a:prstGeom prst="rect">
              <a:avLst/>
            </a:prstGeom>
            <a:noFill/>
          </p:spPr>
          <p:txBody>
            <a:bodyPr wrap="square" rtlCol="0">
              <a:spAutoFit/>
            </a:bodyPr>
            <a:lstStyle/>
            <a:p>
              <a:pPr algn="ctr"/>
              <a:r>
                <a:rPr lang="en-US" altLang="zh-CN" sz="7200" dirty="0" smtClean="0">
                  <a:solidFill>
                    <a:srgbClr val="40F15B"/>
                  </a:solidFill>
                  <a:effectLst>
                    <a:innerShdw blurRad="63500" dist="38100" dir="13500000">
                      <a:prstClr val="black">
                        <a:alpha val="50000"/>
                      </a:prstClr>
                    </a:innerShdw>
                  </a:effectLst>
                  <a:latin typeface="Akzidenz-Grotesk BQ Condensed" pitchFamily="2" charset="0"/>
                  <a:ea typeface="方正大黑简体" pitchFamily="65" charset="-122"/>
                </a:rPr>
                <a:t>03</a:t>
              </a:r>
              <a:endParaRPr lang="zh-CN" altLang="en-US" sz="7200" dirty="0">
                <a:solidFill>
                  <a:srgbClr val="40F15B"/>
                </a:solidFill>
                <a:effectLst>
                  <a:innerShdw blurRad="63500" dist="38100" dir="13500000">
                    <a:prstClr val="black">
                      <a:alpha val="50000"/>
                    </a:prstClr>
                  </a:innerShdw>
                </a:effectLst>
                <a:latin typeface="Akzidenz-Grotesk BQ Condensed" pitchFamily="2" charset="0"/>
                <a:ea typeface="方正大黑简体" pitchFamily="65" charset="-122"/>
              </a:endParaRPr>
            </a:p>
          </p:txBody>
        </p:sp>
      </p:grpSp>
      <p:sp>
        <p:nvSpPr>
          <p:cNvPr id="8" name="文本框 7"/>
          <p:cNvSpPr txBox="1"/>
          <p:nvPr/>
        </p:nvSpPr>
        <p:spPr>
          <a:xfrm>
            <a:off x="3109808" y="2731433"/>
            <a:ext cx="2924385" cy="600164"/>
          </a:xfrm>
          <a:prstGeom prst="rect">
            <a:avLst/>
          </a:prstGeom>
          <a:noFill/>
        </p:spPr>
        <p:txBody>
          <a:bodyPr wrap="square" rtlCol="0">
            <a:spAutoFit/>
          </a:bodyPr>
          <a:lstStyle/>
          <a:p>
            <a:pPr algn="ctr"/>
            <a:r>
              <a:rPr lang="zh-CN" altLang="en-US" sz="3300" dirty="0">
                <a:solidFill>
                  <a:schemeClr val="bg1"/>
                </a:solidFill>
                <a:latin typeface="方正正中黑简体" pitchFamily="2" charset="-122"/>
                <a:ea typeface="方正正中黑简体" pitchFamily="2" charset="-122"/>
              </a:rPr>
              <a:t>此处输入标题</a:t>
            </a:r>
            <a:endParaRPr lang="zh-CN" altLang="en-US" sz="3300" dirty="0">
              <a:solidFill>
                <a:schemeClr val="bg1"/>
              </a:solidFill>
              <a:latin typeface="方正正中黑简体" pitchFamily="2" charset="-122"/>
              <a:ea typeface="方正正中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空心弧 11"/>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13" name="直接连接符 12"/>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42"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961382" y="1136730"/>
            <a:ext cx="954089" cy="323157"/>
          </a:xfrm>
          <a:prstGeom prst="rect">
            <a:avLst/>
          </a:prstGeom>
        </p:spPr>
        <p:txBody>
          <a:bodyPr wrap="none" lIns="91431" tIns="45716" rIns="91431" bIns="45716">
            <a:spAutoFit/>
          </a:bodyPr>
          <a:lstStyle/>
          <a:p>
            <a:r>
              <a:rPr lang="zh-CN" altLang="en-US" sz="1500" dirty="0" smtClean="0">
                <a:solidFill>
                  <a:srgbClr val="40F15B"/>
                </a:solidFill>
                <a:latin typeface="+mj-ea"/>
                <a:ea typeface="+mj-ea"/>
              </a:rPr>
              <a:t>标题内容</a:t>
            </a:r>
            <a:endParaRPr lang="zh-CN" altLang="en-US" sz="1500" dirty="0">
              <a:solidFill>
                <a:srgbClr val="40F15B"/>
              </a:solidFill>
              <a:latin typeface="+mj-ea"/>
              <a:ea typeface="+mj-ea"/>
            </a:endParaRPr>
          </a:p>
        </p:txBody>
      </p:sp>
      <p:sp>
        <p:nvSpPr>
          <p:cNvPr id="18" name="矩形 47"/>
          <p:cNvSpPr>
            <a:spLocks noChangeArrowheads="1"/>
          </p:cNvSpPr>
          <p:nvPr/>
        </p:nvSpPr>
        <p:spPr bwMode="auto">
          <a:xfrm>
            <a:off x="4932040" y="1369458"/>
            <a:ext cx="3043238" cy="517891"/>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chemeClr val="bg1"/>
                </a:solidFill>
                <a:latin typeface="+mj-ea"/>
                <a:ea typeface="+mj-ea"/>
              </a:rPr>
              <a:t>点击输入简要文字内容，文字内容需概括精炼，不用多余的文字修饰，言简意赅的说明该项内容。</a:t>
            </a:r>
            <a:endParaRPr lang="en-US" altLang="zh-CN" sz="1000" dirty="0">
              <a:solidFill>
                <a:schemeClr val="bg1"/>
              </a:solidFill>
              <a:latin typeface="+mj-ea"/>
              <a:ea typeface="+mj-ea"/>
            </a:endParaRPr>
          </a:p>
        </p:txBody>
      </p:sp>
      <p:grpSp>
        <p:nvGrpSpPr>
          <p:cNvPr id="19" name="组合 18"/>
          <p:cNvGrpSpPr/>
          <p:nvPr/>
        </p:nvGrpSpPr>
        <p:grpSpPr bwMode="auto">
          <a:xfrm>
            <a:off x="600323" y="1737476"/>
            <a:ext cx="2259643" cy="2259643"/>
            <a:chOff x="1103084" y="2155824"/>
            <a:chExt cx="3176815" cy="3176815"/>
          </a:xfrm>
        </p:grpSpPr>
        <p:sp>
          <p:nvSpPr>
            <p:cNvPr id="20" name="椭圆 19"/>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21" name="椭圆 20"/>
            <p:cNvSpPr/>
            <p:nvPr/>
          </p:nvSpPr>
          <p:spPr>
            <a:xfrm>
              <a:off x="1281790" y="2334530"/>
              <a:ext cx="2819403" cy="2819403"/>
            </a:xfrm>
            <a:prstGeom prst="ellipse">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22" name="椭圆 21"/>
          <p:cNvSpPr/>
          <p:nvPr/>
        </p:nvSpPr>
        <p:spPr>
          <a:xfrm>
            <a:off x="2339752" y="1275606"/>
            <a:ext cx="373310" cy="373310"/>
          </a:xfrm>
          <a:prstGeom prst="ellipse">
            <a:avLst/>
          </a:prstGeom>
          <a:solidFill>
            <a:srgbClr val="40F15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sp>
        <p:nvSpPr>
          <p:cNvPr id="23" name="椭圆 22"/>
          <p:cNvSpPr/>
          <p:nvPr/>
        </p:nvSpPr>
        <p:spPr>
          <a:xfrm>
            <a:off x="3131840" y="2236528"/>
            <a:ext cx="373310" cy="373310"/>
          </a:xfrm>
          <a:prstGeom prst="ellipse">
            <a:avLst/>
          </a:prstGeom>
          <a:solidFill>
            <a:srgbClr val="40F15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sp>
        <p:nvSpPr>
          <p:cNvPr id="24" name="椭圆 23"/>
          <p:cNvSpPr/>
          <p:nvPr/>
        </p:nvSpPr>
        <p:spPr>
          <a:xfrm>
            <a:off x="3110900" y="3218921"/>
            <a:ext cx="373310" cy="373310"/>
          </a:xfrm>
          <a:prstGeom prst="ellipse">
            <a:avLst/>
          </a:prstGeom>
          <a:solidFill>
            <a:srgbClr val="40F15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sp>
        <p:nvSpPr>
          <p:cNvPr id="25" name="椭圆 24"/>
          <p:cNvSpPr/>
          <p:nvPr/>
        </p:nvSpPr>
        <p:spPr>
          <a:xfrm>
            <a:off x="2339752" y="4069127"/>
            <a:ext cx="373310" cy="373310"/>
          </a:xfrm>
          <a:prstGeom prst="ellipse">
            <a:avLst/>
          </a:prstGeom>
          <a:solidFill>
            <a:srgbClr val="40F15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grpSp>
        <p:nvGrpSpPr>
          <p:cNvPr id="26" name="组合 25"/>
          <p:cNvGrpSpPr/>
          <p:nvPr/>
        </p:nvGrpSpPr>
        <p:grpSpPr>
          <a:xfrm>
            <a:off x="3989630" y="1064722"/>
            <a:ext cx="858956" cy="858956"/>
            <a:chOff x="3989630" y="984316"/>
            <a:chExt cx="858956" cy="858956"/>
          </a:xfrm>
        </p:grpSpPr>
        <p:grpSp>
          <p:nvGrpSpPr>
            <p:cNvPr id="27" name="组合 26"/>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2" name="椭圆 31"/>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28" name="组合 54"/>
            <p:cNvGrpSpPr>
              <a:grpSpLocks noChangeAspect="1"/>
            </p:cNvGrpSpPr>
            <p:nvPr/>
          </p:nvGrpSpPr>
          <p:grpSpPr bwMode="auto">
            <a:xfrm>
              <a:off x="4230408" y="1145668"/>
              <a:ext cx="389996" cy="469766"/>
              <a:chOff x="3452849" y="2667439"/>
              <a:chExt cx="239345" cy="288607"/>
            </a:xfrm>
          </p:grpSpPr>
          <p:sp>
            <p:nvSpPr>
              <p:cNvPr id="29"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40F15B"/>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30"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40F15B"/>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33" name="组合 32"/>
          <p:cNvGrpSpPr/>
          <p:nvPr/>
        </p:nvGrpSpPr>
        <p:grpSpPr>
          <a:xfrm>
            <a:off x="4684712" y="1948340"/>
            <a:ext cx="858956" cy="858956"/>
            <a:chOff x="4684712" y="1948340"/>
            <a:chExt cx="858956" cy="858956"/>
          </a:xfrm>
        </p:grpSpPr>
        <p:grpSp>
          <p:nvGrpSpPr>
            <p:cNvPr id="34" name="组合 33"/>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5"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40F15B"/>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38" name="组合 37"/>
          <p:cNvGrpSpPr/>
          <p:nvPr/>
        </p:nvGrpSpPr>
        <p:grpSpPr>
          <a:xfrm>
            <a:off x="4716016" y="2993953"/>
            <a:ext cx="858956" cy="858956"/>
            <a:chOff x="4716016" y="2993953"/>
            <a:chExt cx="858956" cy="858956"/>
          </a:xfrm>
        </p:grpSpPr>
        <p:grpSp>
          <p:nvGrpSpPr>
            <p:cNvPr id="39" name="组合 38"/>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40"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40F15B"/>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43" name="组合 42"/>
          <p:cNvGrpSpPr/>
          <p:nvPr/>
        </p:nvGrpSpPr>
        <p:grpSpPr>
          <a:xfrm>
            <a:off x="3996846" y="3864636"/>
            <a:ext cx="858956" cy="858956"/>
            <a:chOff x="3996846" y="3864636"/>
            <a:chExt cx="858956" cy="858956"/>
          </a:xfrm>
        </p:grpSpPr>
        <p:grpSp>
          <p:nvGrpSpPr>
            <p:cNvPr id="44" name="组合 43"/>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4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40F15B"/>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48" name="矩形 47"/>
          <p:cNvSpPr/>
          <p:nvPr/>
        </p:nvSpPr>
        <p:spPr>
          <a:xfrm>
            <a:off x="5609454" y="1997065"/>
            <a:ext cx="954089" cy="323157"/>
          </a:xfrm>
          <a:prstGeom prst="rect">
            <a:avLst/>
          </a:prstGeom>
        </p:spPr>
        <p:txBody>
          <a:bodyPr wrap="none" lIns="91431" tIns="45716" rIns="91431" bIns="45716">
            <a:spAutoFit/>
          </a:bodyPr>
          <a:lstStyle/>
          <a:p>
            <a:r>
              <a:rPr lang="zh-CN" altLang="en-US" sz="1500" dirty="0" smtClean="0">
                <a:solidFill>
                  <a:srgbClr val="40F15B"/>
                </a:solidFill>
                <a:latin typeface="+mj-ea"/>
                <a:ea typeface="+mj-ea"/>
              </a:rPr>
              <a:t>标题内容</a:t>
            </a:r>
            <a:endParaRPr lang="zh-CN" altLang="en-US" sz="1500" dirty="0">
              <a:solidFill>
                <a:srgbClr val="40F15B"/>
              </a:solidFill>
              <a:latin typeface="+mj-ea"/>
              <a:ea typeface="+mj-ea"/>
            </a:endParaRPr>
          </a:p>
        </p:txBody>
      </p:sp>
      <p:sp>
        <p:nvSpPr>
          <p:cNvPr id="49" name="矩形 47"/>
          <p:cNvSpPr>
            <a:spLocks noChangeArrowheads="1"/>
          </p:cNvSpPr>
          <p:nvPr/>
        </p:nvSpPr>
        <p:spPr bwMode="auto">
          <a:xfrm>
            <a:off x="5580112" y="2229793"/>
            <a:ext cx="3043238" cy="517891"/>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chemeClr val="bg1"/>
                </a:solidFill>
                <a:latin typeface="+mj-ea"/>
                <a:ea typeface="+mj-ea"/>
              </a:rPr>
              <a:t>点击输入简要文字内容，文字内容需概括精炼，不用多余的文字修饰，言简意赅的说明该项内容。</a:t>
            </a:r>
            <a:endParaRPr lang="en-US" altLang="zh-CN" sz="1000" dirty="0">
              <a:solidFill>
                <a:schemeClr val="bg1"/>
              </a:solidFill>
              <a:latin typeface="+mj-ea"/>
              <a:ea typeface="+mj-ea"/>
            </a:endParaRPr>
          </a:p>
        </p:txBody>
      </p:sp>
      <p:sp>
        <p:nvSpPr>
          <p:cNvPr id="50" name="矩形 49"/>
          <p:cNvSpPr/>
          <p:nvPr/>
        </p:nvSpPr>
        <p:spPr>
          <a:xfrm>
            <a:off x="5684012" y="3028040"/>
            <a:ext cx="954089" cy="323157"/>
          </a:xfrm>
          <a:prstGeom prst="rect">
            <a:avLst/>
          </a:prstGeom>
        </p:spPr>
        <p:txBody>
          <a:bodyPr wrap="none" lIns="91431" tIns="45716" rIns="91431" bIns="45716">
            <a:spAutoFit/>
          </a:bodyPr>
          <a:lstStyle/>
          <a:p>
            <a:r>
              <a:rPr lang="zh-CN" altLang="en-US" sz="1500" dirty="0" smtClean="0">
                <a:solidFill>
                  <a:srgbClr val="40F15B"/>
                </a:solidFill>
                <a:latin typeface="+mj-ea"/>
                <a:ea typeface="+mj-ea"/>
              </a:rPr>
              <a:t>标题内容</a:t>
            </a:r>
            <a:endParaRPr lang="zh-CN" altLang="en-US" sz="1500" dirty="0">
              <a:solidFill>
                <a:srgbClr val="40F15B"/>
              </a:solidFill>
              <a:latin typeface="+mj-ea"/>
              <a:ea typeface="+mj-ea"/>
            </a:endParaRPr>
          </a:p>
        </p:txBody>
      </p:sp>
      <p:sp>
        <p:nvSpPr>
          <p:cNvPr id="51" name="矩形 50"/>
          <p:cNvSpPr>
            <a:spLocks noChangeArrowheads="1"/>
          </p:cNvSpPr>
          <p:nvPr/>
        </p:nvSpPr>
        <p:spPr bwMode="auto">
          <a:xfrm>
            <a:off x="5654670" y="3260768"/>
            <a:ext cx="3043238" cy="517891"/>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chemeClr val="bg1"/>
                </a:solidFill>
                <a:latin typeface="+mj-ea"/>
                <a:ea typeface="+mj-ea"/>
              </a:rPr>
              <a:t>点击输入简要文字内容，文字内容需概括精炼，不用多余的文字修饰，言简意赅的说明该项内容。</a:t>
            </a:r>
            <a:endParaRPr lang="en-US" altLang="zh-CN" sz="1000" dirty="0">
              <a:solidFill>
                <a:schemeClr val="bg1"/>
              </a:solidFill>
              <a:latin typeface="+mj-ea"/>
              <a:ea typeface="+mj-ea"/>
            </a:endParaRPr>
          </a:p>
        </p:txBody>
      </p:sp>
      <p:sp>
        <p:nvSpPr>
          <p:cNvPr id="52" name="矩形 51"/>
          <p:cNvSpPr/>
          <p:nvPr/>
        </p:nvSpPr>
        <p:spPr>
          <a:xfrm>
            <a:off x="5009017" y="3972459"/>
            <a:ext cx="954089" cy="323157"/>
          </a:xfrm>
          <a:prstGeom prst="rect">
            <a:avLst/>
          </a:prstGeom>
        </p:spPr>
        <p:txBody>
          <a:bodyPr wrap="none" lIns="91431" tIns="45716" rIns="91431" bIns="45716">
            <a:spAutoFit/>
          </a:bodyPr>
          <a:lstStyle/>
          <a:p>
            <a:r>
              <a:rPr lang="zh-CN" altLang="en-US" sz="1500" dirty="0" smtClean="0">
                <a:solidFill>
                  <a:srgbClr val="40F15B"/>
                </a:solidFill>
                <a:latin typeface="+mj-ea"/>
                <a:ea typeface="+mj-ea"/>
              </a:rPr>
              <a:t>标题内容</a:t>
            </a:r>
            <a:endParaRPr lang="zh-CN" altLang="en-US" sz="1500" dirty="0">
              <a:solidFill>
                <a:srgbClr val="40F15B"/>
              </a:solidFill>
              <a:latin typeface="+mj-ea"/>
              <a:ea typeface="+mj-ea"/>
            </a:endParaRPr>
          </a:p>
        </p:txBody>
      </p:sp>
      <p:sp>
        <p:nvSpPr>
          <p:cNvPr id="53" name="矩形 47"/>
          <p:cNvSpPr>
            <a:spLocks noChangeArrowheads="1"/>
          </p:cNvSpPr>
          <p:nvPr/>
        </p:nvSpPr>
        <p:spPr bwMode="auto">
          <a:xfrm>
            <a:off x="4979675" y="4205187"/>
            <a:ext cx="3043238" cy="517891"/>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chemeClr val="bg1"/>
                </a:solidFill>
                <a:latin typeface="+mj-ea"/>
                <a:ea typeface="+mj-ea"/>
              </a:rPr>
              <a:t>点击输入简要文字内容，文字内容需概括精炼，不用多余的文字修饰，言简意赅的说明该项内容。</a:t>
            </a:r>
            <a:endParaRPr lang="en-US" altLang="zh-CN" sz="1000"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53" presetClass="entr" presetSubtype="16" fill="hold" nodeType="after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p:cTn id="23" dur="400" fill="hold"/>
                                            <p:tgtEl>
                                              <p:spTgt spid="19"/>
                                            </p:tgtEl>
                                            <p:attrNameLst>
                                              <p:attrName>ppt_w</p:attrName>
                                            </p:attrNameLst>
                                          </p:cBhvr>
                                          <p:tavLst>
                                            <p:tav tm="0">
                                              <p:val>
                                                <p:fltVal val="0"/>
                                              </p:val>
                                            </p:tav>
                                            <p:tav tm="100000">
                                              <p:val>
                                                <p:strVal val="#ppt_w"/>
                                              </p:val>
                                            </p:tav>
                                          </p:tavLst>
                                        </p:anim>
                                        <p:anim calcmode="lin" valueType="num">
                                          <p:cBhvr>
                                            <p:cTn id="24" dur="400" fill="hold"/>
                                            <p:tgtEl>
                                              <p:spTgt spid="19"/>
                                            </p:tgtEl>
                                            <p:attrNameLst>
                                              <p:attrName>ppt_h</p:attrName>
                                            </p:attrNameLst>
                                          </p:cBhvr>
                                          <p:tavLst>
                                            <p:tav tm="0">
                                              <p:val>
                                                <p:fltVal val="0"/>
                                              </p:val>
                                            </p:tav>
                                            <p:tav tm="100000">
                                              <p:val>
                                                <p:strVal val="#ppt_h"/>
                                              </p:val>
                                            </p:tav>
                                          </p:tavLst>
                                        </p:anim>
                                        <p:animEffect transition="in" filter="fade">
                                          <p:cBhvr>
                                            <p:cTn id="25" dur="400"/>
                                            <p:tgtEl>
                                              <p:spTgt spid="19"/>
                                            </p:tgtEl>
                                          </p:cBhvr>
                                        </p:animEffect>
                                      </p:childTnLst>
                                    </p:cTn>
                                  </p:par>
                                </p:childTnLst>
                              </p:cTn>
                            </p:par>
                            <p:par>
                              <p:cTn id="26" fill="hold">
                                <p:stCondLst>
                                  <p:cond delay="305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350"/>
                                            <p:tgtEl>
                                              <p:spTgt spid="12"/>
                                            </p:tgtEl>
                                          </p:cBhvr>
                                        </p:animEffect>
                                      </p:childTnLst>
                                    </p:cTn>
                                  </p:par>
                                </p:childTnLst>
                              </p:cTn>
                            </p:par>
                            <p:par>
                              <p:cTn id="30" fill="hold">
                                <p:stCondLst>
                                  <p:cond delay="3550"/>
                                </p:stCondLst>
                                <p:childTnLst>
                                  <p:par>
                                    <p:cTn id="31" presetID="53" presetClass="entr" presetSubtype="16"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4050"/>
                                </p:stCondLst>
                                <p:childTnLst>
                                  <p:par>
                                    <p:cTn id="37" presetID="2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4550"/>
                                </p:stCondLst>
                                <p:childTnLst>
                                  <p:par>
                                    <p:cTn id="41" presetID="2" presetClass="entr" presetSubtype="2" fill="hold" nodeType="afterEffect" p14:presetBounceEnd="40000">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14:bounceEnd="40000">
                                          <p:cBhvr additive="base">
                                            <p:cTn id="43"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par>
                              <p:cTn id="45" fill="hold">
                                <p:stCondLst>
                                  <p:cond delay="50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5550"/>
                                </p:stCondLst>
                                <p:childTnLst>
                                  <p:par>
                                    <p:cTn id="58" presetID="22" presetClass="entr" presetSubtype="8"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6050"/>
                                </p:stCondLst>
                                <p:childTnLst>
                                  <p:par>
                                    <p:cTn id="62" presetID="2" presetClass="entr" presetSubtype="2" fill="hold" nodeType="afterEffect" p14:presetBounceEnd="40000">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14:bounceEnd="40000">
                                          <p:cBhvr additive="base">
                                            <p:cTn id="64" dur="5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65" dur="500" fill="hold"/>
                                            <p:tgtEl>
                                              <p:spTgt spid="33"/>
                                            </p:tgtEl>
                                            <p:attrNameLst>
                                              <p:attrName>ppt_y</p:attrName>
                                            </p:attrNameLst>
                                          </p:cBhvr>
                                          <p:tavLst>
                                            <p:tav tm="0">
                                              <p:val>
                                                <p:strVal val="#ppt_y"/>
                                              </p:val>
                                            </p:tav>
                                            <p:tav tm="100000">
                                              <p:val>
                                                <p:strVal val="#ppt_y"/>
                                              </p:val>
                                            </p:tav>
                                          </p:tavLst>
                                        </p:anim>
                                      </p:childTnLst>
                                    </p:cTn>
                                  </p:par>
                                </p:childTnLst>
                              </p:cTn>
                            </p:par>
                            <p:par>
                              <p:cTn id="66" fill="hold">
                                <p:stCondLst>
                                  <p:cond delay="6550"/>
                                </p:stCondLst>
                                <p:childTnLst>
                                  <p:par>
                                    <p:cTn id="67" presetID="22" presetClass="entr" presetSubtype="8"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par>
                                    <p:cTn id="73" presetID="53" presetClass="entr" presetSubtype="16" fill="hold" grpId="0" nodeType="withEffect">
                                      <p:stCondLst>
                                        <p:cond delay="75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7050"/>
                                </p:stCondLst>
                                <p:childTnLst>
                                  <p:par>
                                    <p:cTn id="79" presetID="22" presetClass="entr" presetSubtype="8"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par>
                              <p:cTn id="82" fill="hold">
                                <p:stCondLst>
                                  <p:cond delay="7550"/>
                                </p:stCondLst>
                                <p:childTnLst>
                                  <p:par>
                                    <p:cTn id="83" presetID="2" presetClass="entr" presetSubtype="2" fill="hold" nodeType="afterEffect" p14:presetBounceEnd="40000">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14:bounceEnd="40000">
                                          <p:cBhvr additive="base">
                                            <p:cTn id="85"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86" dur="500" fill="hold"/>
                                            <p:tgtEl>
                                              <p:spTgt spid="38"/>
                                            </p:tgtEl>
                                            <p:attrNameLst>
                                              <p:attrName>ppt_y</p:attrName>
                                            </p:attrNameLst>
                                          </p:cBhvr>
                                          <p:tavLst>
                                            <p:tav tm="0">
                                              <p:val>
                                                <p:strVal val="#ppt_y"/>
                                              </p:val>
                                            </p:tav>
                                            <p:tav tm="100000">
                                              <p:val>
                                                <p:strVal val="#ppt_y"/>
                                              </p:val>
                                            </p:tav>
                                          </p:tavLst>
                                        </p:anim>
                                      </p:childTnLst>
                                    </p:cTn>
                                  </p:par>
                                </p:childTnLst>
                              </p:cTn>
                            </p:par>
                            <p:par>
                              <p:cTn id="87" fill="hold">
                                <p:stCondLst>
                                  <p:cond delay="8050"/>
                                </p:stCondLst>
                                <p:childTnLst>
                                  <p:par>
                                    <p:cTn id="88" presetID="22" presetClass="entr" presetSubtype="8"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left)">
                                          <p:cBhvr>
                                            <p:cTn id="90" dur="500"/>
                                            <p:tgtEl>
                                              <p:spTgt spid="50"/>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left)">
                                          <p:cBhvr>
                                            <p:cTn id="93" dur="500"/>
                                            <p:tgtEl>
                                              <p:spTgt spid="51"/>
                                            </p:tgtEl>
                                          </p:cBhvr>
                                        </p:animEffect>
                                      </p:childTnLst>
                                    </p:cTn>
                                  </p:par>
                                  <p:par>
                                    <p:cTn id="94" presetID="53" presetClass="entr" presetSubtype="16" fill="hold" grpId="0" nodeType="withEffect">
                                      <p:stCondLst>
                                        <p:cond delay="750"/>
                                      </p:stCondLst>
                                      <p:childTnLst>
                                        <p:set>
                                          <p:cBhvr>
                                            <p:cTn id="95" dur="1" fill="hold">
                                              <p:stCondLst>
                                                <p:cond delay="0"/>
                                              </p:stCondLst>
                                            </p:cTn>
                                            <p:tgtEl>
                                              <p:spTgt spid="25"/>
                                            </p:tgtEl>
                                            <p:attrNameLst>
                                              <p:attrName>style.visibility</p:attrName>
                                            </p:attrNameLst>
                                          </p:cBhvr>
                                          <p:to>
                                            <p:strVal val="visible"/>
                                          </p:to>
                                        </p:set>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fltVal val="0"/>
                                              </p:val>
                                            </p:tav>
                                            <p:tav tm="100000">
                                              <p:val>
                                                <p:strVal val="#ppt_h"/>
                                              </p:val>
                                            </p:tav>
                                          </p:tavLst>
                                        </p:anim>
                                        <p:animEffect transition="in" filter="fade">
                                          <p:cBhvr>
                                            <p:cTn id="98" dur="500"/>
                                            <p:tgtEl>
                                              <p:spTgt spid="25"/>
                                            </p:tgtEl>
                                          </p:cBhvr>
                                        </p:animEffect>
                                      </p:childTnLst>
                                    </p:cTn>
                                  </p:par>
                                </p:childTnLst>
                              </p:cTn>
                            </p:par>
                            <p:par>
                              <p:cTn id="99" fill="hold">
                                <p:stCondLst>
                                  <p:cond delay="8550"/>
                                </p:stCondLst>
                                <p:childTnLst>
                                  <p:par>
                                    <p:cTn id="100" presetID="22" presetClass="entr" presetSubtype="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wipe(left)">
                                          <p:cBhvr>
                                            <p:cTn id="102" dur="500"/>
                                            <p:tgtEl>
                                              <p:spTgt spid="14"/>
                                            </p:tgtEl>
                                          </p:cBhvr>
                                        </p:animEffect>
                                      </p:childTnLst>
                                    </p:cTn>
                                  </p:par>
                                </p:childTnLst>
                              </p:cTn>
                            </p:par>
                            <p:par>
                              <p:cTn id="103" fill="hold">
                                <p:stCondLst>
                                  <p:cond delay="9050"/>
                                </p:stCondLst>
                                <p:childTnLst>
                                  <p:par>
                                    <p:cTn id="104" presetID="2" presetClass="entr" presetSubtype="2" fill="hold" nodeType="afterEffect" p14:presetBounceEnd="40000">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14:bounceEnd="40000">
                                          <p:cBhvr additive="base">
                                            <p:cTn id="106" dur="5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107" dur="500" fill="hold"/>
                                            <p:tgtEl>
                                              <p:spTgt spid="43"/>
                                            </p:tgtEl>
                                            <p:attrNameLst>
                                              <p:attrName>ppt_y</p:attrName>
                                            </p:attrNameLst>
                                          </p:cBhvr>
                                          <p:tavLst>
                                            <p:tav tm="0">
                                              <p:val>
                                                <p:strVal val="#ppt_y"/>
                                              </p:val>
                                            </p:tav>
                                            <p:tav tm="100000">
                                              <p:val>
                                                <p:strVal val="#ppt_y"/>
                                              </p:val>
                                            </p:tav>
                                          </p:tavLst>
                                        </p:anim>
                                      </p:childTnLst>
                                    </p:cTn>
                                  </p:par>
                                </p:childTnLst>
                              </p:cTn>
                            </p:par>
                            <p:par>
                              <p:cTn id="108" fill="hold">
                                <p:stCondLst>
                                  <p:cond delay="9550"/>
                                </p:stCondLst>
                                <p:childTnLst>
                                  <p:par>
                                    <p:cTn id="109" presetID="22" presetClass="entr" presetSubtype="8"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500"/>
                                            <p:tgtEl>
                                              <p:spTgt spid="52"/>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wipe(left)">
                                          <p:cBhvr>
                                            <p:cTn id="11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7" grpId="0"/>
          <p:bldP spid="18" grpId="0"/>
          <p:bldP spid="22" grpId="0" animBg="1"/>
          <p:bldP spid="23" grpId="0" animBg="1"/>
          <p:bldP spid="24" grpId="0" animBg="1"/>
          <p:bldP spid="25" grpId="0" animBg="1"/>
          <p:bldP spid="48" grpId="0"/>
          <p:bldP spid="49" grpId="0"/>
          <p:bldP spid="50" grpId="0"/>
          <p:bldP spid="51" grpId="0"/>
          <p:bldP spid="52" grpId="0"/>
          <p:bldP spid="5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53" presetClass="entr" presetSubtype="16" fill="hold" nodeType="after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p:cTn id="23" dur="400" fill="hold"/>
                                            <p:tgtEl>
                                              <p:spTgt spid="19"/>
                                            </p:tgtEl>
                                            <p:attrNameLst>
                                              <p:attrName>ppt_w</p:attrName>
                                            </p:attrNameLst>
                                          </p:cBhvr>
                                          <p:tavLst>
                                            <p:tav tm="0">
                                              <p:val>
                                                <p:fltVal val="0"/>
                                              </p:val>
                                            </p:tav>
                                            <p:tav tm="100000">
                                              <p:val>
                                                <p:strVal val="#ppt_w"/>
                                              </p:val>
                                            </p:tav>
                                          </p:tavLst>
                                        </p:anim>
                                        <p:anim calcmode="lin" valueType="num">
                                          <p:cBhvr>
                                            <p:cTn id="24" dur="400" fill="hold"/>
                                            <p:tgtEl>
                                              <p:spTgt spid="19"/>
                                            </p:tgtEl>
                                            <p:attrNameLst>
                                              <p:attrName>ppt_h</p:attrName>
                                            </p:attrNameLst>
                                          </p:cBhvr>
                                          <p:tavLst>
                                            <p:tav tm="0">
                                              <p:val>
                                                <p:fltVal val="0"/>
                                              </p:val>
                                            </p:tav>
                                            <p:tav tm="100000">
                                              <p:val>
                                                <p:strVal val="#ppt_h"/>
                                              </p:val>
                                            </p:tav>
                                          </p:tavLst>
                                        </p:anim>
                                        <p:animEffect transition="in" filter="fade">
                                          <p:cBhvr>
                                            <p:cTn id="25" dur="400"/>
                                            <p:tgtEl>
                                              <p:spTgt spid="19"/>
                                            </p:tgtEl>
                                          </p:cBhvr>
                                        </p:animEffect>
                                      </p:childTnLst>
                                    </p:cTn>
                                  </p:par>
                                </p:childTnLst>
                              </p:cTn>
                            </p:par>
                            <p:par>
                              <p:cTn id="26" fill="hold">
                                <p:stCondLst>
                                  <p:cond delay="305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350"/>
                                            <p:tgtEl>
                                              <p:spTgt spid="12"/>
                                            </p:tgtEl>
                                          </p:cBhvr>
                                        </p:animEffect>
                                      </p:childTnLst>
                                    </p:cTn>
                                  </p:par>
                                </p:childTnLst>
                              </p:cTn>
                            </p:par>
                            <p:par>
                              <p:cTn id="30" fill="hold">
                                <p:stCondLst>
                                  <p:cond delay="3550"/>
                                </p:stCondLst>
                                <p:childTnLst>
                                  <p:par>
                                    <p:cTn id="31" presetID="53" presetClass="entr" presetSubtype="16"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4050"/>
                                </p:stCondLst>
                                <p:childTnLst>
                                  <p:par>
                                    <p:cTn id="37" presetID="2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4550"/>
                                </p:stCondLst>
                                <p:childTnLst>
                                  <p:par>
                                    <p:cTn id="41" presetID="2" presetClass="entr" presetSubtype="2"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par>
                              <p:cTn id="45" fill="hold">
                                <p:stCondLst>
                                  <p:cond delay="50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5550"/>
                                </p:stCondLst>
                                <p:childTnLst>
                                  <p:par>
                                    <p:cTn id="58" presetID="22" presetClass="entr" presetSubtype="8"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6050"/>
                                </p:stCondLst>
                                <p:childTnLst>
                                  <p:par>
                                    <p:cTn id="62" presetID="2" presetClass="entr" presetSubtype="2"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1+#ppt_w/2"/>
                                              </p:val>
                                            </p:tav>
                                            <p:tav tm="100000">
                                              <p:val>
                                                <p:strVal val="#ppt_x"/>
                                              </p:val>
                                            </p:tav>
                                          </p:tavLst>
                                        </p:anim>
                                        <p:anim calcmode="lin" valueType="num">
                                          <p:cBhvr additive="base">
                                            <p:cTn id="65" dur="500" fill="hold"/>
                                            <p:tgtEl>
                                              <p:spTgt spid="33"/>
                                            </p:tgtEl>
                                            <p:attrNameLst>
                                              <p:attrName>ppt_y</p:attrName>
                                            </p:attrNameLst>
                                          </p:cBhvr>
                                          <p:tavLst>
                                            <p:tav tm="0">
                                              <p:val>
                                                <p:strVal val="#ppt_y"/>
                                              </p:val>
                                            </p:tav>
                                            <p:tav tm="100000">
                                              <p:val>
                                                <p:strVal val="#ppt_y"/>
                                              </p:val>
                                            </p:tav>
                                          </p:tavLst>
                                        </p:anim>
                                      </p:childTnLst>
                                    </p:cTn>
                                  </p:par>
                                </p:childTnLst>
                              </p:cTn>
                            </p:par>
                            <p:par>
                              <p:cTn id="66" fill="hold">
                                <p:stCondLst>
                                  <p:cond delay="6550"/>
                                </p:stCondLst>
                                <p:childTnLst>
                                  <p:par>
                                    <p:cTn id="67" presetID="22" presetClass="entr" presetSubtype="8"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par>
                                    <p:cTn id="73" presetID="53" presetClass="entr" presetSubtype="16" fill="hold" grpId="0" nodeType="withEffect">
                                      <p:stCondLst>
                                        <p:cond delay="75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7050"/>
                                </p:stCondLst>
                                <p:childTnLst>
                                  <p:par>
                                    <p:cTn id="79" presetID="22" presetClass="entr" presetSubtype="8"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par>
                              <p:cTn id="82" fill="hold">
                                <p:stCondLst>
                                  <p:cond delay="7550"/>
                                </p:stCondLst>
                                <p:childTnLst>
                                  <p:par>
                                    <p:cTn id="83" presetID="2" presetClass="entr" presetSubtype="2"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1+#ppt_w/2"/>
                                              </p:val>
                                            </p:tav>
                                            <p:tav tm="100000">
                                              <p:val>
                                                <p:strVal val="#ppt_x"/>
                                              </p:val>
                                            </p:tav>
                                          </p:tavLst>
                                        </p:anim>
                                        <p:anim calcmode="lin" valueType="num">
                                          <p:cBhvr additive="base">
                                            <p:cTn id="86" dur="500" fill="hold"/>
                                            <p:tgtEl>
                                              <p:spTgt spid="38"/>
                                            </p:tgtEl>
                                            <p:attrNameLst>
                                              <p:attrName>ppt_y</p:attrName>
                                            </p:attrNameLst>
                                          </p:cBhvr>
                                          <p:tavLst>
                                            <p:tav tm="0">
                                              <p:val>
                                                <p:strVal val="#ppt_y"/>
                                              </p:val>
                                            </p:tav>
                                            <p:tav tm="100000">
                                              <p:val>
                                                <p:strVal val="#ppt_y"/>
                                              </p:val>
                                            </p:tav>
                                          </p:tavLst>
                                        </p:anim>
                                      </p:childTnLst>
                                    </p:cTn>
                                  </p:par>
                                </p:childTnLst>
                              </p:cTn>
                            </p:par>
                            <p:par>
                              <p:cTn id="87" fill="hold">
                                <p:stCondLst>
                                  <p:cond delay="8050"/>
                                </p:stCondLst>
                                <p:childTnLst>
                                  <p:par>
                                    <p:cTn id="88" presetID="22" presetClass="entr" presetSubtype="8"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left)">
                                          <p:cBhvr>
                                            <p:cTn id="90" dur="500"/>
                                            <p:tgtEl>
                                              <p:spTgt spid="50"/>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left)">
                                          <p:cBhvr>
                                            <p:cTn id="93" dur="500"/>
                                            <p:tgtEl>
                                              <p:spTgt spid="51"/>
                                            </p:tgtEl>
                                          </p:cBhvr>
                                        </p:animEffect>
                                      </p:childTnLst>
                                    </p:cTn>
                                  </p:par>
                                  <p:par>
                                    <p:cTn id="94" presetID="53" presetClass="entr" presetSubtype="16" fill="hold" grpId="0" nodeType="withEffect">
                                      <p:stCondLst>
                                        <p:cond delay="750"/>
                                      </p:stCondLst>
                                      <p:childTnLst>
                                        <p:set>
                                          <p:cBhvr>
                                            <p:cTn id="95" dur="1" fill="hold">
                                              <p:stCondLst>
                                                <p:cond delay="0"/>
                                              </p:stCondLst>
                                            </p:cTn>
                                            <p:tgtEl>
                                              <p:spTgt spid="25"/>
                                            </p:tgtEl>
                                            <p:attrNameLst>
                                              <p:attrName>style.visibility</p:attrName>
                                            </p:attrNameLst>
                                          </p:cBhvr>
                                          <p:to>
                                            <p:strVal val="visible"/>
                                          </p:to>
                                        </p:set>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fltVal val="0"/>
                                              </p:val>
                                            </p:tav>
                                            <p:tav tm="100000">
                                              <p:val>
                                                <p:strVal val="#ppt_h"/>
                                              </p:val>
                                            </p:tav>
                                          </p:tavLst>
                                        </p:anim>
                                        <p:animEffect transition="in" filter="fade">
                                          <p:cBhvr>
                                            <p:cTn id="98" dur="500"/>
                                            <p:tgtEl>
                                              <p:spTgt spid="25"/>
                                            </p:tgtEl>
                                          </p:cBhvr>
                                        </p:animEffect>
                                      </p:childTnLst>
                                    </p:cTn>
                                  </p:par>
                                </p:childTnLst>
                              </p:cTn>
                            </p:par>
                            <p:par>
                              <p:cTn id="99" fill="hold">
                                <p:stCondLst>
                                  <p:cond delay="8550"/>
                                </p:stCondLst>
                                <p:childTnLst>
                                  <p:par>
                                    <p:cTn id="100" presetID="22" presetClass="entr" presetSubtype="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wipe(left)">
                                          <p:cBhvr>
                                            <p:cTn id="102" dur="500"/>
                                            <p:tgtEl>
                                              <p:spTgt spid="14"/>
                                            </p:tgtEl>
                                          </p:cBhvr>
                                        </p:animEffect>
                                      </p:childTnLst>
                                    </p:cTn>
                                  </p:par>
                                </p:childTnLst>
                              </p:cTn>
                            </p:par>
                            <p:par>
                              <p:cTn id="103" fill="hold">
                                <p:stCondLst>
                                  <p:cond delay="9050"/>
                                </p:stCondLst>
                                <p:childTnLst>
                                  <p:par>
                                    <p:cTn id="104" presetID="2" presetClass="entr" presetSubtype="2" fill="hold" nodeType="afterEffect">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cBhvr additive="base">
                                            <p:cTn id="106" dur="500" fill="hold"/>
                                            <p:tgtEl>
                                              <p:spTgt spid="43"/>
                                            </p:tgtEl>
                                            <p:attrNameLst>
                                              <p:attrName>ppt_x</p:attrName>
                                            </p:attrNameLst>
                                          </p:cBhvr>
                                          <p:tavLst>
                                            <p:tav tm="0">
                                              <p:val>
                                                <p:strVal val="1+#ppt_w/2"/>
                                              </p:val>
                                            </p:tav>
                                            <p:tav tm="100000">
                                              <p:val>
                                                <p:strVal val="#ppt_x"/>
                                              </p:val>
                                            </p:tav>
                                          </p:tavLst>
                                        </p:anim>
                                        <p:anim calcmode="lin" valueType="num">
                                          <p:cBhvr additive="base">
                                            <p:cTn id="107" dur="500" fill="hold"/>
                                            <p:tgtEl>
                                              <p:spTgt spid="43"/>
                                            </p:tgtEl>
                                            <p:attrNameLst>
                                              <p:attrName>ppt_y</p:attrName>
                                            </p:attrNameLst>
                                          </p:cBhvr>
                                          <p:tavLst>
                                            <p:tav tm="0">
                                              <p:val>
                                                <p:strVal val="#ppt_y"/>
                                              </p:val>
                                            </p:tav>
                                            <p:tav tm="100000">
                                              <p:val>
                                                <p:strVal val="#ppt_y"/>
                                              </p:val>
                                            </p:tav>
                                          </p:tavLst>
                                        </p:anim>
                                      </p:childTnLst>
                                    </p:cTn>
                                  </p:par>
                                </p:childTnLst>
                              </p:cTn>
                            </p:par>
                            <p:par>
                              <p:cTn id="108" fill="hold">
                                <p:stCondLst>
                                  <p:cond delay="9550"/>
                                </p:stCondLst>
                                <p:childTnLst>
                                  <p:par>
                                    <p:cTn id="109" presetID="22" presetClass="entr" presetSubtype="8"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500"/>
                                            <p:tgtEl>
                                              <p:spTgt spid="52"/>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wipe(left)">
                                          <p:cBhvr>
                                            <p:cTn id="11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7" grpId="0"/>
          <p:bldP spid="18" grpId="0"/>
          <p:bldP spid="22" grpId="0" animBg="1"/>
          <p:bldP spid="23" grpId="0" animBg="1"/>
          <p:bldP spid="24" grpId="0" animBg="1"/>
          <p:bldP spid="25" grpId="0" animBg="1"/>
          <p:bldP spid="48" grpId="0"/>
          <p:bldP spid="49" grpId="0"/>
          <p:bldP spid="50" grpId="0"/>
          <p:bldP spid="51" grpId="0"/>
          <p:bldP spid="52" grpId="0"/>
          <p:bldP spid="5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459663" y="1326802"/>
            <a:ext cx="630230" cy="63023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mj-ea"/>
                <a:ea typeface="+mj-ea"/>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mj-ea"/>
                <a:ea typeface="+mj-ea"/>
              </a:endParaRPr>
            </a:p>
          </p:txBody>
        </p:sp>
      </p:grpSp>
      <p:grpSp>
        <p:nvGrpSpPr>
          <p:cNvPr id="15" name="组合 14"/>
          <p:cNvGrpSpPr/>
          <p:nvPr/>
        </p:nvGrpSpPr>
        <p:grpSpPr>
          <a:xfrm>
            <a:off x="5361136" y="1777942"/>
            <a:ext cx="769476" cy="769476"/>
            <a:chOff x="1695226" y="3321784"/>
            <a:chExt cx="1250759" cy="1250759"/>
          </a:xfrm>
        </p:grpSpPr>
        <p:sp>
          <p:nvSpPr>
            <p:cNvPr id="16" name="椭圆 15"/>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sp>
          <p:nvSpPr>
            <p:cNvPr id="17" name="椭圆 16"/>
            <p:cNvSpPr/>
            <p:nvPr/>
          </p:nvSpPr>
          <p:spPr>
            <a:xfrm>
              <a:off x="1826937" y="3453495"/>
              <a:ext cx="987336" cy="987336"/>
            </a:xfrm>
            <a:prstGeom prst="ellipse">
              <a:avLst/>
            </a:prstGeom>
            <a:solidFill>
              <a:srgbClr val="40F15B"/>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grpSp>
      <p:grpSp>
        <p:nvGrpSpPr>
          <p:cNvPr id="18" name="组合 17"/>
          <p:cNvGrpSpPr/>
          <p:nvPr/>
        </p:nvGrpSpPr>
        <p:grpSpPr>
          <a:xfrm>
            <a:off x="5002793" y="2383112"/>
            <a:ext cx="890519" cy="89051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mj-ea"/>
                <a:ea typeface="+mj-ea"/>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mj-ea"/>
                <a:ea typeface="+mj-ea"/>
              </a:endParaRPr>
            </a:p>
          </p:txBody>
        </p:sp>
      </p:grpSp>
      <p:sp>
        <p:nvSpPr>
          <p:cNvPr id="21" name="TextBox 13"/>
          <p:cNvSpPr txBox="1"/>
          <p:nvPr/>
        </p:nvSpPr>
        <p:spPr>
          <a:xfrm>
            <a:off x="6505928" y="1500492"/>
            <a:ext cx="1031051" cy="261610"/>
          </a:xfrm>
          <a:prstGeom prst="rect">
            <a:avLst/>
          </a:prstGeom>
          <a:noFill/>
        </p:spPr>
        <p:txBody>
          <a:bodyPr wrap="none" rtlCol="0">
            <a:spAutoFit/>
          </a:bodyPr>
          <a:lstStyle/>
          <a:p>
            <a:r>
              <a:rPr lang="zh-CN" altLang="en-US" sz="1100" dirty="0" smtClean="0">
                <a:solidFill>
                  <a:schemeClr val="bg1"/>
                </a:solidFill>
                <a:latin typeface="+mj-ea"/>
                <a:ea typeface="+mj-ea"/>
              </a:rPr>
              <a:t>标题内容文字</a:t>
            </a:r>
            <a:endParaRPr lang="en-US" altLang="zh-CN" sz="1100" dirty="0">
              <a:solidFill>
                <a:schemeClr val="bg1"/>
              </a:solidFill>
              <a:latin typeface="+mj-ea"/>
              <a:ea typeface="+mj-ea"/>
            </a:endParaRPr>
          </a:p>
        </p:txBody>
      </p:sp>
      <p:sp>
        <p:nvSpPr>
          <p:cNvPr id="22" name="TextBox 14"/>
          <p:cNvSpPr txBox="1"/>
          <p:nvPr/>
        </p:nvSpPr>
        <p:spPr>
          <a:xfrm>
            <a:off x="6475857" y="1217207"/>
            <a:ext cx="991870" cy="306705"/>
          </a:xfrm>
          <a:prstGeom prst="rect">
            <a:avLst/>
          </a:prstGeom>
          <a:noFill/>
        </p:spPr>
        <p:txBody>
          <a:bodyPr wrap="none" rtlCol="0">
            <a:spAutoFit/>
          </a:bodyPr>
          <a:lstStyle/>
          <a:p>
            <a:r>
              <a:rPr lang="en-US" altLang="zh-CN" sz="1400" b="1" dirty="0" smtClean="0">
                <a:solidFill>
                  <a:schemeClr val="bg1"/>
                </a:solidFill>
                <a:latin typeface="+mj-ea"/>
                <a:ea typeface="+mj-ea"/>
              </a:rPr>
              <a:t>20XX</a:t>
            </a:r>
            <a:r>
              <a:rPr lang="zh-CN" altLang="en-US" sz="1400" b="1" dirty="0" smtClean="0">
                <a:solidFill>
                  <a:schemeClr val="bg1"/>
                </a:solidFill>
                <a:latin typeface="+mj-ea"/>
                <a:ea typeface="+mj-ea"/>
              </a:rPr>
              <a:t>年</a:t>
            </a:r>
            <a:r>
              <a:rPr lang="en-US" altLang="zh-CN" sz="1400" b="1" dirty="0">
                <a:solidFill>
                  <a:schemeClr val="bg1"/>
                </a:solidFill>
                <a:latin typeface="+mj-ea"/>
                <a:ea typeface="+mj-ea"/>
              </a:rPr>
              <a:t>X</a:t>
            </a:r>
            <a:r>
              <a:rPr lang="zh-CN" altLang="en-US" sz="1400" b="1" dirty="0" smtClean="0">
                <a:solidFill>
                  <a:schemeClr val="bg1"/>
                </a:solidFill>
                <a:latin typeface="+mj-ea"/>
                <a:ea typeface="+mj-ea"/>
              </a:rPr>
              <a:t>月</a:t>
            </a:r>
            <a:endParaRPr lang="en-US" altLang="zh-CN" sz="1400" b="1" dirty="0">
              <a:solidFill>
                <a:schemeClr val="bg1"/>
              </a:solidFill>
              <a:latin typeface="+mj-ea"/>
              <a:ea typeface="+mj-ea"/>
            </a:endParaRPr>
          </a:p>
        </p:txBody>
      </p:sp>
      <p:sp>
        <p:nvSpPr>
          <p:cNvPr id="23" name="TextBox 15"/>
          <p:cNvSpPr txBox="1"/>
          <p:nvPr/>
        </p:nvSpPr>
        <p:spPr>
          <a:xfrm>
            <a:off x="6403468" y="2415502"/>
            <a:ext cx="1031051" cy="261610"/>
          </a:xfrm>
          <a:prstGeom prst="rect">
            <a:avLst/>
          </a:prstGeom>
          <a:noFill/>
        </p:spPr>
        <p:txBody>
          <a:bodyPr wrap="none" rtlCol="0">
            <a:spAutoFit/>
          </a:bodyPr>
          <a:lstStyle/>
          <a:p>
            <a:r>
              <a:rPr lang="zh-CN" altLang="en-US" sz="1100" dirty="0">
                <a:solidFill>
                  <a:schemeClr val="bg1"/>
                </a:solidFill>
                <a:latin typeface="+mj-ea"/>
                <a:ea typeface="+mj-ea"/>
              </a:rPr>
              <a:t>标题内容</a:t>
            </a:r>
            <a:r>
              <a:rPr lang="zh-CN" altLang="en-US" sz="1100" dirty="0" smtClean="0">
                <a:solidFill>
                  <a:schemeClr val="bg1"/>
                </a:solidFill>
                <a:latin typeface="+mj-ea"/>
                <a:ea typeface="+mj-ea"/>
              </a:rPr>
              <a:t>文字</a:t>
            </a:r>
            <a:endParaRPr lang="en-US" altLang="zh-CN" sz="1100" dirty="0">
              <a:solidFill>
                <a:schemeClr val="bg1"/>
              </a:solidFill>
              <a:latin typeface="+mj-ea"/>
              <a:ea typeface="+mj-ea"/>
            </a:endParaRPr>
          </a:p>
        </p:txBody>
      </p:sp>
      <p:sp>
        <p:nvSpPr>
          <p:cNvPr id="24" name="TextBox 16"/>
          <p:cNvSpPr txBox="1"/>
          <p:nvPr/>
        </p:nvSpPr>
        <p:spPr>
          <a:xfrm>
            <a:off x="6406262" y="2128651"/>
            <a:ext cx="991870" cy="306705"/>
          </a:xfrm>
          <a:prstGeom prst="rect">
            <a:avLst/>
          </a:prstGeom>
          <a:noFill/>
        </p:spPr>
        <p:txBody>
          <a:bodyPr wrap="none" rtlCol="0">
            <a:spAutoFit/>
          </a:bodyPr>
          <a:lstStyle/>
          <a:p>
            <a:r>
              <a:rPr lang="en-US" altLang="zh-CN" sz="1400" b="1" dirty="0" smtClean="0">
                <a:solidFill>
                  <a:schemeClr val="bg1"/>
                </a:solidFill>
                <a:latin typeface="+mj-ea"/>
                <a:ea typeface="+mj-ea"/>
              </a:rPr>
              <a:t>20XX</a:t>
            </a:r>
            <a:r>
              <a:rPr lang="zh-CN" altLang="en-US" sz="1400" b="1" dirty="0" smtClean="0">
                <a:solidFill>
                  <a:schemeClr val="bg1"/>
                </a:solidFill>
                <a:latin typeface="+mj-ea"/>
                <a:ea typeface="+mj-ea"/>
              </a:rPr>
              <a:t>年</a:t>
            </a:r>
            <a:r>
              <a:rPr lang="en-US" altLang="zh-CN" sz="1400" b="1" dirty="0">
                <a:solidFill>
                  <a:schemeClr val="bg1"/>
                </a:solidFill>
                <a:latin typeface="+mj-ea"/>
                <a:ea typeface="+mj-ea"/>
              </a:rPr>
              <a:t>X</a:t>
            </a:r>
            <a:r>
              <a:rPr lang="zh-CN" altLang="en-US" sz="1400" b="1" dirty="0" smtClean="0">
                <a:solidFill>
                  <a:schemeClr val="bg1"/>
                </a:solidFill>
                <a:latin typeface="+mj-ea"/>
                <a:ea typeface="+mj-ea"/>
              </a:rPr>
              <a:t>月</a:t>
            </a:r>
            <a:endParaRPr lang="en-US" altLang="zh-CN" sz="1400" b="1" dirty="0">
              <a:solidFill>
                <a:schemeClr val="bg1"/>
              </a:solidFill>
              <a:latin typeface="+mj-ea"/>
              <a:ea typeface="+mj-ea"/>
            </a:endParaRPr>
          </a:p>
        </p:txBody>
      </p:sp>
      <p:sp>
        <p:nvSpPr>
          <p:cNvPr id="25" name="TextBox 17"/>
          <p:cNvSpPr txBox="1"/>
          <p:nvPr/>
        </p:nvSpPr>
        <p:spPr>
          <a:xfrm>
            <a:off x="6049331" y="3383232"/>
            <a:ext cx="1031051" cy="261610"/>
          </a:xfrm>
          <a:prstGeom prst="rect">
            <a:avLst/>
          </a:prstGeom>
          <a:noFill/>
        </p:spPr>
        <p:txBody>
          <a:bodyPr wrap="none" rtlCol="0">
            <a:spAutoFit/>
          </a:bodyPr>
          <a:lstStyle/>
          <a:p>
            <a:r>
              <a:rPr lang="zh-CN" altLang="en-US" sz="1100" dirty="0">
                <a:solidFill>
                  <a:schemeClr val="bg1"/>
                </a:solidFill>
                <a:latin typeface="+mj-ea"/>
                <a:ea typeface="+mj-ea"/>
              </a:rPr>
              <a:t>标题内容文字</a:t>
            </a:r>
            <a:endParaRPr lang="en-US" altLang="zh-CN" sz="1100" dirty="0">
              <a:solidFill>
                <a:schemeClr val="bg1"/>
              </a:solidFill>
              <a:latin typeface="+mj-ea"/>
              <a:ea typeface="+mj-ea"/>
            </a:endParaRPr>
          </a:p>
        </p:txBody>
      </p:sp>
      <p:sp>
        <p:nvSpPr>
          <p:cNvPr id="26" name="TextBox 18"/>
          <p:cNvSpPr txBox="1"/>
          <p:nvPr/>
        </p:nvSpPr>
        <p:spPr>
          <a:xfrm>
            <a:off x="6028655" y="3065467"/>
            <a:ext cx="991870" cy="306705"/>
          </a:xfrm>
          <a:prstGeom prst="rect">
            <a:avLst/>
          </a:prstGeom>
          <a:noFill/>
        </p:spPr>
        <p:txBody>
          <a:bodyPr wrap="none" rtlCol="0">
            <a:spAutoFit/>
          </a:bodyPr>
          <a:lstStyle/>
          <a:p>
            <a:r>
              <a:rPr lang="en-US" altLang="zh-CN" sz="1400" b="1" dirty="0" smtClean="0">
                <a:solidFill>
                  <a:schemeClr val="bg1"/>
                </a:solidFill>
                <a:latin typeface="+mj-ea"/>
                <a:ea typeface="+mj-ea"/>
              </a:rPr>
              <a:t>20XX</a:t>
            </a:r>
            <a:r>
              <a:rPr lang="zh-CN" altLang="en-US" sz="1400" b="1" dirty="0" smtClean="0">
                <a:solidFill>
                  <a:schemeClr val="bg1"/>
                </a:solidFill>
                <a:latin typeface="+mj-ea"/>
                <a:ea typeface="+mj-ea"/>
              </a:rPr>
              <a:t>年</a:t>
            </a:r>
            <a:r>
              <a:rPr lang="en-US" altLang="zh-CN" sz="1400" b="1" dirty="0">
                <a:solidFill>
                  <a:schemeClr val="bg1"/>
                </a:solidFill>
                <a:latin typeface="+mj-ea"/>
                <a:ea typeface="+mj-ea"/>
              </a:rPr>
              <a:t>X</a:t>
            </a:r>
            <a:r>
              <a:rPr lang="zh-CN" altLang="en-US" sz="1400" b="1" dirty="0" smtClean="0">
                <a:solidFill>
                  <a:schemeClr val="bg1"/>
                </a:solidFill>
                <a:latin typeface="+mj-ea"/>
                <a:ea typeface="+mj-ea"/>
              </a:rPr>
              <a:t>月</a:t>
            </a:r>
            <a:endParaRPr lang="en-US" altLang="zh-CN" sz="1400" b="1" dirty="0">
              <a:solidFill>
                <a:schemeClr val="bg1"/>
              </a:solidFill>
              <a:latin typeface="+mj-ea"/>
              <a:ea typeface="+mj-ea"/>
            </a:endParaRPr>
          </a:p>
        </p:txBody>
      </p:sp>
      <p:sp>
        <p:nvSpPr>
          <p:cNvPr id="27" name="TextBox 19"/>
          <p:cNvSpPr txBox="1"/>
          <p:nvPr/>
        </p:nvSpPr>
        <p:spPr>
          <a:xfrm>
            <a:off x="4747284" y="4333296"/>
            <a:ext cx="1031051" cy="261610"/>
          </a:xfrm>
          <a:prstGeom prst="rect">
            <a:avLst/>
          </a:prstGeom>
          <a:noFill/>
        </p:spPr>
        <p:txBody>
          <a:bodyPr wrap="none" rtlCol="0">
            <a:spAutoFit/>
          </a:bodyPr>
          <a:lstStyle/>
          <a:p>
            <a:r>
              <a:rPr lang="zh-CN" altLang="en-US" sz="1100" dirty="0">
                <a:solidFill>
                  <a:schemeClr val="bg1"/>
                </a:solidFill>
                <a:latin typeface="+mj-ea"/>
                <a:ea typeface="+mj-ea"/>
              </a:rPr>
              <a:t>标题内容文字</a:t>
            </a:r>
            <a:endParaRPr lang="en-US" altLang="zh-CN" sz="1100" dirty="0">
              <a:solidFill>
                <a:schemeClr val="bg1"/>
              </a:solidFill>
              <a:latin typeface="+mj-ea"/>
              <a:ea typeface="+mj-ea"/>
            </a:endParaRPr>
          </a:p>
        </p:txBody>
      </p:sp>
      <p:sp>
        <p:nvSpPr>
          <p:cNvPr id="28" name="TextBox 20"/>
          <p:cNvSpPr txBox="1"/>
          <p:nvPr/>
        </p:nvSpPr>
        <p:spPr>
          <a:xfrm>
            <a:off x="4750901" y="3960386"/>
            <a:ext cx="991870" cy="306705"/>
          </a:xfrm>
          <a:prstGeom prst="rect">
            <a:avLst/>
          </a:prstGeom>
          <a:noFill/>
        </p:spPr>
        <p:txBody>
          <a:bodyPr wrap="none" rtlCol="0">
            <a:spAutoFit/>
          </a:bodyPr>
          <a:lstStyle/>
          <a:p>
            <a:r>
              <a:rPr lang="en-US" altLang="zh-CN" sz="1400" b="1" dirty="0" smtClean="0">
                <a:solidFill>
                  <a:schemeClr val="bg1"/>
                </a:solidFill>
                <a:latin typeface="+mj-ea"/>
                <a:ea typeface="+mj-ea"/>
              </a:rPr>
              <a:t>20XX</a:t>
            </a:r>
            <a:r>
              <a:rPr lang="zh-CN" altLang="en-US" sz="1400" b="1" dirty="0" smtClean="0">
                <a:solidFill>
                  <a:schemeClr val="bg1"/>
                </a:solidFill>
                <a:latin typeface="+mj-ea"/>
                <a:ea typeface="+mj-ea"/>
              </a:rPr>
              <a:t>年</a:t>
            </a:r>
            <a:r>
              <a:rPr lang="en-US" altLang="zh-CN" sz="1400" b="1" dirty="0" smtClean="0">
                <a:solidFill>
                  <a:schemeClr val="bg1"/>
                </a:solidFill>
                <a:latin typeface="+mj-ea"/>
                <a:ea typeface="+mj-ea"/>
              </a:rPr>
              <a:t>X</a:t>
            </a:r>
            <a:r>
              <a:rPr lang="zh-CN" altLang="en-US" sz="1400" b="1" dirty="0" smtClean="0">
                <a:solidFill>
                  <a:schemeClr val="bg1"/>
                </a:solidFill>
                <a:latin typeface="+mj-ea"/>
                <a:ea typeface="+mj-ea"/>
              </a:rPr>
              <a:t>月</a:t>
            </a:r>
            <a:endParaRPr lang="en-US" altLang="zh-CN" sz="1400" b="1" dirty="0">
              <a:solidFill>
                <a:schemeClr val="bg1"/>
              </a:solidFill>
              <a:latin typeface="+mj-ea"/>
              <a:ea typeface="+mj-ea"/>
            </a:endParaRPr>
          </a:p>
        </p:txBody>
      </p:sp>
      <p:sp>
        <p:nvSpPr>
          <p:cNvPr id="29" name="TextBox 21"/>
          <p:cNvSpPr txBox="1"/>
          <p:nvPr/>
        </p:nvSpPr>
        <p:spPr>
          <a:xfrm>
            <a:off x="1625751" y="3828975"/>
            <a:ext cx="1031051" cy="261610"/>
          </a:xfrm>
          <a:prstGeom prst="rect">
            <a:avLst/>
          </a:prstGeom>
          <a:noFill/>
        </p:spPr>
        <p:txBody>
          <a:bodyPr wrap="none" rtlCol="0">
            <a:spAutoFit/>
          </a:bodyPr>
          <a:lstStyle/>
          <a:p>
            <a:r>
              <a:rPr lang="zh-CN" altLang="en-US" sz="1100" dirty="0">
                <a:solidFill>
                  <a:schemeClr val="bg1"/>
                </a:solidFill>
                <a:latin typeface="+mj-ea"/>
                <a:ea typeface="+mj-ea"/>
              </a:rPr>
              <a:t>标题内容文字</a:t>
            </a:r>
            <a:endParaRPr lang="en-US" altLang="zh-CN" sz="1100" dirty="0">
              <a:solidFill>
                <a:schemeClr val="bg1"/>
              </a:solidFill>
              <a:latin typeface="+mj-ea"/>
              <a:ea typeface="+mj-ea"/>
            </a:endParaRPr>
          </a:p>
        </p:txBody>
      </p:sp>
      <p:sp>
        <p:nvSpPr>
          <p:cNvPr id="30" name="TextBox 22"/>
          <p:cNvSpPr txBox="1"/>
          <p:nvPr/>
        </p:nvSpPr>
        <p:spPr>
          <a:xfrm>
            <a:off x="1584525" y="3442513"/>
            <a:ext cx="991870" cy="306705"/>
          </a:xfrm>
          <a:prstGeom prst="rect">
            <a:avLst/>
          </a:prstGeom>
          <a:noFill/>
        </p:spPr>
        <p:txBody>
          <a:bodyPr wrap="none" rtlCol="0">
            <a:spAutoFit/>
          </a:bodyPr>
          <a:lstStyle/>
          <a:p>
            <a:r>
              <a:rPr lang="en-US" altLang="zh-CN" sz="1400" b="1" dirty="0" smtClean="0">
                <a:solidFill>
                  <a:schemeClr val="bg1"/>
                </a:solidFill>
                <a:latin typeface="+mj-ea"/>
                <a:ea typeface="+mj-ea"/>
              </a:rPr>
              <a:t>20XX</a:t>
            </a:r>
            <a:r>
              <a:rPr lang="zh-CN" altLang="en-US" sz="1400" b="1" dirty="0" smtClean="0">
                <a:solidFill>
                  <a:schemeClr val="bg1"/>
                </a:solidFill>
                <a:latin typeface="+mj-ea"/>
                <a:ea typeface="+mj-ea"/>
              </a:rPr>
              <a:t>年</a:t>
            </a:r>
            <a:r>
              <a:rPr lang="en-US" altLang="zh-CN" sz="1400" b="1" dirty="0" smtClean="0">
                <a:solidFill>
                  <a:schemeClr val="bg1"/>
                </a:solidFill>
                <a:latin typeface="+mj-ea"/>
                <a:ea typeface="+mj-ea"/>
              </a:rPr>
              <a:t>X</a:t>
            </a:r>
            <a:r>
              <a:rPr lang="zh-CN" altLang="en-US" sz="1400" b="1" dirty="0" smtClean="0">
                <a:solidFill>
                  <a:schemeClr val="bg1"/>
                </a:solidFill>
                <a:latin typeface="+mj-ea"/>
                <a:ea typeface="+mj-ea"/>
              </a:rPr>
              <a:t>月</a:t>
            </a:r>
            <a:endParaRPr lang="en-US" altLang="zh-CN" sz="1400" b="1" dirty="0">
              <a:solidFill>
                <a:schemeClr val="bg1"/>
              </a:solidFill>
              <a:latin typeface="+mj-ea"/>
              <a:ea typeface="+mj-ea"/>
            </a:endParaRPr>
          </a:p>
        </p:txBody>
      </p:sp>
      <p:sp>
        <p:nvSpPr>
          <p:cNvPr id="31" name="TextBox 23"/>
          <p:cNvSpPr txBox="1"/>
          <p:nvPr/>
        </p:nvSpPr>
        <p:spPr>
          <a:xfrm>
            <a:off x="1103607" y="1886185"/>
            <a:ext cx="1031051" cy="261610"/>
          </a:xfrm>
          <a:prstGeom prst="rect">
            <a:avLst/>
          </a:prstGeom>
          <a:noFill/>
        </p:spPr>
        <p:txBody>
          <a:bodyPr wrap="none" rtlCol="0">
            <a:spAutoFit/>
          </a:bodyPr>
          <a:lstStyle/>
          <a:p>
            <a:r>
              <a:rPr lang="zh-CN" altLang="en-US" sz="1100" dirty="0">
                <a:solidFill>
                  <a:schemeClr val="bg1"/>
                </a:solidFill>
                <a:latin typeface="+mj-ea"/>
                <a:ea typeface="+mj-ea"/>
              </a:rPr>
              <a:t>标题内容文字</a:t>
            </a:r>
            <a:endParaRPr lang="en-US" altLang="zh-CN" sz="1100" dirty="0">
              <a:solidFill>
                <a:schemeClr val="bg1"/>
              </a:solidFill>
              <a:latin typeface="+mj-ea"/>
              <a:ea typeface="+mj-ea"/>
            </a:endParaRPr>
          </a:p>
        </p:txBody>
      </p:sp>
      <p:sp>
        <p:nvSpPr>
          <p:cNvPr id="32" name="TextBox 24"/>
          <p:cNvSpPr txBox="1"/>
          <p:nvPr/>
        </p:nvSpPr>
        <p:spPr>
          <a:xfrm>
            <a:off x="1098608" y="1533148"/>
            <a:ext cx="991870" cy="306705"/>
          </a:xfrm>
          <a:prstGeom prst="rect">
            <a:avLst/>
          </a:prstGeom>
          <a:noFill/>
        </p:spPr>
        <p:txBody>
          <a:bodyPr wrap="none" rtlCol="0">
            <a:spAutoFit/>
          </a:bodyPr>
          <a:lstStyle/>
          <a:p>
            <a:r>
              <a:rPr lang="en-US" altLang="zh-CN" sz="1400" b="1" dirty="0" smtClean="0">
                <a:solidFill>
                  <a:schemeClr val="bg1"/>
                </a:solidFill>
                <a:latin typeface="+mj-ea"/>
                <a:ea typeface="+mj-ea"/>
              </a:rPr>
              <a:t>20XX</a:t>
            </a:r>
            <a:r>
              <a:rPr lang="zh-CN" altLang="en-US" sz="1400" b="1" dirty="0" smtClean="0">
                <a:solidFill>
                  <a:schemeClr val="bg1"/>
                </a:solidFill>
                <a:latin typeface="+mj-ea"/>
                <a:ea typeface="+mj-ea"/>
              </a:rPr>
              <a:t>年</a:t>
            </a:r>
            <a:r>
              <a:rPr lang="en-US" altLang="zh-CN" sz="1400" b="1" dirty="0">
                <a:solidFill>
                  <a:schemeClr val="bg1"/>
                </a:solidFill>
                <a:latin typeface="+mj-ea"/>
                <a:ea typeface="+mj-ea"/>
              </a:rPr>
              <a:t>X</a:t>
            </a:r>
            <a:r>
              <a:rPr lang="zh-CN" altLang="en-US" sz="1400" b="1" dirty="0" smtClean="0">
                <a:solidFill>
                  <a:schemeClr val="bg1"/>
                </a:solidFill>
                <a:latin typeface="+mj-ea"/>
                <a:ea typeface="+mj-ea"/>
              </a:rPr>
              <a:t>月</a:t>
            </a:r>
            <a:endParaRPr lang="en-US" altLang="zh-CN" sz="1400" b="1" dirty="0">
              <a:solidFill>
                <a:schemeClr val="bg1"/>
              </a:solidFill>
              <a:latin typeface="+mj-ea"/>
              <a:ea typeface="+mj-ea"/>
            </a:endParaRPr>
          </a:p>
        </p:txBody>
      </p:sp>
      <p:cxnSp>
        <p:nvCxnSpPr>
          <p:cNvPr id="33" name="直接连接符 32"/>
          <p:cNvCxnSpPr/>
          <p:nvPr/>
        </p:nvCxnSpPr>
        <p:spPr>
          <a:xfrm flipV="1">
            <a:off x="6473197" y="1217208"/>
            <a:ext cx="0" cy="54489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6023716" y="3065467"/>
            <a:ext cx="4076" cy="61975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6403468" y="2200659"/>
            <a:ext cx="3324" cy="62046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4747284" y="3960386"/>
            <a:ext cx="8518" cy="66095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579624" y="3383232"/>
            <a:ext cx="4901" cy="73404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091912" y="1500492"/>
            <a:ext cx="0" cy="78204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4304319" y="2821128"/>
            <a:ext cx="984394" cy="984394"/>
            <a:chOff x="1695226" y="3321784"/>
            <a:chExt cx="1250759" cy="1250759"/>
          </a:xfrm>
        </p:grpSpPr>
        <p:sp>
          <p:nvSpPr>
            <p:cNvPr id="40" name="椭圆 39"/>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sp>
          <p:nvSpPr>
            <p:cNvPr id="41" name="椭圆 40"/>
            <p:cNvSpPr/>
            <p:nvPr/>
          </p:nvSpPr>
          <p:spPr>
            <a:xfrm>
              <a:off x="1826937" y="3453495"/>
              <a:ext cx="987336" cy="987336"/>
            </a:xfrm>
            <a:prstGeom prst="ellipse">
              <a:avLst/>
            </a:prstGeom>
            <a:solidFill>
              <a:srgbClr val="40F15B"/>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grpSp>
      <p:grpSp>
        <p:nvGrpSpPr>
          <p:cNvPr id="42" name="组合 41"/>
          <p:cNvGrpSpPr/>
          <p:nvPr/>
        </p:nvGrpSpPr>
        <p:grpSpPr>
          <a:xfrm>
            <a:off x="3210252" y="2461088"/>
            <a:ext cx="1360493" cy="1360493"/>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grpSp>
      <p:grpSp>
        <p:nvGrpSpPr>
          <p:cNvPr id="45" name="组合 44"/>
          <p:cNvGrpSpPr/>
          <p:nvPr/>
        </p:nvGrpSpPr>
        <p:grpSpPr>
          <a:xfrm>
            <a:off x="2681865" y="1278821"/>
            <a:ext cx="1625118" cy="1625118"/>
            <a:chOff x="1695226" y="3321784"/>
            <a:chExt cx="1250759" cy="1250759"/>
          </a:xfrm>
        </p:grpSpPr>
        <p:sp>
          <p:nvSpPr>
            <p:cNvPr id="46" name="椭圆 45"/>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sp>
          <p:nvSpPr>
            <p:cNvPr id="47" name="椭圆 46"/>
            <p:cNvSpPr/>
            <p:nvPr/>
          </p:nvSpPr>
          <p:spPr>
            <a:xfrm>
              <a:off x="1826937" y="3453495"/>
              <a:ext cx="987336" cy="987336"/>
            </a:xfrm>
            <a:prstGeom prst="ellipse">
              <a:avLst/>
            </a:prstGeom>
            <a:solidFill>
              <a:srgbClr val="40F15B"/>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 presetClass="entr" presetSubtype="4" fill="hold" nodeType="afterEffect" p14:presetBounceEnd="4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40000">
                                          <p:cBhvr additive="base">
                                            <p:cTn id="23"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2800"/>
                                </p:stCondLst>
                                <p:childTnLst>
                                  <p:par>
                                    <p:cTn id="26" presetID="1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p:tgtEl>
                                              <p:spTgt spid="21"/>
                                            </p:tgtEl>
                                            <p:attrNameLst>
                                              <p:attrName>ppt_x</p:attrName>
                                            </p:attrNameLst>
                                          </p:cBhvr>
                                          <p:tavLst>
                                            <p:tav tm="0">
                                              <p:val>
                                                <p:strVal val="#ppt_x-#ppt_w*1.125000"/>
                                              </p:val>
                                            </p:tav>
                                            <p:tav tm="100000">
                                              <p:val>
                                                <p:strVal val="#ppt_x"/>
                                              </p:val>
                                            </p:tav>
                                          </p:tavLst>
                                        </p:anim>
                                        <p:animEffect transition="in" filter="wipe(right)">
                                          <p:cBhvr>
                                            <p:cTn id="29" dur="500"/>
                                            <p:tgtEl>
                                              <p:spTgt spid="21"/>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ppt_x</p:attrName>
                                            </p:attrNameLst>
                                          </p:cBhvr>
                                          <p:tavLst>
                                            <p:tav tm="0">
                                              <p:val>
                                                <p:strVal val="#ppt_x-#ppt_w*1.125000"/>
                                              </p:val>
                                            </p:tav>
                                            <p:tav tm="100000">
                                              <p:val>
                                                <p:strVal val="#ppt_x"/>
                                              </p:val>
                                            </p:tav>
                                          </p:tavLst>
                                        </p:anim>
                                        <p:animEffect transition="in" filter="wipe(right)">
                                          <p:cBhvr>
                                            <p:cTn id="33" dur="500"/>
                                            <p:tgtEl>
                                              <p:spTgt spid="22"/>
                                            </p:tgtEl>
                                          </p:cBhvr>
                                        </p:animEffect>
                                      </p:childTnLst>
                                    </p:cTn>
                                  </p:par>
                                  <p:par>
                                    <p:cTn id="34" presetID="12" presetClass="entr" presetSubtype="8"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p:tgtEl>
                                              <p:spTgt spid="33"/>
                                            </p:tgtEl>
                                            <p:attrNameLst>
                                              <p:attrName>ppt_x</p:attrName>
                                            </p:attrNameLst>
                                          </p:cBhvr>
                                          <p:tavLst>
                                            <p:tav tm="0">
                                              <p:val>
                                                <p:strVal val="#ppt_x-#ppt_w*1.125000"/>
                                              </p:val>
                                            </p:tav>
                                            <p:tav tm="100000">
                                              <p:val>
                                                <p:strVal val="#ppt_x"/>
                                              </p:val>
                                            </p:tav>
                                          </p:tavLst>
                                        </p:anim>
                                        <p:animEffect transition="in" filter="wipe(right)">
                                          <p:cBhvr>
                                            <p:cTn id="37" dur="500"/>
                                            <p:tgtEl>
                                              <p:spTgt spid="33"/>
                                            </p:tgtEl>
                                          </p:cBhvr>
                                        </p:animEffect>
                                      </p:childTnLst>
                                    </p:cTn>
                                  </p:par>
                                </p:childTnLst>
                              </p:cTn>
                            </p:par>
                            <p:par>
                              <p:cTn id="38" fill="hold">
                                <p:stCondLst>
                                  <p:cond delay="3300"/>
                                </p:stCondLst>
                                <p:childTnLst>
                                  <p:par>
                                    <p:cTn id="39" presetID="2" presetClass="entr" presetSubtype="4" fill="hold" nodeType="afterEffect" p14:presetBounceEnd="40000">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14:bounceEnd="40000">
                                          <p:cBhvr additive="base">
                                            <p:cTn id="41"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3800"/>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p:tgtEl>
                                              <p:spTgt spid="23"/>
                                            </p:tgtEl>
                                            <p:attrNameLst>
                                              <p:attrName>ppt_x</p:attrName>
                                            </p:attrNameLst>
                                          </p:cBhvr>
                                          <p:tavLst>
                                            <p:tav tm="0">
                                              <p:val>
                                                <p:strVal val="#ppt_x-#ppt_w*1.125000"/>
                                              </p:val>
                                            </p:tav>
                                            <p:tav tm="100000">
                                              <p:val>
                                                <p:strVal val="#ppt_x"/>
                                              </p:val>
                                            </p:tav>
                                          </p:tavLst>
                                        </p:anim>
                                        <p:animEffect transition="in" filter="wipe(right)">
                                          <p:cBhvr>
                                            <p:cTn id="51" dur="500"/>
                                            <p:tgtEl>
                                              <p:spTgt spid="23"/>
                                            </p:tgtEl>
                                          </p:cBhvr>
                                        </p:animEffect>
                                      </p:childTnLst>
                                    </p:cTn>
                                  </p:par>
                                  <p:par>
                                    <p:cTn id="52" presetID="12" presetClass="entr" presetSubtype="8"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p:tgtEl>
                                              <p:spTgt spid="35"/>
                                            </p:tgtEl>
                                            <p:attrNameLst>
                                              <p:attrName>ppt_x</p:attrName>
                                            </p:attrNameLst>
                                          </p:cBhvr>
                                          <p:tavLst>
                                            <p:tav tm="0">
                                              <p:val>
                                                <p:strVal val="#ppt_x-#ppt_w*1.125000"/>
                                              </p:val>
                                            </p:tav>
                                            <p:tav tm="100000">
                                              <p:val>
                                                <p:strVal val="#ppt_x"/>
                                              </p:val>
                                            </p:tav>
                                          </p:tavLst>
                                        </p:anim>
                                        <p:animEffect transition="in" filter="wipe(right)">
                                          <p:cBhvr>
                                            <p:cTn id="55" dur="500"/>
                                            <p:tgtEl>
                                              <p:spTgt spid="35"/>
                                            </p:tgtEl>
                                          </p:cBhvr>
                                        </p:animEffect>
                                      </p:childTnLst>
                                    </p:cTn>
                                  </p:par>
                                </p:childTnLst>
                              </p:cTn>
                            </p:par>
                            <p:par>
                              <p:cTn id="56" fill="hold">
                                <p:stCondLst>
                                  <p:cond delay="4300"/>
                                </p:stCondLst>
                                <p:childTnLst>
                                  <p:par>
                                    <p:cTn id="57" presetID="2" presetClass="entr" presetSubtype="4" fill="hold" nodeType="afterEffect" p14:presetBounceEnd="40000">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14:bounceEnd="40000">
                                          <p:cBhvr additive="base">
                                            <p:cTn id="59"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par>
                              <p:cTn id="61" fill="hold">
                                <p:stCondLst>
                                  <p:cond delay="4800"/>
                                </p:stCondLst>
                                <p:childTnLst>
                                  <p:par>
                                    <p:cTn id="62" presetID="12"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p:tgtEl>
                                              <p:spTgt spid="25"/>
                                            </p:tgtEl>
                                            <p:attrNameLst>
                                              <p:attrName>ppt_x</p:attrName>
                                            </p:attrNameLst>
                                          </p:cBhvr>
                                          <p:tavLst>
                                            <p:tav tm="0">
                                              <p:val>
                                                <p:strVal val="#ppt_x-#ppt_w*1.125000"/>
                                              </p:val>
                                            </p:tav>
                                            <p:tav tm="100000">
                                              <p:val>
                                                <p:strVal val="#ppt_x"/>
                                              </p:val>
                                            </p:tav>
                                          </p:tavLst>
                                        </p:anim>
                                        <p:animEffect transition="in" filter="wipe(right)">
                                          <p:cBhvr>
                                            <p:cTn id="65" dur="500"/>
                                            <p:tgtEl>
                                              <p:spTgt spid="25"/>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p:tgtEl>
                                              <p:spTgt spid="26"/>
                                            </p:tgtEl>
                                            <p:attrNameLst>
                                              <p:attrName>ppt_x</p:attrName>
                                            </p:attrNameLst>
                                          </p:cBhvr>
                                          <p:tavLst>
                                            <p:tav tm="0">
                                              <p:val>
                                                <p:strVal val="#ppt_x-#ppt_w*1.125000"/>
                                              </p:val>
                                            </p:tav>
                                            <p:tav tm="100000">
                                              <p:val>
                                                <p:strVal val="#ppt_x"/>
                                              </p:val>
                                            </p:tav>
                                          </p:tavLst>
                                        </p:anim>
                                        <p:animEffect transition="in" filter="wipe(right)">
                                          <p:cBhvr>
                                            <p:cTn id="69" dur="500"/>
                                            <p:tgtEl>
                                              <p:spTgt spid="26"/>
                                            </p:tgtEl>
                                          </p:cBhvr>
                                        </p:animEffect>
                                      </p:childTnLst>
                                    </p:cTn>
                                  </p:par>
                                  <p:par>
                                    <p:cTn id="70" presetID="12" presetClass="entr" presetSubtype="8"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p:tgtEl>
                                              <p:spTgt spid="34"/>
                                            </p:tgtEl>
                                            <p:attrNameLst>
                                              <p:attrName>ppt_x</p:attrName>
                                            </p:attrNameLst>
                                          </p:cBhvr>
                                          <p:tavLst>
                                            <p:tav tm="0">
                                              <p:val>
                                                <p:strVal val="#ppt_x-#ppt_w*1.125000"/>
                                              </p:val>
                                            </p:tav>
                                            <p:tav tm="100000">
                                              <p:val>
                                                <p:strVal val="#ppt_x"/>
                                              </p:val>
                                            </p:tav>
                                          </p:tavLst>
                                        </p:anim>
                                        <p:animEffect transition="in" filter="wipe(right)">
                                          <p:cBhvr>
                                            <p:cTn id="73" dur="500"/>
                                            <p:tgtEl>
                                              <p:spTgt spid="34"/>
                                            </p:tgtEl>
                                          </p:cBhvr>
                                        </p:animEffect>
                                      </p:childTnLst>
                                    </p:cTn>
                                  </p:par>
                                </p:childTnLst>
                              </p:cTn>
                            </p:par>
                            <p:par>
                              <p:cTn id="74" fill="hold">
                                <p:stCondLst>
                                  <p:cond delay="5300"/>
                                </p:stCondLst>
                                <p:childTnLst>
                                  <p:par>
                                    <p:cTn id="75" presetID="2" presetClass="entr" presetSubtype="4" fill="hold" nodeType="afterEffect" p14:presetBounceEnd="40000">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14:bounceEnd="40000">
                                          <p:cBhvr additive="base">
                                            <p:cTn id="77" dur="50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78" dur="500" fill="hold"/>
                                            <p:tgtEl>
                                              <p:spTgt spid="39"/>
                                            </p:tgtEl>
                                            <p:attrNameLst>
                                              <p:attrName>ppt_y</p:attrName>
                                            </p:attrNameLst>
                                          </p:cBhvr>
                                          <p:tavLst>
                                            <p:tav tm="0">
                                              <p:val>
                                                <p:strVal val="1+#ppt_h/2"/>
                                              </p:val>
                                            </p:tav>
                                            <p:tav tm="100000">
                                              <p:val>
                                                <p:strVal val="#ppt_y"/>
                                              </p:val>
                                            </p:tav>
                                          </p:tavLst>
                                        </p:anim>
                                      </p:childTnLst>
                                    </p:cTn>
                                  </p:par>
                                </p:childTnLst>
                              </p:cTn>
                            </p:par>
                            <p:par>
                              <p:cTn id="79" fill="hold">
                                <p:stCondLst>
                                  <p:cond delay="5800"/>
                                </p:stCondLst>
                                <p:childTnLst>
                                  <p:par>
                                    <p:cTn id="80" presetID="12" presetClass="entr" presetSubtype="8"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p:tgtEl>
                                              <p:spTgt spid="27"/>
                                            </p:tgtEl>
                                            <p:attrNameLst>
                                              <p:attrName>ppt_x</p:attrName>
                                            </p:attrNameLst>
                                          </p:cBhvr>
                                          <p:tavLst>
                                            <p:tav tm="0">
                                              <p:val>
                                                <p:strVal val="#ppt_x-#ppt_w*1.125000"/>
                                              </p:val>
                                            </p:tav>
                                            <p:tav tm="100000">
                                              <p:val>
                                                <p:strVal val="#ppt_x"/>
                                              </p:val>
                                            </p:tav>
                                          </p:tavLst>
                                        </p:anim>
                                        <p:animEffect transition="in" filter="wipe(right)">
                                          <p:cBhvr>
                                            <p:cTn id="83" dur="500"/>
                                            <p:tgtEl>
                                              <p:spTgt spid="27"/>
                                            </p:tgtEl>
                                          </p:cBhvr>
                                        </p:animEffect>
                                      </p:childTnLst>
                                    </p:cTn>
                                  </p:par>
                                  <p:par>
                                    <p:cTn id="84" presetID="12" presetClass="entr" presetSubtype="8"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p:tgtEl>
                                              <p:spTgt spid="36"/>
                                            </p:tgtEl>
                                            <p:attrNameLst>
                                              <p:attrName>ppt_x</p:attrName>
                                            </p:attrNameLst>
                                          </p:cBhvr>
                                          <p:tavLst>
                                            <p:tav tm="0">
                                              <p:val>
                                                <p:strVal val="#ppt_x-#ppt_w*1.125000"/>
                                              </p:val>
                                            </p:tav>
                                            <p:tav tm="100000">
                                              <p:val>
                                                <p:strVal val="#ppt_x"/>
                                              </p:val>
                                            </p:tav>
                                          </p:tavLst>
                                        </p:anim>
                                        <p:animEffect transition="in" filter="wipe(right)">
                                          <p:cBhvr>
                                            <p:cTn id="87" dur="500"/>
                                            <p:tgtEl>
                                              <p:spTgt spid="36"/>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p:tgtEl>
                                              <p:spTgt spid="28"/>
                                            </p:tgtEl>
                                            <p:attrNameLst>
                                              <p:attrName>ppt_x</p:attrName>
                                            </p:attrNameLst>
                                          </p:cBhvr>
                                          <p:tavLst>
                                            <p:tav tm="0">
                                              <p:val>
                                                <p:strVal val="#ppt_x-#ppt_w*1.125000"/>
                                              </p:val>
                                            </p:tav>
                                            <p:tav tm="100000">
                                              <p:val>
                                                <p:strVal val="#ppt_x"/>
                                              </p:val>
                                            </p:tav>
                                          </p:tavLst>
                                        </p:anim>
                                        <p:animEffect transition="in" filter="wipe(right)">
                                          <p:cBhvr>
                                            <p:cTn id="91" dur="500"/>
                                            <p:tgtEl>
                                              <p:spTgt spid="28"/>
                                            </p:tgtEl>
                                          </p:cBhvr>
                                        </p:animEffect>
                                      </p:childTnLst>
                                    </p:cTn>
                                  </p:par>
                                </p:childTnLst>
                              </p:cTn>
                            </p:par>
                            <p:par>
                              <p:cTn id="92" fill="hold">
                                <p:stCondLst>
                                  <p:cond delay="6300"/>
                                </p:stCondLst>
                                <p:childTnLst>
                                  <p:par>
                                    <p:cTn id="93" presetID="2" presetClass="entr" presetSubtype="4" fill="hold" nodeType="afterEffect" p14:presetBounceEnd="40000">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14:bounceEnd="40000">
                                          <p:cBhvr additive="base">
                                            <p:cTn id="95" dur="500" fill="hold"/>
                                            <p:tgtEl>
                                              <p:spTgt spid="42"/>
                                            </p:tgtEl>
                                            <p:attrNameLst>
                                              <p:attrName>ppt_x</p:attrName>
                                            </p:attrNameLst>
                                          </p:cBhvr>
                                          <p:tavLst>
                                            <p:tav tm="0">
                                              <p:val>
                                                <p:strVal val="#ppt_x"/>
                                              </p:val>
                                            </p:tav>
                                            <p:tav tm="100000">
                                              <p:val>
                                                <p:strVal val="#ppt_x"/>
                                              </p:val>
                                            </p:tav>
                                          </p:tavLst>
                                        </p:anim>
                                        <p:anim calcmode="lin" valueType="num" p14:bounceEnd="40000">
                                          <p:cBhvr additive="base">
                                            <p:cTn id="96" dur="5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800"/>
                                </p:stCondLst>
                                <p:childTnLst>
                                  <p:par>
                                    <p:cTn id="98" presetID="12" presetClass="entr" presetSubtype="8"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additive="base">
                                            <p:cTn id="100" dur="500"/>
                                            <p:tgtEl>
                                              <p:spTgt spid="29"/>
                                            </p:tgtEl>
                                            <p:attrNameLst>
                                              <p:attrName>ppt_x</p:attrName>
                                            </p:attrNameLst>
                                          </p:cBhvr>
                                          <p:tavLst>
                                            <p:tav tm="0">
                                              <p:val>
                                                <p:strVal val="#ppt_x-#ppt_w*1.125000"/>
                                              </p:val>
                                            </p:tav>
                                            <p:tav tm="100000">
                                              <p:val>
                                                <p:strVal val="#ppt_x"/>
                                              </p:val>
                                            </p:tav>
                                          </p:tavLst>
                                        </p:anim>
                                        <p:animEffect transition="in" filter="wipe(right)">
                                          <p:cBhvr>
                                            <p:cTn id="101" dur="500"/>
                                            <p:tgtEl>
                                              <p:spTgt spid="29"/>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additive="base">
                                            <p:cTn id="104" dur="500"/>
                                            <p:tgtEl>
                                              <p:spTgt spid="30"/>
                                            </p:tgtEl>
                                            <p:attrNameLst>
                                              <p:attrName>ppt_x</p:attrName>
                                            </p:attrNameLst>
                                          </p:cBhvr>
                                          <p:tavLst>
                                            <p:tav tm="0">
                                              <p:val>
                                                <p:strVal val="#ppt_x-#ppt_w*1.125000"/>
                                              </p:val>
                                            </p:tav>
                                            <p:tav tm="100000">
                                              <p:val>
                                                <p:strVal val="#ppt_x"/>
                                              </p:val>
                                            </p:tav>
                                          </p:tavLst>
                                        </p:anim>
                                        <p:animEffect transition="in" filter="wipe(right)">
                                          <p:cBhvr>
                                            <p:cTn id="105" dur="500"/>
                                            <p:tgtEl>
                                              <p:spTgt spid="30"/>
                                            </p:tgtEl>
                                          </p:cBhvr>
                                        </p:animEffect>
                                      </p:childTnLst>
                                    </p:cTn>
                                  </p:par>
                                  <p:par>
                                    <p:cTn id="106" presetID="12" presetClass="entr" presetSubtype="2"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additive="base">
                                            <p:cTn id="108" dur="500"/>
                                            <p:tgtEl>
                                              <p:spTgt spid="37"/>
                                            </p:tgtEl>
                                            <p:attrNameLst>
                                              <p:attrName>ppt_x</p:attrName>
                                            </p:attrNameLst>
                                          </p:cBhvr>
                                          <p:tavLst>
                                            <p:tav tm="0">
                                              <p:val>
                                                <p:strVal val="#ppt_x+#ppt_w*1.125000"/>
                                              </p:val>
                                            </p:tav>
                                            <p:tav tm="100000">
                                              <p:val>
                                                <p:strVal val="#ppt_x"/>
                                              </p:val>
                                            </p:tav>
                                          </p:tavLst>
                                        </p:anim>
                                        <p:animEffect transition="in" filter="wipe(left)">
                                          <p:cBhvr>
                                            <p:cTn id="109" dur="500"/>
                                            <p:tgtEl>
                                              <p:spTgt spid="37"/>
                                            </p:tgtEl>
                                          </p:cBhvr>
                                        </p:animEffect>
                                      </p:childTnLst>
                                    </p:cTn>
                                  </p:par>
                                </p:childTnLst>
                              </p:cTn>
                            </p:par>
                            <p:par>
                              <p:cTn id="110" fill="hold">
                                <p:stCondLst>
                                  <p:cond delay="7300"/>
                                </p:stCondLst>
                                <p:childTnLst>
                                  <p:par>
                                    <p:cTn id="111" presetID="2" presetClass="entr" presetSubtype="4" fill="hold" nodeType="afterEffect" p14:presetBounceEnd="40000">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14:bounceEnd="40000">
                                          <p:cBhvr additive="base">
                                            <p:cTn id="113" dur="50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114" dur="500" fill="hold"/>
                                            <p:tgtEl>
                                              <p:spTgt spid="45"/>
                                            </p:tgtEl>
                                            <p:attrNameLst>
                                              <p:attrName>ppt_y</p:attrName>
                                            </p:attrNameLst>
                                          </p:cBhvr>
                                          <p:tavLst>
                                            <p:tav tm="0">
                                              <p:val>
                                                <p:strVal val="1+#ppt_h/2"/>
                                              </p:val>
                                            </p:tav>
                                            <p:tav tm="100000">
                                              <p:val>
                                                <p:strVal val="#ppt_y"/>
                                              </p:val>
                                            </p:tav>
                                          </p:tavLst>
                                        </p:anim>
                                      </p:childTnLst>
                                    </p:cTn>
                                  </p:par>
                                </p:childTnLst>
                              </p:cTn>
                            </p:par>
                            <p:par>
                              <p:cTn id="115" fill="hold">
                                <p:stCondLst>
                                  <p:cond delay="7800"/>
                                </p:stCondLst>
                                <p:childTnLst>
                                  <p:par>
                                    <p:cTn id="116" presetID="12" presetClass="entr" presetSubtype="8" fill="hold" grpId="0" nodeType="afterEffect">
                                      <p:stCondLst>
                                        <p:cond delay="0"/>
                                      </p:stCondLst>
                                      <p:childTnLst>
                                        <p:set>
                                          <p:cBhvr>
                                            <p:cTn id="117" dur="1" fill="hold">
                                              <p:stCondLst>
                                                <p:cond delay="0"/>
                                              </p:stCondLst>
                                            </p:cTn>
                                            <p:tgtEl>
                                              <p:spTgt spid="31"/>
                                            </p:tgtEl>
                                            <p:attrNameLst>
                                              <p:attrName>style.visibility</p:attrName>
                                            </p:attrNameLst>
                                          </p:cBhvr>
                                          <p:to>
                                            <p:strVal val="visible"/>
                                          </p:to>
                                        </p:set>
                                        <p:anim calcmode="lin" valueType="num">
                                          <p:cBhvr additive="base">
                                            <p:cTn id="118" dur="500"/>
                                            <p:tgtEl>
                                              <p:spTgt spid="31"/>
                                            </p:tgtEl>
                                            <p:attrNameLst>
                                              <p:attrName>ppt_x</p:attrName>
                                            </p:attrNameLst>
                                          </p:cBhvr>
                                          <p:tavLst>
                                            <p:tav tm="0">
                                              <p:val>
                                                <p:strVal val="#ppt_x-#ppt_w*1.125000"/>
                                              </p:val>
                                            </p:tav>
                                            <p:tav tm="100000">
                                              <p:val>
                                                <p:strVal val="#ppt_x"/>
                                              </p:val>
                                            </p:tav>
                                          </p:tavLst>
                                        </p:anim>
                                        <p:animEffect transition="in" filter="wipe(right)">
                                          <p:cBhvr>
                                            <p:cTn id="119" dur="500"/>
                                            <p:tgtEl>
                                              <p:spTgt spid="31"/>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32"/>
                                            </p:tgtEl>
                                            <p:attrNameLst>
                                              <p:attrName>style.visibility</p:attrName>
                                            </p:attrNameLst>
                                          </p:cBhvr>
                                          <p:to>
                                            <p:strVal val="visible"/>
                                          </p:to>
                                        </p:set>
                                        <p:anim calcmode="lin" valueType="num">
                                          <p:cBhvr additive="base">
                                            <p:cTn id="122" dur="500"/>
                                            <p:tgtEl>
                                              <p:spTgt spid="32"/>
                                            </p:tgtEl>
                                            <p:attrNameLst>
                                              <p:attrName>ppt_x</p:attrName>
                                            </p:attrNameLst>
                                          </p:cBhvr>
                                          <p:tavLst>
                                            <p:tav tm="0">
                                              <p:val>
                                                <p:strVal val="#ppt_x-#ppt_w*1.125000"/>
                                              </p:val>
                                            </p:tav>
                                            <p:tav tm="100000">
                                              <p:val>
                                                <p:strVal val="#ppt_x"/>
                                              </p:val>
                                            </p:tav>
                                          </p:tavLst>
                                        </p:anim>
                                        <p:animEffect transition="in" filter="wipe(right)">
                                          <p:cBhvr>
                                            <p:cTn id="123" dur="500"/>
                                            <p:tgtEl>
                                              <p:spTgt spid="32"/>
                                            </p:tgtEl>
                                          </p:cBhvr>
                                        </p:animEffect>
                                      </p:childTnLst>
                                    </p:cTn>
                                  </p:par>
                                  <p:par>
                                    <p:cTn id="124" presetID="12" presetClass="entr" presetSubtype="2" fill="hold" nodeType="with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additive="base">
                                            <p:cTn id="126" dur="500"/>
                                            <p:tgtEl>
                                              <p:spTgt spid="38"/>
                                            </p:tgtEl>
                                            <p:attrNameLst>
                                              <p:attrName>ppt_x</p:attrName>
                                            </p:attrNameLst>
                                          </p:cBhvr>
                                          <p:tavLst>
                                            <p:tav tm="0">
                                              <p:val>
                                                <p:strVal val="#ppt_x+#ppt_w*1.125000"/>
                                              </p:val>
                                            </p:tav>
                                            <p:tav tm="100000">
                                              <p:val>
                                                <p:strVal val="#ppt_x"/>
                                              </p:val>
                                            </p:tav>
                                          </p:tavLst>
                                        </p:anim>
                                        <p:animEffect transition="in" filter="wipe(left)">
                                          <p:cBhvr>
                                            <p:cTn id="1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21" grpId="0"/>
          <p:bldP spid="22" grpId="0"/>
          <p:bldP spid="23" grpId="0"/>
          <p:bldP spid="24" grpId="0"/>
          <p:bldP spid="25" grpId="0"/>
          <p:bldP spid="26" grpId="0"/>
          <p:bldP spid="27" grpId="0"/>
          <p:bldP spid="28" grpId="0"/>
          <p:bldP spid="29" grpId="0"/>
          <p:bldP spid="30" grpId="0"/>
          <p:bldP spid="31" grpId="0"/>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2800"/>
                                </p:stCondLst>
                                <p:childTnLst>
                                  <p:par>
                                    <p:cTn id="26" presetID="1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p:tgtEl>
                                              <p:spTgt spid="21"/>
                                            </p:tgtEl>
                                            <p:attrNameLst>
                                              <p:attrName>ppt_x</p:attrName>
                                            </p:attrNameLst>
                                          </p:cBhvr>
                                          <p:tavLst>
                                            <p:tav tm="0">
                                              <p:val>
                                                <p:strVal val="#ppt_x-#ppt_w*1.125000"/>
                                              </p:val>
                                            </p:tav>
                                            <p:tav tm="100000">
                                              <p:val>
                                                <p:strVal val="#ppt_x"/>
                                              </p:val>
                                            </p:tav>
                                          </p:tavLst>
                                        </p:anim>
                                        <p:animEffect transition="in" filter="wipe(right)">
                                          <p:cBhvr>
                                            <p:cTn id="29" dur="500"/>
                                            <p:tgtEl>
                                              <p:spTgt spid="21"/>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ppt_x</p:attrName>
                                            </p:attrNameLst>
                                          </p:cBhvr>
                                          <p:tavLst>
                                            <p:tav tm="0">
                                              <p:val>
                                                <p:strVal val="#ppt_x-#ppt_w*1.125000"/>
                                              </p:val>
                                            </p:tav>
                                            <p:tav tm="100000">
                                              <p:val>
                                                <p:strVal val="#ppt_x"/>
                                              </p:val>
                                            </p:tav>
                                          </p:tavLst>
                                        </p:anim>
                                        <p:animEffect transition="in" filter="wipe(right)">
                                          <p:cBhvr>
                                            <p:cTn id="33" dur="500"/>
                                            <p:tgtEl>
                                              <p:spTgt spid="22"/>
                                            </p:tgtEl>
                                          </p:cBhvr>
                                        </p:animEffect>
                                      </p:childTnLst>
                                    </p:cTn>
                                  </p:par>
                                  <p:par>
                                    <p:cTn id="34" presetID="12" presetClass="entr" presetSubtype="8"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p:tgtEl>
                                              <p:spTgt spid="33"/>
                                            </p:tgtEl>
                                            <p:attrNameLst>
                                              <p:attrName>ppt_x</p:attrName>
                                            </p:attrNameLst>
                                          </p:cBhvr>
                                          <p:tavLst>
                                            <p:tav tm="0">
                                              <p:val>
                                                <p:strVal val="#ppt_x-#ppt_w*1.125000"/>
                                              </p:val>
                                            </p:tav>
                                            <p:tav tm="100000">
                                              <p:val>
                                                <p:strVal val="#ppt_x"/>
                                              </p:val>
                                            </p:tav>
                                          </p:tavLst>
                                        </p:anim>
                                        <p:animEffect transition="in" filter="wipe(right)">
                                          <p:cBhvr>
                                            <p:cTn id="37" dur="500"/>
                                            <p:tgtEl>
                                              <p:spTgt spid="33"/>
                                            </p:tgtEl>
                                          </p:cBhvr>
                                        </p:animEffect>
                                      </p:childTnLst>
                                    </p:cTn>
                                  </p:par>
                                </p:childTnLst>
                              </p:cTn>
                            </p:par>
                            <p:par>
                              <p:cTn id="38" fill="hold">
                                <p:stCondLst>
                                  <p:cond delay="3300"/>
                                </p:stCondLst>
                                <p:childTnLst>
                                  <p:par>
                                    <p:cTn id="39" presetID="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3800"/>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p:tgtEl>
                                              <p:spTgt spid="23"/>
                                            </p:tgtEl>
                                            <p:attrNameLst>
                                              <p:attrName>ppt_x</p:attrName>
                                            </p:attrNameLst>
                                          </p:cBhvr>
                                          <p:tavLst>
                                            <p:tav tm="0">
                                              <p:val>
                                                <p:strVal val="#ppt_x-#ppt_w*1.125000"/>
                                              </p:val>
                                            </p:tav>
                                            <p:tav tm="100000">
                                              <p:val>
                                                <p:strVal val="#ppt_x"/>
                                              </p:val>
                                            </p:tav>
                                          </p:tavLst>
                                        </p:anim>
                                        <p:animEffect transition="in" filter="wipe(right)">
                                          <p:cBhvr>
                                            <p:cTn id="51" dur="500"/>
                                            <p:tgtEl>
                                              <p:spTgt spid="23"/>
                                            </p:tgtEl>
                                          </p:cBhvr>
                                        </p:animEffect>
                                      </p:childTnLst>
                                    </p:cTn>
                                  </p:par>
                                  <p:par>
                                    <p:cTn id="52" presetID="12" presetClass="entr" presetSubtype="8"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p:tgtEl>
                                              <p:spTgt spid="35"/>
                                            </p:tgtEl>
                                            <p:attrNameLst>
                                              <p:attrName>ppt_x</p:attrName>
                                            </p:attrNameLst>
                                          </p:cBhvr>
                                          <p:tavLst>
                                            <p:tav tm="0">
                                              <p:val>
                                                <p:strVal val="#ppt_x-#ppt_w*1.125000"/>
                                              </p:val>
                                            </p:tav>
                                            <p:tav tm="100000">
                                              <p:val>
                                                <p:strVal val="#ppt_x"/>
                                              </p:val>
                                            </p:tav>
                                          </p:tavLst>
                                        </p:anim>
                                        <p:animEffect transition="in" filter="wipe(right)">
                                          <p:cBhvr>
                                            <p:cTn id="55" dur="500"/>
                                            <p:tgtEl>
                                              <p:spTgt spid="35"/>
                                            </p:tgtEl>
                                          </p:cBhvr>
                                        </p:animEffect>
                                      </p:childTnLst>
                                    </p:cTn>
                                  </p:par>
                                </p:childTnLst>
                              </p:cTn>
                            </p:par>
                            <p:par>
                              <p:cTn id="56" fill="hold">
                                <p:stCondLst>
                                  <p:cond delay="4300"/>
                                </p:stCondLst>
                                <p:childTnLst>
                                  <p:par>
                                    <p:cTn id="57" presetID="2" presetClass="entr" presetSubtype="4"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par>
                              <p:cTn id="61" fill="hold">
                                <p:stCondLst>
                                  <p:cond delay="4800"/>
                                </p:stCondLst>
                                <p:childTnLst>
                                  <p:par>
                                    <p:cTn id="62" presetID="12"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p:tgtEl>
                                              <p:spTgt spid="25"/>
                                            </p:tgtEl>
                                            <p:attrNameLst>
                                              <p:attrName>ppt_x</p:attrName>
                                            </p:attrNameLst>
                                          </p:cBhvr>
                                          <p:tavLst>
                                            <p:tav tm="0">
                                              <p:val>
                                                <p:strVal val="#ppt_x-#ppt_w*1.125000"/>
                                              </p:val>
                                            </p:tav>
                                            <p:tav tm="100000">
                                              <p:val>
                                                <p:strVal val="#ppt_x"/>
                                              </p:val>
                                            </p:tav>
                                          </p:tavLst>
                                        </p:anim>
                                        <p:animEffect transition="in" filter="wipe(right)">
                                          <p:cBhvr>
                                            <p:cTn id="65" dur="500"/>
                                            <p:tgtEl>
                                              <p:spTgt spid="25"/>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p:tgtEl>
                                              <p:spTgt spid="26"/>
                                            </p:tgtEl>
                                            <p:attrNameLst>
                                              <p:attrName>ppt_x</p:attrName>
                                            </p:attrNameLst>
                                          </p:cBhvr>
                                          <p:tavLst>
                                            <p:tav tm="0">
                                              <p:val>
                                                <p:strVal val="#ppt_x-#ppt_w*1.125000"/>
                                              </p:val>
                                            </p:tav>
                                            <p:tav tm="100000">
                                              <p:val>
                                                <p:strVal val="#ppt_x"/>
                                              </p:val>
                                            </p:tav>
                                          </p:tavLst>
                                        </p:anim>
                                        <p:animEffect transition="in" filter="wipe(right)">
                                          <p:cBhvr>
                                            <p:cTn id="69" dur="500"/>
                                            <p:tgtEl>
                                              <p:spTgt spid="26"/>
                                            </p:tgtEl>
                                          </p:cBhvr>
                                        </p:animEffect>
                                      </p:childTnLst>
                                    </p:cTn>
                                  </p:par>
                                  <p:par>
                                    <p:cTn id="70" presetID="12" presetClass="entr" presetSubtype="8"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p:tgtEl>
                                              <p:spTgt spid="34"/>
                                            </p:tgtEl>
                                            <p:attrNameLst>
                                              <p:attrName>ppt_x</p:attrName>
                                            </p:attrNameLst>
                                          </p:cBhvr>
                                          <p:tavLst>
                                            <p:tav tm="0">
                                              <p:val>
                                                <p:strVal val="#ppt_x-#ppt_w*1.125000"/>
                                              </p:val>
                                            </p:tav>
                                            <p:tav tm="100000">
                                              <p:val>
                                                <p:strVal val="#ppt_x"/>
                                              </p:val>
                                            </p:tav>
                                          </p:tavLst>
                                        </p:anim>
                                        <p:animEffect transition="in" filter="wipe(right)">
                                          <p:cBhvr>
                                            <p:cTn id="73" dur="500"/>
                                            <p:tgtEl>
                                              <p:spTgt spid="34"/>
                                            </p:tgtEl>
                                          </p:cBhvr>
                                        </p:animEffect>
                                      </p:childTnLst>
                                    </p:cTn>
                                  </p:par>
                                </p:childTnLst>
                              </p:cTn>
                            </p:par>
                            <p:par>
                              <p:cTn id="74" fill="hold">
                                <p:stCondLst>
                                  <p:cond delay="5300"/>
                                </p:stCondLst>
                                <p:childTnLst>
                                  <p:par>
                                    <p:cTn id="75" presetID="2" presetClass="entr" presetSubtype="4"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fill="hold"/>
                                            <p:tgtEl>
                                              <p:spTgt spid="39"/>
                                            </p:tgtEl>
                                            <p:attrNameLst>
                                              <p:attrName>ppt_x</p:attrName>
                                            </p:attrNameLst>
                                          </p:cBhvr>
                                          <p:tavLst>
                                            <p:tav tm="0">
                                              <p:val>
                                                <p:strVal val="#ppt_x"/>
                                              </p:val>
                                            </p:tav>
                                            <p:tav tm="100000">
                                              <p:val>
                                                <p:strVal val="#ppt_x"/>
                                              </p:val>
                                            </p:tav>
                                          </p:tavLst>
                                        </p:anim>
                                        <p:anim calcmode="lin" valueType="num">
                                          <p:cBhvr additive="base">
                                            <p:cTn id="78" dur="500" fill="hold"/>
                                            <p:tgtEl>
                                              <p:spTgt spid="39"/>
                                            </p:tgtEl>
                                            <p:attrNameLst>
                                              <p:attrName>ppt_y</p:attrName>
                                            </p:attrNameLst>
                                          </p:cBhvr>
                                          <p:tavLst>
                                            <p:tav tm="0">
                                              <p:val>
                                                <p:strVal val="1+#ppt_h/2"/>
                                              </p:val>
                                            </p:tav>
                                            <p:tav tm="100000">
                                              <p:val>
                                                <p:strVal val="#ppt_y"/>
                                              </p:val>
                                            </p:tav>
                                          </p:tavLst>
                                        </p:anim>
                                      </p:childTnLst>
                                    </p:cTn>
                                  </p:par>
                                </p:childTnLst>
                              </p:cTn>
                            </p:par>
                            <p:par>
                              <p:cTn id="79" fill="hold">
                                <p:stCondLst>
                                  <p:cond delay="5800"/>
                                </p:stCondLst>
                                <p:childTnLst>
                                  <p:par>
                                    <p:cTn id="80" presetID="12" presetClass="entr" presetSubtype="8"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p:tgtEl>
                                              <p:spTgt spid="27"/>
                                            </p:tgtEl>
                                            <p:attrNameLst>
                                              <p:attrName>ppt_x</p:attrName>
                                            </p:attrNameLst>
                                          </p:cBhvr>
                                          <p:tavLst>
                                            <p:tav tm="0">
                                              <p:val>
                                                <p:strVal val="#ppt_x-#ppt_w*1.125000"/>
                                              </p:val>
                                            </p:tav>
                                            <p:tav tm="100000">
                                              <p:val>
                                                <p:strVal val="#ppt_x"/>
                                              </p:val>
                                            </p:tav>
                                          </p:tavLst>
                                        </p:anim>
                                        <p:animEffect transition="in" filter="wipe(right)">
                                          <p:cBhvr>
                                            <p:cTn id="83" dur="500"/>
                                            <p:tgtEl>
                                              <p:spTgt spid="27"/>
                                            </p:tgtEl>
                                          </p:cBhvr>
                                        </p:animEffect>
                                      </p:childTnLst>
                                    </p:cTn>
                                  </p:par>
                                  <p:par>
                                    <p:cTn id="84" presetID="12" presetClass="entr" presetSubtype="8"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p:tgtEl>
                                              <p:spTgt spid="36"/>
                                            </p:tgtEl>
                                            <p:attrNameLst>
                                              <p:attrName>ppt_x</p:attrName>
                                            </p:attrNameLst>
                                          </p:cBhvr>
                                          <p:tavLst>
                                            <p:tav tm="0">
                                              <p:val>
                                                <p:strVal val="#ppt_x-#ppt_w*1.125000"/>
                                              </p:val>
                                            </p:tav>
                                            <p:tav tm="100000">
                                              <p:val>
                                                <p:strVal val="#ppt_x"/>
                                              </p:val>
                                            </p:tav>
                                          </p:tavLst>
                                        </p:anim>
                                        <p:animEffect transition="in" filter="wipe(right)">
                                          <p:cBhvr>
                                            <p:cTn id="87" dur="500"/>
                                            <p:tgtEl>
                                              <p:spTgt spid="36"/>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p:tgtEl>
                                              <p:spTgt spid="28"/>
                                            </p:tgtEl>
                                            <p:attrNameLst>
                                              <p:attrName>ppt_x</p:attrName>
                                            </p:attrNameLst>
                                          </p:cBhvr>
                                          <p:tavLst>
                                            <p:tav tm="0">
                                              <p:val>
                                                <p:strVal val="#ppt_x-#ppt_w*1.125000"/>
                                              </p:val>
                                            </p:tav>
                                            <p:tav tm="100000">
                                              <p:val>
                                                <p:strVal val="#ppt_x"/>
                                              </p:val>
                                            </p:tav>
                                          </p:tavLst>
                                        </p:anim>
                                        <p:animEffect transition="in" filter="wipe(right)">
                                          <p:cBhvr>
                                            <p:cTn id="91" dur="500"/>
                                            <p:tgtEl>
                                              <p:spTgt spid="28"/>
                                            </p:tgtEl>
                                          </p:cBhvr>
                                        </p:animEffect>
                                      </p:childTnLst>
                                    </p:cTn>
                                  </p:par>
                                </p:childTnLst>
                              </p:cTn>
                            </p:par>
                            <p:par>
                              <p:cTn id="92" fill="hold">
                                <p:stCondLst>
                                  <p:cond delay="6300"/>
                                </p:stCondLst>
                                <p:childTnLst>
                                  <p:par>
                                    <p:cTn id="93" presetID="2" presetClass="entr" presetSubtype="4" fill="hold" nodeType="after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500" fill="hold"/>
                                            <p:tgtEl>
                                              <p:spTgt spid="42"/>
                                            </p:tgtEl>
                                            <p:attrNameLst>
                                              <p:attrName>ppt_x</p:attrName>
                                            </p:attrNameLst>
                                          </p:cBhvr>
                                          <p:tavLst>
                                            <p:tav tm="0">
                                              <p:val>
                                                <p:strVal val="#ppt_x"/>
                                              </p:val>
                                            </p:tav>
                                            <p:tav tm="100000">
                                              <p:val>
                                                <p:strVal val="#ppt_x"/>
                                              </p:val>
                                            </p:tav>
                                          </p:tavLst>
                                        </p:anim>
                                        <p:anim calcmode="lin" valueType="num">
                                          <p:cBhvr additive="base">
                                            <p:cTn id="96" dur="5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800"/>
                                </p:stCondLst>
                                <p:childTnLst>
                                  <p:par>
                                    <p:cTn id="98" presetID="12" presetClass="entr" presetSubtype="8"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additive="base">
                                            <p:cTn id="100" dur="500"/>
                                            <p:tgtEl>
                                              <p:spTgt spid="29"/>
                                            </p:tgtEl>
                                            <p:attrNameLst>
                                              <p:attrName>ppt_x</p:attrName>
                                            </p:attrNameLst>
                                          </p:cBhvr>
                                          <p:tavLst>
                                            <p:tav tm="0">
                                              <p:val>
                                                <p:strVal val="#ppt_x-#ppt_w*1.125000"/>
                                              </p:val>
                                            </p:tav>
                                            <p:tav tm="100000">
                                              <p:val>
                                                <p:strVal val="#ppt_x"/>
                                              </p:val>
                                            </p:tav>
                                          </p:tavLst>
                                        </p:anim>
                                        <p:animEffect transition="in" filter="wipe(right)">
                                          <p:cBhvr>
                                            <p:cTn id="101" dur="500"/>
                                            <p:tgtEl>
                                              <p:spTgt spid="29"/>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additive="base">
                                            <p:cTn id="104" dur="500"/>
                                            <p:tgtEl>
                                              <p:spTgt spid="30"/>
                                            </p:tgtEl>
                                            <p:attrNameLst>
                                              <p:attrName>ppt_x</p:attrName>
                                            </p:attrNameLst>
                                          </p:cBhvr>
                                          <p:tavLst>
                                            <p:tav tm="0">
                                              <p:val>
                                                <p:strVal val="#ppt_x-#ppt_w*1.125000"/>
                                              </p:val>
                                            </p:tav>
                                            <p:tav tm="100000">
                                              <p:val>
                                                <p:strVal val="#ppt_x"/>
                                              </p:val>
                                            </p:tav>
                                          </p:tavLst>
                                        </p:anim>
                                        <p:animEffect transition="in" filter="wipe(right)">
                                          <p:cBhvr>
                                            <p:cTn id="105" dur="500"/>
                                            <p:tgtEl>
                                              <p:spTgt spid="30"/>
                                            </p:tgtEl>
                                          </p:cBhvr>
                                        </p:animEffect>
                                      </p:childTnLst>
                                    </p:cTn>
                                  </p:par>
                                  <p:par>
                                    <p:cTn id="106" presetID="12" presetClass="entr" presetSubtype="2"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additive="base">
                                            <p:cTn id="108" dur="500"/>
                                            <p:tgtEl>
                                              <p:spTgt spid="37"/>
                                            </p:tgtEl>
                                            <p:attrNameLst>
                                              <p:attrName>ppt_x</p:attrName>
                                            </p:attrNameLst>
                                          </p:cBhvr>
                                          <p:tavLst>
                                            <p:tav tm="0">
                                              <p:val>
                                                <p:strVal val="#ppt_x+#ppt_w*1.125000"/>
                                              </p:val>
                                            </p:tav>
                                            <p:tav tm="100000">
                                              <p:val>
                                                <p:strVal val="#ppt_x"/>
                                              </p:val>
                                            </p:tav>
                                          </p:tavLst>
                                        </p:anim>
                                        <p:animEffect transition="in" filter="wipe(left)">
                                          <p:cBhvr>
                                            <p:cTn id="109" dur="500"/>
                                            <p:tgtEl>
                                              <p:spTgt spid="37"/>
                                            </p:tgtEl>
                                          </p:cBhvr>
                                        </p:animEffect>
                                      </p:childTnLst>
                                    </p:cTn>
                                  </p:par>
                                </p:childTnLst>
                              </p:cTn>
                            </p:par>
                            <p:par>
                              <p:cTn id="110" fill="hold">
                                <p:stCondLst>
                                  <p:cond delay="7300"/>
                                </p:stCondLst>
                                <p:childTnLst>
                                  <p:par>
                                    <p:cTn id="111" presetID="2" presetClass="entr" presetSubtype="4" fill="hold" nodeType="after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additive="base">
                                            <p:cTn id="113" dur="500" fill="hold"/>
                                            <p:tgtEl>
                                              <p:spTgt spid="45"/>
                                            </p:tgtEl>
                                            <p:attrNameLst>
                                              <p:attrName>ppt_x</p:attrName>
                                            </p:attrNameLst>
                                          </p:cBhvr>
                                          <p:tavLst>
                                            <p:tav tm="0">
                                              <p:val>
                                                <p:strVal val="#ppt_x"/>
                                              </p:val>
                                            </p:tav>
                                            <p:tav tm="100000">
                                              <p:val>
                                                <p:strVal val="#ppt_x"/>
                                              </p:val>
                                            </p:tav>
                                          </p:tavLst>
                                        </p:anim>
                                        <p:anim calcmode="lin" valueType="num">
                                          <p:cBhvr additive="base">
                                            <p:cTn id="114" dur="500" fill="hold"/>
                                            <p:tgtEl>
                                              <p:spTgt spid="45"/>
                                            </p:tgtEl>
                                            <p:attrNameLst>
                                              <p:attrName>ppt_y</p:attrName>
                                            </p:attrNameLst>
                                          </p:cBhvr>
                                          <p:tavLst>
                                            <p:tav tm="0">
                                              <p:val>
                                                <p:strVal val="1+#ppt_h/2"/>
                                              </p:val>
                                            </p:tav>
                                            <p:tav tm="100000">
                                              <p:val>
                                                <p:strVal val="#ppt_y"/>
                                              </p:val>
                                            </p:tav>
                                          </p:tavLst>
                                        </p:anim>
                                      </p:childTnLst>
                                    </p:cTn>
                                  </p:par>
                                </p:childTnLst>
                              </p:cTn>
                            </p:par>
                            <p:par>
                              <p:cTn id="115" fill="hold">
                                <p:stCondLst>
                                  <p:cond delay="7800"/>
                                </p:stCondLst>
                                <p:childTnLst>
                                  <p:par>
                                    <p:cTn id="116" presetID="12" presetClass="entr" presetSubtype="8" fill="hold" grpId="0" nodeType="afterEffect">
                                      <p:stCondLst>
                                        <p:cond delay="0"/>
                                      </p:stCondLst>
                                      <p:childTnLst>
                                        <p:set>
                                          <p:cBhvr>
                                            <p:cTn id="117" dur="1" fill="hold">
                                              <p:stCondLst>
                                                <p:cond delay="0"/>
                                              </p:stCondLst>
                                            </p:cTn>
                                            <p:tgtEl>
                                              <p:spTgt spid="31"/>
                                            </p:tgtEl>
                                            <p:attrNameLst>
                                              <p:attrName>style.visibility</p:attrName>
                                            </p:attrNameLst>
                                          </p:cBhvr>
                                          <p:to>
                                            <p:strVal val="visible"/>
                                          </p:to>
                                        </p:set>
                                        <p:anim calcmode="lin" valueType="num">
                                          <p:cBhvr additive="base">
                                            <p:cTn id="118" dur="500"/>
                                            <p:tgtEl>
                                              <p:spTgt spid="31"/>
                                            </p:tgtEl>
                                            <p:attrNameLst>
                                              <p:attrName>ppt_x</p:attrName>
                                            </p:attrNameLst>
                                          </p:cBhvr>
                                          <p:tavLst>
                                            <p:tav tm="0">
                                              <p:val>
                                                <p:strVal val="#ppt_x-#ppt_w*1.125000"/>
                                              </p:val>
                                            </p:tav>
                                            <p:tav tm="100000">
                                              <p:val>
                                                <p:strVal val="#ppt_x"/>
                                              </p:val>
                                            </p:tav>
                                          </p:tavLst>
                                        </p:anim>
                                        <p:animEffect transition="in" filter="wipe(right)">
                                          <p:cBhvr>
                                            <p:cTn id="119" dur="500"/>
                                            <p:tgtEl>
                                              <p:spTgt spid="31"/>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32"/>
                                            </p:tgtEl>
                                            <p:attrNameLst>
                                              <p:attrName>style.visibility</p:attrName>
                                            </p:attrNameLst>
                                          </p:cBhvr>
                                          <p:to>
                                            <p:strVal val="visible"/>
                                          </p:to>
                                        </p:set>
                                        <p:anim calcmode="lin" valueType="num">
                                          <p:cBhvr additive="base">
                                            <p:cTn id="122" dur="500"/>
                                            <p:tgtEl>
                                              <p:spTgt spid="32"/>
                                            </p:tgtEl>
                                            <p:attrNameLst>
                                              <p:attrName>ppt_x</p:attrName>
                                            </p:attrNameLst>
                                          </p:cBhvr>
                                          <p:tavLst>
                                            <p:tav tm="0">
                                              <p:val>
                                                <p:strVal val="#ppt_x-#ppt_w*1.125000"/>
                                              </p:val>
                                            </p:tav>
                                            <p:tav tm="100000">
                                              <p:val>
                                                <p:strVal val="#ppt_x"/>
                                              </p:val>
                                            </p:tav>
                                          </p:tavLst>
                                        </p:anim>
                                        <p:animEffect transition="in" filter="wipe(right)">
                                          <p:cBhvr>
                                            <p:cTn id="123" dur="500"/>
                                            <p:tgtEl>
                                              <p:spTgt spid="32"/>
                                            </p:tgtEl>
                                          </p:cBhvr>
                                        </p:animEffect>
                                      </p:childTnLst>
                                    </p:cTn>
                                  </p:par>
                                  <p:par>
                                    <p:cTn id="124" presetID="12" presetClass="entr" presetSubtype="2" fill="hold" nodeType="with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additive="base">
                                            <p:cTn id="126" dur="500"/>
                                            <p:tgtEl>
                                              <p:spTgt spid="38"/>
                                            </p:tgtEl>
                                            <p:attrNameLst>
                                              <p:attrName>ppt_x</p:attrName>
                                            </p:attrNameLst>
                                          </p:cBhvr>
                                          <p:tavLst>
                                            <p:tav tm="0">
                                              <p:val>
                                                <p:strVal val="#ppt_x+#ppt_w*1.125000"/>
                                              </p:val>
                                            </p:tav>
                                            <p:tav tm="100000">
                                              <p:val>
                                                <p:strVal val="#ppt_x"/>
                                              </p:val>
                                            </p:tav>
                                          </p:tavLst>
                                        </p:anim>
                                        <p:animEffect transition="in" filter="wipe(left)">
                                          <p:cBhvr>
                                            <p:cTn id="1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21" grpId="0"/>
          <p:bldP spid="22" grpId="0"/>
          <p:bldP spid="23" grpId="0"/>
          <p:bldP spid="24" grpId="0"/>
          <p:bldP spid="25" grpId="0"/>
          <p:bldP spid="26" grpId="0"/>
          <p:bldP spid="27" grpId="0"/>
          <p:bldP spid="28" grpId="0"/>
          <p:bldP spid="29" grpId="0"/>
          <p:bldP spid="30" grpId="0"/>
          <p:bldP spid="31" grpId="0"/>
          <p:bldP spid="3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621610"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3" name="圆角矩形 12"/>
          <p:cNvSpPr/>
          <p:nvPr/>
        </p:nvSpPr>
        <p:spPr>
          <a:xfrm>
            <a:off x="5805682"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14" name="组合 13"/>
          <p:cNvGrpSpPr/>
          <p:nvPr/>
        </p:nvGrpSpPr>
        <p:grpSpPr>
          <a:xfrm>
            <a:off x="1606363" y="1208043"/>
            <a:ext cx="1747199" cy="1747199"/>
            <a:chOff x="4184106" y="2952206"/>
            <a:chExt cx="3823790" cy="3823790"/>
          </a:xfrm>
        </p:grpSpPr>
        <p:sp>
          <p:nvSpPr>
            <p:cNvPr id="15" name="椭圆 1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16" name="组合 15"/>
            <p:cNvGrpSpPr/>
            <p:nvPr/>
          </p:nvGrpSpPr>
          <p:grpSpPr>
            <a:xfrm>
              <a:off x="4710169" y="3478269"/>
              <a:ext cx="2771663" cy="2771663"/>
              <a:chOff x="2193191" y="1899415"/>
              <a:chExt cx="2421376" cy="2421376"/>
            </a:xfrm>
            <a:effectLst/>
          </p:grpSpPr>
          <p:sp>
            <p:nvSpPr>
              <p:cNvPr id="17" name="椭圆 16"/>
              <p:cNvSpPr/>
              <p:nvPr/>
            </p:nvSpPr>
            <p:spPr>
              <a:xfrm>
                <a:off x="2193191" y="1899415"/>
                <a:ext cx="2421376" cy="2421376"/>
              </a:xfrm>
              <a:prstGeom prst="ellipse">
                <a:avLst/>
              </a:prstGeom>
              <a:solidFill>
                <a:srgbClr val="40F15B"/>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8" name="椭圆 17"/>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grpSp>
        <p:nvGrpSpPr>
          <p:cNvPr id="19" name="组合 18"/>
          <p:cNvGrpSpPr/>
          <p:nvPr/>
        </p:nvGrpSpPr>
        <p:grpSpPr>
          <a:xfrm>
            <a:off x="1598793" y="3290527"/>
            <a:ext cx="1762338" cy="597479"/>
            <a:chOff x="2061936" y="5263650"/>
            <a:chExt cx="2349784" cy="796639"/>
          </a:xfrm>
        </p:grpSpPr>
        <p:sp>
          <p:nvSpPr>
            <p:cNvPr id="20" name="文本框 19"/>
            <p:cNvSpPr txBox="1"/>
            <p:nvPr/>
          </p:nvSpPr>
          <p:spPr bwMode="auto">
            <a:xfrm>
              <a:off x="2217364" y="5498597"/>
              <a:ext cx="2038928" cy="561692"/>
            </a:xfrm>
            <a:prstGeom prst="rect">
              <a:avLst/>
            </a:prstGeom>
            <a:noFill/>
          </p:spPr>
          <p:txBody>
            <a:bodyPr wrap="square">
              <a:spAutoFit/>
            </a:bodyPr>
            <a:lstStyle/>
            <a:p>
              <a:pPr>
                <a:lnSpc>
                  <a:spcPct val="125000"/>
                </a:lnSpc>
              </a:pPr>
              <a:r>
                <a:rPr lang="zh-CN" altLang="en-US" sz="900" dirty="0" smtClean="0">
                  <a:solidFill>
                    <a:srgbClr val="000000"/>
                  </a:solidFill>
                  <a:latin typeface="+mj-ea"/>
                  <a:ea typeface="+mj-ea"/>
                  <a:cs typeface="Lato Light" charset="0"/>
                  <a:sym typeface="Lato Light" charset="0"/>
                </a:rPr>
                <a:t>此处添加详细文本描述，建议与标题相关并符合</a:t>
              </a:r>
              <a:endParaRPr lang="en-US" altLang="zh-CN" sz="900" dirty="0">
                <a:solidFill>
                  <a:srgbClr val="000000"/>
                </a:solidFill>
                <a:latin typeface="+mj-ea"/>
                <a:ea typeface="+mj-ea"/>
                <a:cs typeface="Lato Light" charset="0"/>
                <a:sym typeface="Lato Light" charset="0"/>
              </a:endParaRPr>
            </a:p>
          </p:txBody>
        </p:sp>
        <p:sp>
          <p:nvSpPr>
            <p:cNvPr id="21" name="文本框 20"/>
            <p:cNvSpPr txBox="1"/>
            <p:nvPr/>
          </p:nvSpPr>
          <p:spPr bwMode="auto">
            <a:xfrm>
              <a:off x="2061936" y="5263650"/>
              <a:ext cx="2349784" cy="369332"/>
            </a:xfrm>
            <a:prstGeom prst="rect">
              <a:avLst/>
            </a:prstGeom>
            <a:noFill/>
          </p:spPr>
          <p:txBody>
            <a:bodyPr wrap="square">
              <a:spAutoFit/>
            </a:bodyPr>
            <a:lstStyle/>
            <a:p>
              <a:pPr algn="ctr">
                <a:defRPr/>
              </a:pPr>
              <a:r>
                <a:rPr lang="zh-CN" altLang="en-US" sz="1200" spc="75" dirty="0">
                  <a:solidFill>
                    <a:srgbClr val="40F15B"/>
                  </a:solidFill>
                  <a:latin typeface="+mj-ea"/>
                  <a:ea typeface="+mj-ea"/>
                </a:rPr>
                <a:t>在此添加标题</a:t>
              </a:r>
              <a:endParaRPr lang="zh-CN" altLang="en-US" sz="1200" spc="75" dirty="0">
                <a:solidFill>
                  <a:srgbClr val="40F15B"/>
                </a:solidFill>
                <a:latin typeface="+mj-ea"/>
                <a:ea typeface="+mj-ea"/>
              </a:endParaRPr>
            </a:p>
          </p:txBody>
        </p:sp>
      </p:grpSp>
      <p:cxnSp>
        <p:nvCxnSpPr>
          <p:cNvPr id="22" name="直接连接符 21"/>
          <p:cNvCxnSpPr/>
          <p:nvPr/>
        </p:nvCxnSpPr>
        <p:spPr>
          <a:xfrm>
            <a:off x="1867748"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5789200" y="1208043"/>
            <a:ext cx="1747199" cy="1747199"/>
            <a:chOff x="4184106" y="2952206"/>
            <a:chExt cx="3823790" cy="3823790"/>
          </a:xfrm>
        </p:grpSpPr>
        <p:sp>
          <p:nvSpPr>
            <p:cNvPr id="24" name="椭圆 2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25" name="组合 24"/>
            <p:cNvGrpSpPr/>
            <p:nvPr/>
          </p:nvGrpSpPr>
          <p:grpSpPr>
            <a:xfrm>
              <a:off x="4710169" y="3478269"/>
              <a:ext cx="2771663" cy="2771663"/>
              <a:chOff x="2193191" y="1899415"/>
              <a:chExt cx="2421376" cy="2421376"/>
            </a:xfrm>
            <a:effectLst/>
          </p:grpSpPr>
          <p:sp>
            <p:nvSpPr>
              <p:cNvPr id="26" name="椭圆 25"/>
              <p:cNvSpPr/>
              <p:nvPr/>
            </p:nvSpPr>
            <p:spPr>
              <a:xfrm>
                <a:off x="2193191" y="1899415"/>
                <a:ext cx="2421376" cy="2421376"/>
              </a:xfrm>
              <a:prstGeom prst="ellipse">
                <a:avLst/>
              </a:prstGeom>
              <a:solidFill>
                <a:srgbClr val="40F15B"/>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27" name="椭圆 26"/>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grpSp>
        <p:nvGrpSpPr>
          <p:cNvPr id="28" name="组合 27"/>
          <p:cNvGrpSpPr/>
          <p:nvPr/>
        </p:nvGrpSpPr>
        <p:grpSpPr>
          <a:xfrm>
            <a:off x="5781631" y="3290528"/>
            <a:ext cx="1762338" cy="597477"/>
            <a:chOff x="2061936" y="5263650"/>
            <a:chExt cx="2349784" cy="796636"/>
          </a:xfrm>
        </p:grpSpPr>
        <p:sp>
          <p:nvSpPr>
            <p:cNvPr id="29" name="文本框 28"/>
            <p:cNvSpPr txBox="1"/>
            <p:nvPr/>
          </p:nvSpPr>
          <p:spPr bwMode="auto">
            <a:xfrm>
              <a:off x="2217364" y="5498594"/>
              <a:ext cx="2038928" cy="561692"/>
            </a:xfrm>
            <a:prstGeom prst="rect">
              <a:avLst/>
            </a:prstGeom>
            <a:noFill/>
          </p:spPr>
          <p:txBody>
            <a:bodyPr wrap="square">
              <a:spAutoFit/>
            </a:bodyPr>
            <a:lstStyle/>
            <a:p>
              <a:pPr>
                <a:lnSpc>
                  <a:spcPct val="125000"/>
                </a:lnSpc>
              </a:pPr>
              <a:r>
                <a:rPr lang="zh-CN" altLang="en-US" sz="900" dirty="0">
                  <a:solidFill>
                    <a:srgbClr val="000000"/>
                  </a:solidFill>
                  <a:latin typeface="+mj-ea"/>
                  <a:ea typeface="+mj-ea"/>
                  <a:cs typeface="Lato Light" charset="0"/>
                  <a:sym typeface="Lato Light" charset="0"/>
                </a:rPr>
                <a:t>此处添加详细文本描述，建议与标题相关并符合</a:t>
              </a:r>
              <a:endParaRPr lang="en-US" altLang="zh-CN" sz="900" dirty="0">
                <a:solidFill>
                  <a:srgbClr val="000000"/>
                </a:solidFill>
                <a:latin typeface="+mj-ea"/>
                <a:ea typeface="+mj-ea"/>
                <a:cs typeface="Lato Light" charset="0"/>
                <a:sym typeface="Lato Light" charset="0"/>
              </a:endParaRPr>
            </a:p>
          </p:txBody>
        </p:sp>
        <p:sp>
          <p:nvSpPr>
            <p:cNvPr id="30" name="文本框 29"/>
            <p:cNvSpPr txBox="1"/>
            <p:nvPr/>
          </p:nvSpPr>
          <p:spPr bwMode="auto">
            <a:xfrm>
              <a:off x="2061936" y="5263650"/>
              <a:ext cx="2349784" cy="369332"/>
            </a:xfrm>
            <a:prstGeom prst="rect">
              <a:avLst/>
            </a:prstGeom>
            <a:noFill/>
          </p:spPr>
          <p:txBody>
            <a:bodyPr wrap="square">
              <a:spAutoFit/>
            </a:bodyPr>
            <a:lstStyle/>
            <a:p>
              <a:pPr algn="ctr">
                <a:defRPr/>
              </a:pPr>
              <a:r>
                <a:rPr lang="zh-CN" altLang="en-US" sz="1200" spc="75" dirty="0">
                  <a:solidFill>
                    <a:srgbClr val="40F15B"/>
                  </a:solidFill>
                  <a:latin typeface="+mj-ea"/>
                  <a:ea typeface="+mj-ea"/>
                </a:rPr>
                <a:t>在此添加标题</a:t>
              </a:r>
              <a:endParaRPr lang="zh-CN" altLang="en-US" sz="1200" spc="75" dirty="0">
                <a:solidFill>
                  <a:srgbClr val="40F15B"/>
                </a:solidFill>
                <a:latin typeface="+mj-ea"/>
                <a:ea typeface="+mj-ea"/>
              </a:endParaRPr>
            </a:p>
          </p:txBody>
        </p:sp>
      </p:grpSp>
      <p:cxnSp>
        <p:nvCxnSpPr>
          <p:cNvPr id="31" name="直接连接符 30"/>
          <p:cNvCxnSpPr/>
          <p:nvPr/>
        </p:nvCxnSpPr>
        <p:spPr>
          <a:xfrm>
            <a:off x="6050585"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右箭头 31"/>
          <p:cNvSpPr/>
          <p:nvPr/>
        </p:nvSpPr>
        <p:spPr>
          <a:xfrm flipH="1">
            <a:off x="3679476" y="1932302"/>
            <a:ext cx="1785049" cy="255944"/>
          </a:xfrm>
          <a:prstGeom prst="rightArrow">
            <a:avLst>
              <a:gd name="adj1" fmla="val 55075"/>
              <a:gd name="adj2" fmla="val 61841"/>
            </a:avLst>
          </a:prstGeom>
          <a:solidFill>
            <a:srgbClr val="40F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sp>
        <p:nvSpPr>
          <p:cNvPr id="33" name="右箭头 32"/>
          <p:cNvSpPr/>
          <p:nvPr/>
        </p:nvSpPr>
        <p:spPr>
          <a:xfrm>
            <a:off x="3679476" y="3434971"/>
            <a:ext cx="1785049" cy="255944"/>
          </a:xfrm>
          <a:prstGeom prst="rightArrow">
            <a:avLst>
              <a:gd name="adj1" fmla="val 55075"/>
              <a:gd name="adj2" fmla="val 61841"/>
            </a:avLst>
          </a:prstGeom>
          <a:solidFill>
            <a:srgbClr val="40F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grpSp>
        <p:nvGrpSpPr>
          <p:cNvPr id="34" name="组合 33"/>
          <p:cNvGrpSpPr/>
          <p:nvPr/>
        </p:nvGrpSpPr>
        <p:grpSpPr>
          <a:xfrm>
            <a:off x="3718963" y="2515806"/>
            <a:ext cx="1706075" cy="705029"/>
            <a:chOff x="1502659" y="4629752"/>
            <a:chExt cx="2067969" cy="940037"/>
          </a:xfrm>
        </p:grpSpPr>
        <p:sp>
          <p:nvSpPr>
            <p:cNvPr id="35" name="文本框 34"/>
            <p:cNvSpPr txBox="1"/>
            <p:nvPr/>
          </p:nvSpPr>
          <p:spPr bwMode="auto">
            <a:xfrm>
              <a:off x="1502659" y="5008098"/>
              <a:ext cx="2067969" cy="561691"/>
            </a:xfrm>
            <a:prstGeom prst="rect">
              <a:avLst/>
            </a:prstGeom>
            <a:noFill/>
          </p:spPr>
          <p:txBody>
            <a:bodyPr wrap="square">
              <a:spAutoFit/>
            </a:bodyPr>
            <a:lstStyle/>
            <a:p>
              <a:pPr algn="ctr">
                <a:lnSpc>
                  <a:spcPct val="125000"/>
                </a:lnSpc>
              </a:pPr>
              <a:r>
                <a:rPr lang="zh-CN" altLang="en-US" sz="900" dirty="0">
                  <a:solidFill>
                    <a:schemeClr val="bg1"/>
                  </a:solidFill>
                  <a:latin typeface="+mj-ea"/>
                  <a:ea typeface="+mj-ea"/>
                  <a:cs typeface="Lato Light" charset="0"/>
                  <a:sym typeface="Lato Light" charset="0"/>
                </a:rPr>
                <a:t>此处添加详细文本描述，建议与标题相关并符合</a:t>
              </a:r>
              <a:endParaRPr lang="en-US" altLang="zh-CN" sz="900" dirty="0">
                <a:solidFill>
                  <a:schemeClr val="bg1"/>
                </a:solidFill>
                <a:latin typeface="+mj-ea"/>
                <a:ea typeface="+mj-ea"/>
                <a:cs typeface="Lato Light" charset="0"/>
                <a:sym typeface="Lato Light" charset="0"/>
              </a:endParaRPr>
            </a:p>
          </p:txBody>
        </p:sp>
        <p:sp>
          <p:nvSpPr>
            <p:cNvPr id="36" name="文本框 35"/>
            <p:cNvSpPr txBox="1"/>
            <p:nvPr/>
          </p:nvSpPr>
          <p:spPr bwMode="auto">
            <a:xfrm>
              <a:off x="1555947" y="4629752"/>
              <a:ext cx="1961390" cy="492442"/>
            </a:xfrm>
            <a:prstGeom prst="rect">
              <a:avLst/>
            </a:prstGeom>
            <a:noFill/>
          </p:spPr>
          <p:txBody>
            <a:bodyPr wrap="square">
              <a:spAutoFit/>
            </a:bodyPr>
            <a:lstStyle/>
            <a:p>
              <a:pPr algn="ctr">
                <a:defRPr/>
              </a:pPr>
              <a:r>
                <a:rPr lang="zh-CN" altLang="en-US" sz="1800" spc="75" dirty="0">
                  <a:solidFill>
                    <a:schemeClr val="bg1"/>
                  </a:solidFill>
                  <a:latin typeface="+mj-ea"/>
                  <a:ea typeface="+mj-ea"/>
                </a:rPr>
                <a:t>在此添加标题</a:t>
              </a:r>
              <a:endParaRPr lang="zh-CN" altLang="en-US" sz="1800" spc="75" dirty="0">
                <a:solidFill>
                  <a:schemeClr val="bg1"/>
                </a:solidFill>
                <a:latin typeface="+mj-ea"/>
                <a:ea typeface="+mj-ea"/>
              </a:endParaRPr>
            </a:p>
          </p:txBody>
        </p:sp>
      </p:grpSp>
      <p:grpSp>
        <p:nvGrpSpPr>
          <p:cNvPr id="37" name="组合 36"/>
          <p:cNvGrpSpPr/>
          <p:nvPr/>
        </p:nvGrpSpPr>
        <p:grpSpPr>
          <a:xfrm>
            <a:off x="6421995" y="1854435"/>
            <a:ext cx="481610" cy="454415"/>
            <a:chOff x="3098700" y="5569159"/>
            <a:chExt cx="642147" cy="605886"/>
          </a:xfrm>
          <a:solidFill>
            <a:srgbClr val="40F15B"/>
          </a:solidFill>
        </p:grpSpPr>
        <p:sp>
          <p:nvSpPr>
            <p:cNvPr id="38"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9"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0"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1"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2"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43" name="组合 42"/>
          <p:cNvGrpSpPr/>
          <p:nvPr/>
        </p:nvGrpSpPr>
        <p:grpSpPr>
          <a:xfrm>
            <a:off x="2306391" y="1863987"/>
            <a:ext cx="387965" cy="435313"/>
            <a:chOff x="3199776" y="780891"/>
            <a:chExt cx="470261" cy="527652"/>
          </a:xfrm>
          <a:solidFill>
            <a:srgbClr val="40F15B"/>
          </a:solidFill>
        </p:grpSpPr>
        <p:sp>
          <p:nvSpPr>
            <p:cNvPr id="44"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5"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6"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7"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 presetClass="entr" presetSubtype="4" accel="60000" fill="hold" grpId="0" nodeType="afterEffect" p14:presetBounceEnd="4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40000">
                                          <p:cBhvr additive="base">
                                            <p:cTn id="23"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accel="60000" fill="hold" grpId="0" nodeType="withEffect" p14:presetBounceEnd="40000">
                                      <p:stCondLst>
                                        <p:cond delay="300"/>
                                      </p:stCondLst>
                                      <p:childTnLst>
                                        <p:set>
                                          <p:cBhvr>
                                            <p:cTn id="26" dur="1" fill="hold">
                                              <p:stCondLst>
                                                <p:cond delay="0"/>
                                              </p:stCondLst>
                                            </p:cTn>
                                            <p:tgtEl>
                                              <p:spTgt spid="13"/>
                                            </p:tgtEl>
                                            <p:attrNameLst>
                                              <p:attrName>style.visibility</p:attrName>
                                            </p:attrNameLst>
                                          </p:cBhvr>
                                          <p:to>
                                            <p:strVal val="visible"/>
                                          </p:to>
                                        </p:set>
                                        <p:anim calcmode="lin" valueType="num" p14:bounceEnd="40000">
                                          <p:cBhvr additive="base">
                                            <p:cTn id="27"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800"/>
                                </p:stCondLst>
                                <p:childTnLst>
                                  <p:par>
                                    <p:cTn id="30" presetID="53" presetClass="entr" presetSubtype="16"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par>
                              <p:cTn id="35" fill="hold">
                                <p:stCondLst>
                                  <p:cond delay="3300"/>
                                </p:stCondLst>
                                <p:childTnLst>
                                  <p:par>
                                    <p:cTn id="36" presetID="45"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anim calcmode="lin" valueType="num">
                                          <p:cBhvr>
                                            <p:cTn id="39" dur="500" fill="hold"/>
                                            <p:tgtEl>
                                              <p:spTgt spid="43"/>
                                            </p:tgtEl>
                                            <p:attrNameLst>
                                              <p:attrName>ppt_w</p:attrName>
                                            </p:attrNameLst>
                                          </p:cBhvr>
                                          <p:tavLst>
                                            <p:tav tm="0" fmla="#ppt_w*sin(2.5*pi*$)">
                                              <p:val>
                                                <p:fltVal val="0"/>
                                              </p:val>
                                            </p:tav>
                                            <p:tav tm="100000">
                                              <p:val>
                                                <p:fltVal val="1"/>
                                              </p:val>
                                            </p:tav>
                                          </p:tavLst>
                                        </p:anim>
                                        <p:anim calcmode="lin" valueType="num">
                                          <p:cBhvr>
                                            <p:cTn id="40" dur="500" fill="hold"/>
                                            <p:tgtEl>
                                              <p:spTgt spid="43"/>
                                            </p:tgtEl>
                                            <p:attrNameLst>
                                              <p:attrName>ppt_h</p:attrName>
                                            </p:attrNameLst>
                                          </p:cBhvr>
                                          <p:tavLst>
                                            <p:tav tm="0">
                                              <p:val>
                                                <p:strVal val="#ppt_h"/>
                                              </p:val>
                                            </p:tav>
                                            <p:tav tm="100000">
                                              <p:val>
                                                <p:strVal val="#ppt_h"/>
                                              </p:val>
                                            </p:tav>
                                          </p:tavLst>
                                        </p:anim>
                                      </p:childTnLst>
                                    </p:cTn>
                                  </p:par>
                                  <p:par>
                                    <p:cTn id="41" presetID="22" presetClass="entr" presetSubtype="8"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3800"/>
                                </p:stCondLst>
                                <p:childTnLst>
                                  <p:par>
                                    <p:cTn id="45" presetID="16" presetClass="entr" presetSubtype="37"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outVertical)">
                                          <p:cBhvr>
                                            <p:cTn id="47" dur="500"/>
                                            <p:tgtEl>
                                              <p:spTgt spid="19"/>
                                            </p:tgtEl>
                                          </p:cBhvr>
                                        </p:animEffect>
                                      </p:childTnLst>
                                    </p:cTn>
                                  </p:par>
                                </p:childTnLst>
                              </p:cTn>
                            </p:par>
                            <p:par>
                              <p:cTn id="48" fill="hold">
                                <p:stCondLst>
                                  <p:cond delay="4300"/>
                                </p:stCondLst>
                                <p:childTnLst>
                                  <p:par>
                                    <p:cTn id="49" presetID="53" presetClass="entr" presetSubtype="16"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par>
                              <p:cTn id="54" fill="hold">
                                <p:stCondLst>
                                  <p:cond delay="4800"/>
                                </p:stCondLst>
                                <p:childTnLst>
                                  <p:par>
                                    <p:cTn id="55" presetID="45"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anim calcmode="lin" valueType="num">
                                          <p:cBhvr>
                                            <p:cTn id="58" dur="500" fill="hold"/>
                                            <p:tgtEl>
                                              <p:spTgt spid="37"/>
                                            </p:tgtEl>
                                            <p:attrNameLst>
                                              <p:attrName>ppt_w</p:attrName>
                                            </p:attrNameLst>
                                          </p:cBhvr>
                                          <p:tavLst>
                                            <p:tav tm="0" fmla="#ppt_w*sin(2.5*pi*$)">
                                              <p:val>
                                                <p:fltVal val="0"/>
                                              </p:val>
                                            </p:tav>
                                            <p:tav tm="100000">
                                              <p:val>
                                                <p:fltVal val="1"/>
                                              </p:val>
                                            </p:tav>
                                          </p:tavLst>
                                        </p:anim>
                                        <p:anim calcmode="lin" valueType="num">
                                          <p:cBhvr>
                                            <p:cTn id="59" dur="500" fill="hold"/>
                                            <p:tgtEl>
                                              <p:spTgt spid="37"/>
                                            </p:tgtEl>
                                            <p:attrNameLst>
                                              <p:attrName>ppt_h</p:attrName>
                                            </p:attrNameLst>
                                          </p:cBhvr>
                                          <p:tavLst>
                                            <p:tav tm="0">
                                              <p:val>
                                                <p:strVal val="#ppt_h"/>
                                              </p:val>
                                            </p:tav>
                                            <p:tav tm="100000">
                                              <p:val>
                                                <p:strVal val="#ppt_h"/>
                                              </p:val>
                                            </p:tav>
                                          </p:tavLst>
                                        </p:anim>
                                      </p:childTnLst>
                                    </p:cTn>
                                  </p:par>
                                  <p:par>
                                    <p:cTn id="60" presetID="22" presetClass="entr" presetSubtype="8"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5300"/>
                                </p:stCondLst>
                                <p:childTnLst>
                                  <p:par>
                                    <p:cTn id="64" presetID="16" presetClass="entr" presetSubtype="37"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Vertical)">
                                          <p:cBhvr>
                                            <p:cTn id="66" dur="500"/>
                                            <p:tgtEl>
                                              <p:spTgt spid="28"/>
                                            </p:tgtEl>
                                          </p:cBhvr>
                                        </p:animEffect>
                                      </p:childTnLst>
                                    </p:cTn>
                                  </p:par>
                                </p:childTnLst>
                              </p:cTn>
                            </p:par>
                            <p:par>
                              <p:cTn id="67" fill="hold">
                                <p:stCondLst>
                                  <p:cond delay="5800"/>
                                </p:stCondLst>
                                <p:childTnLst>
                                  <p:par>
                                    <p:cTn id="68" presetID="22" presetClass="entr" presetSubtype="2"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right)">
                                          <p:cBhvr>
                                            <p:cTn id="70" dur="500"/>
                                            <p:tgtEl>
                                              <p:spTgt spid="32"/>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500"/>
                                            <p:tgtEl>
                                              <p:spTgt spid="33"/>
                                            </p:tgtEl>
                                          </p:cBhvr>
                                        </p:animEffect>
                                      </p:childTnLst>
                                    </p:cTn>
                                  </p:par>
                                </p:childTnLst>
                              </p:cTn>
                            </p:par>
                            <p:par>
                              <p:cTn id="74" fill="hold">
                                <p:stCondLst>
                                  <p:cond delay="6300"/>
                                </p:stCondLst>
                                <p:childTnLst>
                                  <p:par>
                                    <p:cTn id="75" presetID="22" presetClass="entr" presetSubtype="1"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animBg="1"/>
          <p:bldP spid="13" grpId="0" animBg="1"/>
          <p:bldP spid="32" grpId="0" animBg="1"/>
          <p:bldP spid="3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 presetClass="entr" presetSubtype="4" accel="6000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accel="60000" fill="hold" grpId="0" nodeType="withEffect">
                                      <p:stCondLst>
                                        <p:cond delay="3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800"/>
                                </p:stCondLst>
                                <p:childTnLst>
                                  <p:par>
                                    <p:cTn id="30" presetID="53" presetClass="entr" presetSubtype="16"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par>
                              <p:cTn id="35" fill="hold">
                                <p:stCondLst>
                                  <p:cond delay="3300"/>
                                </p:stCondLst>
                                <p:childTnLst>
                                  <p:par>
                                    <p:cTn id="36" presetID="45"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anim calcmode="lin" valueType="num">
                                          <p:cBhvr>
                                            <p:cTn id="39" dur="500" fill="hold"/>
                                            <p:tgtEl>
                                              <p:spTgt spid="43"/>
                                            </p:tgtEl>
                                            <p:attrNameLst>
                                              <p:attrName>ppt_w</p:attrName>
                                            </p:attrNameLst>
                                          </p:cBhvr>
                                          <p:tavLst>
                                            <p:tav tm="0" fmla="#ppt_w*sin(2.5*pi*$)">
                                              <p:val>
                                                <p:fltVal val="0"/>
                                              </p:val>
                                            </p:tav>
                                            <p:tav tm="100000">
                                              <p:val>
                                                <p:fltVal val="1"/>
                                              </p:val>
                                            </p:tav>
                                          </p:tavLst>
                                        </p:anim>
                                        <p:anim calcmode="lin" valueType="num">
                                          <p:cBhvr>
                                            <p:cTn id="40" dur="500" fill="hold"/>
                                            <p:tgtEl>
                                              <p:spTgt spid="43"/>
                                            </p:tgtEl>
                                            <p:attrNameLst>
                                              <p:attrName>ppt_h</p:attrName>
                                            </p:attrNameLst>
                                          </p:cBhvr>
                                          <p:tavLst>
                                            <p:tav tm="0">
                                              <p:val>
                                                <p:strVal val="#ppt_h"/>
                                              </p:val>
                                            </p:tav>
                                            <p:tav tm="100000">
                                              <p:val>
                                                <p:strVal val="#ppt_h"/>
                                              </p:val>
                                            </p:tav>
                                          </p:tavLst>
                                        </p:anim>
                                      </p:childTnLst>
                                    </p:cTn>
                                  </p:par>
                                  <p:par>
                                    <p:cTn id="41" presetID="22" presetClass="entr" presetSubtype="8"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3800"/>
                                </p:stCondLst>
                                <p:childTnLst>
                                  <p:par>
                                    <p:cTn id="45" presetID="16" presetClass="entr" presetSubtype="37"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outVertical)">
                                          <p:cBhvr>
                                            <p:cTn id="47" dur="500"/>
                                            <p:tgtEl>
                                              <p:spTgt spid="19"/>
                                            </p:tgtEl>
                                          </p:cBhvr>
                                        </p:animEffect>
                                      </p:childTnLst>
                                    </p:cTn>
                                  </p:par>
                                </p:childTnLst>
                              </p:cTn>
                            </p:par>
                            <p:par>
                              <p:cTn id="48" fill="hold">
                                <p:stCondLst>
                                  <p:cond delay="4300"/>
                                </p:stCondLst>
                                <p:childTnLst>
                                  <p:par>
                                    <p:cTn id="49" presetID="53" presetClass="entr" presetSubtype="16"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par>
                              <p:cTn id="54" fill="hold">
                                <p:stCondLst>
                                  <p:cond delay="4800"/>
                                </p:stCondLst>
                                <p:childTnLst>
                                  <p:par>
                                    <p:cTn id="55" presetID="45"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anim calcmode="lin" valueType="num">
                                          <p:cBhvr>
                                            <p:cTn id="58" dur="500" fill="hold"/>
                                            <p:tgtEl>
                                              <p:spTgt spid="37"/>
                                            </p:tgtEl>
                                            <p:attrNameLst>
                                              <p:attrName>ppt_w</p:attrName>
                                            </p:attrNameLst>
                                          </p:cBhvr>
                                          <p:tavLst>
                                            <p:tav tm="0" fmla="#ppt_w*sin(2.5*pi*$)">
                                              <p:val>
                                                <p:fltVal val="0"/>
                                              </p:val>
                                            </p:tav>
                                            <p:tav tm="100000">
                                              <p:val>
                                                <p:fltVal val="1"/>
                                              </p:val>
                                            </p:tav>
                                          </p:tavLst>
                                        </p:anim>
                                        <p:anim calcmode="lin" valueType="num">
                                          <p:cBhvr>
                                            <p:cTn id="59" dur="500" fill="hold"/>
                                            <p:tgtEl>
                                              <p:spTgt spid="37"/>
                                            </p:tgtEl>
                                            <p:attrNameLst>
                                              <p:attrName>ppt_h</p:attrName>
                                            </p:attrNameLst>
                                          </p:cBhvr>
                                          <p:tavLst>
                                            <p:tav tm="0">
                                              <p:val>
                                                <p:strVal val="#ppt_h"/>
                                              </p:val>
                                            </p:tav>
                                            <p:tav tm="100000">
                                              <p:val>
                                                <p:strVal val="#ppt_h"/>
                                              </p:val>
                                            </p:tav>
                                          </p:tavLst>
                                        </p:anim>
                                      </p:childTnLst>
                                    </p:cTn>
                                  </p:par>
                                  <p:par>
                                    <p:cTn id="60" presetID="22" presetClass="entr" presetSubtype="8"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5300"/>
                                </p:stCondLst>
                                <p:childTnLst>
                                  <p:par>
                                    <p:cTn id="64" presetID="16" presetClass="entr" presetSubtype="37"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Vertical)">
                                          <p:cBhvr>
                                            <p:cTn id="66" dur="500"/>
                                            <p:tgtEl>
                                              <p:spTgt spid="28"/>
                                            </p:tgtEl>
                                          </p:cBhvr>
                                        </p:animEffect>
                                      </p:childTnLst>
                                    </p:cTn>
                                  </p:par>
                                </p:childTnLst>
                              </p:cTn>
                            </p:par>
                            <p:par>
                              <p:cTn id="67" fill="hold">
                                <p:stCondLst>
                                  <p:cond delay="5800"/>
                                </p:stCondLst>
                                <p:childTnLst>
                                  <p:par>
                                    <p:cTn id="68" presetID="22" presetClass="entr" presetSubtype="2"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right)">
                                          <p:cBhvr>
                                            <p:cTn id="70" dur="500"/>
                                            <p:tgtEl>
                                              <p:spTgt spid="32"/>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500"/>
                                            <p:tgtEl>
                                              <p:spTgt spid="33"/>
                                            </p:tgtEl>
                                          </p:cBhvr>
                                        </p:animEffect>
                                      </p:childTnLst>
                                    </p:cTn>
                                  </p:par>
                                </p:childTnLst>
                              </p:cTn>
                            </p:par>
                            <p:par>
                              <p:cTn id="74" fill="hold">
                                <p:stCondLst>
                                  <p:cond delay="6300"/>
                                </p:stCondLst>
                                <p:childTnLst>
                                  <p:par>
                                    <p:cTn id="75" presetID="22" presetClass="entr" presetSubtype="1"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animBg="1"/>
          <p:bldP spid="13" grpId="0" animBg="1"/>
          <p:bldP spid="32" grpId="0" animBg="1"/>
          <p:bldP spid="33"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99274" y="1356974"/>
            <a:ext cx="1506792" cy="1506792"/>
            <a:chOff x="3481448" y="2338049"/>
            <a:chExt cx="2181104" cy="2181104"/>
          </a:xfrm>
        </p:grpSpPr>
        <p:grpSp>
          <p:nvGrpSpPr>
            <p:cNvPr id="13" name="组合 12"/>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0F15B"/>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0F15B"/>
                  </a:solidFill>
                  <a:effectLst/>
                  <a:uLnTx/>
                  <a:uFillTx/>
                  <a:latin typeface="Calibri" panose="020F0502020204030204"/>
                  <a:ea typeface="宋体" panose="02010600030101010101" pitchFamily="2" charset="-122"/>
                  <a:cs typeface="+mn-cs"/>
                </a:endParaRPr>
              </a:p>
            </p:txBody>
          </p:sp>
        </p:grpSp>
        <p:sp>
          <p:nvSpPr>
            <p:cNvPr id="14" name="TextBox 55"/>
            <p:cNvSpPr txBox="1"/>
            <p:nvPr/>
          </p:nvSpPr>
          <p:spPr>
            <a:xfrm>
              <a:off x="3859414" y="3125467"/>
              <a:ext cx="1425173"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40F15B"/>
                  </a:solidFill>
                  <a:effectLst/>
                  <a:uLnTx/>
                  <a:uFillTx/>
                  <a:latin typeface="方正兰亭细黑_GBK" pitchFamily="2" charset="-122"/>
                  <a:ea typeface="方正兰亭细黑_GBK" pitchFamily="2" charset="-122"/>
                </a:rPr>
                <a:t>方案</a:t>
              </a:r>
              <a:r>
                <a:rPr kumimoji="0" lang="en-US" altLang="zh-CN" sz="2000" b="0" i="0" u="none" strike="noStrike" kern="0" cap="none" spc="0" normalizeH="0" baseline="0" noProof="0" dirty="0" smtClean="0">
                  <a:ln>
                    <a:noFill/>
                  </a:ln>
                  <a:solidFill>
                    <a:srgbClr val="40F15B"/>
                  </a:solidFill>
                  <a:effectLst/>
                  <a:uLnTx/>
                  <a:uFillTx/>
                  <a:latin typeface="方正兰亭细黑_GBK" pitchFamily="2" charset="-122"/>
                  <a:ea typeface="方正兰亭细黑_GBK" pitchFamily="2" charset="-122"/>
                </a:rPr>
                <a:t>01</a:t>
              </a:r>
              <a:endParaRPr kumimoji="0" lang="zh-CN" altLang="en-US" sz="2000" b="0" i="0" u="none" strike="noStrike" kern="0" cap="none" spc="0" normalizeH="0" baseline="0" noProof="0" dirty="0">
                <a:ln>
                  <a:noFill/>
                </a:ln>
                <a:solidFill>
                  <a:srgbClr val="40F15B"/>
                </a:solidFill>
                <a:effectLst/>
                <a:uLnTx/>
                <a:uFillTx/>
                <a:latin typeface="方正兰亭细黑_GBK" pitchFamily="2" charset="-122"/>
                <a:ea typeface="方正兰亭细黑_GBK" pitchFamily="2" charset="-122"/>
              </a:endParaRPr>
            </a:p>
          </p:txBody>
        </p:sp>
      </p:grpSp>
      <p:sp>
        <p:nvSpPr>
          <p:cNvPr id="17" name="矩形 16"/>
          <p:cNvSpPr/>
          <p:nvPr/>
        </p:nvSpPr>
        <p:spPr>
          <a:xfrm>
            <a:off x="569066"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请在这里输入您的</a:t>
            </a: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文字；请在这里输入您的文字</a:t>
            </a: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请在这里输入您的文字</a:t>
            </a: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；请</a:t>
            </a: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在这里输入您的</a:t>
            </a: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文字。</a:t>
            </a: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202992" y="3181525"/>
            <a:ext cx="473766" cy="477588"/>
            <a:chOff x="3041651" y="3326606"/>
            <a:chExt cx="631825" cy="636588"/>
          </a:xfrm>
        </p:grpSpPr>
        <p:sp>
          <p:nvSpPr>
            <p:cNvPr id="19" name="Oval 9"/>
            <p:cNvSpPr>
              <a:spLocks noChangeArrowheads="1"/>
            </p:cNvSpPr>
            <p:nvPr/>
          </p:nvSpPr>
          <p:spPr bwMode="auto">
            <a:xfrm>
              <a:off x="3041651" y="3326606"/>
              <a:ext cx="631825" cy="636588"/>
            </a:xfrm>
            <a:prstGeom prst="ellipse">
              <a:avLst/>
            </a:prstGeom>
            <a:solidFill>
              <a:srgbClr val="40F15B"/>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20"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21"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grpSp>
        <p:nvGrpSpPr>
          <p:cNvPr id="22" name="组合 21"/>
          <p:cNvGrpSpPr/>
          <p:nvPr/>
        </p:nvGrpSpPr>
        <p:grpSpPr>
          <a:xfrm>
            <a:off x="2837402" y="1356974"/>
            <a:ext cx="1506792" cy="1506792"/>
            <a:chOff x="3481448" y="2338049"/>
            <a:chExt cx="2181104" cy="2181104"/>
          </a:xfrm>
        </p:grpSpPr>
        <p:grpSp>
          <p:nvGrpSpPr>
            <p:cNvPr id="23" name="组合 22"/>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0F15B"/>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0F15B"/>
                  </a:solidFill>
                  <a:effectLst/>
                  <a:uLnTx/>
                  <a:uFillTx/>
                  <a:latin typeface="Calibri" panose="020F0502020204030204"/>
                  <a:ea typeface="宋体" panose="02010600030101010101" pitchFamily="2" charset="-122"/>
                  <a:cs typeface="+mn-cs"/>
                </a:endParaRPr>
              </a:p>
            </p:txBody>
          </p:sp>
        </p:grpSp>
        <p:sp>
          <p:nvSpPr>
            <p:cNvPr id="24" name="TextBox 65"/>
            <p:cNvSpPr txBox="1"/>
            <p:nvPr/>
          </p:nvSpPr>
          <p:spPr>
            <a:xfrm>
              <a:off x="3837372" y="3125467"/>
              <a:ext cx="138108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40F15B"/>
                  </a:solidFill>
                  <a:effectLst/>
                  <a:uLnTx/>
                  <a:uFillTx/>
                  <a:latin typeface="方正兰亭细黑_GBK" pitchFamily="2" charset="-122"/>
                  <a:ea typeface="方正兰亭细黑_GBK" pitchFamily="2" charset="-122"/>
                </a:rPr>
                <a:t>方案</a:t>
              </a:r>
              <a:r>
                <a:rPr kumimoji="0" lang="en-US" altLang="zh-CN" sz="2000" b="0" i="0" u="none" strike="noStrike" kern="0" cap="none" spc="0" normalizeH="0" baseline="0" noProof="0" dirty="0" smtClean="0">
                  <a:ln>
                    <a:noFill/>
                  </a:ln>
                  <a:solidFill>
                    <a:srgbClr val="40F15B"/>
                  </a:solidFill>
                  <a:effectLst/>
                  <a:uLnTx/>
                  <a:uFillTx/>
                  <a:latin typeface="方正兰亭细黑_GBK" pitchFamily="2" charset="-122"/>
                  <a:ea typeface="方正兰亭细黑_GBK" pitchFamily="2" charset="-122"/>
                </a:rPr>
                <a:t>02</a:t>
              </a:r>
              <a:endParaRPr kumimoji="0" lang="zh-CN" altLang="en-US" sz="2000" b="0" i="0" u="none" strike="noStrike" kern="0" cap="none" spc="0" normalizeH="0" baseline="0" noProof="0" dirty="0">
                <a:ln>
                  <a:noFill/>
                </a:ln>
                <a:solidFill>
                  <a:srgbClr val="40F15B"/>
                </a:solidFill>
                <a:effectLst/>
                <a:uLnTx/>
                <a:uFillTx/>
                <a:latin typeface="方正兰亭细黑_GBK" pitchFamily="2" charset="-122"/>
                <a:ea typeface="方正兰亭细黑_GBK" pitchFamily="2" charset="-122"/>
              </a:endParaRPr>
            </a:p>
          </p:txBody>
        </p:sp>
      </p:grpSp>
      <p:sp>
        <p:nvSpPr>
          <p:cNvPr id="27" name="矩形 26"/>
          <p:cNvSpPr/>
          <p:nvPr/>
        </p:nvSpPr>
        <p:spPr>
          <a:xfrm>
            <a:off x="2776985"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请在这里输入您的</a:t>
            </a: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文字；请在这里输入您的文字</a:t>
            </a: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请在这里输入您的文字</a:t>
            </a: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；请</a:t>
            </a: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在这里输入您的</a:t>
            </a: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文字。</a:t>
            </a: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438192" y="3181525"/>
            <a:ext cx="473766" cy="477588"/>
            <a:chOff x="3041651" y="3326606"/>
            <a:chExt cx="631825" cy="636588"/>
          </a:xfrm>
        </p:grpSpPr>
        <p:sp>
          <p:nvSpPr>
            <p:cNvPr id="29" name="Oval 9"/>
            <p:cNvSpPr>
              <a:spLocks noChangeArrowheads="1"/>
            </p:cNvSpPr>
            <p:nvPr/>
          </p:nvSpPr>
          <p:spPr bwMode="auto">
            <a:xfrm>
              <a:off x="3041651" y="3326606"/>
              <a:ext cx="631825" cy="636588"/>
            </a:xfrm>
            <a:prstGeom prst="ellipse">
              <a:avLst/>
            </a:prstGeom>
            <a:solidFill>
              <a:srgbClr val="40F15B"/>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30"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31"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grpSp>
        <p:nvGrpSpPr>
          <p:cNvPr id="32" name="组合 31"/>
          <p:cNvGrpSpPr/>
          <p:nvPr/>
        </p:nvGrpSpPr>
        <p:grpSpPr>
          <a:xfrm>
            <a:off x="5029994" y="1356974"/>
            <a:ext cx="1506792" cy="1506792"/>
            <a:chOff x="3481448" y="2338049"/>
            <a:chExt cx="2181104" cy="2181104"/>
          </a:xfrm>
        </p:grpSpPr>
        <p:grpSp>
          <p:nvGrpSpPr>
            <p:cNvPr id="33" name="组合 32"/>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0F15B"/>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0F15B"/>
                  </a:solidFill>
                  <a:effectLst/>
                  <a:uLnTx/>
                  <a:uFillTx/>
                  <a:latin typeface="Calibri" panose="020F0502020204030204"/>
                  <a:ea typeface="宋体" panose="02010600030101010101" pitchFamily="2" charset="-122"/>
                  <a:cs typeface="+mn-cs"/>
                </a:endParaRPr>
              </a:p>
            </p:txBody>
          </p:sp>
        </p:grpSp>
        <p:sp>
          <p:nvSpPr>
            <p:cNvPr id="34" name="TextBox 75"/>
            <p:cNvSpPr txBox="1"/>
            <p:nvPr/>
          </p:nvSpPr>
          <p:spPr>
            <a:xfrm>
              <a:off x="3836211" y="3125467"/>
              <a:ext cx="138108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40F15B"/>
                  </a:solidFill>
                  <a:effectLst/>
                  <a:uLnTx/>
                  <a:uFillTx/>
                  <a:latin typeface="方正兰亭细黑_GBK" pitchFamily="2" charset="-122"/>
                  <a:ea typeface="方正兰亭细黑_GBK" pitchFamily="2" charset="-122"/>
                </a:rPr>
                <a:t>方案</a:t>
              </a:r>
              <a:r>
                <a:rPr kumimoji="0" lang="en-US" altLang="zh-CN" sz="2000" b="0" i="0" u="none" strike="noStrike" kern="0" cap="none" spc="0" normalizeH="0" baseline="0" noProof="0" dirty="0" smtClean="0">
                  <a:ln>
                    <a:noFill/>
                  </a:ln>
                  <a:solidFill>
                    <a:srgbClr val="40F15B"/>
                  </a:solidFill>
                  <a:effectLst/>
                  <a:uLnTx/>
                  <a:uFillTx/>
                  <a:latin typeface="方正兰亭细黑_GBK" pitchFamily="2" charset="-122"/>
                  <a:ea typeface="方正兰亭细黑_GBK" pitchFamily="2" charset="-122"/>
                </a:rPr>
                <a:t>03</a:t>
              </a:r>
              <a:endParaRPr kumimoji="0" lang="zh-CN" altLang="en-US" sz="2000" b="0" i="0" u="none" strike="noStrike" kern="0" cap="none" spc="0" normalizeH="0" baseline="0" noProof="0" dirty="0">
                <a:ln>
                  <a:noFill/>
                </a:ln>
                <a:solidFill>
                  <a:srgbClr val="40F15B"/>
                </a:solidFill>
                <a:effectLst/>
                <a:uLnTx/>
                <a:uFillTx/>
                <a:latin typeface="方正兰亭细黑_GBK" pitchFamily="2" charset="-122"/>
                <a:ea typeface="方正兰亭细黑_GBK" pitchFamily="2" charset="-122"/>
              </a:endParaRPr>
            </a:p>
          </p:txBody>
        </p:sp>
      </p:grpSp>
      <p:sp>
        <p:nvSpPr>
          <p:cNvPr id="37" name="矩形 36"/>
          <p:cNvSpPr/>
          <p:nvPr/>
        </p:nvSpPr>
        <p:spPr>
          <a:xfrm>
            <a:off x="4953794"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请在这里输入您的</a:t>
            </a: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文字；请在这里输入您的文字</a:t>
            </a: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请在这里输入您的文字</a:t>
            </a: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；请</a:t>
            </a: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在这里输入您的</a:t>
            </a: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文字。</a:t>
            </a: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38" name="组合 37"/>
          <p:cNvGrpSpPr/>
          <p:nvPr/>
        </p:nvGrpSpPr>
        <p:grpSpPr>
          <a:xfrm>
            <a:off x="6601843" y="3181525"/>
            <a:ext cx="473766" cy="477588"/>
            <a:chOff x="3041651" y="3326606"/>
            <a:chExt cx="631825" cy="636588"/>
          </a:xfrm>
        </p:grpSpPr>
        <p:sp>
          <p:nvSpPr>
            <p:cNvPr id="39" name="Oval 9"/>
            <p:cNvSpPr>
              <a:spLocks noChangeArrowheads="1"/>
            </p:cNvSpPr>
            <p:nvPr/>
          </p:nvSpPr>
          <p:spPr bwMode="auto">
            <a:xfrm>
              <a:off x="3041651" y="3326606"/>
              <a:ext cx="631825" cy="636588"/>
            </a:xfrm>
            <a:prstGeom prst="ellipse">
              <a:avLst/>
            </a:prstGeom>
            <a:solidFill>
              <a:srgbClr val="40F15B"/>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0"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1"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grpSp>
        <p:nvGrpSpPr>
          <p:cNvPr id="42" name="组合 41"/>
          <p:cNvGrpSpPr/>
          <p:nvPr/>
        </p:nvGrpSpPr>
        <p:grpSpPr>
          <a:xfrm>
            <a:off x="7103492" y="1356974"/>
            <a:ext cx="1506792" cy="1506792"/>
            <a:chOff x="3481448" y="2338049"/>
            <a:chExt cx="2181104" cy="2181104"/>
          </a:xfrm>
        </p:grpSpPr>
        <p:grpSp>
          <p:nvGrpSpPr>
            <p:cNvPr id="43" name="组合 42"/>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0F15B"/>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0F15B"/>
                  </a:solidFill>
                  <a:effectLst/>
                  <a:uLnTx/>
                  <a:uFillTx/>
                  <a:latin typeface="Calibri" panose="020F0502020204030204"/>
                  <a:ea typeface="宋体" panose="02010600030101010101" pitchFamily="2" charset="-122"/>
                  <a:cs typeface="+mn-cs"/>
                </a:endParaRPr>
              </a:p>
            </p:txBody>
          </p:sp>
        </p:grpSp>
        <p:sp>
          <p:nvSpPr>
            <p:cNvPr id="44" name="TextBox 85"/>
            <p:cNvSpPr txBox="1"/>
            <p:nvPr/>
          </p:nvSpPr>
          <p:spPr>
            <a:xfrm>
              <a:off x="3835051" y="3125467"/>
              <a:ext cx="138108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40F15B"/>
                  </a:solidFill>
                  <a:effectLst/>
                  <a:uLnTx/>
                  <a:uFillTx/>
                  <a:latin typeface="方正兰亭细黑_GBK" pitchFamily="2" charset="-122"/>
                  <a:ea typeface="方正兰亭细黑_GBK" pitchFamily="2" charset="-122"/>
                </a:rPr>
                <a:t>方案</a:t>
              </a:r>
              <a:r>
                <a:rPr kumimoji="0" lang="en-US" altLang="zh-CN" sz="2000" b="0" i="0" u="none" strike="noStrike" kern="0" cap="none" spc="0" normalizeH="0" baseline="0" noProof="0" dirty="0" smtClean="0">
                  <a:ln>
                    <a:noFill/>
                  </a:ln>
                  <a:solidFill>
                    <a:srgbClr val="40F15B"/>
                  </a:solidFill>
                  <a:effectLst/>
                  <a:uLnTx/>
                  <a:uFillTx/>
                  <a:latin typeface="方正兰亭细黑_GBK" pitchFamily="2" charset="-122"/>
                  <a:ea typeface="方正兰亭细黑_GBK" pitchFamily="2" charset="-122"/>
                </a:rPr>
                <a:t>04</a:t>
              </a:r>
              <a:endParaRPr kumimoji="0" lang="zh-CN" altLang="en-US" sz="2000" b="0" i="0" u="none" strike="noStrike" kern="0" cap="none" spc="0" normalizeH="0" baseline="0" noProof="0" dirty="0">
                <a:ln>
                  <a:noFill/>
                </a:ln>
                <a:solidFill>
                  <a:srgbClr val="40F15B"/>
                </a:solidFill>
                <a:effectLst/>
                <a:uLnTx/>
                <a:uFillTx/>
                <a:latin typeface="方正兰亭细黑_GBK" pitchFamily="2" charset="-122"/>
                <a:ea typeface="方正兰亭细黑_GBK" pitchFamily="2" charset="-122"/>
              </a:endParaRPr>
            </a:p>
          </p:txBody>
        </p:sp>
      </p:grpSp>
      <p:sp>
        <p:nvSpPr>
          <p:cNvPr id="47" name="矩形 46"/>
          <p:cNvSpPr/>
          <p:nvPr/>
        </p:nvSpPr>
        <p:spPr>
          <a:xfrm>
            <a:off x="7143203"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请在这里输入您的</a:t>
            </a: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文字；请在这里输入您的文字</a:t>
            </a: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请在这里输入您的文字</a:t>
            </a: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；请</a:t>
            </a: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在这里输入您的</a:t>
            </a: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文字。</a:t>
            </a: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 presetClass="entr" presetSubtype="1" fill="hold" nodeType="afterEffect" p14:presetBounceEnd="4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40000">
                                          <p:cBhvr additive="base">
                                            <p:cTn id="23"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28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par>
                              <p:cTn id="29" fill="hold">
                                <p:stCondLst>
                                  <p:cond delay="3300"/>
                                </p:stCondLst>
                                <p:childTnLst>
                                  <p:par>
                                    <p:cTn id="30" presetID="2" presetClass="entr" presetSubtype="8" fill="hold" nodeType="afterEffect" p14:presetBounceEnd="4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40000">
                                          <p:cBhvr additive="base">
                                            <p:cTn id="32" dur="50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800"/>
                                </p:stCondLst>
                                <p:childTnLst>
                                  <p:par>
                                    <p:cTn id="35" presetID="2" presetClass="entr" presetSubtype="1" fill="hold" nodeType="afterEffect" p14:presetBounceEnd="40000">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14:bounceEnd="40000">
                                          <p:cBhvr additive="base">
                                            <p:cTn id="37"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4300"/>
                                </p:stCondLst>
                                <p:childTnLst>
                                  <p:par>
                                    <p:cTn id="40" presetID="22" presetClass="entr" presetSubtype="1"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500"/>
                                            <p:tgtEl>
                                              <p:spTgt spid="27"/>
                                            </p:tgtEl>
                                          </p:cBhvr>
                                        </p:animEffect>
                                      </p:childTnLst>
                                    </p:cTn>
                                  </p:par>
                                </p:childTnLst>
                              </p:cTn>
                            </p:par>
                            <p:par>
                              <p:cTn id="43" fill="hold">
                                <p:stCondLst>
                                  <p:cond delay="4800"/>
                                </p:stCondLst>
                                <p:childTnLst>
                                  <p:par>
                                    <p:cTn id="44" presetID="2" presetClass="entr" presetSubtype="8" fill="hold" nodeType="afterEffect" p14:presetBounceEnd="40000">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14:bounceEnd="40000">
                                          <p:cBhvr additive="base">
                                            <p:cTn id="46" dur="500" fill="hold"/>
                                            <p:tgtEl>
                                              <p:spTgt spid="28"/>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28"/>
                                            </p:tgtEl>
                                            <p:attrNameLst>
                                              <p:attrName>ppt_y</p:attrName>
                                            </p:attrNameLst>
                                          </p:cBhvr>
                                          <p:tavLst>
                                            <p:tav tm="0">
                                              <p:val>
                                                <p:strVal val="#ppt_y"/>
                                              </p:val>
                                            </p:tav>
                                            <p:tav tm="100000">
                                              <p:val>
                                                <p:strVal val="#ppt_y"/>
                                              </p:val>
                                            </p:tav>
                                          </p:tavLst>
                                        </p:anim>
                                      </p:childTnLst>
                                    </p:cTn>
                                  </p:par>
                                </p:childTnLst>
                              </p:cTn>
                            </p:par>
                            <p:par>
                              <p:cTn id="48" fill="hold">
                                <p:stCondLst>
                                  <p:cond delay="5300"/>
                                </p:stCondLst>
                                <p:childTnLst>
                                  <p:par>
                                    <p:cTn id="49" presetID="2" presetClass="entr" presetSubtype="1" fill="hold" nodeType="afterEffect" p14:presetBounceEnd="4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4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5800"/>
                                </p:stCondLst>
                                <p:childTnLst>
                                  <p:par>
                                    <p:cTn id="54" presetID="22" presetClass="entr" presetSubtype="1"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childTnLst>
                              </p:cTn>
                            </p:par>
                            <p:par>
                              <p:cTn id="57" fill="hold">
                                <p:stCondLst>
                                  <p:cond delay="6300"/>
                                </p:stCondLst>
                                <p:childTnLst>
                                  <p:par>
                                    <p:cTn id="58" presetID="2" presetClass="entr" presetSubtype="8" fill="hold" nodeType="afterEffect" p14:presetBounceEnd="40000">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14:bounceEnd="40000">
                                          <p:cBhvr additive="base">
                                            <p:cTn id="60" dur="50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61" dur="500" fill="hold"/>
                                            <p:tgtEl>
                                              <p:spTgt spid="38"/>
                                            </p:tgtEl>
                                            <p:attrNameLst>
                                              <p:attrName>ppt_y</p:attrName>
                                            </p:attrNameLst>
                                          </p:cBhvr>
                                          <p:tavLst>
                                            <p:tav tm="0">
                                              <p:val>
                                                <p:strVal val="#ppt_y"/>
                                              </p:val>
                                            </p:tav>
                                            <p:tav tm="100000">
                                              <p:val>
                                                <p:strVal val="#ppt_y"/>
                                              </p:val>
                                            </p:tav>
                                          </p:tavLst>
                                        </p:anim>
                                      </p:childTnLst>
                                    </p:cTn>
                                  </p:par>
                                </p:childTnLst>
                              </p:cTn>
                            </p:par>
                            <p:par>
                              <p:cTn id="62" fill="hold">
                                <p:stCondLst>
                                  <p:cond delay="6800"/>
                                </p:stCondLst>
                                <p:childTnLst>
                                  <p:par>
                                    <p:cTn id="63" presetID="2" presetClass="entr" presetSubtype="1" fill="hold" nodeType="afterEffect" p14:presetBounceEnd="40000">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14:bounceEnd="40000">
                                          <p:cBhvr additive="base">
                                            <p:cTn id="65" dur="500" fill="hold"/>
                                            <p:tgtEl>
                                              <p:spTgt spid="42"/>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42"/>
                                            </p:tgtEl>
                                            <p:attrNameLst>
                                              <p:attrName>ppt_y</p:attrName>
                                            </p:attrNameLst>
                                          </p:cBhvr>
                                          <p:tavLst>
                                            <p:tav tm="0">
                                              <p:val>
                                                <p:strVal val="0-#ppt_h/2"/>
                                              </p:val>
                                            </p:tav>
                                            <p:tav tm="100000">
                                              <p:val>
                                                <p:strVal val="#ppt_y"/>
                                              </p:val>
                                            </p:tav>
                                          </p:tavLst>
                                        </p:anim>
                                      </p:childTnLst>
                                    </p:cTn>
                                  </p:par>
                                </p:childTnLst>
                              </p:cTn>
                            </p:par>
                            <p:par>
                              <p:cTn id="67" fill="hold">
                                <p:stCondLst>
                                  <p:cond delay="7300"/>
                                </p:stCondLst>
                                <p:childTnLst>
                                  <p:par>
                                    <p:cTn id="68" presetID="22" presetClass="entr" presetSubtype="1"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7" grpId="0"/>
          <p:bldP spid="27" grpId="0"/>
          <p:bldP spid="37" grpId="0"/>
          <p:bldP spid="4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28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par>
                              <p:cTn id="29" fill="hold">
                                <p:stCondLst>
                                  <p:cond delay="3300"/>
                                </p:stCondLst>
                                <p:childTnLst>
                                  <p:par>
                                    <p:cTn id="30" presetID="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800"/>
                                </p:stCondLst>
                                <p:childTnLst>
                                  <p:par>
                                    <p:cTn id="35" presetID="2"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4300"/>
                                </p:stCondLst>
                                <p:childTnLst>
                                  <p:par>
                                    <p:cTn id="40" presetID="22" presetClass="entr" presetSubtype="1"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500"/>
                                            <p:tgtEl>
                                              <p:spTgt spid="27"/>
                                            </p:tgtEl>
                                          </p:cBhvr>
                                        </p:animEffect>
                                      </p:childTnLst>
                                    </p:cTn>
                                  </p:par>
                                </p:childTnLst>
                              </p:cTn>
                            </p:par>
                            <p:par>
                              <p:cTn id="43" fill="hold">
                                <p:stCondLst>
                                  <p:cond delay="4800"/>
                                </p:stCondLst>
                                <p:childTnLst>
                                  <p:par>
                                    <p:cTn id="44" presetID="2" presetClass="entr" presetSubtype="8"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0-#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childTnLst>
                              </p:cTn>
                            </p:par>
                            <p:par>
                              <p:cTn id="48" fill="hold">
                                <p:stCondLst>
                                  <p:cond delay="5300"/>
                                </p:stCondLst>
                                <p:childTnLst>
                                  <p:par>
                                    <p:cTn id="49" presetID="2" presetClass="entr" presetSubtype="1"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5800"/>
                                </p:stCondLst>
                                <p:childTnLst>
                                  <p:par>
                                    <p:cTn id="54" presetID="22" presetClass="entr" presetSubtype="1"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childTnLst>
                              </p:cTn>
                            </p:par>
                            <p:par>
                              <p:cTn id="57" fill="hold">
                                <p:stCondLst>
                                  <p:cond delay="6300"/>
                                </p:stCondLst>
                                <p:childTnLst>
                                  <p:par>
                                    <p:cTn id="58" presetID="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0-#ppt_w/2"/>
                                              </p:val>
                                            </p:tav>
                                            <p:tav tm="100000">
                                              <p:val>
                                                <p:strVal val="#ppt_x"/>
                                              </p:val>
                                            </p:tav>
                                          </p:tavLst>
                                        </p:anim>
                                        <p:anim calcmode="lin" valueType="num">
                                          <p:cBhvr additive="base">
                                            <p:cTn id="61" dur="500" fill="hold"/>
                                            <p:tgtEl>
                                              <p:spTgt spid="38"/>
                                            </p:tgtEl>
                                            <p:attrNameLst>
                                              <p:attrName>ppt_y</p:attrName>
                                            </p:attrNameLst>
                                          </p:cBhvr>
                                          <p:tavLst>
                                            <p:tav tm="0">
                                              <p:val>
                                                <p:strVal val="#ppt_y"/>
                                              </p:val>
                                            </p:tav>
                                            <p:tav tm="100000">
                                              <p:val>
                                                <p:strVal val="#ppt_y"/>
                                              </p:val>
                                            </p:tav>
                                          </p:tavLst>
                                        </p:anim>
                                      </p:childTnLst>
                                    </p:cTn>
                                  </p:par>
                                </p:childTnLst>
                              </p:cTn>
                            </p:par>
                            <p:par>
                              <p:cTn id="62" fill="hold">
                                <p:stCondLst>
                                  <p:cond delay="6800"/>
                                </p:stCondLst>
                                <p:childTnLst>
                                  <p:par>
                                    <p:cTn id="63" presetID="2" presetClass="entr" presetSubtype="1"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0-#ppt_h/2"/>
                                              </p:val>
                                            </p:tav>
                                            <p:tav tm="100000">
                                              <p:val>
                                                <p:strVal val="#ppt_y"/>
                                              </p:val>
                                            </p:tav>
                                          </p:tavLst>
                                        </p:anim>
                                      </p:childTnLst>
                                    </p:cTn>
                                  </p:par>
                                </p:childTnLst>
                              </p:cTn>
                            </p:par>
                            <p:par>
                              <p:cTn id="67" fill="hold">
                                <p:stCondLst>
                                  <p:cond delay="7300"/>
                                </p:stCondLst>
                                <p:childTnLst>
                                  <p:par>
                                    <p:cTn id="68" presetID="22" presetClass="entr" presetSubtype="1"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7" grpId="0"/>
          <p:bldP spid="27" grpId="0"/>
          <p:bldP spid="37" grpId="0"/>
          <p:bldP spid="4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25254" y="2051072"/>
            <a:ext cx="9365507"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601085" y="1401445"/>
            <a:ext cx="1889125" cy="1299239"/>
            <a:chOff x="7414667" y="3750264"/>
            <a:chExt cx="871129" cy="871129"/>
          </a:xfrm>
        </p:grpSpPr>
        <p:sp>
          <p:nvSpPr>
            <p:cNvPr id="6" name="椭圆 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solidFill>
                  <a:srgbClr val="40F15B"/>
                </a:solidFill>
              </a:endParaRPr>
            </a:p>
          </p:txBody>
        </p:sp>
        <p:sp>
          <p:nvSpPr>
            <p:cNvPr id="7" name="文本框 6"/>
            <p:cNvSpPr txBox="1"/>
            <p:nvPr/>
          </p:nvSpPr>
          <p:spPr>
            <a:xfrm>
              <a:off x="7459591" y="3783891"/>
              <a:ext cx="792991" cy="803839"/>
            </a:xfrm>
            <a:prstGeom prst="rect">
              <a:avLst/>
            </a:prstGeom>
            <a:noFill/>
          </p:spPr>
          <p:txBody>
            <a:bodyPr wrap="square" rtlCol="0">
              <a:spAutoFit/>
            </a:bodyPr>
            <a:lstStyle/>
            <a:p>
              <a:pPr algn="ctr"/>
              <a:r>
                <a:rPr lang="en-US" altLang="zh-CN" sz="7200" dirty="0" smtClean="0">
                  <a:solidFill>
                    <a:srgbClr val="40F15B"/>
                  </a:solidFill>
                  <a:effectLst>
                    <a:innerShdw blurRad="63500" dist="38100" dir="13500000">
                      <a:prstClr val="black">
                        <a:alpha val="50000"/>
                      </a:prstClr>
                    </a:innerShdw>
                  </a:effectLst>
                  <a:latin typeface="Akzidenz-Grotesk BQ Condensed" pitchFamily="2" charset="0"/>
                  <a:ea typeface="方正大黑简体" pitchFamily="65" charset="-122"/>
                </a:rPr>
                <a:t>04</a:t>
              </a:r>
              <a:endParaRPr lang="zh-CN" altLang="en-US" sz="7200" dirty="0">
                <a:solidFill>
                  <a:srgbClr val="40F15B"/>
                </a:solidFill>
                <a:effectLst>
                  <a:innerShdw blurRad="63500" dist="38100" dir="13500000">
                    <a:prstClr val="black">
                      <a:alpha val="50000"/>
                    </a:prstClr>
                  </a:innerShdw>
                </a:effectLst>
                <a:latin typeface="Akzidenz-Grotesk BQ Condensed" pitchFamily="2" charset="0"/>
                <a:ea typeface="方正大黑简体" pitchFamily="65" charset="-122"/>
              </a:endParaRPr>
            </a:p>
          </p:txBody>
        </p:sp>
      </p:grpSp>
      <p:sp>
        <p:nvSpPr>
          <p:cNvPr id="8" name="文本框 7"/>
          <p:cNvSpPr txBox="1"/>
          <p:nvPr/>
        </p:nvSpPr>
        <p:spPr>
          <a:xfrm>
            <a:off x="3109808" y="2731433"/>
            <a:ext cx="2924385" cy="600164"/>
          </a:xfrm>
          <a:prstGeom prst="rect">
            <a:avLst/>
          </a:prstGeom>
          <a:noFill/>
        </p:spPr>
        <p:txBody>
          <a:bodyPr wrap="square" rtlCol="0">
            <a:spAutoFit/>
          </a:bodyPr>
          <a:lstStyle/>
          <a:p>
            <a:pPr algn="ctr"/>
            <a:r>
              <a:rPr lang="zh-CN" altLang="en-US" sz="3300" dirty="0">
                <a:solidFill>
                  <a:schemeClr val="bg1"/>
                </a:solidFill>
                <a:latin typeface="方正正中黑简体" pitchFamily="2" charset="-122"/>
                <a:ea typeface="方正正中黑简体" pitchFamily="2" charset="-122"/>
              </a:rPr>
              <a:t>此处输入标题</a:t>
            </a:r>
            <a:endParaRPr lang="zh-CN" altLang="en-US" sz="3300" dirty="0">
              <a:solidFill>
                <a:schemeClr val="bg1"/>
              </a:solidFill>
              <a:latin typeface="方正正中黑简体" pitchFamily="2" charset="-122"/>
              <a:ea typeface="方正正中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981380" y="1608938"/>
            <a:ext cx="2225441" cy="2625852"/>
            <a:chOff x="4832531" y="1500201"/>
            <a:chExt cx="2966869" cy="3501947"/>
          </a:xfrm>
        </p:grpSpPr>
        <p:sp>
          <p:nvSpPr>
            <p:cNvPr id="13"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任意多边形 13"/>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5" name="椭圆 14"/>
          <p:cNvSpPr/>
          <p:nvPr/>
        </p:nvSpPr>
        <p:spPr>
          <a:xfrm>
            <a:off x="938371" y="1306649"/>
            <a:ext cx="3102002" cy="3100880"/>
          </a:xfrm>
          <a:prstGeom prst="ellipse">
            <a:avLst/>
          </a:prstGeom>
          <a:solidFill>
            <a:schemeClr val="bg1">
              <a:lumMod val="85000"/>
            </a:schemeClr>
          </a:solidFill>
          <a:ln>
            <a:noFill/>
          </a:ln>
          <a:effectLst>
            <a:innerShdw blurRad="304800" dist="635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6" name="组合 15"/>
          <p:cNvGrpSpPr/>
          <p:nvPr/>
        </p:nvGrpSpPr>
        <p:grpSpPr>
          <a:xfrm>
            <a:off x="4774096" y="1608938"/>
            <a:ext cx="2225441" cy="2625852"/>
            <a:chOff x="4832531" y="1500201"/>
            <a:chExt cx="2966869" cy="3501947"/>
          </a:xfrm>
        </p:grpSpPr>
        <p:sp>
          <p:nvSpPr>
            <p:cNvPr id="17"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 name="任意多边形 17"/>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 name="组合 18"/>
          <p:cNvGrpSpPr/>
          <p:nvPr/>
        </p:nvGrpSpPr>
        <p:grpSpPr>
          <a:xfrm>
            <a:off x="3587377" y="1608938"/>
            <a:ext cx="2225441" cy="2625852"/>
            <a:chOff x="4832531" y="1500201"/>
            <a:chExt cx="2966869" cy="3501947"/>
          </a:xfrm>
        </p:grpSpPr>
        <p:sp>
          <p:nvSpPr>
            <p:cNvPr id="20"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任意多边形 20"/>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2" name="组合 21"/>
          <p:cNvGrpSpPr/>
          <p:nvPr/>
        </p:nvGrpSpPr>
        <p:grpSpPr>
          <a:xfrm>
            <a:off x="2371921" y="1608938"/>
            <a:ext cx="2225441" cy="2625852"/>
            <a:chOff x="4832531" y="1500201"/>
            <a:chExt cx="2966869" cy="3501947"/>
          </a:xfrm>
        </p:grpSpPr>
        <p:sp>
          <p:nvSpPr>
            <p:cNvPr id="23"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任意多边形 23"/>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rgbClr val="CFCFCF"/>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5" name="组合 24"/>
          <p:cNvGrpSpPr/>
          <p:nvPr/>
        </p:nvGrpSpPr>
        <p:grpSpPr>
          <a:xfrm>
            <a:off x="1154038" y="1608938"/>
            <a:ext cx="2225441" cy="2625852"/>
            <a:chOff x="1538516" y="1764413"/>
            <a:chExt cx="2966869" cy="3501947"/>
          </a:xfrm>
        </p:grpSpPr>
        <p:sp>
          <p:nvSpPr>
            <p:cNvPr id="26" name="等腰三角形 16"/>
            <p:cNvSpPr/>
            <p:nvPr/>
          </p:nvSpPr>
          <p:spPr>
            <a:xfrm rot="420000" flipV="1">
              <a:off x="1538516" y="4874931"/>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任意多边形 26"/>
            <p:cNvSpPr/>
            <p:nvPr/>
          </p:nvSpPr>
          <p:spPr>
            <a:xfrm>
              <a:off x="2522584" y="1764413"/>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a:off x="938371" y="1658294"/>
            <a:ext cx="953815" cy="2397592"/>
            <a:chOff x="1250998" y="1830236"/>
            <a:chExt cx="1271587" cy="3197529"/>
          </a:xfrm>
        </p:grpSpPr>
        <p:sp>
          <p:nvSpPr>
            <p:cNvPr id="29" name="任意多边形 28"/>
            <p:cNvSpPr/>
            <p:nvPr/>
          </p:nvSpPr>
          <p:spPr>
            <a:xfrm>
              <a:off x="1250998" y="1830236"/>
              <a:ext cx="1271587" cy="3197529"/>
            </a:xfrm>
            <a:custGeom>
              <a:avLst/>
              <a:gdLst>
                <a:gd name="connsiteX0" fmla="*/ 767235 w 1271587"/>
                <a:gd name="connsiteY0" fmla="*/ 0 h 3197529"/>
                <a:gd name="connsiteX1" fmla="*/ 1271587 w 1271587"/>
                <a:gd name="connsiteY1" fmla="*/ 126088 h 3197529"/>
                <a:gd name="connsiteX2" fmla="*/ 1271587 w 1271587"/>
                <a:gd name="connsiteY2" fmla="*/ 3066470 h 3197529"/>
                <a:gd name="connsiteX3" fmla="*/ 747354 w 1271587"/>
                <a:gd name="connsiteY3" fmla="*/ 3197529 h 3197529"/>
                <a:gd name="connsiteX4" fmla="*/ 605625 w 1271587"/>
                <a:gd name="connsiteY4" fmla="*/ 3068717 h 3197529"/>
                <a:gd name="connsiteX5" fmla="*/ 0 w 1271587"/>
                <a:gd name="connsiteY5" fmla="*/ 1606609 h 3197529"/>
                <a:gd name="connsiteX6" fmla="*/ 752463 w 1271587"/>
                <a:gd name="connsiteY6" fmla="*/ 11047 h 31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587" h="3197529">
                  <a:moveTo>
                    <a:pt x="767235" y="0"/>
                  </a:moveTo>
                  <a:lnTo>
                    <a:pt x="1271587" y="126088"/>
                  </a:lnTo>
                  <a:lnTo>
                    <a:pt x="1271587" y="3066470"/>
                  </a:lnTo>
                  <a:lnTo>
                    <a:pt x="747354" y="3197529"/>
                  </a:lnTo>
                  <a:lnTo>
                    <a:pt x="605625" y="3068717"/>
                  </a:lnTo>
                  <a:cubicBezTo>
                    <a:pt x="231439" y="2694531"/>
                    <a:pt x="0" y="2177598"/>
                    <a:pt x="0" y="1606609"/>
                  </a:cubicBezTo>
                  <a:cubicBezTo>
                    <a:pt x="0" y="964247"/>
                    <a:pt x="292915" y="390299"/>
                    <a:pt x="752463" y="11047"/>
                  </a:cubicBezTo>
                  <a:close/>
                </a:path>
              </a:pathLst>
            </a:custGeom>
            <a:solidFill>
              <a:srgbClr val="40F15B"/>
            </a:solidFill>
            <a:ln>
              <a:noFill/>
            </a:ln>
            <a:effectLst>
              <a:innerShdw blurRad="177800" dist="101600" dir="10800000">
                <a:srgbClr val="1F1F1F">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文本框 3"/>
            <p:cNvSpPr txBox="1"/>
            <p:nvPr/>
          </p:nvSpPr>
          <p:spPr>
            <a:xfrm>
              <a:off x="1568039" y="2455221"/>
              <a:ext cx="797455" cy="2164581"/>
            </a:xfrm>
            <a:prstGeom prst="rect">
              <a:avLst/>
            </a:prstGeom>
            <a:noFill/>
          </p:spPr>
          <p:txBody>
            <a:bodyPr vert="eaVert" wrap="square" rtlCol="0">
              <a:spAutoFit/>
            </a:bodyPr>
            <a:lstStyle/>
            <a:p>
              <a:pPr algn="ctr"/>
              <a:r>
                <a:rPr lang="zh-CN" altLang="en-US" sz="2700" dirty="0">
                  <a:solidFill>
                    <a:prstClr val="white"/>
                  </a:solidFill>
                  <a:latin typeface="方正正中黑简体" pitchFamily="2" charset="-122"/>
                  <a:ea typeface="方正正中黑简体" pitchFamily="2" charset="-122"/>
                </a:rPr>
                <a:t>添加标题</a:t>
              </a:r>
              <a:endParaRPr lang="zh-CN" altLang="en-US" sz="2700" dirty="0">
                <a:solidFill>
                  <a:prstClr val="white"/>
                </a:solidFill>
                <a:latin typeface="方正正中黑简体" pitchFamily="2" charset="-122"/>
                <a:ea typeface="方正正中黑简体" pitchFamily="2" charset="-122"/>
              </a:endParaRPr>
            </a:p>
          </p:txBody>
        </p:sp>
      </p:grpSp>
      <p:sp>
        <p:nvSpPr>
          <p:cNvPr id="31" name="文本框 4"/>
          <p:cNvSpPr txBox="1"/>
          <p:nvPr/>
        </p:nvSpPr>
        <p:spPr>
          <a:xfrm>
            <a:off x="2632483" y="1927903"/>
            <a:ext cx="627012" cy="461665"/>
          </a:xfrm>
          <a:prstGeom prst="rect">
            <a:avLst/>
          </a:prstGeom>
          <a:noFill/>
          <a:scene3d>
            <a:camera prst="perspectiveLeft"/>
            <a:lightRig rig="threePt" dir="t"/>
          </a:scene3d>
        </p:spPr>
        <p:txBody>
          <a:bodyPr wrap="square" rtlCol="0">
            <a:spAutoFit/>
          </a:bodyPr>
          <a:lstStyle/>
          <a:p>
            <a:pPr algn="ctr"/>
            <a:r>
              <a:rPr lang="en-US" altLang="zh-CN" sz="2400" dirty="0">
                <a:solidFill>
                  <a:srgbClr val="40F15B"/>
                </a:solidFill>
                <a:latin typeface="Hiragino Sans GB W6" panose="020B0600000000000000" pitchFamily="34" charset="-122"/>
                <a:ea typeface="Hiragino Sans GB W6" panose="020B0600000000000000" pitchFamily="34" charset="-122"/>
              </a:rPr>
              <a:t>01</a:t>
            </a:r>
            <a:endParaRPr lang="zh-CN" altLang="en-US" sz="2400" dirty="0">
              <a:solidFill>
                <a:srgbClr val="40F15B"/>
              </a:solidFill>
              <a:latin typeface="Hiragino Sans GB W6" panose="020B0600000000000000" pitchFamily="34" charset="-122"/>
              <a:ea typeface="Hiragino Sans GB W6" panose="020B0600000000000000" pitchFamily="34" charset="-122"/>
            </a:endParaRPr>
          </a:p>
        </p:txBody>
      </p:sp>
      <p:sp>
        <p:nvSpPr>
          <p:cNvPr id="32" name="矩形 31"/>
          <p:cNvSpPr/>
          <p:nvPr/>
        </p:nvSpPr>
        <p:spPr>
          <a:xfrm>
            <a:off x="2687182" y="1908535"/>
            <a:ext cx="476897" cy="66425"/>
          </a:xfrm>
          <a:prstGeom prst="rect">
            <a:avLst/>
          </a:prstGeom>
          <a:solidFill>
            <a:srgbClr val="40F15B"/>
          </a:solidFill>
          <a:ln>
            <a:noFill/>
          </a:ln>
          <a:scene3d>
            <a:camera prst="perspectiveLeft" fov="2700000"/>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B850"/>
              </a:solidFill>
            </a:endParaRPr>
          </a:p>
        </p:txBody>
      </p:sp>
      <p:sp>
        <p:nvSpPr>
          <p:cNvPr id="33" name="文本框 29"/>
          <p:cNvSpPr txBox="1"/>
          <p:nvPr/>
        </p:nvSpPr>
        <p:spPr>
          <a:xfrm>
            <a:off x="3788009" y="1927903"/>
            <a:ext cx="627012" cy="461665"/>
          </a:xfrm>
          <a:prstGeom prst="rect">
            <a:avLst/>
          </a:prstGeom>
          <a:noFill/>
          <a:scene3d>
            <a:camera prst="perspectiveLeft"/>
            <a:lightRig rig="threePt" dir="t"/>
          </a:scene3d>
        </p:spPr>
        <p:txBody>
          <a:bodyPr wrap="square" rtlCol="0">
            <a:spAutoFit/>
          </a:bodyPr>
          <a:lstStyle/>
          <a:p>
            <a:pPr algn="ctr"/>
            <a:r>
              <a:rPr lang="en-US" altLang="zh-CN" sz="2400" dirty="0">
                <a:solidFill>
                  <a:srgbClr val="40F15B"/>
                </a:solidFill>
                <a:latin typeface="Hiragino Sans GB W6" panose="020B0600000000000000" pitchFamily="34" charset="-122"/>
                <a:ea typeface="Hiragino Sans GB W6" panose="020B0600000000000000" pitchFamily="34" charset="-122"/>
              </a:rPr>
              <a:t>02</a:t>
            </a:r>
            <a:endParaRPr lang="zh-CN" altLang="en-US" sz="2400" dirty="0">
              <a:solidFill>
                <a:srgbClr val="40F15B"/>
              </a:solidFill>
              <a:latin typeface="Hiragino Sans GB W6" panose="020B0600000000000000" pitchFamily="34" charset="-122"/>
              <a:ea typeface="Hiragino Sans GB W6" panose="020B0600000000000000" pitchFamily="34" charset="-122"/>
            </a:endParaRPr>
          </a:p>
        </p:txBody>
      </p:sp>
      <p:sp>
        <p:nvSpPr>
          <p:cNvPr id="34" name="矩形 33"/>
          <p:cNvSpPr/>
          <p:nvPr/>
        </p:nvSpPr>
        <p:spPr>
          <a:xfrm>
            <a:off x="3866538" y="1908535"/>
            <a:ext cx="476897" cy="66425"/>
          </a:xfrm>
          <a:prstGeom prst="rect">
            <a:avLst/>
          </a:prstGeom>
          <a:solidFill>
            <a:srgbClr val="40F15B"/>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文本框 31"/>
          <p:cNvSpPr txBox="1"/>
          <p:nvPr/>
        </p:nvSpPr>
        <p:spPr>
          <a:xfrm>
            <a:off x="5033252" y="1927903"/>
            <a:ext cx="627012" cy="461665"/>
          </a:xfrm>
          <a:prstGeom prst="rect">
            <a:avLst/>
          </a:prstGeom>
          <a:noFill/>
          <a:scene3d>
            <a:camera prst="perspectiveLeft"/>
            <a:lightRig rig="threePt" dir="t"/>
          </a:scene3d>
        </p:spPr>
        <p:txBody>
          <a:bodyPr wrap="square" rtlCol="0">
            <a:spAutoFit/>
          </a:bodyPr>
          <a:lstStyle/>
          <a:p>
            <a:pPr algn="ctr"/>
            <a:r>
              <a:rPr lang="en-US" altLang="zh-CN" sz="2400" dirty="0">
                <a:solidFill>
                  <a:srgbClr val="40F15B"/>
                </a:solidFill>
                <a:latin typeface="Hiragino Sans GB W6" panose="020B0600000000000000" pitchFamily="34" charset="-122"/>
                <a:ea typeface="Hiragino Sans GB W6" panose="020B0600000000000000" pitchFamily="34" charset="-122"/>
              </a:rPr>
              <a:t>03</a:t>
            </a:r>
            <a:endParaRPr lang="zh-CN" altLang="en-US" sz="2400" dirty="0">
              <a:solidFill>
                <a:srgbClr val="40F15B"/>
              </a:solidFill>
              <a:latin typeface="Hiragino Sans GB W6" panose="020B0600000000000000" pitchFamily="34" charset="-122"/>
              <a:ea typeface="Hiragino Sans GB W6" panose="020B0600000000000000" pitchFamily="34" charset="-122"/>
            </a:endParaRPr>
          </a:p>
        </p:txBody>
      </p:sp>
      <p:sp>
        <p:nvSpPr>
          <p:cNvPr id="36" name="矩形 35"/>
          <p:cNvSpPr/>
          <p:nvPr/>
        </p:nvSpPr>
        <p:spPr>
          <a:xfrm>
            <a:off x="5107276" y="1908535"/>
            <a:ext cx="476897" cy="66425"/>
          </a:xfrm>
          <a:prstGeom prst="rect">
            <a:avLst/>
          </a:prstGeom>
          <a:solidFill>
            <a:srgbClr val="40F15B"/>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4F1ED"/>
              </a:solidFill>
            </a:endParaRPr>
          </a:p>
        </p:txBody>
      </p:sp>
      <p:sp>
        <p:nvSpPr>
          <p:cNvPr id="37" name="文本框 33"/>
          <p:cNvSpPr txBox="1"/>
          <p:nvPr/>
        </p:nvSpPr>
        <p:spPr>
          <a:xfrm>
            <a:off x="6246389" y="1927903"/>
            <a:ext cx="627012" cy="461665"/>
          </a:xfrm>
          <a:prstGeom prst="rect">
            <a:avLst/>
          </a:prstGeom>
          <a:noFill/>
          <a:scene3d>
            <a:camera prst="perspectiveLeft"/>
            <a:lightRig rig="threePt" dir="t"/>
          </a:scene3d>
        </p:spPr>
        <p:txBody>
          <a:bodyPr wrap="square" rtlCol="0">
            <a:spAutoFit/>
          </a:bodyPr>
          <a:lstStyle/>
          <a:p>
            <a:pPr algn="ctr"/>
            <a:r>
              <a:rPr lang="en-US" altLang="zh-CN" sz="2400" dirty="0">
                <a:solidFill>
                  <a:srgbClr val="40F15B"/>
                </a:solidFill>
                <a:latin typeface="Hiragino Sans GB W6" panose="020B0600000000000000" pitchFamily="34" charset="-122"/>
                <a:ea typeface="Hiragino Sans GB W6" panose="020B0600000000000000" pitchFamily="34" charset="-122"/>
              </a:rPr>
              <a:t>04</a:t>
            </a:r>
            <a:endParaRPr lang="zh-CN" altLang="en-US" sz="2400" dirty="0">
              <a:solidFill>
                <a:srgbClr val="40F15B"/>
              </a:solidFill>
              <a:latin typeface="Hiragino Sans GB W6" panose="020B0600000000000000" pitchFamily="34" charset="-122"/>
              <a:ea typeface="Hiragino Sans GB W6" panose="020B0600000000000000" pitchFamily="34" charset="-122"/>
            </a:endParaRPr>
          </a:p>
        </p:txBody>
      </p:sp>
      <p:sp>
        <p:nvSpPr>
          <p:cNvPr id="38" name="矩形 37"/>
          <p:cNvSpPr/>
          <p:nvPr/>
        </p:nvSpPr>
        <p:spPr>
          <a:xfrm>
            <a:off x="6323950" y="1908535"/>
            <a:ext cx="476897" cy="66425"/>
          </a:xfrm>
          <a:prstGeom prst="rect">
            <a:avLst/>
          </a:prstGeom>
          <a:solidFill>
            <a:srgbClr val="40F15B"/>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26858"/>
              </a:solidFill>
            </a:endParaRPr>
          </a:p>
        </p:txBody>
      </p:sp>
      <p:sp>
        <p:nvSpPr>
          <p:cNvPr id="39" name="文本框 35"/>
          <p:cNvSpPr txBox="1"/>
          <p:nvPr/>
        </p:nvSpPr>
        <p:spPr>
          <a:xfrm>
            <a:off x="7407453" y="1927903"/>
            <a:ext cx="627012" cy="461665"/>
          </a:xfrm>
          <a:prstGeom prst="rect">
            <a:avLst/>
          </a:prstGeom>
          <a:noFill/>
          <a:scene3d>
            <a:camera prst="perspectiveLeft">
              <a:rot lat="0" lon="1200000" rev="0"/>
            </a:camera>
            <a:lightRig rig="threePt" dir="t"/>
          </a:scene3d>
        </p:spPr>
        <p:txBody>
          <a:bodyPr wrap="square" rtlCol="0">
            <a:spAutoFit/>
          </a:bodyPr>
          <a:lstStyle/>
          <a:p>
            <a:pPr algn="ctr"/>
            <a:r>
              <a:rPr lang="en-US" altLang="zh-CN" sz="2400" dirty="0">
                <a:solidFill>
                  <a:srgbClr val="40F15B"/>
                </a:solidFill>
                <a:latin typeface="Hiragino Sans GB W6" panose="020B0600000000000000" pitchFamily="34" charset="-122"/>
                <a:ea typeface="Hiragino Sans GB W6" panose="020B0600000000000000" pitchFamily="34" charset="-122"/>
              </a:rPr>
              <a:t>05</a:t>
            </a:r>
            <a:endParaRPr lang="zh-CN" altLang="en-US" sz="2400" dirty="0">
              <a:solidFill>
                <a:srgbClr val="40F15B"/>
              </a:solidFill>
              <a:latin typeface="Hiragino Sans GB W6" panose="020B0600000000000000" pitchFamily="34" charset="-122"/>
              <a:ea typeface="Hiragino Sans GB W6" panose="020B0600000000000000" pitchFamily="34" charset="-122"/>
            </a:endParaRPr>
          </a:p>
        </p:txBody>
      </p:sp>
      <p:sp>
        <p:nvSpPr>
          <p:cNvPr id="40" name="矩形 39"/>
          <p:cNvSpPr/>
          <p:nvPr/>
        </p:nvSpPr>
        <p:spPr>
          <a:xfrm>
            <a:off x="7485900" y="1908535"/>
            <a:ext cx="476897" cy="66425"/>
          </a:xfrm>
          <a:prstGeom prst="rect">
            <a:avLst/>
          </a:prstGeom>
          <a:solidFill>
            <a:srgbClr val="40F15B"/>
          </a:solidFill>
          <a:ln>
            <a:noFill/>
          </a:ln>
          <a:scene3d>
            <a:camera prst="perspectiveLeft">
              <a:rot lat="0" lon="1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00"/>
              </a:solidFill>
            </a:endParaRPr>
          </a:p>
        </p:txBody>
      </p:sp>
      <p:grpSp>
        <p:nvGrpSpPr>
          <p:cNvPr id="41" name="Group 4"/>
          <p:cNvGrpSpPr>
            <a:grpSpLocks noChangeAspect="1"/>
          </p:cNvGrpSpPr>
          <p:nvPr/>
        </p:nvGrpSpPr>
        <p:grpSpPr bwMode="auto">
          <a:xfrm>
            <a:off x="2289559" y="2704075"/>
            <a:ext cx="292283" cy="248891"/>
            <a:chOff x="3688" y="2034"/>
            <a:chExt cx="297" cy="253"/>
          </a:xfrm>
          <a:solidFill>
            <a:schemeClr val="bg1">
              <a:lumMod val="65000"/>
            </a:schemeClr>
          </a:solidFill>
          <a:scene3d>
            <a:camera prst="perspectiveLeft"/>
            <a:lightRig rig="threePt" dir="t"/>
          </a:scene3d>
        </p:grpSpPr>
        <p:sp>
          <p:nvSpPr>
            <p:cNvPr id="42" name="Freeform 5"/>
            <p:cNvSpPr/>
            <p:nvPr/>
          </p:nvSpPr>
          <p:spPr bwMode="auto">
            <a:xfrm>
              <a:off x="3688" y="2145"/>
              <a:ext cx="154" cy="142"/>
            </a:xfrm>
            <a:custGeom>
              <a:avLst/>
              <a:gdLst>
                <a:gd name="T0" fmla="*/ 10 w 64"/>
                <a:gd name="T1" fmla="*/ 0 h 58"/>
                <a:gd name="T2" fmla="*/ 10 w 64"/>
                <a:gd name="T3" fmla="*/ 0 h 58"/>
                <a:gd name="T4" fmla="*/ 2 w 64"/>
                <a:gd name="T5" fmla="*/ 18 h 58"/>
                <a:gd name="T6" fmla="*/ 21 w 64"/>
                <a:gd name="T7" fmla="*/ 47 h 58"/>
                <a:gd name="T8" fmla="*/ 18 w 64"/>
                <a:gd name="T9" fmla="*/ 57 h 58"/>
                <a:gd name="T10" fmla="*/ 19 w 64"/>
                <a:gd name="T11" fmla="*/ 58 h 58"/>
                <a:gd name="T12" fmla="*/ 37 w 64"/>
                <a:gd name="T13" fmla="*/ 50 h 58"/>
                <a:gd name="T14" fmla="*/ 64 w 64"/>
                <a:gd name="T15" fmla="*/ 44 h 58"/>
                <a:gd name="T16" fmla="*/ 10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10" y="0"/>
                  </a:moveTo>
                  <a:cubicBezTo>
                    <a:pt x="10" y="0"/>
                    <a:pt x="10" y="0"/>
                    <a:pt x="10" y="0"/>
                  </a:cubicBezTo>
                  <a:cubicBezTo>
                    <a:pt x="6" y="5"/>
                    <a:pt x="2" y="11"/>
                    <a:pt x="2" y="18"/>
                  </a:cubicBezTo>
                  <a:cubicBezTo>
                    <a:pt x="0" y="29"/>
                    <a:pt x="9" y="40"/>
                    <a:pt x="21" y="47"/>
                  </a:cubicBezTo>
                  <a:cubicBezTo>
                    <a:pt x="22"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3" name="Freeform 6"/>
            <p:cNvSpPr>
              <a:spLocks noEditPoints="1"/>
            </p:cNvSpPr>
            <p:nvPr/>
          </p:nvSpPr>
          <p:spPr bwMode="auto">
            <a:xfrm>
              <a:off x="3719" y="2034"/>
              <a:ext cx="266" cy="250"/>
            </a:xfrm>
            <a:custGeom>
              <a:avLst/>
              <a:gdLst>
                <a:gd name="T0" fmla="*/ 110 w 110"/>
                <a:gd name="T1" fmla="*/ 44 h 103"/>
                <a:gd name="T2" fmla="*/ 55 w 110"/>
                <a:gd name="T3" fmla="*/ 0 h 103"/>
                <a:gd name="T4" fmla="*/ 0 w 110"/>
                <a:gd name="T5" fmla="*/ 44 h 103"/>
                <a:gd name="T6" fmla="*/ 54 w 110"/>
                <a:gd name="T7" fmla="*/ 87 h 103"/>
                <a:gd name="T8" fmla="*/ 83 w 110"/>
                <a:gd name="T9" fmla="*/ 102 h 103"/>
                <a:gd name="T10" fmla="*/ 86 w 110"/>
                <a:gd name="T11" fmla="*/ 100 h 103"/>
                <a:gd name="T12" fmla="*/ 79 w 110"/>
                <a:gd name="T13" fmla="*/ 84 h 103"/>
                <a:gd name="T14" fmla="*/ 110 w 110"/>
                <a:gd name="T15" fmla="*/ 44 h 103"/>
                <a:gd name="T16" fmla="*/ 86 w 110"/>
                <a:gd name="T17" fmla="*/ 32 h 103"/>
                <a:gd name="T18" fmla="*/ 82 w 110"/>
                <a:gd name="T19" fmla="*/ 36 h 103"/>
                <a:gd name="T20" fmla="*/ 81 w 110"/>
                <a:gd name="T21" fmla="*/ 36 h 103"/>
                <a:gd name="T22" fmla="*/ 78 w 110"/>
                <a:gd name="T23" fmla="*/ 32 h 103"/>
                <a:gd name="T24" fmla="*/ 78 w 110"/>
                <a:gd name="T25" fmla="*/ 32 h 103"/>
                <a:gd name="T26" fmla="*/ 81 w 110"/>
                <a:gd name="T27" fmla="*/ 28 h 103"/>
                <a:gd name="T28" fmla="*/ 82 w 110"/>
                <a:gd name="T29" fmla="*/ 28 h 103"/>
                <a:gd name="T30" fmla="*/ 86 w 110"/>
                <a:gd name="T31" fmla="*/ 32 h 103"/>
                <a:gd name="T32" fmla="*/ 69 w 110"/>
                <a:gd name="T33" fmla="*/ 58 h 103"/>
                <a:gd name="T34" fmla="*/ 63 w 110"/>
                <a:gd name="T35" fmla="*/ 64 h 103"/>
                <a:gd name="T36" fmla="*/ 62 w 110"/>
                <a:gd name="T37" fmla="*/ 64 h 103"/>
                <a:gd name="T38" fmla="*/ 57 w 110"/>
                <a:gd name="T39" fmla="*/ 58 h 103"/>
                <a:gd name="T40" fmla="*/ 57 w 110"/>
                <a:gd name="T41" fmla="*/ 40 h 103"/>
                <a:gd name="T42" fmla="*/ 56 w 110"/>
                <a:gd name="T43" fmla="*/ 36 h 103"/>
                <a:gd name="T44" fmla="*/ 49 w 110"/>
                <a:gd name="T45" fmla="*/ 36 h 103"/>
                <a:gd name="T46" fmla="*/ 49 w 110"/>
                <a:gd name="T47" fmla="*/ 58 h 103"/>
                <a:gd name="T48" fmla="*/ 46 w 110"/>
                <a:gd name="T49" fmla="*/ 64 h 103"/>
                <a:gd name="T50" fmla="*/ 45 w 110"/>
                <a:gd name="T51" fmla="*/ 64 h 103"/>
                <a:gd name="T52" fmla="*/ 41 w 110"/>
                <a:gd name="T53" fmla="*/ 58 h 103"/>
                <a:gd name="T54" fmla="*/ 41 w 110"/>
                <a:gd name="T55" fmla="*/ 40 h 103"/>
                <a:gd name="T56" fmla="*/ 38 w 110"/>
                <a:gd name="T57" fmla="*/ 36 h 103"/>
                <a:gd name="T58" fmla="*/ 33 w 110"/>
                <a:gd name="T59" fmla="*/ 36 h 103"/>
                <a:gd name="T60" fmla="*/ 33 w 110"/>
                <a:gd name="T61" fmla="*/ 58 h 103"/>
                <a:gd name="T62" fmla="*/ 29 w 110"/>
                <a:gd name="T63" fmla="*/ 64 h 103"/>
                <a:gd name="T64" fmla="*/ 27 w 110"/>
                <a:gd name="T65" fmla="*/ 64 h 103"/>
                <a:gd name="T66" fmla="*/ 21 w 110"/>
                <a:gd name="T67" fmla="*/ 58 h 103"/>
                <a:gd name="T68" fmla="*/ 21 w 110"/>
                <a:gd name="T69" fmla="*/ 30 h 103"/>
                <a:gd name="T70" fmla="*/ 28 w 110"/>
                <a:gd name="T71" fmla="*/ 28 h 103"/>
                <a:gd name="T72" fmla="*/ 45 w 110"/>
                <a:gd name="T73" fmla="*/ 28 h 103"/>
                <a:gd name="T74" fmla="*/ 46 w 110"/>
                <a:gd name="T75" fmla="*/ 28 h 103"/>
                <a:gd name="T76" fmla="*/ 60 w 110"/>
                <a:gd name="T77" fmla="*/ 28 h 103"/>
                <a:gd name="T78" fmla="*/ 69 w 110"/>
                <a:gd name="T79" fmla="*/ 35 h 103"/>
                <a:gd name="T80" fmla="*/ 69 w 110"/>
                <a:gd name="T81" fmla="*/ 58 h 103"/>
                <a:gd name="T82" fmla="*/ 85 w 110"/>
                <a:gd name="T83" fmla="*/ 60 h 103"/>
                <a:gd name="T84" fmla="*/ 81 w 110"/>
                <a:gd name="T85" fmla="*/ 64 h 103"/>
                <a:gd name="T86" fmla="*/ 81 w 110"/>
                <a:gd name="T87" fmla="*/ 64 h 103"/>
                <a:gd name="T88" fmla="*/ 77 w 110"/>
                <a:gd name="T89" fmla="*/ 60 h 103"/>
                <a:gd name="T90" fmla="*/ 77 w 110"/>
                <a:gd name="T91" fmla="*/ 44 h 103"/>
                <a:gd name="T92" fmla="*/ 81 w 110"/>
                <a:gd name="T93" fmla="*/ 40 h 103"/>
                <a:gd name="T94" fmla="*/ 81 w 110"/>
                <a:gd name="T95" fmla="*/ 40 h 103"/>
                <a:gd name="T96" fmla="*/ 85 w 110"/>
                <a:gd name="T97" fmla="*/ 44 h 103"/>
                <a:gd name="T98" fmla="*/ 85 w 110"/>
                <a:gd name="T99"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103">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7" y="90"/>
                    <a:pt x="79" y="84"/>
                  </a:cubicBezTo>
                  <a:cubicBezTo>
                    <a:pt x="98" y="76"/>
                    <a:pt x="110" y="61"/>
                    <a:pt x="110" y="44"/>
                  </a:cubicBezTo>
                  <a:close/>
                  <a:moveTo>
                    <a:pt x="86" y="32"/>
                  </a:moveTo>
                  <a:cubicBezTo>
                    <a:pt x="86" y="34"/>
                    <a:pt x="84" y="36"/>
                    <a:pt x="82" y="36"/>
                  </a:cubicBezTo>
                  <a:cubicBezTo>
                    <a:pt x="81" y="36"/>
                    <a:pt x="81" y="36"/>
                    <a:pt x="81" y="36"/>
                  </a:cubicBezTo>
                  <a:cubicBezTo>
                    <a:pt x="79" y="36"/>
                    <a:pt x="78" y="34"/>
                    <a:pt x="78" y="32"/>
                  </a:cubicBezTo>
                  <a:cubicBezTo>
                    <a:pt x="78" y="32"/>
                    <a:pt x="78" y="32"/>
                    <a:pt x="78" y="32"/>
                  </a:cubicBezTo>
                  <a:cubicBezTo>
                    <a:pt x="78" y="30"/>
                    <a:pt x="79" y="28"/>
                    <a:pt x="81" y="28"/>
                  </a:cubicBezTo>
                  <a:cubicBezTo>
                    <a:pt x="82" y="28"/>
                    <a:pt x="82" y="28"/>
                    <a:pt x="82" y="28"/>
                  </a:cubicBezTo>
                  <a:cubicBezTo>
                    <a:pt x="84" y="28"/>
                    <a:pt x="86" y="30"/>
                    <a:pt x="86" y="32"/>
                  </a:cubicBezTo>
                  <a:close/>
                  <a:moveTo>
                    <a:pt x="69" y="58"/>
                  </a:moveTo>
                  <a:cubicBezTo>
                    <a:pt x="69" y="60"/>
                    <a:pt x="66" y="64"/>
                    <a:pt x="63" y="64"/>
                  </a:cubicBezTo>
                  <a:cubicBezTo>
                    <a:pt x="62" y="64"/>
                    <a:pt x="62" y="64"/>
                    <a:pt x="62"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8" y="64"/>
                    <a:pt x="46"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0"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6" y="28"/>
                    <a:pt x="46" y="28"/>
                    <a:pt x="46" y="28"/>
                  </a:cubicBezTo>
                  <a:cubicBezTo>
                    <a:pt x="60" y="28"/>
                    <a:pt x="60" y="28"/>
                    <a:pt x="60" y="28"/>
                  </a:cubicBezTo>
                  <a:cubicBezTo>
                    <a:pt x="65" y="28"/>
                    <a:pt x="69" y="32"/>
                    <a:pt x="69" y="35"/>
                  </a:cubicBezTo>
                  <a:cubicBezTo>
                    <a:pt x="69" y="42"/>
                    <a:pt x="69" y="50"/>
                    <a:pt x="69" y="58"/>
                  </a:cubicBezTo>
                  <a:close/>
                  <a:moveTo>
                    <a:pt x="85" y="60"/>
                  </a:moveTo>
                  <a:cubicBezTo>
                    <a:pt x="85" y="62"/>
                    <a:pt x="83" y="64"/>
                    <a:pt x="81" y="64"/>
                  </a:cubicBezTo>
                  <a:cubicBezTo>
                    <a:pt x="81" y="64"/>
                    <a:pt x="81" y="64"/>
                    <a:pt x="81" y="64"/>
                  </a:cubicBezTo>
                  <a:cubicBezTo>
                    <a:pt x="79" y="64"/>
                    <a:pt x="77" y="62"/>
                    <a:pt x="77" y="60"/>
                  </a:cubicBezTo>
                  <a:cubicBezTo>
                    <a:pt x="77" y="44"/>
                    <a:pt x="77" y="44"/>
                    <a:pt x="77" y="44"/>
                  </a:cubicBezTo>
                  <a:cubicBezTo>
                    <a:pt x="77" y="42"/>
                    <a:pt x="79" y="40"/>
                    <a:pt x="81" y="40"/>
                  </a:cubicBezTo>
                  <a:cubicBezTo>
                    <a:pt x="81" y="40"/>
                    <a:pt x="81" y="40"/>
                    <a:pt x="81" y="40"/>
                  </a:cubicBezTo>
                  <a:cubicBezTo>
                    <a:pt x="83" y="40"/>
                    <a:pt x="85" y="42"/>
                    <a:pt x="85" y="44"/>
                  </a:cubicBezTo>
                  <a:lnTo>
                    <a:pt x="85"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4" name="Group 9"/>
          <p:cNvGrpSpPr>
            <a:grpSpLocks noChangeAspect="1"/>
          </p:cNvGrpSpPr>
          <p:nvPr/>
        </p:nvGrpSpPr>
        <p:grpSpPr bwMode="auto">
          <a:xfrm>
            <a:off x="3490145" y="2672779"/>
            <a:ext cx="277521" cy="275453"/>
            <a:chOff x="3740" y="2027"/>
            <a:chExt cx="282" cy="280"/>
          </a:xfrm>
          <a:solidFill>
            <a:schemeClr val="bg1">
              <a:lumMod val="65000"/>
            </a:schemeClr>
          </a:solidFill>
          <a:scene3d>
            <a:camera prst="perspectiveLeft"/>
            <a:lightRig rig="threePt" dir="t"/>
          </a:scene3d>
        </p:grpSpPr>
        <p:sp>
          <p:nvSpPr>
            <p:cNvPr id="45" name="Freeform 10"/>
            <p:cNvSpPr/>
            <p:nvPr/>
          </p:nvSpPr>
          <p:spPr bwMode="auto">
            <a:xfrm>
              <a:off x="3810" y="2110"/>
              <a:ext cx="21" cy="32"/>
            </a:xfrm>
            <a:custGeom>
              <a:avLst/>
              <a:gdLst>
                <a:gd name="T0" fmla="*/ 1 w 9"/>
                <a:gd name="T1" fmla="*/ 5 h 13"/>
                <a:gd name="T2" fmla="*/ 2 w 9"/>
                <a:gd name="T3" fmla="*/ 13 h 13"/>
                <a:gd name="T4" fmla="*/ 8 w 9"/>
                <a:gd name="T5" fmla="*/ 8 h 13"/>
                <a:gd name="T6" fmla="*/ 6 w 9"/>
                <a:gd name="T7" fmla="*/ 0 h 13"/>
                <a:gd name="T8" fmla="*/ 1 w 9"/>
                <a:gd name="T9" fmla="*/ 5 h 13"/>
              </a:gdLst>
              <a:ahLst/>
              <a:cxnLst>
                <a:cxn ang="0">
                  <a:pos x="T0" y="T1"/>
                </a:cxn>
                <a:cxn ang="0">
                  <a:pos x="T2" y="T3"/>
                </a:cxn>
                <a:cxn ang="0">
                  <a:pos x="T4" y="T5"/>
                </a:cxn>
                <a:cxn ang="0">
                  <a:pos x="T6" y="T7"/>
                </a:cxn>
                <a:cxn ang="0">
                  <a:pos x="T8" y="T9"/>
                </a:cxn>
              </a:cxnLst>
              <a:rect l="0" t="0" r="r" b="b"/>
              <a:pathLst>
                <a:path w="9" h="13">
                  <a:moveTo>
                    <a:pt x="1" y="5"/>
                  </a:moveTo>
                  <a:cubicBezTo>
                    <a:pt x="0" y="9"/>
                    <a:pt x="0" y="12"/>
                    <a:pt x="2" y="13"/>
                  </a:cubicBezTo>
                  <a:cubicBezTo>
                    <a:pt x="4" y="13"/>
                    <a:pt x="6" y="10"/>
                    <a:pt x="8" y="8"/>
                  </a:cubicBezTo>
                  <a:cubicBezTo>
                    <a:pt x="9" y="4"/>
                    <a:pt x="8" y="1"/>
                    <a:pt x="6" y="0"/>
                  </a:cubicBezTo>
                  <a:cubicBezTo>
                    <a:pt x="4" y="0"/>
                    <a:pt x="2" y="2"/>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11"/>
            <p:cNvSpPr/>
            <p:nvPr/>
          </p:nvSpPr>
          <p:spPr bwMode="auto">
            <a:xfrm>
              <a:off x="3844" y="2125"/>
              <a:ext cx="19" cy="26"/>
            </a:xfrm>
            <a:custGeom>
              <a:avLst/>
              <a:gdLst>
                <a:gd name="T0" fmla="*/ 5 w 8"/>
                <a:gd name="T1" fmla="*/ 0 h 11"/>
                <a:gd name="T2" fmla="*/ 1 w 8"/>
                <a:gd name="T3" fmla="*/ 4 h 11"/>
                <a:gd name="T4" fmla="*/ 3 w 8"/>
                <a:gd name="T5" fmla="*/ 11 h 11"/>
                <a:gd name="T6" fmla="*/ 7 w 8"/>
                <a:gd name="T7" fmla="*/ 7 h 11"/>
                <a:gd name="T8" fmla="*/ 5 w 8"/>
                <a:gd name="T9" fmla="*/ 0 h 11"/>
              </a:gdLst>
              <a:ahLst/>
              <a:cxnLst>
                <a:cxn ang="0">
                  <a:pos x="T0" y="T1"/>
                </a:cxn>
                <a:cxn ang="0">
                  <a:pos x="T2" y="T3"/>
                </a:cxn>
                <a:cxn ang="0">
                  <a:pos x="T4" y="T5"/>
                </a:cxn>
                <a:cxn ang="0">
                  <a:pos x="T6" y="T7"/>
                </a:cxn>
                <a:cxn ang="0">
                  <a:pos x="T8" y="T9"/>
                </a:cxn>
              </a:cxnLst>
              <a:rect l="0" t="0" r="r" b="b"/>
              <a:pathLst>
                <a:path w="8" h="11">
                  <a:moveTo>
                    <a:pt x="5" y="0"/>
                  </a:moveTo>
                  <a:cubicBezTo>
                    <a:pt x="4" y="0"/>
                    <a:pt x="3" y="2"/>
                    <a:pt x="1" y="4"/>
                  </a:cubicBezTo>
                  <a:cubicBezTo>
                    <a:pt x="0" y="7"/>
                    <a:pt x="1" y="9"/>
                    <a:pt x="3" y="11"/>
                  </a:cubicBezTo>
                  <a:cubicBezTo>
                    <a:pt x="4" y="11"/>
                    <a:pt x="5" y="9"/>
                    <a:pt x="7" y="7"/>
                  </a:cubicBezTo>
                  <a:cubicBezTo>
                    <a:pt x="8" y="4"/>
                    <a:pt x="8"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7" name="Freeform 12"/>
            <p:cNvSpPr>
              <a:spLocks noEditPoints="1"/>
            </p:cNvSpPr>
            <p:nvPr/>
          </p:nvSpPr>
          <p:spPr bwMode="auto">
            <a:xfrm>
              <a:off x="3740" y="2027"/>
              <a:ext cx="282" cy="280"/>
            </a:xfrm>
            <a:custGeom>
              <a:avLst/>
              <a:gdLst>
                <a:gd name="T0" fmla="*/ 93 w 116"/>
                <a:gd name="T1" fmla="*/ 43 h 115"/>
                <a:gd name="T2" fmla="*/ 75 w 116"/>
                <a:gd name="T3" fmla="*/ 34 h 115"/>
                <a:gd name="T4" fmla="*/ 72 w 116"/>
                <a:gd name="T5" fmla="*/ 17 h 115"/>
                <a:gd name="T6" fmla="*/ 58 w 116"/>
                <a:gd name="T7" fmla="*/ 4 h 115"/>
                <a:gd name="T8" fmla="*/ 36 w 116"/>
                <a:gd name="T9" fmla="*/ 21 h 115"/>
                <a:gd name="T10" fmla="*/ 23 w 116"/>
                <a:gd name="T11" fmla="*/ 21 h 115"/>
                <a:gd name="T12" fmla="*/ 2 w 116"/>
                <a:gd name="T13" fmla="*/ 23 h 115"/>
                <a:gd name="T14" fmla="*/ 15 w 116"/>
                <a:gd name="T15" fmla="*/ 59 h 115"/>
                <a:gd name="T16" fmla="*/ 11 w 116"/>
                <a:gd name="T17" fmla="*/ 91 h 115"/>
                <a:gd name="T18" fmla="*/ 29 w 116"/>
                <a:gd name="T19" fmla="*/ 100 h 115"/>
                <a:gd name="T20" fmla="*/ 43 w 116"/>
                <a:gd name="T21" fmla="*/ 90 h 115"/>
                <a:gd name="T22" fmla="*/ 58 w 116"/>
                <a:gd name="T23" fmla="*/ 103 h 115"/>
                <a:gd name="T24" fmla="*/ 77 w 116"/>
                <a:gd name="T25" fmla="*/ 99 h 115"/>
                <a:gd name="T26" fmla="*/ 77 w 116"/>
                <a:gd name="T27" fmla="*/ 74 h 115"/>
                <a:gd name="T28" fmla="*/ 99 w 116"/>
                <a:gd name="T29" fmla="*/ 61 h 115"/>
                <a:gd name="T30" fmla="*/ 93 w 116"/>
                <a:gd name="T31" fmla="*/ 43 h 115"/>
                <a:gd name="T32" fmla="*/ 21 w 116"/>
                <a:gd name="T33" fmla="*/ 53 h 115"/>
                <a:gd name="T34" fmla="*/ 17 w 116"/>
                <a:gd name="T35" fmla="*/ 48 h 115"/>
                <a:gd name="T36" fmla="*/ 21 w 116"/>
                <a:gd name="T37" fmla="*/ 44 h 115"/>
                <a:gd name="T38" fmla="*/ 25 w 116"/>
                <a:gd name="T39" fmla="*/ 48 h 115"/>
                <a:gd name="T40" fmla="*/ 21 w 116"/>
                <a:gd name="T41" fmla="*/ 53 h 115"/>
                <a:gd name="T42" fmla="*/ 26 w 116"/>
                <a:gd name="T43" fmla="*/ 52 h 115"/>
                <a:gd name="T44" fmla="*/ 63 w 116"/>
                <a:gd name="T45" fmla="*/ 66 h 115"/>
                <a:gd name="T46" fmla="*/ 26 w 116"/>
                <a:gd name="T47" fmla="*/ 52 h 115"/>
                <a:gd name="T48" fmla="*/ 66 w 116"/>
                <a:gd name="T49" fmla="*/ 44 h 115"/>
                <a:gd name="T50" fmla="*/ 58 w 116"/>
                <a:gd name="T51" fmla="*/ 63 h 115"/>
                <a:gd name="T52" fmla="*/ 46 w 116"/>
                <a:gd name="T53" fmla="*/ 55 h 115"/>
                <a:gd name="T54" fmla="*/ 33 w 116"/>
                <a:gd name="T55" fmla="*/ 43 h 115"/>
                <a:gd name="T56" fmla="*/ 42 w 116"/>
                <a:gd name="T57" fmla="*/ 30 h 115"/>
                <a:gd name="T58" fmla="*/ 53 w 116"/>
                <a:gd name="T59" fmla="*/ 36 h 115"/>
                <a:gd name="T60" fmla="*/ 66 w 116"/>
                <a:gd name="T61" fmla="*/ 44 h 115"/>
                <a:gd name="T62" fmla="*/ 72 w 116"/>
                <a:gd name="T63" fmla="*/ 70 h 115"/>
                <a:gd name="T64" fmla="*/ 67 w 116"/>
                <a:gd name="T65" fmla="*/ 65 h 115"/>
                <a:gd name="T66" fmla="*/ 72 w 116"/>
                <a:gd name="T67" fmla="*/ 60 h 115"/>
                <a:gd name="T68" fmla="*/ 76 w 116"/>
                <a:gd name="T69" fmla="*/ 65 h 115"/>
                <a:gd name="T70" fmla="*/ 72 w 116"/>
                <a:gd name="T71" fmla="*/ 7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15">
                  <a:moveTo>
                    <a:pt x="93" y="43"/>
                  </a:moveTo>
                  <a:cubicBezTo>
                    <a:pt x="72" y="43"/>
                    <a:pt x="75" y="34"/>
                    <a:pt x="75" y="34"/>
                  </a:cubicBezTo>
                  <a:cubicBezTo>
                    <a:pt x="72" y="17"/>
                    <a:pt x="72" y="17"/>
                    <a:pt x="72" y="17"/>
                  </a:cubicBezTo>
                  <a:cubicBezTo>
                    <a:pt x="70" y="0"/>
                    <a:pt x="58" y="4"/>
                    <a:pt x="58" y="4"/>
                  </a:cubicBezTo>
                  <a:cubicBezTo>
                    <a:pt x="50" y="5"/>
                    <a:pt x="38" y="17"/>
                    <a:pt x="36" y="21"/>
                  </a:cubicBezTo>
                  <a:cubicBezTo>
                    <a:pt x="32" y="25"/>
                    <a:pt x="30" y="25"/>
                    <a:pt x="23" y="21"/>
                  </a:cubicBezTo>
                  <a:cubicBezTo>
                    <a:pt x="0" y="8"/>
                    <a:pt x="2" y="23"/>
                    <a:pt x="2" y="23"/>
                  </a:cubicBezTo>
                  <a:cubicBezTo>
                    <a:pt x="2" y="42"/>
                    <a:pt x="11" y="53"/>
                    <a:pt x="15" y="59"/>
                  </a:cubicBezTo>
                  <a:cubicBezTo>
                    <a:pt x="11" y="60"/>
                    <a:pt x="11" y="91"/>
                    <a:pt x="11" y="91"/>
                  </a:cubicBezTo>
                  <a:cubicBezTo>
                    <a:pt x="15" y="111"/>
                    <a:pt x="29" y="100"/>
                    <a:pt x="29" y="100"/>
                  </a:cubicBezTo>
                  <a:cubicBezTo>
                    <a:pt x="43" y="90"/>
                    <a:pt x="43" y="90"/>
                    <a:pt x="43" y="90"/>
                  </a:cubicBezTo>
                  <a:cubicBezTo>
                    <a:pt x="58" y="103"/>
                    <a:pt x="58" y="103"/>
                    <a:pt x="58" y="103"/>
                  </a:cubicBezTo>
                  <a:cubicBezTo>
                    <a:pt x="81" y="115"/>
                    <a:pt x="77" y="99"/>
                    <a:pt x="77" y="99"/>
                  </a:cubicBezTo>
                  <a:cubicBezTo>
                    <a:pt x="77" y="90"/>
                    <a:pt x="77" y="74"/>
                    <a:pt x="77" y="74"/>
                  </a:cubicBezTo>
                  <a:cubicBezTo>
                    <a:pt x="89" y="72"/>
                    <a:pt x="99" y="61"/>
                    <a:pt x="99" y="61"/>
                  </a:cubicBezTo>
                  <a:cubicBezTo>
                    <a:pt x="116" y="43"/>
                    <a:pt x="93" y="43"/>
                    <a:pt x="93" y="43"/>
                  </a:cubicBezTo>
                  <a:close/>
                  <a:moveTo>
                    <a:pt x="21" y="53"/>
                  </a:moveTo>
                  <a:cubicBezTo>
                    <a:pt x="20" y="53"/>
                    <a:pt x="17" y="51"/>
                    <a:pt x="17" y="48"/>
                  </a:cubicBezTo>
                  <a:cubicBezTo>
                    <a:pt x="17" y="46"/>
                    <a:pt x="20" y="44"/>
                    <a:pt x="21" y="44"/>
                  </a:cubicBezTo>
                  <a:cubicBezTo>
                    <a:pt x="24" y="44"/>
                    <a:pt x="25" y="46"/>
                    <a:pt x="25" y="48"/>
                  </a:cubicBezTo>
                  <a:cubicBezTo>
                    <a:pt x="25" y="51"/>
                    <a:pt x="24" y="53"/>
                    <a:pt x="21" y="53"/>
                  </a:cubicBezTo>
                  <a:close/>
                  <a:moveTo>
                    <a:pt x="26" y="52"/>
                  </a:moveTo>
                  <a:cubicBezTo>
                    <a:pt x="26" y="52"/>
                    <a:pt x="26" y="87"/>
                    <a:pt x="63" y="66"/>
                  </a:cubicBezTo>
                  <a:cubicBezTo>
                    <a:pt x="24" y="96"/>
                    <a:pt x="26" y="56"/>
                    <a:pt x="26" y="52"/>
                  </a:cubicBezTo>
                  <a:close/>
                  <a:moveTo>
                    <a:pt x="66" y="44"/>
                  </a:moveTo>
                  <a:cubicBezTo>
                    <a:pt x="66" y="44"/>
                    <a:pt x="64" y="57"/>
                    <a:pt x="58" y="63"/>
                  </a:cubicBezTo>
                  <a:cubicBezTo>
                    <a:pt x="47" y="69"/>
                    <a:pt x="46" y="55"/>
                    <a:pt x="46" y="55"/>
                  </a:cubicBezTo>
                  <a:cubicBezTo>
                    <a:pt x="46" y="55"/>
                    <a:pt x="29" y="64"/>
                    <a:pt x="33" y="43"/>
                  </a:cubicBezTo>
                  <a:cubicBezTo>
                    <a:pt x="33" y="43"/>
                    <a:pt x="36" y="31"/>
                    <a:pt x="42" y="30"/>
                  </a:cubicBezTo>
                  <a:cubicBezTo>
                    <a:pt x="49" y="27"/>
                    <a:pt x="53" y="32"/>
                    <a:pt x="53" y="36"/>
                  </a:cubicBezTo>
                  <a:cubicBezTo>
                    <a:pt x="53" y="36"/>
                    <a:pt x="67" y="27"/>
                    <a:pt x="66" y="44"/>
                  </a:cubicBezTo>
                  <a:close/>
                  <a:moveTo>
                    <a:pt x="72" y="70"/>
                  </a:moveTo>
                  <a:cubicBezTo>
                    <a:pt x="70" y="70"/>
                    <a:pt x="67" y="68"/>
                    <a:pt x="67" y="65"/>
                  </a:cubicBezTo>
                  <a:cubicBezTo>
                    <a:pt x="67" y="63"/>
                    <a:pt x="70" y="60"/>
                    <a:pt x="72" y="60"/>
                  </a:cubicBezTo>
                  <a:cubicBezTo>
                    <a:pt x="73" y="60"/>
                    <a:pt x="76" y="63"/>
                    <a:pt x="76" y="65"/>
                  </a:cubicBezTo>
                  <a:cubicBezTo>
                    <a:pt x="76" y="68"/>
                    <a:pt x="73" y="70"/>
                    <a:pt x="7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48" name="Freeform 16"/>
          <p:cNvSpPr>
            <a:spLocks noEditPoints="1"/>
          </p:cNvSpPr>
          <p:nvPr/>
        </p:nvSpPr>
        <p:spPr bwMode="auto">
          <a:xfrm>
            <a:off x="4714863" y="2688947"/>
            <a:ext cx="300943" cy="268370"/>
          </a:xfrm>
          <a:custGeom>
            <a:avLst/>
            <a:gdLst>
              <a:gd name="T0" fmla="*/ 115 w 115"/>
              <a:gd name="T1" fmla="*/ 37 h 102"/>
              <a:gd name="T2" fmla="*/ 114 w 115"/>
              <a:gd name="T3" fmla="*/ 36 h 102"/>
              <a:gd name="T4" fmla="*/ 101 w 115"/>
              <a:gd name="T5" fmla="*/ 36 h 102"/>
              <a:gd name="T6" fmla="*/ 79 w 115"/>
              <a:gd name="T7" fmla="*/ 36 h 102"/>
              <a:gd name="T8" fmla="*/ 74 w 115"/>
              <a:gd name="T9" fmla="*/ 27 h 102"/>
              <a:gd name="T10" fmla="*/ 60 w 115"/>
              <a:gd name="T11" fmla="*/ 0 h 102"/>
              <a:gd name="T12" fmla="*/ 58 w 115"/>
              <a:gd name="T13" fmla="*/ 0 h 102"/>
              <a:gd name="T14" fmla="*/ 45 w 115"/>
              <a:gd name="T15" fmla="*/ 27 h 102"/>
              <a:gd name="T16" fmla="*/ 40 w 115"/>
              <a:gd name="T17" fmla="*/ 36 h 102"/>
              <a:gd name="T18" fmla="*/ 18 w 115"/>
              <a:gd name="T19" fmla="*/ 36 h 102"/>
              <a:gd name="T20" fmla="*/ 0 w 115"/>
              <a:gd name="T21" fmla="*/ 36 h 102"/>
              <a:gd name="T22" fmla="*/ 0 w 115"/>
              <a:gd name="T23" fmla="*/ 37 h 102"/>
              <a:gd name="T24" fmla="*/ 7 w 115"/>
              <a:gd name="T25" fmla="*/ 42 h 102"/>
              <a:gd name="T26" fmla="*/ 27 w 115"/>
              <a:gd name="T27" fmla="*/ 60 h 102"/>
              <a:gd name="T28" fmla="*/ 23 w 115"/>
              <a:gd name="T29" fmla="*/ 100 h 102"/>
              <a:gd name="T30" fmla="*/ 26 w 115"/>
              <a:gd name="T31" fmla="*/ 102 h 102"/>
              <a:gd name="T32" fmla="*/ 59 w 115"/>
              <a:gd name="T33" fmla="*/ 81 h 102"/>
              <a:gd name="T34" fmla="*/ 92 w 115"/>
              <a:gd name="T35" fmla="*/ 102 h 102"/>
              <a:gd name="T36" fmla="*/ 95 w 115"/>
              <a:gd name="T37" fmla="*/ 100 h 102"/>
              <a:gd name="T38" fmla="*/ 88 w 115"/>
              <a:gd name="T39" fmla="*/ 60 h 102"/>
              <a:gd name="T40" fmla="*/ 107 w 115"/>
              <a:gd name="T41" fmla="*/ 43 h 102"/>
              <a:gd name="T42" fmla="*/ 115 w 115"/>
              <a:gd name="T43" fmla="*/ 37 h 102"/>
              <a:gd name="T44" fmla="*/ 31 w 115"/>
              <a:gd name="T45" fmla="*/ 76 h 102"/>
              <a:gd name="T46" fmla="*/ 68 w 115"/>
              <a:gd name="T47" fmla="*/ 46 h 102"/>
              <a:gd name="T48" fmla="*/ 33 w 115"/>
              <a:gd name="T49" fmla="*/ 40 h 102"/>
              <a:gd name="T50" fmla="*/ 86 w 115"/>
              <a:gd name="T51" fmla="*/ 40 h 102"/>
              <a:gd name="T52" fmla="*/ 54 w 115"/>
              <a:gd name="T53" fmla="*/ 69 h 102"/>
              <a:gd name="T54" fmla="*/ 87 w 115"/>
              <a:gd name="T55" fmla="*/ 76 h 102"/>
              <a:gd name="T56" fmla="*/ 31 w 115"/>
              <a:gd name="T5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chemeClr val="bg1">
              <a:lumMod val="65000"/>
            </a:schemeClr>
          </a:solidFill>
          <a:ln>
            <a:noFill/>
          </a:ln>
          <a:scene3d>
            <a:camera prst="perspectiveLeft"/>
            <a:lightRig rig="threePt" dir="t"/>
          </a:scene3d>
        </p:spPr>
        <p:txBody>
          <a:bodyPr vert="horz" wrap="square" lIns="68580" tIns="34290" rIns="68580" bIns="34290" numCol="1" anchor="t" anchorCtr="0" compatLnSpc="1"/>
          <a:lstStyle/>
          <a:p>
            <a:endParaRPr lang="zh-CN" altLang="en-US" sz="1015">
              <a:solidFill>
                <a:prstClr val="black"/>
              </a:solidFill>
            </a:endParaRPr>
          </a:p>
        </p:txBody>
      </p:sp>
      <p:grpSp>
        <p:nvGrpSpPr>
          <p:cNvPr id="49" name="Group 19"/>
          <p:cNvGrpSpPr>
            <a:grpSpLocks noChangeAspect="1"/>
          </p:cNvGrpSpPr>
          <p:nvPr/>
        </p:nvGrpSpPr>
        <p:grpSpPr bwMode="auto">
          <a:xfrm>
            <a:off x="5929562" y="2710449"/>
            <a:ext cx="305076" cy="247907"/>
            <a:chOff x="3686" y="2034"/>
            <a:chExt cx="310" cy="252"/>
          </a:xfrm>
          <a:solidFill>
            <a:schemeClr val="bg1">
              <a:lumMod val="65000"/>
            </a:schemeClr>
          </a:solidFill>
          <a:scene3d>
            <a:camera prst="perspectiveLeft"/>
            <a:lightRig rig="threePt" dir="t"/>
          </a:scene3d>
        </p:grpSpPr>
        <p:sp>
          <p:nvSpPr>
            <p:cNvPr id="50" name="Freeform 20"/>
            <p:cNvSpPr>
              <a:spLocks noEditPoints="1"/>
            </p:cNvSpPr>
            <p:nvPr/>
          </p:nvSpPr>
          <p:spPr bwMode="auto">
            <a:xfrm>
              <a:off x="3686" y="2034"/>
              <a:ext cx="220" cy="201"/>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21"/>
            <p:cNvSpPr>
              <a:spLocks noEditPoints="1"/>
            </p:cNvSpPr>
            <p:nvPr/>
          </p:nvSpPr>
          <p:spPr bwMode="auto">
            <a:xfrm>
              <a:off x="3810" y="2116"/>
              <a:ext cx="186" cy="170"/>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2" name="Group 24"/>
          <p:cNvGrpSpPr>
            <a:grpSpLocks noChangeAspect="1"/>
          </p:cNvGrpSpPr>
          <p:nvPr/>
        </p:nvGrpSpPr>
        <p:grpSpPr bwMode="auto">
          <a:xfrm>
            <a:off x="7088835" y="2688670"/>
            <a:ext cx="328695" cy="255778"/>
            <a:chOff x="3679" y="2031"/>
            <a:chExt cx="334" cy="260"/>
          </a:xfrm>
          <a:solidFill>
            <a:schemeClr val="bg1">
              <a:lumMod val="65000"/>
            </a:schemeClr>
          </a:solidFill>
          <a:scene3d>
            <a:camera prst="perspectiveLeft"/>
            <a:lightRig rig="threePt" dir="t"/>
          </a:scene3d>
        </p:grpSpPr>
        <p:sp>
          <p:nvSpPr>
            <p:cNvPr id="53" name="Freeform 25"/>
            <p:cNvSpPr>
              <a:spLocks noEditPoints="1"/>
            </p:cNvSpPr>
            <p:nvPr/>
          </p:nvSpPr>
          <p:spPr bwMode="auto">
            <a:xfrm>
              <a:off x="3679" y="2060"/>
              <a:ext cx="289" cy="231"/>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26"/>
            <p:cNvSpPr>
              <a:spLocks noEditPoints="1"/>
            </p:cNvSpPr>
            <p:nvPr/>
          </p:nvSpPr>
          <p:spPr bwMode="auto">
            <a:xfrm>
              <a:off x="3744" y="2162"/>
              <a:ext cx="113" cy="102"/>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27"/>
            <p:cNvSpPr/>
            <p:nvPr/>
          </p:nvSpPr>
          <p:spPr bwMode="auto">
            <a:xfrm>
              <a:off x="3895" y="2070"/>
              <a:ext cx="61" cy="66"/>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6" name="Freeform 28"/>
            <p:cNvSpPr/>
            <p:nvPr/>
          </p:nvSpPr>
          <p:spPr bwMode="auto">
            <a:xfrm>
              <a:off x="3883" y="2031"/>
              <a:ext cx="130" cy="122"/>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57" name="文本框 53"/>
          <p:cNvSpPr txBox="1"/>
          <p:nvPr/>
        </p:nvSpPr>
        <p:spPr>
          <a:xfrm>
            <a:off x="2180203" y="2949439"/>
            <a:ext cx="1212286" cy="276999"/>
          </a:xfrm>
          <a:prstGeom prst="rect">
            <a:avLst/>
          </a:prstGeom>
          <a:noFill/>
          <a:scene3d>
            <a:camera prst="perspectiveLeft" fov="2700000">
              <a:rot lat="0" lon="1200000" rev="0"/>
            </a:camera>
            <a:lightRig rig="threePt" dir="t"/>
          </a:scene3d>
        </p:spPr>
        <p:txBody>
          <a:bodyPr wrap="square" rtlCol="0">
            <a:spAutoFit/>
            <a:scene3d>
              <a:camera prst="perspectiveLeft" fov="2700000"/>
              <a:lightRig rig="threePt" dir="t"/>
            </a:scene3d>
          </a:bodyPr>
          <a:lstStyle/>
          <a:p>
            <a:r>
              <a:rPr lang="zh-CN" altLang="en-US" sz="1200" dirty="0">
                <a:solidFill>
                  <a:srgbClr val="40F15B"/>
                </a:solidFill>
                <a:latin typeface="时尚中黑简体" panose="01010104010101010101" pitchFamily="2" charset="-122"/>
                <a:ea typeface="时尚中黑简体" panose="01010104010101010101" pitchFamily="2" charset="-122"/>
              </a:rPr>
              <a:t>在此添加标题</a:t>
            </a:r>
            <a:endParaRPr lang="zh-CN" altLang="en-US" sz="1200" dirty="0">
              <a:solidFill>
                <a:srgbClr val="40F15B"/>
              </a:solidFill>
              <a:latin typeface="时尚中黑简体" panose="01010104010101010101" pitchFamily="2" charset="-122"/>
              <a:ea typeface="时尚中黑简体" panose="01010104010101010101" pitchFamily="2" charset="-122"/>
            </a:endParaRPr>
          </a:p>
        </p:txBody>
      </p:sp>
      <p:sp>
        <p:nvSpPr>
          <p:cNvPr id="58" name="文本框 57"/>
          <p:cNvSpPr txBox="1"/>
          <p:nvPr/>
        </p:nvSpPr>
        <p:spPr>
          <a:xfrm>
            <a:off x="3372966" y="2949439"/>
            <a:ext cx="1212286" cy="276999"/>
          </a:xfrm>
          <a:prstGeom prst="rect">
            <a:avLst/>
          </a:prstGeom>
          <a:noFill/>
          <a:scene3d>
            <a:camera prst="perspectiveLeft"/>
            <a:lightRig rig="threePt" dir="t"/>
          </a:scene3d>
        </p:spPr>
        <p:txBody>
          <a:bodyPr wrap="square" rtlCol="0">
            <a:spAutoFit/>
            <a:scene3d>
              <a:camera prst="perspectiveLeft" fov="2700000"/>
              <a:lightRig rig="threePt" dir="t"/>
            </a:scene3d>
          </a:bodyPr>
          <a:lstStyle/>
          <a:p>
            <a:r>
              <a:rPr lang="zh-CN" altLang="en-US" sz="1200" dirty="0">
                <a:solidFill>
                  <a:srgbClr val="40F15B"/>
                </a:solidFill>
                <a:latin typeface="时尚中黑简体" panose="01010104010101010101" pitchFamily="2" charset="-122"/>
                <a:ea typeface="时尚中黑简体" panose="01010104010101010101" pitchFamily="2" charset="-122"/>
              </a:rPr>
              <a:t>在此添加标题</a:t>
            </a:r>
            <a:endParaRPr lang="zh-CN" altLang="en-US" sz="1200" dirty="0">
              <a:solidFill>
                <a:srgbClr val="40F15B"/>
              </a:solidFill>
              <a:latin typeface="时尚中黑简体" panose="01010104010101010101" pitchFamily="2" charset="-122"/>
              <a:ea typeface="时尚中黑简体" panose="01010104010101010101" pitchFamily="2" charset="-122"/>
            </a:endParaRPr>
          </a:p>
        </p:txBody>
      </p:sp>
      <p:sp>
        <p:nvSpPr>
          <p:cNvPr id="59" name="文本框 57"/>
          <p:cNvSpPr txBox="1"/>
          <p:nvPr/>
        </p:nvSpPr>
        <p:spPr>
          <a:xfrm>
            <a:off x="4606872" y="2949439"/>
            <a:ext cx="1212286" cy="276999"/>
          </a:xfrm>
          <a:prstGeom prst="rect">
            <a:avLst/>
          </a:prstGeom>
          <a:noFill/>
          <a:scene3d>
            <a:camera prst="perspectiveLeft"/>
            <a:lightRig rig="threePt" dir="t"/>
          </a:scene3d>
        </p:spPr>
        <p:txBody>
          <a:bodyPr wrap="square" rtlCol="0">
            <a:spAutoFit/>
            <a:scene3d>
              <a:camera prst="perspectiveLeft" fov="2700000"/>
              <a:lightRig rig="threePt" dir="t"/>
            </a:scene3d>
          </a:bodyPr>
          <a:lstStyle/>
          <a:p>
            <a:r>
              <a:rPr lang="zh-CN" altLang="en-US" sz="1200" dirty="0">
                <a:solidFill>
                  <a:srgbClr val="40F15B"/>
                </a:solidFill>
                <a:latin typeface="时尚中黑简体" panose="01010104010101010101" pitchFamily="2" charset="-122"/>
                <a:ea typeface="时尚中黑简体" panose="01010104010101010101" pitchFamily="2" charset="-122"/>
              </a:rPr>
              <a:t>在此添加标题</a:t>
            </a:r>
            <a:endParaRPr lang="zh-CN" altLang="en-US" sz="1200" dirty="0">
              <a:solidFill>
                <a:srgbClr val="40F15B"/>
              </a:solidFill>
              <a:latin typeface="时尚中黑简体" panose="01010104010101010101" pitchFamily="2" charset="-122"/>
              <a:ea typeface="时尚中黑简体" panose="01010104010101010101" pitchFamily="2" charset="-122"/>
            </a:endParaRPr>
          </a:p>
        </p:txBody>
      </p:sp>
      <p:sp>
        <p:nvSpPr>
          <p:cNvPr id="60" name="文本框 59"/>
          <p:cNvSpPr txBox="1"/>
          <p:nvPr/>
        </p:nvSpPr>
        <p:spPr>
          <a:xfrm>
            <a:off x="5818014" y="2949439"/>
            <a:ext cx="1212286" cy="276999"/>
          </a:xfrm>
          <a:prstGeom prst="rect">
            <a:avLst/>
          </a:prstGeom>
          <a:noFill/>
          <a:scene3d>
            <a:camera prst="perspectiveLeft"/>
            <a:lightRig rig="threePt" dir="t"/>
          </a:scene3d>
        </p:spPr>
        <p:txBody>
          <a:bodyPr wrap="square" rtlCol="0">
            <a:spAutoFit/>
            <a:scene3d>
              <a:camera prst="perspectiveLeft" fov="2700000"/>
              <a:lightRig rig="threePt" dir="t"/>
            </a:scene3d>
          </a:bodyPr>
          <a:lstStyle/>
          <a:p>
            <a:r>
              <a:rPr lang="zh-CN" altLang="en-US" sz="1200" dirty="0">
                <a:solidFill>
                  <a:srgbClr val="40F15B"/>
                </a:solidFill>
                <a:latin typeface="时尚中黑简体" panose="01010104010101010101" pitchFamily="2" charset="-122"/>
                <a:ea typeface="时尚中黑简体" panose="01010104010101010101" pitchFamily="2" charset="-122"/>
              </a:rPr>
              <a:t>在此添加标题</a:t>
            </a:r>
            <a:endParaRPr lang="zh-CN" altLang="en-US" sz="1200" dirty="0">
              <a:solidFill>
                <a:srgbClr val="40F15B"/>
              </a:solidFill>
              <a:latin typeface="时尚中黑简体" panose="01010104010101010101" pitchFamily="2" charset="-122"/>
              <a:ea typeface="时尚中黑简体" panose="01010104010101010101" pitchFamily="2" charset="-122"/>
            </a:endParaRPr>
          </a:p>
        </p:txBody>
      </p:sp>
      <p:sp>
        <p:nvSpPr>
          <p:cNvPr id="61" name="文本框 66"/>
          <p:cNvSpPr txBox="1"/>
          <p:nvPr/>
        </p:nvSpPr>
        <p:spPr>
          <a:xfrm>
            <a:off x="6991512" y="2949439"/>
            <a:ext cx="1212286" cy="276999"/>
          </a:xfrm>
          <a:prstGeom prst="rect">
            <a:avLst/>
          </a:prstGeom>
          <a:noFill/>
          <a:scene3d>
            <a:camera prst="perspectiveLeft"/>
            <a:lightRig rig="threePt" dir="t"/>
          </a:scene3d>
        </p:spPr>
        <p:txBody>
          <a:bodyPr wrap="square" rtlCol="0">
            <a:spAutoFit/>
            <a:scene3d>
              <a:camera prst="perspectiveLeft" fov="2700000"/>
              <a:lightRig rig="threePt" dir="t"/>
            </a:scene3d>
          </a:bodyPr>
          <a:lstStyle/>
          <a:p>
            <a:r>
              <a:rPr lang="zh-CN" altLang="en-US" sz="1200" dirty="0">
                <a:solidFill>
                  <a:srgbClr val="40F15B"/>
                </a:solidFill>
                <a:latin typeface="时尚中黑简体" panose="01010104010101010101" pitchFamily="2" charset="-122"/>
                <a:ea typeface="时尚中黑简体" panose="01010104010101010101" pitchFamily="2" charset="-122"/>
              </a:rPr>
              <a:t>在此添加标题</a:t>
            </a:r>
            <a:endParaRPr lang="zh-CN" altLang="en-US" sz="1200" dirty="0">
              <a:solidFill>
                <a:srgbClr val="40F15B"/>
              </a:solidFill>
              <a:latin typeface="时尚中黑简体" panose="01010104010101010101" pitchFamily="2" charset="-122"/>
              <a:ea typeface="时尚中黑简体" panose="01010104010101010101" pitchFamily="2" charset="-122"/>
            </a:endParaRPr>
          </a:p>
        </p:txBody>
      </p:sp>
      <p:sp>
        <p:nvSpPr>
          <p:cNvPr id="62" name="文本框 113"/>
          <p:cNvSpPr txBox="1"/>
          <p:nvPr/>
        </p:nvSpPr>
        <p:spPr>
          <a:xfrm>
            <a:off x="2233969" y="3181645"/>
            <a:ext cx="876065"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文本框 113"/>
          <p:cNvSpPr txBox="1"/>
          <p:nvPr/>
        </p:nvSpPr>
        <p:spPr>
          <a:xfrm>
            <a:off x="3437726" y="3185031"/>
            <a:ext cx="876065"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文本框 113"/>
          <p:cNvSpPr txBox="1"/>
          <p:nvPr/>
        </p:nvSpPr>
        <p:spPr>
          <a:xfrm>
            <a:off x="4678606" y="3185031"/>
            <a:ext cx="876065"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文本框 113"/>
          <p:cNvSpPr txBox="1"/>
          <p:nvPr/>
        </p:nvSpPr>
        <p:spPr>
          <a:xfrm>
            <a:off x="5952232" y="3197939"/>
            <a:ext cx="876065"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文本框 113"/>
          <p:cNvSpPr txBox="1"/>
          <p:nvPr/>
        </p:nvSpPr>
        <p:spPr>
          <a:xfrm>
            <a:off x="7067220" y="3185031"/>
            <a:ext cx="876065"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80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300"/>
                                </p:stCondLst>
                                <p:childTnLst>
                                  <p:par>
                                    <p:cTn id="31" presetID="2" presetClass="entr" presetSubtype="8" accel="40000" fill="hold" nodeType="afterEffect" p14:presetBounceEnd="40000">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14:bounceEnd="40000">
                                          <p:cBhvr additive="base">
                                            <p:cTn id="33" dur="1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34" dur="1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accel="40000" fill="hold" nodeType="withEffect" p14:presetBounceEnd="40000">
                                      <p:stCondLst>
                                        <p:cond delay="250"/>
                                      </p:stCondLst>
                                      <p:childTnLst>
                                        <p:set>
                                          <p:cBhvr>
                                            <p:cTn id="36" dur="1" fill="hold">
                                              <p:stCondLst>
                                                <p:cond delay="0"/>
                                              </p:stCondLst>
                                            </p:cTn>
                                            <p:tgtEl>
                                              <p:spTgt spid="16"/>
                                            </p:tgtEl>
                                            <p:attrNameLst>
                                              <p:attrName>style.visibility</p:attrName>
                                            </p:attrNameLst>
                                          </p:cBhvr>
                                          <p:to>
                                            <p:strVal val="visible"/>
                                          </p:to>
                                        </p:set>
                                        <p:anim calcmode="lin" valueType="num" p14:bounceEnd="40000">
                                          <p:cBhvr additive="base">
                                            <p:cTn id="37" dur="150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38" dur="1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accel="40000" fill="hold" nodeType="withEffect" p14:presetBounceEnd="40000">
                                      <p:stCondLst>
                                        <p:cond delay="500"/>
                                      </p:stCondLst>
                                      <p:childTnLst>
                                        <p:set>
                                          <p:cBhvr>
                                            <p:cTn id="40" dur="1" fill="hold">
                                              <p:stCondLst>
                                                <p:cond delay="0"/>
                                              </p:stCondLst>
                                            </p:cTn>
                                            <p:tgtEl>
                                              <p:spTgt spid="19"/>
                                            </p:tgtEl>
                                            <p:attrNameLst>
                                              <p:attrName>style.visibility</p:attrName>
                                            </p:attrNameLst>
                                          </p:cBhvr>
                                          <p:to>
                                            <p:strVal val="visible"/>
                                          </p:to>
                                        </p:set>
                                        <p:anim calcmode="lin" valueType="num" p14:bounceEnd="40000">
                                          <p:cBhvr additive="base">
                                            <p:cTn id="41" dur="150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42" dur="1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8" accel="40000" fill="hold" nodeType="withEffect" p14:presetBounceEnd="40000">
                                      <p:stCondLst>
                                        <p:cond delay="750"/>
                                      </p:stCondLst>
                                      <p:childTnLst>
                                        <p:set>
                                          <p:cBhvr>
                                            <p:cTn id="44" dur="1" fill="hold">
                                              <p:stCondLst>
                                                <p:cond delay="0"/>
                                              </p:stCondLst>
                                            </p:cTn>
                                            <p:tgtEl>
                                              <p:spTgt spid="22"/>
                                            </p:tgtEl>
                                            <p:attrNameLst>
                                              <p:attrName>style.visibility</p:attrName>
                                            </p:attrNameLst>
                                          </p:cBhvr>
                                          <p:to>
                                            <p:strVal val="visible"/>
                                          </p:to>
                                        </p:set>
                                        <p:anim calcmode="lin" valueType="num" p14:bounceEnd="40000">
                                          <p:cBhvr additive="base">
                                            <p:cTn id="45" dur="15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46" dur="1500" fill="hold"/>
                                            <p:tgtEl>
                                              <p:spTgt spid="22"/>
                                            </p:tgtEl>
                                            <p:attrNameLst>
                                              <p:attrName>ppt_y</p:attrName>
                                            </p:attrNameLst>
                                          </p:cBhvr>
                                          <p:tavLst>
                                            <p:tav tm="0">
                                              <p:val>
                                                <p:strVal val="#ppt_y"/>
                                              </p:val>
                                            </p:tav>
                                            <p:tav tm="100000">
                                              <p:val>
                                                <p:strVal val="#ppt_y"/>
                                              </p:val>
                                            </p:tav>
                                          </p:tavLst>
                                        </p:anim>
                                      </p:childTnLst>
                                    </p:cTn>
                                  </p:par>
                                  <p:par>
                                    <p:cTn id="47" presetID="2" presetClass="entr" presetSubtype="8" accel="40000" fill="hold" nodeType="withEffect" p14:presetBounceEnd="40000">
                                      <p:stCondLst>
                                        <p:cond delay="1000"/>
                                      </p:stCondLst>
                                      <p:childTnLst>
                                        <p:set>
                                          <p:cBhvr>
                                            <p:cTn id="48" dur="1" fill="hold">
                                              <p:stCondLst>
                                                <p:cond delay="0"/>
                                              </p:stCondLst>
                                            </p:cTn>
                                            <p:tgtEl>
                                              <p:spTgt spid="25"/>
                                            </p:tgtEl>
                                            <p:attrNameLst>
                                              <p:attrName>style.visibility</p:attrName>
                                            </p:attrNameLst>
                                          </p:cBhvr>
                                          <p:to>
                                            <p:strVal val="visible"/>
                                          </p:to>
                                        </p:set>
                                        <p:anim calcmode="lin" valueType="num" p14:bounceEnd="40000">
                                          <p:cBhvr additive="base">
                                            <p:cTn id="49" dur="150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50" dur="1500" fill="hold"/>
                                            <p:tgtEl>
                                              <p:spTgt spid="25"/>
                                            </p:tgtEl>
                                            <p:attrNameLst>
                                              <p:attrName>ppt_y</p:attrName>
                                            </p:attrNameLst>
                                          </p:cBhvr>
                                          <p:tavLst>
                                            <p:tav tm="0">
                                              <p:val>
                                                <p:strVal val="#ppt_y"/>
                                              </p:val>
                                            </p:tav>
                                            <p:tav tm="100000">
                                              <p:val>
                                                <p:strVal val="#ppt_y"/>
                                              </p:val>
                                            </p:tav>
                                          </p:tavLst>
                                        </p:anim>
                                      </p:childTnLst>
                                    </p:cTn>
                                  </p:par>
                                </p:childTnLst>
                              </p:cTn>
                            </p:par>
                            <p:par>
                              <p:cTn id="51" fill="hold">
                                <p:stCondLst>
                                  <p:cond delay="4800"/>
                                </p:stCondLst>
                                <p:childTnLst>
                                  <p:par>
                                    <p:cTn id="52" presetID="22" presetClass="entr" presetSubtype="8"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childTnLst>
                              </p:cTn>
                            </p:par>
                            <p:par>
                              <p:cTn id="82" fill="hold">
                                <p:stCondLst>
                                  <p:cond delay="5300"/>
                                </p:stCondLst>
                                <p:childTnLst>
                                  <p:par>
                                    <p:cTn id="83" presetID="10"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10" presetClass="entr" presetSubtype="0" fill="hold"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500"/>
                                            <p:tgtEl>
                                              <p:spTgt spid="4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par>
                                    <p:cTn id="92" presetID="10" presetClass="entr" presetSubtype="0" fill="hold"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childTnLst>
                                    </p:cTn>
                                  </p:par>
                                  <p:par>
                                    <p:cTn id="95" presetID="10"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childTnLst>
                              </p:cTn>
                            </p:par>
                            <p:par>
                              <p:cTn id="98" fill="hold">
                                <p:stCondLst>
                                  <p:cond delay="5800"/>
                                </p:stCondLst>
                                <p:childTnLst>
                                  <p:par>
                                    <p:cTn id="99" presetID="22" presetClass="entr" presetSubtype="8"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left)">
                                          <p:cBhvr>
                                            <p:cTn id="101" dur="500"/>
                                            <p:tgtEl>
                                              <p:spTgt spid="57"/>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wipe(left)">
                                          <p:cBhvr>
                                            <p:cTn id="104" dur="500"/>
                                            <p:tgtEl>
                                              <p:spTgt spid="62"/>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wipe(left)">
                                          <p:cBhvr>
                                            <p:cTn id="107" dur="500"/>
                                            <p:tgtEl>
                                              <p:spTgt spid="58"/>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500"/>
                                            <p:tgtEl>
                                              <p:spTgt spid="63"/>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ipe(left)">
                                          <p:cBhvr>
                                            <p:cTn id="113" dur="500"/>
                                            <p:tgtEl>
                                              <p:spTgt spid="59"/>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wipe(left)">
                                          <p:cBhvr>
                                            <p:cTn id="116" dur="500"/>
                                            <p:tgtEl>
                                              <p:spTgt spid="64"/>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wipe(left)">
                                          <p:cBhvr>
                                            <p:cTn id="119" dur="500"/>
                                            <p:tgtEl>
                                              <p:spTgt spid="60"/>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wipe(left)">
                                          <p:cBhvr>
                                            <p:cTn id="122" dur="500"/>
                                            <p:tgtEl>
                                              <p:spTgt spid="65"/>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61"/>
                                            </p:tgtEl>
                                            <p:attrNameLst>
                                              <p:attrName>style.visibility</p:attrName>
                                            </p:attrNameLst>
                                          </p:cBhvr>
                                          <p:to>
                                            <p:strVal val="visible"/>
                                          </p:to>
                                        </p:set>
                                        <p:animEffect transition="in" filter="wipe(left)">
                                          <p:cBhvr>
                                            <p:cTn id="125" dur="500"/>
                                            <p:tgtEl>
                                              <p:spTgt spid="61"/>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wipe(left)">
                                          <p:cBhvr>
                                            <p:cTn id="1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5" grpId="0" animBg="1"/>
          <p:bldP spid="31" grpId="0"/>
          <p:bldP spid="32" grpId="0" animBg="1"/>
          <p:bldP spid="33" grpId="0"/>
          <p:bldP spid="34" grpId="0" animBg="1"/>
          <p:bldP spid="35" grpId="0"/>
          <p:bldP spid="36" grpId="0" animBg="1"/>
          <p:bldP spid="37" grpId="0"/>
          <p:bldP spid="38" grpId="0" animBg="1"/>
          <p:bldP spid="39" grpId="0"/>
          <p:bldP spid="40" grpId="0" animBg="1"/>
          <p:bldP spid="48" grpId="0" animBg="1"/>
          <p:bldP spid="57" grpId="0"/>
          <p:bldP spid="58" grpId="0"/>
          <p:bldP spid="59" grpId="0"/>
          <p:bldP spid="60" grpId="0"/>
          <p:bldP spid="61" grpId="0"/>
          <p:bldP spid="62" grpId="0"/>
          <p:bldP spid="63" grpId="0"/>
          <p:bldP spid="64" grpId="0"/>
          <p:bldP spid="65" grpId="0"/>
          <p:bldP spid="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80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300"/>
                                </p:stCondLst>
                                <p:childTnLst>
                                  <p:par>
                                    <p:cTn id="31" presetID="2" presetClass="entr" presetSubtype="8" accel="4000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500" fill="hold"/>
                                            <p:tgtEl>
                                              <p:spTgt spid="12"/>
                                            </p:tgtEl>
                                            <p:attrNameLst>
                                              <p:attrName>ppt_x</p:attrName>
                                            </p:attrNameLst>
                                          </p:cBhvr>
                                          <p:tavLst>
                                            <p:tav tm="0">
                                              <p:val>
                                                <p:strVal val="0-#ppt_w/2"/>
                                              </p:val>
                                            </p:tav>
                                            <p:tav tm="100000">
                                              <p:val>
                                                <p:strVal val="#ppt_x"/>
                                              </p:val>
                                            </p:tav>
                                          </p:tavLst>
                                        </p:anim>
                                        <p:anim calcmode="lin" valueType="num">
                                          <p:cBhvr additive="base">
                                            <p:cTn id="34" dur="1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accel="40000" fill="hold" nodeType="withEffect">
                                      <p:stCondLst>
                                        <p:cond delay="25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500" fill="hold"/>
                                            <p:tgtEl>
                                              <p:spTgt spid="16"/>
                                            </p:tgtEl>
                                            <p:attrNameLst>
                                              <p:attrName>ppt_x</p:attrName>
                                            </p:attrNameLst>
                                          </p:cBhvr>
                                          <p:tavLst>
                                            <p:tav tm="0">
                                              <p:val>
                                                <p:strVal val="0-#ppt_w/2"/>
                                              </p:val>
                                            </p:tav>
                                            <p:tav tm="100000">
                                              <p:val>
                                                <p:strVal val="#ppt_x"/>
                                              </p:val>
                                            </p:tav>
                                          </p:tavLst>
                                        </p:anim>
                                        <p:anim calcmode="lin" valueType="num">
                                          <p:cBhvr additive="base">
                                            <p:cTn id="38" dur="1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accel="40000" fill="hold" nodeType="withEffect">
                                      <p:stCondLst>
                                        <p:cond delay="5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500" fill="hold"/>
                                            <p:tgtEl>
                                              <p:spTgt spid="19"/>
                                            </p:tgtEl>
                                            <p:attrNameLst>
                                              <p:attrName>ppt_x</p:attrName>
                                            </p:attrNameLst>
                                          </p:cBhvr>
                                          <p:tavLst>
                                            <p:tav tm="0">
                                              <p:val>
                                                <p:strVal val="0-#ppt_w/2"/>
                                              </p:val>
                                            </p:tav>
                                            <p:tav tm="100000">
                                              <p:val>
                                                <p:strVal val="#ppt_x"/>
                                              </p:val>
                                            </p:tav>
                                          </p:tavLst>
                                        </p:anim>
                                        <p:anim calcmode="lin" valueType="num">
                                          <p:cBhvr additive="base">
                                            <p:cTn id="42" dur="1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8" accel="40000" fill="hold" nodeType="withEffect">
                                      <p:stCondLst>
                                        <p:cond delay="75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1500" fill="hold"/>
                                            <p:tgtEl>
                                              <p:spTgt spid="22"/>
                                            </p:tgtEl>
                                            <p:attrNameLst>
                                              <p:attrName>ppt_x</p:attrName>
                                            </p:attrNameLst>
                                          </p:cBhvr>
                                          <p:tavLst>
                                            <p:tav tm="0">
                                              <p:val>
                                                <p:strVal val="0-#ppt_w/2"/>
                                              </p:val>
                                            </p:tav>
                                            <p:tav tm="100000">
                                              <p:val>
                                                <p:strVal val="#ppt_x"/>
                                              </p:val>
                                            </p:tav>
                                          </p:tavLst>
                                        </p:anim>
                                        <p:anim calcmode="lin" valueType="num">
                                          <p:cBhvr additive="base">
                                            <p:cTn id="46" dur="1500" fill="hold"/>
                                            <p:tgtEl>
                                              <p:spTgt spid="22"/>
                                            </p:tgtEl>
                                            <p:attrNameLst>
                                              <p:attrName>ppt_y</p:attrName>
                                            </p:attrNameLst>
                                          </p:cBhvr>
                                          <p:tavLst>
                                            <p:tav tm="0">
                                              <p:val>
                                                <p:strVal val="#ppt_y"/>
                                              </p:val>
                                            </p:tav>
                                            <p:tav tm="100000">
                                              <p:val>
                                                <p:strVal val="#ppt_y"/>
                                              </p:val>
                                            </p:tav>
                                          </p:tavLst>
                                        </p:anim>
                                      </p:childTnLst>
                                    </p:cTn>
                                  </p:par>
                                  <p:par>
                                    <p:cTn id="47" presetID="2" presetClass="entr" presetSubtype="8" accel="40000" fill="hold" nodeType="withEffect">
                                      <p:stCondLst>
                                        <p:cond delay="10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1500" fill="hold"/>
                                            <p:tgtEl>
                                              <p:spTgt spid="25"/>
                                            </p:tgtEl>
                                            <p:attrNameLst>
                                              <p:attrName>ppt_x</p:attrName>
                                            </p:attrNameLst>
                                          </p:cBhvr>
                                          <p:tavLst>
                                            <p:tav tm="0">
                                              <p:val>
                                                <p:strVal val="0-#ppt_w/2"/>
                                              </p:val>
                                            </p:tav>
                                            <p:tav tm="100000">
                                              <p:val>
                                                <p:strVal val="#ppt_x"/>
                                              </p:val>
                                            </p:tav>
                                          </p:tavLst>
                                        </p:anim>
                                        <p:anim calcmode="lin" valueType="num">
                                          <p:cBhvr additive="base">
                                            <p:cTn id="50" dur="1500" fill="hold"/>
                                            <p:tgtEl>
                                              <p:spTgt spid="25"/>
                                            </p:tgtEl>
                                            <p:attrNameLst>
                                              <p:attrName>ppt_y</p:attrName>
                                            </p:attrNameLst>
                                          </p:cBhvr>
                                          <p:tavLst>
                                            <p:tav tm="0">
                                              <p:val>
                                                <p:strVal val="#ppt_y"/>
                                              </p:val>
                                            </p:tav>
                                            <p:tav tm="100000">
                                              <p:val>
                                                <p:strVal val="#ppt_y"/>
                                              </p:val>
                                            </p:tav>
                                          </p:tavLst>
                                        </p:anim>
                                      </p:childTnLst>
                                    </p:cTn>
                                  </p:par>
                                </p:childTnLst>
                              </p:cTn>
                            </p:par>
                            <p:par>
                              <p:cTn id="51" fill="hold">
                                <p:stCondLst>
                                  <p:cond delay="4800"/>
                                </p:stCondLst>
                                <p:childTnLst>
                                  <p:par>
                                    <p:cTn id="52" presetID="22" presetClass="entr" presetSubtype="8"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childTnLst>
                              </p:cTn>
                            </p:par>
                            <p:par>
                              <p:cTn id="82" fill="hold">
                                <p:stCondLst>
                                  <p:cond delay="5300"/>
                                </p:stCondLst>
                                <p:childTnLst>
                                  <p:par>
                                    <p:cTn id="83" presetID="10"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10" presetClass="entr" presetSubtype="0" fill="hold"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500"/>
                                            <p:tgtEl>
                                              <p:spTgt spid="4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par>
                                    <p:cTn id="92" presetID="10" presetClass="entr" presetSubtype="0" fill="hold"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childTnLst>
                                    </p:cTn>
                                  </p:par>
                                  <p:par>
                                    <p:cTn id="95" presetID="10"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childTnLst>
                              </p:cTn>
                            </p:par>
                            <p:par>
                              <p:cTn id="98" fill="hold">
                                <p:stCondLst>
                                  <p:cond delay="5800"/>
                                </p:stCondLst>
                                <p:childTnLst>
                                  <p:par>
                                    <p:cTn id="99" presetID="22" presetClass="entr" presetSubtype="8"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left)">
                                          <p:cBhvr>
                                            <p:cTn id="101" dur="500"/>
                                            <p:tgtEl>
                                              <p:spTgt spid="57"/>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wipe(left)">
                                          <p:cBhvr>
                                            <p:cTn id="104" dur="500"/>
                                            <p:tgtEl>
                                              <p:spTgt spid="62"/>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wipe(left)">
                                          <p:cBhvr>
                                            <p:cTn id="107" dur="500"/>
                                            <p:tgtEl>
                                              <p:spTgt spid="58"/>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500"/>
                                            <p:tgtEl>
                                              <p:spTgt spid="63"/>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ipe(left)">
                                          <p:cBhvr>
                                            <p:cTn id="113" dur="500"/>
                                            <p:tgtEl>
                                              <p:spTgt spid="59"/>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wipe(left)">
                                          <p:cBhvr>
                                            <p:cTn id="116" dur="500"/>
                                            <p:tgtEl>
                                              <p:spTgt spid="64"/>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wipe(left)">
                                          <p:cBhvr>
                                            <p:cTn id="119" dur="500"/>
                                            <p:tgtEl>
                                              <p:spTgt spid="60"/>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wipe(left)">
                                          <p:cBhvr>
                                            <p:cTn id="122" dur="500"/>
                                            <p:tgtEl>
                                              <p:spTgt spid="65"/>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61"/>
                                            </p:tgtEl>
                                            <p:attrNameLst>
                                              <p:attrName>style.visibility</p:attrName>
                                            </p:attrNameLst>
                                          </p:cBhvr>
                                          <p:to>
                                            <p:strVal val="visible"/>
                                          </p:to>
                                        </p:set>
                                        <p:animEffect transition="in" filter="wipe(left)">
                                          <p:cBhvr>
                                            <p:cTn id="125" dur="500"/>
                                            <p:tgtEl>
                                              <p:spTgt spid="61"/>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wipe(left)">
                                          <p:cBhvr>
                                            <p:cTn id="1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5" grpId="0" animBg="1"/>
          <p:bldP spid="31" grpId="0"/>
          <p:bldP spid="32" grpId="0" animBg="1"/>
          <p:bldP spid="33" grpId="0"/>
          <p:bldP spid="34" grpId="0" animBg="1"/>
          <p:bldP spid="35" grpId="0"/>
          <p:bldP spid="36" grpId="0" animBg="1"/>
          <p:bldP spid="37" grpId="0"/>
          <p:bldP spid="38" grpId="0" animBg="1"/>
          <p:bldP spid="39" grpId="0"/>
          <p:bldP spid="40" grpId="0" animBg="1"/>
          <p:bldP spid="48" grpId="0" animBg="1"/>
          <p:bldP spid="57" grpId="0"/>
          <p:bldP spid="58" grpId="0"/>
          <p:bldP spid="59" grpId="0"/>
          <p:bldP spid="60" grpId="0"/>
          <p:bldP spid="61" grpId="0"/>
          <p:bldP spid="62" grpId="0"/>
          <p:bldP spid="63" grpId="0"/>
          <p:bldP spid="64" grpId="0"/>
          <p:bldP spid="65" grpId="0"/>
          <p:bldP spid="6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25255" y="2544366"/>
            <a:ext cx="1505540"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638460" y="2544366"/>
            <a:ext cx="1505540"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774357" y="2544366"/>
            <a:ext cx="1203158"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07838" y="2544362"/>
            <a:ext cx="0" cy="712355"/>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882641" y="2544362"/>
            <a:ext cx="0" cy="712355"/>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164309" y="1798408"/>
            <a:ext cx="0" cy="712355"/>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755112" y="1798408"/>
            <a:ext cx="0" cy="712355"/>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396453" y="2544366"/>
            <a:ext cx="1475302"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41065" y="2544366"/>
            <a:ext cx="1203158"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164310" y="2544362"/>
            <a:ext cx="1343524" cy="5"/>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961152" y="2544366"/>
            <a:ext cx="1203158"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58391" y="1636496"/>
            <a:ext cx="1579485" cy="1697625"/>
            <a:chOff x="7414667" y="3685108"/>
            <a:chExt cx="871129" cy="936285"/>
          </a:xfrm>
        </p:grpSpPr>
        <p:sp>
          <p:nvSpPr>
            <p:cNvPr id="16" name="椭圆 1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p>
          </p:txBody>
        </p:sp>
        <p:sp>
          <p:nvSpPr>
            <p:cNvPr id="17" name="文本框 16"/>
            <p:cNvSpPr txBox="1"/>
            <p:nvPr/>
          </p:nvSpPr>
          <p:spPr>
            <a:xfrm>
              <a:off x="7453736" y="3685108"/>
              <a:ext cx="792991" cy="891173"/>
            </a:xfrm>
            <a:prstGeom prst="rect">
              <a:avLst/>
            </a:prstGeom>
            <a:noFill/>
          </p:spPr>
          <p:txBody>
            <a:bodyPr wrap="square" rtlCol="0">
              <a:spAutoFit/>
            </a:bodyPr>
            <a:lstStyle/>
            <a:p>
              <a:pPr algn="ctr"/>
              <a:r>
                <a:rPr lang="zh-CN" altLang="en-US" sz="4950" dirty="0">
                  <a:gradFill>
                    <a:gsLst>
                      <a:gs pos="0">
                        <a:srgbClr val="262626"/>
                      </a:gs>
                      <a:gs pos="36000">
                        <a:srgbClr val="40F15B"/>
                      </a:gs>
                      <a:gs pos="100000">
                        <a:srgbClr val="40F15B"/>
                      </a:gs>
                    </a:gsLst>
                    <a:lin ang="0" scaled="1"/>
                  </a:gradFill>
                  <a:effectLst>
                    <a:innerShdw blurRad="63500" dist="38100" dir="13500000">
                      <a:prstClr val="black">
                        <a:alpha val="50000"/>
                      </a:prstClr>
                    </a:innerShdw>
                  </a:effectLst>
                  <a:latin typeface="方正大黑简体" pitchFamily="65" charset="-122"/>
                  <a:ea typeface="方正大黑简体" pitchFamily="65" charset="-122"/>
                </a:rPr>
                <a:t>目录</a:t>
              </a:r>
              <a:endParaRPr lang="zh-CN" altLang="en-US" sz="4950" dirty="0">
                <a:gradFill>
                  <a:gsLst>
                    <a:gs pos="0">
                      <a:srgbClr val="262626"/>
                    </a:gs>
                    <a:gs pos="36000">
                      <a:srgbClr val="40F15B"/>
                    </a:gs>
                    <a:gs pos="100000">
                      <a:srgbClr val="40F15B"/>
                    </a:gs>
                  </a:gsLst>
                  <a:lin ang="0" scaled="1"/>
                </a:gradFill>
                <a:effectLst>
                  <a:innerShdw blurRad="63500" dist="38100" dir="13500000">
                    <a:prstClr val="black">
                      <a:alpha val="50000"/>
                    </a:prstClr>
                  </a:innerShdw>
                </a:effectLst>
                <a:latin typeface="方正大黑简体" pitchFamily="65" charset="-122"/>
                <a:ea typeface="方正大黑简体" pitchFamily="65" charset="-122"/>
              </a:endParaRPr>
            </a:p>
          </p:txBody>
        </p:sp>
      </p:grpSp>
      <p:grpSp>
        <p:nvGrpSpPr>
          <p:cNvPr id="18" name="组合 17"/>
          <p:cNvGrpSpPr/>
          <p:nvPr/>
        </p:nvGrpSpPr>
        <p:grpSpPr>
          <a:xfrm>
            <a:off x="2863215" y="1420495"/>
            <a:ext cx="944880" cy="645160"/>
            <a:chOff x="7414667" y="3738154"/>
            <a:chExt cx="871129" cy="934105"/>
          </a:xfrm>
        </p:grpSpPr>
        <p:sp>
          <p:nvSpPr>
            <p:cNvPr id="19" name="椭圆 18"/>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gradFill>
                  <a:gsLst>
                    <a:gs pos="0">
                      <a:srgbClr val="404040"/>
                    </a:gs>
                    <a:gs pos="32000">
                      <a:srgbClr val="40F15B"/>
                    </a:gs>
                    <a:gs pos="100000">
                      <a:srgbClr val="40F15B"/>
                    </a:gs>
                  </a:gsLst>
                  <a:lin ang="0" scaled="1"/>
                </a:gradFill>
              </a:endParaRPr>
            </a:p>
          </p:txBody>
        </p:sp>
        <p:sp>
          <p:nvSpPr>
            <p:cNvPr id="20" name="文本框 19"/>
            <p:cNvSpPr txBox="1"/>
            <p:nvPr/>
          </p:nvSpPr>
          <p:spPr>
            <a:xfrm>
              <a:off x="7468848" y="3738154"/>
              <a:ext cx="792990" cy="934105"/>
            </a:xfrm>
            <a:prstGeom prst="rect">
              <a:avLst/>
            </a:prstGeom>
            <a:noFill/>
          </p:spPr>
          <p:txBody>
            <a:bodyPr wrap="square" rtlCol="0">
              <a:spAutoFit/>
            </a:bodyPr>
            <a:lstStyle/>
            <a:p>
              <a:pPr algn="ctr"/>
              <a:r>
                <a:rPr lang="en-US" altLang="zh-CN" sz="3600" dirty="0">
                  <a:gradFill>
                    <a:gsLst>
                      <a:gs pos="0">
                        <a:srgbClr val="404040"/>
                      </a:gs>
                      <a:gs pos="32000">
                        <a:srgbClr val="40F15B"/>
                      </a:gs>
                      <a:gs pos="100000">
                        <a:srgbClr val="40F15B"/>
                      </a:gs>
                    </a:gsLst>
                    <a:lin ang="0" scaled="1"/>
                  </a:gradFill>
                  <a:effectLst>
                    <a:innerShdw blurRad="63500" dist="38100" dir="13500000">
                      <a:prstClr val="black">
                        <a:alpha val="50000"/>
                      </a:prstClr>
                    </a:innerShdw>
                  </a:effectLst>
                  <a:latin typeface="Akzidenz-Grotesk BQ Condensed" pitchFamily="2" charset="0"/>
                  <a:ea typeface="方正大黑简体" pitchFamily="65" charset="-122"/>
                </a:rPr>
                <a:t>01</a:t>
              </a:r>
              <a:endParaRPr lang="zh-CN" altLang="en-US" sz="3600" dirty="0">
                <a:gradFill>
                  <a:gsLst>
                    <a:gs pos="0">
                      <a:srgbClr val="404040"/>
                    </a:gs>
                    <a:gs pos="32000">
                      <a:srgbClr val="40F15B"/>
                    </a:gs>
                    <a:gs pos="100000">
                      <a:srgbClr val="40F15B"/>
                    </a:gs>
                  </a:gsLst>
                  <a:lin ang="0" scaled="1"/>
                </a:gradFill>
                <a:effectLst>
                  <a:innerShdw blurRad="63500" dist="38100" dir="13500000">
                    <a:prstClr val="black">
                      <a:alpha val="50000"/>
                    </a:prstClr>
                  </a:innerShdw>
                </a:effectLst>
                <a:latin typeface="Akzidenz-Grotesk BQ Condensed" pitchFamily="2" charset="0"/>
                <a:ea typeface="方正大黑简体" pitchFamily="65" charset="-122"/>
              </a:endParaRPr>
            </a:p>
          </p:txBody>
        </p:sp>
      </p:grpSp>
      <p:grpSp>
        <p:nvGrpSpPr>
          <p:cNvPr id="21" name="组合 20"/>
          <p:cNvGrpSpPr/>
          <p:nvPr/>
        </p:nvGrpSpPr>
        <p:grpSpPr>
          <a:xfrm>
            <a:off x="5454015" y="1420495"/>
            <a:ext cx="981710" cy="645160"/>
            <a:chOff x="7414667" y="3738154"/>
            <a:chExt cx="871129" cy="934105"/>
          </a:xfrm>
        </p:grpSpPr>
        <p:sp>
          <p:nvSpPr>
            <p:cNvPr id="22" name="椭圆 21"/>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gradFill>
                  <a:gsLst>
                    <a:gs pos="0">
                      <a:srgbClr val="404040"/>
                    </a:gs>
                    <a:gs pos="32000">
                      <a:srgbClr val="40F15B"/>
                    </a:gs>
                    <a:gs pos="100000">
                      <a:srgbClr val="40F15B"/>
                    </a:gs>
                  </a:gsLst>
                  <a:lin ang="0" scaled="1"/>
                </a:gradFill>
              </a:endParaRPr>
            </a:p>
          </p:txBody>
        </p:sp>
        <p:sp>
          <p:nvSpPr>
            <p:cNvPr id="23" name="文本框 22"/>
            <p:cNvSpPr txBox="1"/>
            <p:nvPr/>
          </p:nvSpPr>
          <p:spPr>
            <a:xfrm>
              <a:off x="7451427" y="3738154"/>
              <a:ext cx="792990" cy="934105"/>
            </a:xfrm>
            <a:prstGeom prst="rect">
              <a:avLst/>
            </a:prstGeom>
            <a:noFill/>
          </p:spPr>
          <p:txBody>
            <a:bodyPr wrap="square" rtlCol="0">
              <a:spAutoFit/>
            </a:bodyPr>
            <a:lstStyle/>
            <a:p>
              <a:pPr algn="ctr"/>
              <a:r>
                <a:rPr lang="en-US" altLang="zh-CN" sz="3600" dirty="0">
                  <a:gradFill>
                    <a:gsLst>
                      <a:gs pos="0">
                        <a:srgbClr val="404040"/>
                      </a:gs>
                      <a:gs pos="32000">
                        <a:srgbClr val="40F15B"/>
                      </a:gs>
                      <a:gs pos="100000">
                        <a:srgbClr val="40F15B"/>
                      </a:gs>
                    </a:gsLst>
                    <a:lin ang="0" scaled="1"/>
                  </a:gradFill>
                  <a:effectLst>
                    <a:innerShdw blurRad="63500" dist="38100" dir="13500000">
                      <a:prstClr val="black">
                        <a:alpha val="50000"/>
                      </a:prstClr>
                    </a:innerShdw>
                  </a:effectLst>
                  <a:latin typeface="Akzidenz-Grotesk BQ Condensed" pitchFamily="2" charset="0"/>
                  <a:ea typeface="方正大黑简体" pitchFamily="65" charset="-122"/>
                </a:rPr>
                <a:t>03</a:t>
              </a:r>
              <a:endParaRPr lang="zh-CN" altLang="en-US" sz="3600" dirty="0">
                <a:gradFill>
                  <a:gsLst>
                    <a:gs pos="0">
                      <a:srgbClr val="404040"/>
                    </a:gs>
                    <a:gs pos="32000">
                      <a:srgbClr val="40F15B"/>
                    </a:gs>
                    <a:gs pos="100000">
                      <a:srgbClr val="40F15B"/>
                    </a:gs>
                  </a:gsLst>
                  <a:lin ang="0" scaled="1"/>
                </a:gradFill>
                <a:effectLst>
                  <a:innerShdw blurRad="63500" dist="38100" dir="13500000">
                    <a:prstClr val="black">
                      <a:alpha val="50000"/>
                    </a:prstClr>
                  </a:innerShdw>
                </a:effectLst>
                <a:latin typeface="Akzidenz-Grotesk BQ Condensed" pitchFamily="2" charset="0"/>
                <a:ea typeface="方正大黑简体" pitchFamily="65" charset="-122"/>
              </a:endParaRPr>
            </a:p>
          </p:txBody>
        </p:sp>
      </p:grpSp>
      <p:grpSp>
        <p:nvGrpSpPr>
          <p:cNvPr id="24" name="组合 23"/>
          <p:cNvGrpSpPr/>
          <p:nvPr/>
        </p:nvGrpSpPr>
        <p:grpSpPr>
          <a:xfrm>
            <a:off x="6570980" y="3056890"/>
            <a:ext cx="1009650" cy="645160"/>
            <a:chOff x="7414667" y="3738154"/>
            <a:chExt cx="871129" cy="934105"/>
          </a:xfrm>
        </p:grpSpPr>
        <p:sp>
          <p:nvSpPr>
            <p:cNvPr id="25" name="椭圆 2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gradFill>
                  <a:gsLst>
                    <a:gs pos="0">
                      <a:srgbClr val="404040"/>
                    </a:gs>
                    <a:gs pos="32000">
                      <a:srgbClr val="40F15B"/>
                    </a:gs>
                    <a:gs pos="100000">
                      <a:srgbClr val="40F15B"/>
                    </a:gs>
                  </a:gsLst>
                  <a:lin ang="0" scaled="1"/>
                </a:gradFill>
              </a:endParaRPr>
            </a:p>
          </p:txBody>
        </p:sp>
        <p:sp>
          <p:nvSpPr>
            <p:cNvPr id="26" name="文本框 25"/>
            <p:cNvSpPr txBox="1"/>
            <p:nvPr/>
          </p:nvSpPr>
          <p:spPr>
            <a:xfrm>
              <a:off x="7451427" y="3738154"/>
              <a:ext cx="792990" cy="934105"/>
            </a:xfrm>
            <a:prstGeom prst="rect">
              <a:avLst/>
            </a:prstGeom>
            <a:noFill/>
          </p:spPr>
          <p:txBody>
            <a:bodyPr wrap="square" rtlCol="0">
              <a:spAutoFit/>
            </a:bodyPr>
            <a:lstStyle/>
            <a:p>
              <a:pPr algn="ctr"/>
              <a:r>
                <a:rPr lang="en-US" altLang="zh-CN" sz="3600" dirty="0">
                  <a:gradFill>
                    <a:gsLst>
                      <a:gs pos="0">
                        <a:srgbClr val="404040"/>
                      </a:gs>
                      <a:gs pos="32000">
                        <a:srgbClr val="40F15B"/>
                      </a:gs>
                      <a:gs pos="100000">
                        <a:srgbClr val="40F15B"/>
                      </a:gs>
                    </a:gsLst>
                    <a:lin ang="0" scaled="1"/>
                  </a:gradFill>
                  <a:effectLst>
                    <a:innerShdw blurRad="63500" dist="38100" dir="13500000">
                      <a:prstClr val="black">
                        <a:alpha val="50000"/>
                      </a:prstClr>
                    </a:innerShdw>
                  </a:effectLst>
                  <a:latin typeface="Akzidenz-Grotesk BQ Condensed" pitchFamily="2" charset="0"/>
                  <a:ea typeface="方正大黑简体" pitchFamily="65" charset="-122"/>
                </a:rPr>
                <a:t>04</a:t>
              </a:r>
              <a:endParaRPr lang="zh-CN" altLang="en-US" sz="3600" dirty="0">
                <a:gradFill>
                  <a:gsLst>
                    <a:gs pos="0">
                      <a:srgbClr val="404040"/>
                    </a:gs>
                    <a:gs pos="32000">
                      <a:srgbClr val="40F15B"/>
                    </a:gs>
                    <a:gs pos="100000">
                      <a:srgbClr val="40F15B"/>
                    </a:gs>
                  </a:gsLst>
                  <a:lin ang="0" scaled="1"/>
                </a:gradFill>
                <a:effectLst>
                  <a:innerShdw blurRad="63500" dist="38100" dir="13500000">
                    <a:prstClr val="black">
                      <a:alpha val="50000"/>
                    </a:prstClr>
                  </a:innerShdw>
                </a:effectLst>
                <a:latin typeface="Akzidenz-Grotesk BQ Condensed" pitchFamily="2" charset="0"/>
                <a:ea typeface="方正大黑简体" pitchFamily="65" charset="-122"/>
              </a:endParaRPr>
            </a:p>
          </p:txBody>
        </p:sp>
      </p:grpSp>
      <p:grpSp>
        <p:nvGrpSpPr>
          <p:cNvPr id="27" name="组合 26"/>
          <p:cNvGrpSpPr/>
          <p:nvPr/>
        </p:nvGrpSpPr>
        <p:grpSpPr>
          <a:xfrm>
            <a:off x="4206875" y="3056890"/>
            <a:ext cx="1026795" cy="645160"/>
            <a:chOff x="7414667" y="3738154"/>
            <a:chExt cx="871129" cy="934105"/>
          </a:xfrm>
        </p:grpSpPr>
        <p:sp>
          <p:nvSpPr>
            <p:cNvPr id="28" name="椭圆 2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gradFill>
                  <a:gsLst>
                    <a:gs pos="0">
                      <a:srgbClr val="404040"/>
                    </a:gs>
                    <a:gs pos="32000">
                      <a:srgbClr val="40F15B"/>
                    </a:gs>
                    <a:gs pos="100000">
                      <a:srgbClr val="40F15B"/>
                    </a:gs>
                  </a:gsLst>
                  <a:lin ang="0" scaled="1"/>
                </a:gradFill>
              </a:endParaRPr>
            </a:p>
          </p:txBody>
        </p:sp>
        <p:sp>
          <p:nvSpPr>
            <p:cNvPr id="29" name="文本框 28"/>
            <p:cNvSpPr txBox="1"/>
            <p:nvPr/>
          </p:nvSpPr>
          <p:spPr>
            <a:xfrm>
              <a:off x="7451427" y="3738154"/>
              <a:ext cx="792990" cy="934105"/>
            </a:xfrm>
            <a:prstGeom prst="rect">
              <a:avLst/>
            </a:prstGeom>
            <a:noFill/>
          </p:spPr>
          <p:txBody>
            <a:bodyPr wrap="square" rtlCol="0">
              <a:spAutoFit/>
            </a:bodyPr>
            <a:lstStyle/>
            <a:p>
              <a:pPr algn="ctr"/>
              <a:r>
                <a:rPr lang="en-US" altLang="zh-CN" sz="3600" dirty="0">
                  <a:gradFill>
                    <a:gsLst>
                      <a:gs pos="0">
                        <a:srgbClr val="404040"/>
                      </a:gs>
                      <a:gs pos="32000">
                        <a:srgbClr val="40F15B"/>
                      </a:gs>
                      <a:gs pos="100000">
                        <a:srgbClr val="40F15B"/>
                      </a:gs>
                    </a:gsLst>
                    <a:lin ang="0" scaled="1"/>
                  </a:gradFill>
                  <a:effectLst>
                    <a:innerShdw blurRad="63500" dist="38100" dir="13500000">
                      <a:prstClr val="black">
                        <a:alpha val="50000"/>
                      </a:prstClr>
                    </a:innerShdw>
                  </a:effectLst>
                  <a:latin typeface="Akzidenz-Grotesk BQ Condensed" pitchFamily="2" charset="0"/>
                  <a:ea typeface="方正大黑简体" pitchFamily="65" charset="-122"/>
                </a:rPr>
                <a:t>02</a:t>
              </a:r>
              <a:endParaRPr lang="zh-CN" altLang="en-US" sz="3600" dirty="0">
                <a:gradFill>
                  <a:gsLst>
                    <a:gs pos="0">
                      <a:srgbClr val="404040"/>
                    </a:gs>
                    <a:gs pos="32000">
                      <a:srgbClr val="40F15B"/>
                    </a:gs>
                    <a:gs pos="100000">
                      <a:srgbClr val="40F15B"/>
                    </a:gs>
                  </a:gsLst>
                  <a:lin ang="0" scaled="1"/>
                </a:gradFill>
                <a:effectLst>
                  <a:innerShdw blurRad="63500" dist="38100" dir="13500000">
                    <a:prstClr val="black">
                      <a:alpha val="50000"/>
                    </a:prstClr>
                  </a:innerShdw>
                </a:effectLst>
                <a:latin typeface="Akzidenz-Grotesk BQ Condensed" pitchFamily="2" charset="0"/>
                <a:ea typeface="方正大黑简体" pitchFamily="65" charset="-122"/>
              </a:endParaRPr>
            </a:p>
          </p:txBody>
        </p:sp>
      </p:grpSp>
      <p:sp>
        <p:nvSpPr>
          <p:cNvPr id="30" name="文本框 29"/>
          <p:cNvSpPr txBox="1"/>
          <p:nvPr/>
        </p:nvSpPr>
        <p:spPr>
          <a:xfrm>
            <a:off x="2140915" y="906567"/>
            <a:ext cx="2022727" cy="461665"/>
          </a:xfrm>
          <a:prstGeom prst="rect">
            <a:avLst/>
          </a:prstGeom>
          <a:noFill/>
        </p:spPr>
        <p:txBody>
          <a:bodyPr wrap="square" rtlCol="0">
            <a:spAutoFit/>
          </a:bodyPr>
          <a:lstStyle/>
          <a:p>
            <a:pPr algn="ctr"/>
            <a:r>
              <a:rPr lang="zh-CN" altLang="en-US" sz="2400" dirty="0">
                <a:solidFill>
                  <a:schemeClr val="bg1"/>
                </a:solidFill>
                <a:latin typeface="方正正中黑简体" pitchFamily="2" charset="-122"/>
                <a:ea typeface="方正正中黑简体" pitchFamily="2" charset="-122"/>
              </a:rPr>
              <a:t>此处输入标题</a:t>
            </a:r>
            <a:endParaRPr lang="zh-CN" altLang="en-US" sz="2400" dirty="0">
              <a:solidFill>
                <a:schemeClr val="bg1"/>
              </a:solidFill>
              <a:latin typeface="方正正中黑简体" pitchFamily="2" charset="-122"/>
              <a:ea typeface="方正正中黑简体" pitchFamily="2" charset="-122"/>
            </a:endParaRPr>
          </a:p>
        </p:txBody>
      </p:sp>
      <p:sp>
        <p:nvSpPr>
          <p:cNvPr id="31" name="文本框 30"/>
          <p:cNvSpPr txBox="1"/>
          <p:nvPr/>
        </p:nvSpPr>
        <p:spPr>
          <a:xfrm>
            <a:off x="4742152" y="906567"/>
            <a:ext cx="2022727" cy="461665"/>
          </a:xfrm>
          <a:prstGeom prst="rect">
            <a:avLst/>
          </a:prstGeom>
          <a:noFill/>
        </p:spPr>
        <p:txBody>
          <a:bodyPr wrap="square" rtlCol="0">
            <a:spAutoFit/>
          </a:bodyPr>
          <a:lstStyle/>
          <a:p>
            <a:pPr algn="ctr"/>
            <a:r>
              <a:rPr lang="zh-CN" altLang="en-US" sz="2400" dirty="0">
                <a:solidFill>
                  <a:schemeClr val="bg1"/>
                </a:solidFill>
                <a:latin typeface="方正正中黑简体" pitchFamily="2" charset="-122"/>
                <a:ea typeface="方正正中黑简体" pitchFamily="2" charset="-122"/>
              </a:rPr>
              <a:t>此处输入标题</a:t>
            </a:r>
            <a:endParaRPr lang="zh-CN" altLang="en-US" sz="2400" dirty="0">
              <a:solidFill>
                <a:schemeClr val="bg1"/>
              </a:solidFill>
              <a:latin typeface="方正正中黑简体" pitchFamily="2" charset="-122"/>
              <a:ea typeface="方正正中黑简体" pitchFamily="2" charset="-122"/>
            </a:endParaRPr>
          </a:p>
        </p:txBody>
      </p:sp>
      <p:sp>
        <p:nvSpPr>
          <p:cNvPr id="32" name="文本框 31"/>
          <p:cNvSpPr txBox="1"/>
          <p:nvPr/>
        </p:nvSpPr>
        <p:spPr>
          <a:xfrm>
            <a:off x="3494880" y="3753249"/>
            <a:ext cx="2022727" cy="461665"/>
          </a:xfrm>
          <a:prstGeom prst="rect">
            <a:avLst/>
          </a:prstGeom>
          <a:noFill/>
        </p:spPr>
        <p:txBody>
          <a:bodyPr wrap="square" rtlCol="0">
            <a:spAutoFit/>
          </a:bodyPr>
          <a:lstStyle/>
          <a:p>
            <a:pPr algn="ctr"/>
            <a:r>
              <a:rPr lang="zh-CN" altLang="en-US" sz="2400" dirty="0">
                <a:solidFill>
                  <a:schemeClr val="bg1"/>
                </a:solidFill>
                <a:latin typeface="方正正中黑简体" pitchFamily="2" charset="-122"/>
                <a:ea typeface="方正正中黑简体" pitchFamily="2" charset="-122"/>
              </a:rPr>
              <a:t>此处输入标题</a:t>
            </a:r>
            <a:endParaRPr lang="zh-CN" altLang="en-US" sz="2400" dirty="0">
              <a:solidFill>
                <a:schemeClr val="bg1"/>
              </a:solidFill>
              <a:latin typeface="方正正中黑简体" pitchFamily="2" charset="-122"/>
              <a:ea typeface="方正正中黑简体" pitchFamily="2" charset="-122"/>
            </a:endParaRPr>
          </a:p>
        </p:txBody>
      </p:sp>
      <p:sp>
        <p:nvSpPr>
          <p:cNvPr id="33" name="文本框 32"/>
          <p:cNvSpPr txBox="1"/>
          <p:nvPr/>
        </p:nvSpPr>
        <p:spPr>
          <a:xfrm>
            <a:off x="5869683" y="3753249"/>
            <a:ext cx="2022727" cy="461665"/>
          </a:xfrm>
          <a:prstGeom prst="rect">
            <a:avLst/>
          </a:prstGeom>
          <a:noFill/>
        </p:spPr>
        <p:txBody>
          <a:bodyPr wrap="square" rtlCol="0">
            <a:spAutoFit/>
          </a:bodyPr>
          <a:lstStyle/>
          <a:p>
            <a:pPr algn="ctr"/>
            <a:r>
              <a:rPr lang="zh-CN" altLang="en-US" sz="2400" dirty="0">
                <a:solidFill>
                  <a:schemeClr val="bg1"/>
                </a:solidFill>
                <a:latin typeface="方正正中黑简体" pitchFamily="2" charset="-122"/>
                <a:ea typeface="方正正中黑简体" pitchFamily="2" charset="-122"/>
              </a:rPr>
              <a:t>此处输入标题</a:t>
            </a:r>
            <a:endParaRPr lang="zh-CN" altLang="en-US" sz="2400" dirty="0">
              <a:solidFill>
                <a:schemeClr val="bg1"/>
              </a:solidFill>
              <a:latin typeface="方正正中黑简体" pitchFamily="2" charset="-122"/>
              <a:ea typeface="方正正中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up)">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par>
                                <p:cTn id="88" presetID="22" presetClass="entr" presetSubtype="8" fill="hold"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arn(inVertical)">
                                      <p:cBhvr>
                                        <p:cTn id="95" dur="500"/>
                                        <p:tgtEl>
                                          <p:spTgt spid="30"/>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Vertical)">
                                      <p:cBhvr>
                                        <p:cTn id="98" dur="500"/>
                                        <p:tgtEl>
                                          <p:spTgt spid="31"/>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barn(inVertical)">
                                      <p:cBhvr>
                                        <p:cTn id="101" dur="500"/>
                                        <p:tgtEl>
                                          <p:spTgt spid="32"/>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barn(inVertical)">
                                      <p:cBhvr>
                                        <p:cTn id="10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405371" y="1255353"/>
            <a:ext cx="1094509" cy="1094509"/>
            <a:chOff x="4179570" y="1588770"/>
            <a:chExt cx="2735580" cy="2735580"/>
          </a:xfrm>
        </p:grpSpPr>
        <p:sp>
          <p:nvSpPr>
            <p:cNvPr id="13" name="椭圆 12"/>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sp>
          <p:nvSpPr>
            <p:cNvPr id="14" name="椭圆 13"/>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grpSp>
        <p:nvGrpSpPr>
          <p:cNvPr id="15" name="组合 14"/>
          <p:cNvGrpSpPr/>
          <p:nvPr/>
        </p:nvGrpSpPr>
        <p:grpSpPr>
          <a:xfrm>
            <a:off x="3151621" y="1255353"/>
            <a:ext cx="1094509" cy="1094509"/>
            <a:chOff x="4179570" y="1588770"/>
            <a:chExt cx="2735580" cy="2735580"/>
          </a:xfrm>
        </p:grpSpPr>
        <p:sp>
          <p:nvSpPr>
            <p:cNvPr id="16" name="椭圆 15"/>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sp>
          <p:nvSpPr>
            <p:cNvPr id="17" name="椭圆 16"/>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grpSp>
        <p:nvGrpSpPr>
          <p:cNvPr id="18" name="组合 17"/>
          <p:cNvGrpSpPr/>
          <p:nvPr/>
        </p:nvGrpSpPr>
        <p:grpSpPr>
          <a:xfrm>
            <a:off x="4897872" y="1255353"/>
            <a:ext cx="1094509" cy="1094509"/>
            <a:chOff x="4179570" y="1588770"/>
            <a:chExt cx="2735580" cy="2735580"/>
          </a:xfrm>
        </p:grpSpPr>
        <p:sp>
          <p:nvSpPr>
            <p:cNvPr id="19" name="椭圆 18"/>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sp>
          <p:nvSpPr>
            <p:cNvPr id="20" name="椭圆 19"/>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grpSp>
        <p:nvGrpSpPr>
          <p:cNvPr id="21" name="组合 20"/>
          <p:cNvGrpSpPr/>
          <p:nvPr/>
        </p:nvGrpSpPr>
        <p:grpSpPr>
          <a:xfrm>
            <a:off x="6644121" y="1255353"/>
            <a:ext cx="1094509" cy="1094509"/>
            <a:chOff x="4179570" y="1588770"/>
            <a:chExt cx="2735580" cy="2735580"/>
          </a:xfrm>
        </p:grpSpPr>
        <p:sp>
          <p:nvSpPr>
            <p:cNvPr id="22" name="椭圆 21"/>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sp>
          <p:nvSpPr>
            <p:cNvPr id="23" name="椭圆 22"/>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sp>
        <p:nvSpPr>
          <p:cNvPr id="24" name="文本框 23"/>
          <p:cNvSpPr txBox="1"/>
          <p:nvPr/>
        </p:nvSpPr>
        <p:spPr>
          <a:xfrm>
            <a:off x="1633451" y="1533598"/>
            <a:ext cx="636443" cy="553998"/>
          </a:xfrm>
          <a:prstGeom prst="rect">
            <a:avLst/>
          </a:prstGeom>
          <a:noFill/>
        </p:spPr>
        <p:txBody>
          <a:bodyPr wrap="square" rtlCol="0">
            <a:spAutoFit/>
          </a:bodyPr>
          <a:lstStyle/>
          <a:p>
            <a:pPr algn="ctr"/>
            <a:r>
              <a:rPr lang="en-US" altLang="zh-CN" sz="3000" dirty="0">
                <a:solidFill>
                  <a:srgbClr val="40F15B"/>
                </a:solidFill>
                <a:latin typeface="Impact" panose="020B0806030902050204" pitchFamily="34" charset="0"/>
              </a:rPr>
              <a:t>01</a:t>
            </a:r>
            <a:endParaRPr lang="zh-CN" altLang="en-US" sz="3000" dirty="0">
              <a:solidFill>
                <a:srgbClr val="40F15B"/>
              </a:solidFill>
              <a:latin typeface="Impact" panose="020B0806030902050204" pitchFamily="34" charset="0"/>
            </a:endParaRPr>
          </a:p>
        </p:txBody>
      </p:sp>
      <p:sp>
        <p:nvSpPr>
          <p:cNvPr id="25" name="文本框 24"/>
          <p:cNvSpPr txBox="1"/>
          <p:nvPr/>
        </p:nvSpPr>
        <p:spPr>
          <a:xfrm>
            <a:off x="3380653" y="1533598"/>
            <a:ext cx="636443" cy="553998"/>
          </a:xfrm>
          <a:prstGeom prst="rect">
            <a:avLst/>
          </a:prstGeom>
          <a:noFill/>
        </p:spPr>
        <p:txBody>
          <a:bodyPr wrap="square" rtlCol="0">
            <a:spAutoFit/>
          </a:bodyPr>
          <a:lstStyle/>
          <a:p>
            <a:pPr algn="ctr"/>
            <a:r>
              <a:rPr lang="en-US" altLang="zh-CN" sz="3000" dirty="0">
                <a:solidFill>
                  <a:srgbClr val="40F15B"/>
                </a:solidFill>
                <a:latin typeface="Impact" panose="020B0806030902050204" pitchFamily="34" charset="0"/>
              </a:rPr>
              <a:t>02</a:t>
            </a:r>
            <a:endParaRPr lang="zh-CN" altLang="en-US" sz="3000" dirty="0">
              <a:solidFill>
                <a:srgbClr val="40F15B"/>
              </a:solidFill>
              <a:latin typeface="Impact" panose="020B0806030902050204" pitchFamily="34" charset="0"/>
            </a:endParaRPr>
          </a:p>
        </p:txBody>
      </p:sp>
      <p:sp>
        <p:nvSpPr>
          <p:cNvPr id="26" name="文本框 25"/>
          <p:cNvSpPr txBox="1"/>
          <p:nvPr/>
        </p:nvSpPr>
        <p:spPr>
          <a:xfrm>
            <a:off x="5126904" y="1533598"/>
            <a:ext cx="636443" cy="553998"/>
          </a:xfrm>
          <a:prstGeom prst="rect">
            <a:avLst/>
          </a:prstGeom>
          <a:noFill/>
        </p:spPr>
        <p:txBody>
          <a:bodyPr wrap="square" rtlCol="0">
            <a:spAutoFit/>
          </a:bodyPr>
          <a:lstStyle/>
          <a:p>
            <a:pPr algn="ctr"/>
            <a:r>
              <a:rPr lang="en-US" altLang="zh-CN" sz="3000" dirty="0">
                <a:solidFill>
                  <a:srgbClr val="40F15B"/>
                </a:solidFill>
                <a:latin typeface="Impact" panose="020B0806030902050204" pitchFamily="34" charset="0"/>
              </a:rPr>
              <a:t>03</a:t>
            </a:r>
            <a:endParaRPr lang="zh-CN" altLang="en-US" sz="3000" dirty="0">
              <a:solidFill>
                <a:srgbClr val="40F15B"/>
              </a:solidFill>
              <a:latin typeface="Impact" panose="020B0806030902050204" pitchFamily="34" charset="0"/>
            </a:endParaRPr>
          </a:p>
        </p:txBody>
      </p:sp>
      <p:sp>
        <p:nvSpPr>
          <p:cNvPr id="27" name="文本框 26"/>
          <p:cNvSpPr txBox="1"/>
          <p:nvPr/>
        </p:nvSpPr>
        <p:spPr>
          <a:xfrm>
            <a:off x="6873154" y="1533598"/>
            <a:ext cx="636443" cy="553998"/>
          </a:xfrm>
          <a:prstGeom prst="rect">
            <a:avLst/>
          </a:prstGeom>
          <a:noFill/>
        </p:spPr>
        <p:txBody>
          <a:bodyPr wrap="square" rtlCol="0">
            <a:spAutoFit/>
          </a:bodyPr>
          <a:lstStyle/>
          <a:p>
            <a:pPr algn="ctr"/>
            <a:r>
              <a:rPr lang="en-US" altLang="zh-CN" sz="3000" dirty="0">
                <a:solidFill>
                  <a:srgbClr val="40F15B"/>
                </a:solidFill>
                <a:latin typeface="Impact" panose="020B0806030902050204" pitchFamily="34" charset="0"/>
              </a:rPr>
              <a:t>04</a:t>
            </a:r>
            <a:endParaRPr lang="zh-CN" altLang="en-US" sz="3000" dirty="0">
              <a:solidFill>
                <a:srgbClr val="40F15B"/>
              </a:solidFill>
              <a:latin typeface="Impact" panose="020B0806030902050204" pitchFamily="34" charset="0"/>
            </a:endParaRPr>
          </a:p>
        </p:txBody>
      </p:sp>
      <p:grpSp>
        <p:nvGrpSpPr>
          <p:cNvPr id="28" name="组合 27"/>
          <p:cNvGrpSpPr/>
          <p:nvPr/>
        </p:nvGrpSpPr>
        <p:grpSpPr>
          <a:xfrm>
            <a:off x="1201037" y="3836976"/>
            <a:ext cx="1627000" cy="796930"/>
            <a:chOff x="3776606" y="2004244"/>
            <a:chExt cx="2169333" cy="1062573"/>
          </a:xfrm>
        </p:grpSpPr>
        <p:sp>
          <p:nvSpPr>
            <p:cNvPr id="29" name="文本框 28"/>
            <p:cNvSpPr txBox="1"/>
            <p:nvPr/>
          </p:nvSpPr>
          <p:spPr>
            <a:xfrm>
              <a:off x="3776606" y="2004244"/>
              <a:ext cx="2169333" cy="49244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在此添加标题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3782527" y="2389709"/>
              <a:ext cx="2011012" cy="677108"/>
            </a:xfrm>
            <a:prstGeom prst="rect">
              <a:avLst/>
            </a:prstGeom>
            <a:noFill/>
          </p:spPr>
          <p:txBody>
            <a:bodyPr wrap="square" rtlCol="0">
              <a:spAutoFit/>
            </a:bodyPr>
            <a:lstStyle/>
            <a:p>
              <a:pPr algn="just"/>
              <a:r>
                <a:rPr lang="zh-CN" altLang="en-US" sz="900" dirty="0">
                  <a:solidFill>
                    <a:schemeClr val="bg1"/>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948239" y="3836976"/>
            <a:ext cx="1627000" cy="796930"/>
            <a:chOff x="3776606" y="2004244"/>
            <a:chExt cx="2169333" cy="1062573"/>
          </a:xfrm>
        </p:grpSpPr>
        <p:sp>
          <p:nvSpPr>
            <p:cNvPr id="32" name="文本框 31"/>
            <p:cNvSpPr txBox="1"/>
            <p:nvPr/>
          </p:nvSpPr>
          <p:spPr>
            <a:xfrm>
              <a:off x="3776606" y="2004244"/>
              <a:ext cx="2169333" cy="49244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在此添加标题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3782527" y="2389709"/>
              <a:ext cx="2011012" cy="677108"/>
            </a:xfrm>
            <a:prstGeom prst="rect">
              <a:avLst/>
            </a:prstGeom>
            <a:noFill/>
          </p:spPr>
          <p:txBody>
            <a:bodyPr wrap="square" rtlCol="0">
              <a:spAutoFit/>
            </a:bodyPr>
            <a:lstStyle/>
            <a:p>
              <a:pPr algn="just"/>
              <a:r>
                <a:rPr lang="zh-CN" altLang="en-US" sz="900" dirty="0">
                  <a:solidFill>
                    <a:schemeClr val="bg1"/>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694490" y="3836976"/>
            <a:ext cx="1627000" cy="796930"/>
            <a:chOff x="3776606" y="2004244"/>
            <a:chExt cx="2169333" cy="1062573"/>
          </a:xfrm>
        </p:grpSpPr>
        <p:sp>
          <p:nvSpPr>
            <p:cNvPr id="35" name="文本框 34"/>
            <p:cNvSpPr txBox="1"/>
            <p:nvPr/>
          </p:nvSpPr>
          <p:spPr>
            <a:xfrm>
              <a:off x="3776606" y="2004244"/>
              <a:ext cx="2169333" cy="49244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在此添加标题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3782527" y="2389709"/>
              <a:ext cx="2011012" cy="677108"/>
            </a:xfrm>
            <a:prstGeom prst="rect">
              <a:avLst/>
            </a:prstGeom>
            <a:noFill/>
          </p:spPr>
          <p:txBody>
            <a:bodyPr wrap="square" rtlCol="0">
              <a:spAutoFit/>
            </a:bodyPr>
            <a:lstStyle/>
            <a:p>
              <a:pPr algn="just"/>
              <a:r>
                <a:rPr lang="zh-CN" altLang="en-US" sz="900" dirty="0">
                  <a:solidFill>
                    <a:schemeClr val="bg1"/>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440739" y="3836976"/>
            <a:ext cx="1627000" cy="796930"/>
            <a:chOff x="3776606" y="2004244"/>
            <a:chExt cx="2169333" cy="1062573"/>
          </a:xfrm>
        </p:grpSpPr>
        <p:sp>
          <p:nvSpPr>
            <p:cNvPr id="38" name="文本框 37"/>
            <p:cNvSpPr txBox="1"/>
            <p:nvPr/>
          </p:nvSpPr>
          <p:spPr>
            <a:xfrm>
              <a:off x="3776606" y="2004244"/>
              <a:ext cx="2169333" cy="49244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在此添加标题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3782527" y="2389709"/>
              <a:ext cx="2011012" cy="677108"/>
            </a:xfrm>
            <a:prstGeom prst="rect">
              <a:avLst/>
            </a:prstGeom>
            <a:noFill/>
          </p:spPr>
          <p:txBody>
            <a:bodyPr wrap="square" rtlCol="0">
              <a:spAutoFit/>
            </a:bodyPr>
            <a:lstStyle/>
            <a:p>
              <a:pPr algn="just"/>
              <a:r>
                <a:rPr lang="zh-CN" altLang="en-US" sz="900" dirty="0">
                  <a:solidFill>
                    <a:schemeClr val="bg1"/>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40" name="Group 4"/>
          <p:cNvGrpSpPr>
            <a:grpSpLocks noChangeAspect="1"/>
          </p:cNvGrpSpPr>
          <p:nvPr/>
        </p:nvGrpSpPr>
        <p:grpSpPr bwMode="auto">
          <a:xfrm>
            <a:off x="1793951" y="3324442"/>
            <a:ext cx="315440" cy="369659"/>
            <a:chOff x="1776" y="1776"/>
            <a:chExt cx="64" cy="75"/>
          </a:xfrm>
          <a:solidFill>
            <a:schemeClr val="bg1"/>
          </a:solidFill>
          <a:effectLst/>
        </p:grpSpPr>
        <p:sp>
          <p:nvSpPr>
            <p:cNvPr id="41"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40F15B"/>
                </a:solidFill>
              </a:endParaRPr>
            </a:p>
          </p:txBody>
        </p:sp>
        <p:sp>
          <p:nvSpPr>
            <p:cNvPr id="4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40F15B"/>
                </a:solidFill>
              </a:endParaRPr>
            </a:p>
          </p:txBody>
        </p:sp>
        <p:sp>
          <p:nvSpPr>
            <p:cNvPr id="43"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40F15B"/>
                </a:solidFill>
              </a:endParaRPr>
            </a:p>
          </p:txBody>
        </p:sp>
        <p:sp>
          <p:nvSpPr>
            <p:cNvPr id="44"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40F15B"/>
                </a:solidFill>
              </a:endParaRPr>
            </a:p>
          </p:txBody>
        </p:sp>
      </p:grpSp>
      <p:grpSp>
        <p:nvGrpSpPr>
          <p:cNvPr id="45" name="Group 18"/>
          <p:cNvGrpSpPr>
            <a:grpSpLocks noChangeAspect="1"/>
          </p:cNvGrpSpPr>
          <p:nvPr/>
        </p:nvGrpSpPr>
        <p:grpSpPr bwMode="auto">
          <a:xfrm>
            <a:off x="7015178" y="3355880"/>
            <a:ext cx="352392" cy="328364"/>
            <a:chOff x="3802" y="2858"/>
            <a:chExt cx="616" cy="574"/>
          </a:xfrm>
          <a:solidFill>
            <a:schemeClr val="bg1"/>
          </a:solidFill>
          <a:effectLst/>
        </p:grpSpPr>
        <p:sp>
          <p:nvSpPr>
            <p:cNvPr id="4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40F15B"/>
                </a:solidFill>
              </a:endParaRPr>
            </a:p>
          </p:txBody>
        </p:sp>
        <p:sp>
          <p:nvSpPr>
            <p:cNvPr id="4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40F15B"/>
                </a:solidFill>
              </a:endParaRPr>
            </a:p>
          </p:txBody>
        </p:sp>
        <p:sp>
          <p:nvSpPr>
            <p:cNvPr id="4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40F15B"/>
                </a:solidFill>
              </a:endParaRPr>
            </a:p>
          </p:txBody>
        </p:sp>
        <p:sp>
          <p:nvSpPr>
            <p:cNvPr id="4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40F15B"/>
                </a:solidFill>
              </a:endParaRPr>
            </a:p>
          </p:txBody>
        </p:sp>
        <p:sp>
          <p:nvSpPr>
            <p:cNvPr id="5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40F15B"/>
                </a:solidFill>
              </a:endParaRPr>
            </a:p>
          </p:txBody>
        </p:sp>
      </p:grpSp>
      <p:grpSp>
        <p:nvGrpSpPr>
          <p:cNvPr id="51" name="Group 13"/>
          <p:cNvGrpSpPr>
            <a:grpSpLocks noChangeAspect="1"/>
          </p:cNvGrpSpPr>
          <p:nvPr/>
        </p:nvGrpSpPr>
        <p:grpSpPr bwMode="auto">
          <a:xfrm>
            <a:off x="3506539" y="3305797"/>
            <a:ext cx="384668" cy="389210"/>
            <a:chOff x="2426" y="2781"/>
            <a:chExt cx="593" cy="600"/>
          </a:xfrm>
          <a:solidFill>
            <a:schemeClr val="bg1"/>
          </a:solidFill>
          <a:effectLst/>
        </p:grpSpPr>
        <p:sp>
          <p:nvSpPr>
            <p:cNvPr id="5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40F15B"/>
                </a:solidFill>
              </a:endParaRPr>
            </a:p>
          </p:txBody>
        </p:sp>
        <p:sp>
          <p:nvSpPr>
            <p:cNvPr id="5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40F15B"/>
                </a:solidFill>
              </a:endParaRPr>
            </a:p>
          </p:txBody>
        </p:sp>
      </p:grpSp>
      <p:grpSp>
        <p:nvGrpSpPr>
          <p:cNvPr id="54" name="组合 53"/>
          <p:cNvGrpSpPr/>
          <p:nvPr/>
        </p:nvGrpSpPr>
        <p:grpSpPr>
          <a:xfrm>
            <a:off x="5298735" y="3337790"/>
            <a:ext cx="330572" cy="359730"/>
            <a:chOff x="4873620" y="1965325"/>
            <a:chExt cx="269882" cy="293688"/>
          </a:xfrm>
          <a:solidFill>
            <a:schemeClr val="bg1"/>
          </a:solidFill>
          <a:effectLst/>
        </p:grpSpPr>
        <p:sp>
          <p:nvSpPr>
            <p:cNvPr id="55"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40F15B"/>
                </a:solidFill>
              </a:endParaRPr>
            </a:p>
          </p:txBody>
        </p:sp>
        <p:sp>
          <p:nvSpPr>
            <p:cNvPr id="56"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40F15B"/>
                </a:solidFill>
              </a:endParaRPr>
            </a:p>
          </p:txBody>
        </p:sp>
        <p:sp>
          <p:nvSpPr>
            <p:cNvPr id="57"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40F15B"/>
                </a:solidFill>
              </a:endParaRPr>
            </a:p>
          </p:txBody>
        </p:sp>
        <p:sp>
          <p:nvSpPr>
            <p:cNvPr id="58"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40F15B"/>
                </a:solidFill>
              </a:endParaRPr>
            </a:p>
          </p:txBody>
        </p:sp>
      </p:grpSp>
      <p:grpSp>
        <p:nvGrpSpPr>
          <p:cNvPr id="59" name="组合 58"/>
          <p:cNvGrpSpPr/>
          <p:nvPr/>
        </p:nvGrpSpPr>
        <p:grpSpPr>
          <a:xfrm>
            <a:off x="1922494" y="2411580"/>
            <a:ext cx="58353" cy="811397"/>
            <a:chOff x="2563325" y="3120190"/>
            <a:chExt cx="77804" cy="1081862"/>
          </a:xfrm>
        </p:grpSpPr>
        <p:sp>
          <p:nvSpPr>
            <p:cNvPr id="60" name="椭圆 59"/>
            <p:cNvSpPr/>
            <p:nvPr/>
          </p:nvSpPr>
          <p:spPr>
            <a:xfrm>
              <a:off x="2563325" y="3120190"/>
              <a:ext cx="77804" cy="77804"/>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cxnSp>
          <p:nvCxnSpPr>
            <p:cNvPr id="61" name="直接连接符 60"/>
            <p:cNvCxnSpPr>
              <a:stCxn id="60" idx="4"/>
            </p:cNvCxnSpPr>
            <p:nvPr/>
          </p:nvCxnSpPr>
          <p:spPr>
            <a:xfrm>
              <a:off x="2602227" y="3197994"/>
              <a:ext cx="1" cy="98573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2563325" y="4124248"/>
              <a:ext cx="77804" cy="77804"/>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grpSp>
        <p:nvGrpSpPr>
          <p:cNvPr id="63" name="组合 62"/>
          <p:cNvGrpSpPr/>
          <p:nvPr/>
        </p:nvGrpSpPr>
        <p:grpSpPr>
          <a:xfrm>
            <a:off x="3667523" y="2411580"/>
            <a:ext cx="58353" cy="811397"/>
            <a:chOff x="2563325" y="3120190"/>
            <a:chExt cx="77804" cy="1081862"/>
          </a:xfrm>
        </p:grpSpPr>
        <p:sp>
          <p:nvSpPr>
            <p:cNvPr id="64" name="椭圆 63"/>
            <p:cNvSpPr/>
            <p:nvPr/>
          </p:nvSpPr>
          <p:spPr>
            <a:xfrm>
              <a:off x="2563325" y="3120190"/>
              <a:ext cx="77804" cy="77804"/>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cxnSp>
          <p:nvCxnSpPr>
            <p:cNvPr id="65" name="直接连接符 64"/>
            <p:cNvCxnSpPr>
              <a:stCxn id="64" idx="4"/>
            </p:cNvCxnSpPr>
            <p:nvPr/>
          </p:nvCxnSpPr>
          <p:spPr>
            <a:xfrm>
              <a:off x="2602227" y="3197994"/>
              <a:ext cx="1" cy="98573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2563325" y="4124248"/>
              <a:ext cx="77804" cy="77804"/>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grpSp>
        <p:nvGrpSpPr>
          <p:cNvPr id="67" name="组合 66"/>
          <p:cNvGrpSpPr/>
          <p:nvPr/>
        </p:nvGrpSpPr>
        <p:grpSpPr>
          <a:xfrm>
            <a:off x="5417264" y="2411580"/>
            <a:ext cx="58353" cy="811397"/>
            <a:chOff x="2563325" y="3120190"/>
            <a:chExt cx="77804" cy="1081862"/>
          </a:xfrm>
        </p:grpSpPr>
        <p:sp>
          <p:nvSpPr>
            <p:cNvPr id="68" name="椭圆 67"/>
            <p:cNvSpPr/>
            <p:nvPr/>
          </p:nvSpPr>
          <p:spPr>
            <a:xfrm>
              <a:off x="2563325" y="3120190"/>
              <a:ext cx="77804" cy="77804"/>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cxnSp>
          <p:nvCxnSpPr>
            <p:cNvPr id="69" name="直接连接符 68"/>
            <p:cNvCxnSpPr>
              <a:stCxn id="68" idx="4"/>
            </p:cNvCxnSpPr>
            <p:nvPr/>
          </p:nvCxnSpPr>
          <p:spPr>
            <a:xfrm>
              <a:off x="2602227" y="3197994"/>
              <a:ext cx="1" cy="98573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2563325" y="4124248"/>
              <a:ext cx="77804" cy="77804"/>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grpSp>
        <p:nvGrpSpPr>
          <p:cNvPr id="71" name="组合 70"/>
          <p:cNvGrpSpPr/>
          <p:nvPr/>
        </p:nvGrpSpPr>
        <p:grpSpPr>
          <a:xfrm>
            <a:off x="7162198" y="2411580"/>
            <a:ext cx="58353" cy="811397"/>
            <a:chOff x="2563325" y="3120190"/>
            <a:chExt cx="77804" cy="1081862"/>
          </a:xfrm>
        </p:grpSpPr>
        <p:sp>
          <p:nvSpPr>
            <p:cNvPr id="72" name="椭圆 71"/>
            <p:cNvSpPr/>
            <p:nvPr/>
          </p:nvSpPr>
          <p:spPr>
            <a:xfrm>
              <a:off x="2563325" y="3120190"/>
              <a:ext cx="77804" cy="77804"/>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cxnSp>
          <p:nvCxnSpPr>
            <p:cNvPr id="73" name="直接连接符 72"/>
            <p:cNvCxnSpPr>
              <a:stCxn id="72" idx="4"/>
            </p:cNvCxnSpPr>
            <p:nvPr/>
          </p:nvCxnSpPr>
          <p:spPr>
            <a:xfrm>
              <a:off x="2602227" y="3197994"/>
              <a:ext cx="1" cy="98573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2563325" y="4124248"/>
              <a:ext cx="77804" cy="77804"/>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 presetClass="entr" presetSubtype="8" accel="40000" fill="hold" nodeType="afterEffect" p14:presetBounceEnd="40000">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14:bounceEnd="40000">
                                          <p:cBhvr additive="base">
                                            <p:cTn id="23" dur="1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24" dur="1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14:presetBounceEnd="40000">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14:bounceEnd="40000">
                                          <p:cBhvr additive="base">
                                            <p:cTn id="27" dur="150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28" dur="1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accel="40000" fill="hold" nodeType="withEffect" p14:presetBounceEnd="40000">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14:bounceEnd="40000">
                                          <p:cBhvr additive="base">
                                            <p:cTn id="31" dur="150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32" dur="1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accel="40000" fill="hold" nodeType="withEffect" p14:presetBounceEnd="40000">
                                      <p:stCondLst>
                                        <p:cond delay="750"/>
                                      </p:stCondLst>
                                      <p:childTnLst>
                                        <p:set>
                                          <p:cBhvr>
                                            <p:cTn id="34" dur="1" fill="hold">
                                              <p:stCondLst>
                                                <p:cond delay="0"/>
                                              </p:stCondLst>
                                            </p:cTn>
                                            <p:tgtEl>
                                              <p:spTgt spid="12"/>
                                            </p:tgtEl>
                                            <p:attrNameLst>
                                              <p:attrName>style.visibility</p:attrName>
                                            </p:attrNameLst>
                                          </p:cBhvr>
                                          <p:to>
                                            <p:strVal val="visible"/>
                                          </p:to>
                                        </p:set>
                                        <p:anim calcmode="lin" valueType="num" p14:bounceEnd="40000">
                                          <p:cBhvr additive="base">
                                            <p:cTn id="35" dur="1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36" dur="1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38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50"/>
                                            <p:tgtEl>
                                              <p:spTgt spid="24"/>
                                            </p:tgtEl>
                                          </p:cBhvr>
                                        </p:animEffect>
                                      </p:childTnLst>
                                    </p:cTn>
                                  </p:par>
                                </p:childTnLst>
                              </p:cTn>
                            </p:par>
                            <p:par>
                              <p:cTn id="41" fill="hold">
                                <p:stCondLst>
                                  <p:cond delay="43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50"/>
                                            <p:tgtEl>
                                              <p:spTgt spid="25"/>
                                            </p:tgtEl>
                                          </p:cBhvr>
                                        </p:animEffect>
                                      </p:childTnLst>
                                    </p:cTn>
                                  </p:par>
                                </p:childTnLst>
                              </p:cTn>
                            </p:par>
                            <p:par>
                              <p:cTn id="45" fill="hold">
                                <p:stCondLst>
                                  <p:cond delay="48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250"/>
                                            <p:tgtEl>
                                              <p:spTgt spid="26"/>
                                            </p:tgtEl>
                                          </p:cBhvr>
                                        </p:animEffect>
                                      </p:childTnLst>
                                    </p:cTn>
                                  </p:par>
                                </p:childTnLst>
                              </p:cTn>
                            </p:par>
                            <p:par>
                              <p:cTn id="49" fill="hold">
                                <p:stCondLst>
                                  <p:cond delay="5300"/>
                                </p:stCondLst>
                                <p:childTnLst>
                                  <p:par>
                                    <p:cTn id="50" presetID="10"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50"/>
                                            <p:tgtEl>
                                              <p:spTgt spid="27"/>
                                            </p:tgtEl>
                                          </p:cBhvr>
                                        </p:animEffect>
                                      </p:childTnLst>
                                    </p:cTn>
                                  </p:par>
                                </p:childTnLst>
                              </p:cTn>
                            </p:par>
                            <p:par>
                              <p:cTn id="53" fill="hold">
                                <p:stCondLst>
                                  <p:cond delay="5800"/>
                                </p:stCondLst>
                                <p:childTnLst>
                                  <p:par>
                                    <p:cTn id="54" presetID="22" presetClass="entr" presetSubtype="1"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wipe(up)">
                                          <p:cBhvr>
                                            <p:cTn id="56" dur="500"/>
                                            <p:tgtEl>
                                              <p:spTgt spid="59"/>
                                            </p:tgtEl>
                                          </p:cBhvr>
                                        </p:animEffect>
                                      </p:childTnLst>
                                    </p:cTn>
                                  </p:par>
                                </p:childTnLst>
                              </p:cTn>
                            </p:par>
                            <p:par>
                              <p:cTn id="57" fill="hold">
                                <p:stCondLst>
                                  <p:cond delay="6300"/>
                                </p:stCondLst>
                                <p:childTnLst>
                                  <p:par>
                                    <p:cTn id="58" presetID="14" presetClass="entr" presetSubtype="10"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randombar(horizontal)">
                                          <p:cBhvr>
                                            <p:cTn id="60" dur="500"/>
                                            <p:tgtEl>
                                              <p:spTgt spid="40"/>
                                            </p:tgtEl>
                                          </p:cBhvr>
                                        </p:animEffect>
                                      </p:childTnLst>
                                    </p:cTn>
                                  </p:par>
                                </p:childTnLst>
                              </p:cTn>
                            </p:par>
                            <p:par>
                              <p:cTn id="61" fill="hold">
                                <p:stCondLst>
                                  <p:cond delay="6800"/>
                                </p:stCondLst>
                                <p:childTnLst>
                                  <p:par>
                                    <p:cTn id="62" presetID="22" presetClass="entr" presetSubtype="1"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par>
                              <p:cTn id="65" fill="hold">
                                <p:stCondLst>
                                  <p:cond delay="7300"/>
                                </p:stCondLst>
                                <p:childTnLst>
                                  <p:par>
                                    <p:cTn id="66" presetID="22" presetClass="entr" presetSubtype="1"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up)">
                                          <p:cBhvr>
                                            <p:cTn id="68" dur="500"/>
                                            <p:tgtEl>
                                              <p:spTgt spid="63"/>
                                            </p:tgtEl>
                                          </p:cBhvr>
                                        </p:animEffect>
                                      </p:childTnLst>
                                    </p:cTn>
                                  </p:par>
                                </p:childTnLst>
                              </p:cTn>
                            </p:par>
                            <p:par>
                              <p:cTn id="69" fill="hold">
                                <p:stCondLst>
                                  <p:cond delay="7800"/>
                                </p:stCondLst>
                                <p:childTnLst>
                                  <p:par>
                                    <p:cTn id="70" presetID="14" presetClass="entr" presetSubtype="10"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randombar(horizontal)">
                                          <p:cBhvr>
                                            <p:cTn id="72" dur="500"/>
                                            <p:tgtEl>
                                              <p:spTgt spid="51"/>
                                            </p:tgtEl>
                                          </p:cBhvr>
                                        </p:animEffect>
                                      </p:childTnLst>
                                    </p:cTn>
                                  </p:par>
                                </p:childTnLst>
                              </p:cTn>
                            </p:par>
                            <p:par>
                              <p:cTn id="73" fill="hold">
                                <p:stCondLst>
                                  <p:cond delay="8300"/>
                                </p:stCondLst>
                                <p:childTnLst>
                                  <p:par>
                                    <p:cTn id="74" presetID="22" presetClass="entr" presetSubtype="1"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up)">
                                          <p:cBhvr>
                                            <p:cTn id="76" dur="500"/>
                                            <p:tgtEl>
                                              <p:spTgt spid="31"/>
                                            </p:tgtEl>
                                          </p:cBhvr>
                                        </p:animEffect>
                                      </p:childTnLst>
                                    </p:cTn>
                                  </p:par>
                                </p:childTnLst>
                              </p:cTn>
                            </p:par>
                            <p:par>
                              <p:cTn id="77" fill="hold">
                                <p:stCondLst>
                                  <p:cond delay="8800"/>
                                </p:stCondLst>
                                <p:childTnLst>
                                  <p:par>
                                    <p:cTn id="78" presetID="22" presetClass="entr" presetSubtype="1" fill="hold" nodeType="after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wipe(up)">
                                          <p:cBhvr>
                                            <p:cTn id="80" dur="500"/>
                                            <p:tgtEl>
                                              <p:spTgt spid="67"/>
                                            </p:tgtEl>
                                          </p:cBhvr>
                                        </p:animEffect>
                                      </p:childTnLst>
                                    </p:cTn>
                                  </p:par>
                                </p:childTnLst>
                              </p:cTn>
                            </p:par>
                            <p:par>
                              <p:cTn id="81" fill="hold">
                                <p:stCondLst>
                                  <p:cond delay="9300"/>
                                </p:stCondLst>
                                <p:childTnLst>
                                  <p:par>
                                    <p:cTn id="82" presetID="14" presetClass="entr" presetSubtype="10" fill="hold" nodeType="after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randombar(horizontal)">
                                          <p:cBhvr>
                                            <p:cTn id="84" dur="500"/>
                                            <p:tgtEl>
                                              <p:spTgt spid="54"/>
                                            </p:tgtEl>
                                          </p:cBhvr>
                                        </p:animEffect>
                                      </p:childTnLst>
                                    </p:cTn>
                                  </p:par>
                                </p:childTnLst>
                              </p:cTn>
                            </p:par>
                            <p:par>
                              <p:cTn id="85" fill="hold">
                                <p:stCondLst>
                                  <p:cond delay="9800"/>
                                </p:stCondLst>
                                <p:childTnLst>
                                  <p:par>
                                    <p:cTn id="86" presetID="22" presetClass="entr" presetSubtype="1" fill="hold" nodeType="after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up)">
                                          <p:cBhvr>
                                            <p:cTn id="88" dur="500"/>
                                            <p:tgtEl>
                                              <p:spTgt spid="34"/>
                                            </p:tgtEl>
                                          </p:cBhvr>
                                        </p:animEffect>
                                      </p:childTnLst>
                                    </p:cTn>
                                  </p:par>
                                </p:childTnLst>
                              </p:cTn>
                            </p:par>
                            <p:par>
                              <p:cTn id="89" fill="hold">
                                <p:stCondLst>
                                  <p:cond delay="10300"/>
                                </p:stCondLst>
                                <p:childTnLst>
                                  <p:par>
                                    <p:cTn id="90" presetID="22" presetClass="entr" presetSubtype="1" fill="hold" nodeType="after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wipe(up)">
                                          <p:cBhvr>
                                            <p:cTn id="92" dur="500"/>
                                            <p:tgtEl>
                                              <p:spTgt spid="71"/>
                                            </p:tgtEl>
                                          </p:cBhvr>
                                        </p:animEffect>
                                      </p:childTnLst>
                                    </p:cTn>
                                  </p:par>
                                </p:childTnLst>
                              </p:cTn>
                            </p:par>
                            <p:par>
                              <p:cTn id="93" fill="hold">
                                <p:stCondLst>
                                  <p:cond delay="10800"/>
                                </p:stCondLst>
                                <p:childTnLst>
                                  <p:par>
                                    <p:cTn id="94" presetID="14" presetClass="entr" presetSubtype="10" fill="hold"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randombar(horizontal)">
                                          <p:cBhvr>
                                            <p:cTn id="96" dur="500"/>
                                            <p:tgtEl>
                                              <p:spTgt spid="45"/>
                                            </p:tgtEl>
                                          </p:cBhvr>
                                        </p:animEffect>
                                      </p:childTnLst>
                                    </p:cTn>
                                  </p:par>
                                </p:childTnLst>
                              </p:cTn>
                            </p:par>
                            <p:par>
                              <p:cTn id="97" fill="hold">
                                <p:stCondLst>
                                  <p:cond delay="11300"/>
                                </p:stCondLst>
                                <p:childTnLst>
                                  <p:par>
                                    <p:cTn id="98" presetID="22" presetClass="entr" presetSubtype="1"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wipe(up)">
                                          <p:cBhvr>
                                            <p:cTn id="10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24" grpId="0"/>
          <p:bldP spid="25" grpId="0"/>
          <p:bldP spid="26"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 presetClass="entr" presetSubtype="8" accel="4000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500" fill="hold"/>
                                            <p:tgtEl>
                                              <p:spTgt spid="21"/>
                                            </p:tgtEl>
                                            <p:attrNameLst>
                                              <p:attrName>ppt_x</p:attrName>
                                            </p:attrNameLst>
                                          </p:cBhvr>
                                          <p:tavLst>
                                            <p:tav tm="0">
                                              <p:val>
                                                <p:strVal val="0-#ppt_w/2"/>
                                              </p:val>
                                            </p:tav>
                                            <p:tav tm="100000">
                                              <p:val>
                                                <p:strVal val="#ppt_x"/>
                                              </p:val>
                                            </p:tav>
                                          </p:tavLst>
                                        </p:anim>
                                        <p:anim calcmode="lin" valueType="num">
                                          <p:cBhvr additive="base">
                                            <p:cTn id="24" dur="1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0-#ppt_w/2"/>
                                              </p:val>
                                            </p:tav>
                                            <p:tav tm="100000">
                                              <p:val>
                                                <p:strVal val="#ppt_x"/>
                                              </p:val>
                                            </p:tav>
                                          </p:tavLst>
                                        </p:anim>
                                        <p:anim calcmode="lin" valueType="num">
                                          <p:cBhvr additive="base">
                                            <p:cTn id="28" dur="1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accel="40000" fill="hold" nodeType="with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500" fill="hold"/>
                                            <p:tgtEl>
                                              <p:spTgt spid="15"/>
                                            </p:tgtEl>
                                            <p:attrNameLst>
                                              <p:attrName>ppt_x</p:attrName>
                                            </p:attrNameLst>
                                          </p:cBhvr>
                                          <p:tavLst>
                                            <p:tav tm="0">
                                              <p:val>
                                                <p:strVal val="0-#ppt_w/2"/>
                                              </p:val>
                                            </p:tav>
                                            <p:tav tm="100000">
                                              <p:val>
                                                <p:strVal val="#ppt_x"/>
                                              </p:val>
                                            </p:tav>
                                          </p:tavLst>
                                        </p:anim>
                                        <p:anim calcmode="lin" valueType="num">
                                          <p:cBhvr additive="base">
                                            <p:cTn id="32" dur="1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accel="40000" fill="hold" nodeType="withEffect">
                                      <p:stCondLst>
                                        <p:cond delay="75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500" fill="hold"/>
                                            <p:tgtEl>
                                              <p:spTgt spid="12"/>
                                            </p:tgtEl>
                                            <p:attrNameLst>
                                              <p:attrName>ppt_x</p:attrName>
                                            </p:attrNameLst>
                                          </p:cBhvr>
                                          <p:tavLst>
                                            <p:tav tm="0">
                                              <p:val>
                                                <p:strVal val="0-#ppt_w/2"/>
                                              </p:val>
                                            </p:tav>
                                            <p:tav tm="100000">
                                              <p:val>
                                                <p:strVal val="#ppt_x"/>
                                              </p:val>
                                            </p:tav>
                                          </p:tavLst>
                                        </p:anim>
                                        <p:anim calcmode="lin" valueType="num">
                                          <p:cBhvr additive="base">
                                            <p:cTn id="36" dur="1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38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50"/>
                                            <p:tgtEl>
                                              <p:spTgt spid="24"/>
                                            </p:tgtEl>
                                          </p:cBhvr>
                                        </p:animEffect>
                                      </p:childTnLst>
                                    </p:cTn>
                                  </p:par>
                                </p:childTnLst>
                              </p:cTn>
                            </p:par>
                            <p:par>
                              <p:cTn id="41" fill="hold">
                                <p:stCondLst>
                                  <p:cond delay="43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50"/>
                                            <p:tgtEl>
                                              <p:spTgt spid="25"/>
                                            </p:tgtEl>
                                          </p:cBhvr>
                                        </p:animEffect>
                                      </p:childTnLst>
                                    </p:cTn>
                                  </p:par>
                                </p:childTnLst>
                              </p:cTn>
                            </p:par>
                            <p:par>
                              <p:cTn id="45" fill="hold">
                                <p:stCondLst>
                                  <p:cond delay="48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250"/>
                                            <p:tgtEl>
                                              <p:spTgt spid="26"/>
                                            </p:tgtEl>
                                          </p:cBhvr>
                                        </p:animEffect>
                                      </p:childTnLst>
                                    </p:cTn>
                                  </p:par>
                                </p:childTnLst>
                              </p:cTn>
                            </p:par>
                            <p:par>
                              <p:cTn id="49" fill="hold">
                                <p:stCondLst>
                                  <p:cond delay="5300"/>
                                </p:stCondLst>
                                <p:childTnLst>
                                  <p:par>
                                    <p:cTn id="50" presetID="10"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50"/>
                                            <p:tgtEl>
                                              <p:spTgt spid="27"/>
                                            </p:tgtEl>
                                          </p:cBhvr>
                                        </p:animEffect>
                                      </p:childTnLst>
                                    </p:cTn>
                                  </p:par>
                                </p:childTnLst>
                              </p:cTn>
                            </p:par>
                            <p:par>
                              <p:cTn id="53" fill="hold">
                                <p:stCondLst>
                                  <p:cond delay="5800"/>
                                </p:stCondLst>
                                <p:childTnLst>
                                  <p:par>
                                    <p:cTn id="54" presetID="22" presetClass="entr" presetSubtype="1"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wipe(up)">
                                          <p:cBhvr>
                                            <p:cTn id="56" dur="500"/>
                                            <p:tgtEl>
                                              <p:spTgt spid="59"/>
                                            </p:tgtEl>
                                          </p:cBhvr>
                                        </p:animEffect>
                                      </p:childTnLst>
                                    </p:cTn>
                                  </p:par>
                                </p:childTnLst>
                              </p:cTn>
                            </p:par>
                            <p:par>
                              <p:cTn id="57" fill="hold">
                                <p:stCondLst>
                                  <p:cond delay="6300"/>
                                </p:stCondLst>
                                <p:childTnLst>
                                  <p:par>
                                    <p:cTn id="58" presetID="14" presetClass="entr" presetSubtype="10"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randombar(horizontal)">
                                          <p:cBhvr>
                                            <p:cTn id="60" dur="500"/>
                                            <p:tgtEl>
                                              <p:spTgt spid="40"/>
                                            </p:tgtEl>
                                          </p:cBhvr>
                                        </p:animEffect>
                                      </p:childTnLst>
                                    </p:cTn>
                                  </p:par>
                                </p:childTnLst>
                              </p:cTn>
                            </p:par>
                            <p:par>
                              <p:cTn id="61" fill="hold">
                                <p:stCondLst>
                                  <p:cond delay="6800"/>
                                </p:stCondLst>
                                <p:childTnLst>
                                  <p:par>
                                    <p:cTn id="62" presetID="22" presetClass="entr" presetSubtype="1"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par>
                              <p:cTn id="65" fill="hold">
                                <p:stCondLst>
                                  <p:cond delay="7300"/>
                                </p:stCondLst>
                                <p:childTnLst>
                                  <p:par>
                                    <p:cTn id="66" presetID="22" presetClass="entr" presetSubtype="1"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up)">
                                          <p:cBhvr>
                                            <p:cTn id="68" dur="500"/>
                                            <p:tgtEl>
                                              <p:spTgt spid="63"/>
                                            </p:tgtEl>
                                          </p:cBhvr>
                                        </p:animEffect>
                                      </p:childTnLst>
                                    </p:cTn>
                                  </p:par>
                                </p:childTnLst>
                              </p:cTn>
                            </p:par>
                            <p:par>
                              <p:cTn id="69" fill="hold">
                                <p:stCondLst>
                                  <p:cond delay="7800"/>
                                </p:stCondLst>
                                <p:childTnLst>
                                  <p:par>
                                    <p:cTn id="70" presetID="14" presetClass="entr" presetSubtype="10"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randombar(horizontal)">
                                          <p:cBhvr>
                                            <p:cTn id="72" dur="500"/>
                                            <p:tgtEl>
                                              <p:spTgt spid="51"/>
                                            </p:tgtEl>
                                          </p:cBhvr>
                                        </p:animEffect>
                                      </p:childTnLst>
                                    </p:cTn>
                                  </p:par>
                                </p:childTnLst>
                              </p:cTn>
                            </p:par>
                            <p:par>
                              <p:cTn id="73" fill="hold">
                                <p:stCondLst>
                                  <p:cond delay="8300"/>
                                </p:stCondLst>
                                <p:childTnLst>
                                  <p:par>
                                    <p:cTn id="74" presetID="22" presetClass="entr" presetSubtype="1"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up)">
                                          <p:cBhvr>
                                            <p:cTn id="76" dur="500"/>
                                            <p:tgtEl>
                                              <p:spTgt spid="31"/>
                                            </p:tgtEl>
                                          </p:cBhvr>
                                        </p:animEffect>
                                      </p:childTnLst>
                                    </p:cTn>
                                  </p:par>
                                </p:childTnLst>
                              </p:cTn>
                            </p:par>
                            <p:par>
                              <p:cTn id="77" fill="hold">
                                <p:stCondLst>
                                  <p:cond delay="8800"/>
                                </p:stCondLst>
                                <p:childTnLst>
                                  <p:par>
                                    <p:cTn id="78" presetID="22" presetClass="entr" presetSubtype="1" fill="hold" nodeType="after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wipe(up)">
                                          <p:cBhvr>
                                            <p:cTn id="80" dur="500"/>
                                            <p:tgtEl>
                                              <p:spTgt spid="67"/>
                                            </p:tgtEl>
                                          </p:cBhvr>
                                        </p:animEffect>
                                      </p:childTnLst>
                                    </p:cTn>
                                  </p:par>
                                </p:childTnLst>
                              </p:cTn>
                            </p:par>
                            <p:par>
                              <p:cTn id="81" fill="hold">
                                <p:stCondLst>
                                  <p:cond delay="9300"/>
                                </p:stCondLst>
                                <p:childTnLst>
                                  <p:par>
                                    <p:cTn id="82" presetID="14" presetClass="entr" presetSubtype="10" fill="hold" nodeType="after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randombar(horizontal)">
                                          <p:cBhvr>
                                            <p:cTn id="84" dur="500"/>
                                            <p:tgtEl>
                                              <p:spTgt spid="54"/>
                                            </p:tgtEl>
                                          </p:cBhvr>
                                        </p:animEffect>
                                      </p:childTnLst>
                                    </p:cTn>
                                  </p:par>
                                </p:childTnLst>
                              </p:cTn>
                            </p:par>
                            <p:par>
                              <p:cTn id="85" fill="hold">
                                <p:stCondLst>
                                  <p:cond delay="9800"/>
                                </p:stCondLst>
                                <p:childTnLst>
                                  <p:par>
                                    <p:cTn id="86" presetID="22" presetClass="entr" presetSubtype="1" fill="hold" nodeType="after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up)">
                                          <p:cBhvr>
                                            <p:cTn id="88" dur="500"/>
                                            <p:tgtEl>
                                              <p:spTgt spid="34"/>
                                            </p:tgtEl>
                                          </p:cBhvr>
                                        </p:animEffect>
                                      </p:childTnLst>
                                    </p:cTn>
                                  </p:par>
                                </p:childTnLst>
                              </p:cTn>
                            </p:par>
                            <p:par>
                              <p:cTn id="89" fill="hold">
                                <p:stCondLst>
                                  <p:cond delay="10300"/>
                                </p:stCondLst>
                                <p:childTnLst>
                                  <p:par>
                                    <p:cTn id="90" presetID="22" presetClass="entr" presetSubtype="1" fill="hold" nodeType="after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wipe(up)">
                                          <p:cBhvr>
                                            <p:cTn id="92" dur="500"/>
                                            <p:tgtEl>
                                              <p:spTgt spid="71"/>
                                            </p:tgtEl>
                                          </p:cBhvr>
                                        </p:animEffect>
                                      </p:childTnLst>
                                    </p:cTn>
                                  </p:par>
                                </p:childTnLst>
                              </p:cTn>
                            </p:par>
                            <p:par>
                              <p:cTn id="93" fill="hold">
                                <p:stCondLst>
                                  <p:cond delay="10800"/>
                                </p:stCondLst>
                                <p:childTnLst>
                                  <p:par>
                                    <p:cTn id="94" presetID="14" presetClass="entr" presetSubtype="10" fill="hold"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randombar(horizontal)">
                                          <p:cBhvr>
                                            <p:cTn id="96" dur="500"/>
                                            <p:tgtEl>
                                              <p:spTgt spid="45"/>
                                            </p:tgtEl>
                                          </p:cBhvr>
                                        </p:animEffect>
                                      </p:childTnLst>
                                    </p:cTn>
                                  </p:par>
                                </p:childTnLst>
                              </p:cTn>
                            </p:par>
                            <p:par>
                              <p:cTn id="97" fill="hold">
                                <p:stCondLst>
                                  <p:cond delay="11300"/>
                                </p:stCondLst>
                                <p:childTnLst>
                                  <p:par>
                                    <p:cTn id="98" presetID="22" presetClass="entr" presetSubtype="1"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wipe(up)">
                                          <p:cBhvr>
                                            <p:cTn id="10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24" grpId="0"/>
          <p:bldP spid="25" grpId="0"/>
          <p:bldP spid="26" grpId="0"/>
          <p:bldP spid="2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12"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84216" y="895869"/>
            <a:ext cx="2906609" cy="409181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3955242" y="4114325"/>
            <a:ext cx="764557" cy="764557"/>
            <a:chOff x="3832873" y="2297208"/>
            <a:chExt cx="1516550" cy="1516550"/>
          </a:xfrm>
        </p:grpSpPr>
        <p:grpSp>
          <p:nvGrpSpPr>
            <p:cNvPr id="14" name="组合 1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fontAlgn="auto">
                  <a:spcBef>
                    <a:spcPts val="0"/>
                  </a:spcBef>
                  <a:spcAft>
                    <a:spcPts val="0"/>
                  </a:spcAft>
                  <a:defRPr/>
                </a:pPr>
                <a:endParaRPr lang="zh-CN" altLang="en-US" b="0" kern="0">
                  <a:solidFill>
                    <a:schemeClr val="bg1"/>
                  </a:solidFill>
                  <a:latin typeface="Calibri" panose="020F0502020204030204"/>
                  <a:ea typeface="宋体" panose="02010600030101010101" pitchFamily="2" charset="-122"/>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fontAlgn="auto">
                  <a:spcBef>
                    <a:spcPts val="0"/>
                  </a:spcBef>
                  <a:spcAft>
                    <a:spcPts val="0"/>
                  </a:spcAft>
                  <a:defRPr/>
                </a:pPr>
                <a:endParaRPr lang="zh-CN" altLang="en-US" b="0" kern="0">
                  <a:solidFill>
                    <a:schemeClr val="bg1"/>
                  </a:solidFill>
                  <a:latin typeface="Calibri" panose="020F0502020204030204"/>
                  <a:ea typeface="宋体" panose="02010600030101010101" pitchFamily="2" charset="-122"/>
                </a:endParaRPr>
              </a:p>
            </p:txBody>
          </p:sp>
        </p:grpSp>
        <p:sp>
          <p:nvSpPr>
            <p:cNvPr id="15" name="椭圆 14"/>
            <p:cNvSpPr/>
            <p:nvPr/>
          </p:nvSpPr>
          <p:spPr>
            <a:xfrm>
              <a:off x="3983164" y="2466913"/>
              <a:ext cx="1185736" cy="1185736"/>
            </a:xfrm>
            <a:prstGeom prst="ellipse">
              <a:avLst/>
            </a:prstGeom>
            <a:solidFill>
              <a:srgbClr val="40F15B"/>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8" name="组合 17"/>
          <p:cNvGrpSpPr/>
          <p:nvPr/>
        </p:nvGrpSpPr>
        <p:grpSpPr>
          <a:xfrm>
            <a:off x="3198033" y="3298741"/>
            <a:ext cx="764557" cy="764557"/>
            <a:chOff x="3832873" y="2297208"/>
            <a:chExt cx="1516550" cy="1516550"/>
          </a:xfrm>
        </p:grpSpPr>
        <p:grpSp>
          <p:nvGrpSpPr>
            <p:cNvPr id="19" name="组合 1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fontAlgn="auto">
                  <a:spcBef>
                    <a:spcPts val="0"/>
                  </a:spcBef>
                  <a:spcAft>
                    <a:spcPts val="0"/>
                  </a:spcAft>
                  <a:defRPr/>
                </a:pPr>
                <a:endParaRPr lang="zh-CN" altLang="en-US" b="0" kern="0">
                  <a:solidFill>
                    <a:schemeClr val="bg1"/>
                  </a:solidFill>
                  <a:latin typeface="Calibri" panose="020F0502020204030204"/>
                  <a:ea typeface="宋体" panose="02010600030101010101" pitchFamily="2" charset="-122"/>
                </a:endParaRPr>
              </a:p>
            </p:txBody>
          </p:sp>
          <p:sp>
            <p:nvSpPr>
              <p:cNvPr id="22" name="椭圆 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fontAlgn="auto">
                  <a:spcBef>
                    <a:spcPts val="0"/>
                  </a:spcBef>
                  <a:spcAft>
                    <a:spcPts val="0"/>
                  </a:spcAft>
                  <a:defRPr/>
                </a:pPr>
                <a:endParaRPr lang="zh-CN" altLang="en-US" b="0" kern="0">
                  <a:solidFill>
                    <a:schemeClr val="bg1"/>
                  </a:solidFill>
                  <a:latin typeface="Calibri" panose="020F0502020204030204"/>
                  <a:ea typeface="宋体" panose="02010600030101010101" pitchFamily="2" charset="-122"/>
                </a:endParaRPr>
              </a:p>
            </p:txBody>
          </p:sp>
        </p:grpSp>
        <p:sp>
          <p:nvSpPr>
            <p:cNvPr id="20" name="椭圆 19"/>
            <p:cNvSpPr/>
            <p:nvPr/>
          </p:nvSpPr>
          <p:spPr>
            <a:xfrm>
              <a:off x="3983164" y="2466913"/>
              <a:ext cx="1185736" cy="1185736"/>
            </a:xfrm>
            <a:prstGeom prst="ellipse">
              <a:avLst/>
            </a:prstGeom>
            <a:solidFill>
              <a:srgbClr val="40F15B"/>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3" name="组合 22"/>
          <p:cNvGrpSpPr/>
          <p:nvPr/>
        </p:nvGrpSpPr>
        <p:grpSpPr>
          <a:xfrm>
            <a:off x="4724354" y="2800281"/>
            <a:ext cx="764557" cy="764557"/>
            <a:chOff x="3832873" y="2297208"/>
            <a:chExt cx="1516550" cy="1516550"/>
          </a:xfrm>
        </p:grpSpPr>
        <p:grpSp>
          <p:nvGrpSpPr>
            <p:cNvPr id="24" name="组合 2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fontAlgn="auto">
                  <a:spcBef>
                    <a:spcPts val="0"/>
                  </a:spcBef>
                  <a:spcAft>
                    <a:spcPts val="0"/>
                  </a:spcAft>
                  <a:defRPr/>
                </a:pPr>
                <a:endParaRPr lang="zh-CN" altLang="en-US" b="0" kern="0">
                  <a:solidFill>
                    <a:schemeClr val="bg1"/>
                  </a:solidFill>
                  <a:latin typeface="Calibri" panose="020F0502020204030204"/>
                  <a:ea typeface="宋体" panose="02010600030101010101" pitchFamily="2" charset="-122"/>
                </a:endParaRPr>
              </a:p>
            </p:txBody>
          </p:sp>
          <p:sp>
            <p:nvSpPr>
              <p:cNvPr id="27" name="椭圆 2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fontAlgn="auto">
                  <a:spcBef>
                    <a:spcPts val="0"/>
                  </a:spcBef>
                  <a:spcAft>
                    <a:spcPts val="0"/>
                  </a:spcAft>
                  <a:defRPr/>
                </a:pPr>
                <a:endParaRPr lang="zh-CN" altLang="en-US" b="0" kern="0">
                  <a:solidFill>
                    <a:schemeClr val="bg1"/>
                  </a:solidFill>
                  <a:latin typeface="Calibri" panose="020F0502020204030204"/>
                  <a:ea typeface="宋体" panose="02010600030101010101" pitchFamily="2" charset="-122"/>
                </a:endParaRPr>
              </a:p>
            </p:txBody>
          </p:sp>
        </p:grpSp>
        <p:sp>
          <p:nvSpPr>
            <p:cNvPr id="25" name="椭圆 24"/>
            <p:cNvSpPr/>
            <p:nvPr/>
          </p:nvSpPr>
          <p:spPr>
            <a:xfrm>
              <a:off x="3983164" y="2466913"/>
              <a:ext cx="1185736" cy="1185736"/>
            </a:xfrm>
            <a:prstGeom prst="ellipse">
              <a:avLst/>
            </a:prstGeom>
            <a:solidFill>
              <a:srgbClr val="40F15B"/>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8" name="组合 27"/>
          <p:cNvGrpSpPr/>
          <p:nvPr/>
        </p:nvGrpSpPr>
        <p:grpSpPr>
          <a:xfrm>
            <a:off x="3198033" y="2327491"/>
            <a:ext cx="764557" cy="764557"/>
            <a:chOff x="3832873" y="2297208"/>
            <a:chExt cx="1516550" cy="1516550"/>
          </a:xfrm>
        </p:grpSpPr>
        <p:grpSp>
          <p:nvGrpSpPr>
            <p:cNvPr id="29" name="组合 2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fontAlgn="auto">
                  <a:spcBef>
                    <a:spcPts val="0"/>
                  </a:spcBef>
                  <a:spcAft>
                    <a:spcPts val="0"/>
                  </a:spcAft>
                  <a:defRPr/>
                </a:pPr>
                <a:endParaRPr lang="zh-CN" altLang="en-US" b="0" kern="0">
                  <a:solidFill>
                    <a:schemeClr val="bg1"/>
                  </a:solidFill>
                  <a:latin typeface="Calibri" panose="020F0502020204030204"/>
                  <a:ea typeface="宋体" panose="02010600030101010101" pitchFamily="2" charset="-122"/>
                </a:endParaRPr>
              </a:p>
            </p:txBody>
          </p:sp>
          <p:sp>
            <p:nvSpPr>
              <p:cNvPr id="32" name="椭圆 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fontAlgn="auto">
                  <a:spcBef>
                    <a:spcPts val="0"/>
                  </a:spcBef>
                  <a:spcAft>
                    <a:spcPts val="0"/>
                  </a:spcAft>
                  <a:defRPr/>
                </a:pPr>
                <a:endParaRPr lang="zh-CN" altLang="en-US" b="0" kern="0">
                  <a:solidFill>
                    <a:schemeClr val="bg1"/>
                  </a:solidFill>
                  <a:latin typeface="Calibri" panose="020F0502020204030204"/>
                  <a:ea typeface="宋体" panose="02010600030101010101" pitchFamily="2" charset="-122"/>
                </a:endParaRPr>
              </a:p>
            </p:txBody>
          </p:sp>
        </p:grpSp>
        <p:sp>
          <p:nvSpPr>
            <p:cNvPr id="30" name="椭圆 29"/>
            <p:cNvSpPr/>
            <p:nvPr/>
          </p:nvSpPr>
          <p:spPr>
            <a:xfrm>
              <a:off x="3983164" y="2466913"/>
              <a:ext cx="1185736" cy="1185736"/>
            </a:xfrm>
            <a:prstGeom prst="ellipse">
              <a:avLst/>
            </a:prstGeom>
            <a:solidFill>
              <a:srgbClr val="40F15B"/>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33" name="组合 32"/>
          <p:cNvGrpSpPr/>
          <p:nvPr/>
        </p:nvGrpSpPr>
        <p:grpSpPr>
          <a:xfrm>
            <a:off x="4724354" y="1817604"/>
            <a:ext cx="764557" cy="764557"/>
            <a:chOff x="3832873" y="2297208"/>
            <a:chExt cx="1516550" cy="1516550"/>
          </a:xfrm>
        </p:grpSpPr>
        <p:grpSp>
          <p:nvGrpSpPr>
            <p:cNvPr id="34" name="组合 3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fontAlgn="auto">
                  <a:spcBef>
                    <a:spcPts val="0"/>
                  </a:spcBef>
                  <a:spcAft>
                    <a:spcPts val="0"/>
                  </a:spcAft>
                  <a:defRPr/>
                </a:pPr>
                <a:endParaRPr lang="zh-CN" altLang="en-US" b="0" kern="0">
                  <a:solidFill>
                    <a:schemeClr val="bg1"/>
                  </a:solidFill>
                  <a:latin typeface="Calibri" panose="020F0502020204030204"/>
                  <a:ea typeface="宋体" panose="02010600030101010101" pitchFamily="2" charset="-122"/>
                </a:endParaRPr>
              </a:p>
            </p:txBody>
          </p:sp>
          <p:sp>
            <p:nvSpPr>
              <p:cNvPr id="37" name="椭圆 3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fontAlgn="auto">
                  <a:spcBef>
                    <a:spcPts val="0"/>
                  </a:spcBef>
                  <a:spcAft>
                    <a:spcPts val="0"/>
                  </a:spcAft>
                  <a:defRPr/>
                </a:pPr>
                <a:endParaRPr lang="zh-CN" altLang="en-US" b="0" kern="0">
                  <a:solidFill>
                    <a:schemeClr val="bg1"/>
                  </a:solidFill>
                  <a:latin typeface="Calibri" panose="020F0502020204030204"/>
                  <a:ea typeface="宋体" panose="02010600030101010101" pitchFamily="2" charset="-122"/>
                </a:endParaRPr>
              </a:p>
            </p:txBody>
          </p:sp>
        </p:grpSp>
        <p:sp>
          <p:nvSpPr>
            <p:cNvPr id="35" name="椭圆 34"/>
            <p:cNvSpPr/>
            <p:nvPr/>
          </p:nvSpPr>
          <p:spPr>
            <a:xfrm>
              <a:off x="3983164" y="2466913"/>
              <a:ext cx="1185736" cy="1185736"/>
            </a:xfrm>
            <a:prstGeom prst="ellipse">
              <a:avLst/>
            </a:prstGeom>
            <a:solidFill>
              <a:srgbClr val="40F15B"/>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38" name="组合 37"/>
          <p:cNvGrpSpPr/>
          <p:nvPr/>
        </p:nvGrpSpPr>
        <p:grpSpPr>
          <a:xfrm>
            <a:off x="3955242" y="972045"/>
            <a:ext cx="764557" cy="764557"/>
            <a:chOff x="3832873" y="2297208"/>
            <a:chExt cx="1516550" cy="1516550"/>
          </a:xfrm>
        </p:grpSpPr>
        <p:grpSp>
          <p:nvGrpSpPr>
            <p:cNvPr id="39" name="组合 3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fontAlgn="auto">
                  <a:spcBef>
                    <a:spcPts val="0"/>
                  </a:spcBef>
                  <a:spcAft>
                    <a:spcPts val="0"/>
                  </a:spcAft>
                  <a:defRPr/>
                </a:pPr>
                <a:endParaRPr lang="zh-CN" altLang="en-US" b="0" kern="0">
                  <a:solidFill>
                    <a:schemeClr val="bg1"/>
                  </a:solidFill>
                  <a:latin typeface="Calibri" panose="020F0502020204030204"/>
                  <a:ea typeface="宋体" panose="02010600030101010101" pitchFamily="2" charset="-122"/>
                </a:endParaRPr>
              </a:p>
            </p:txBody>
          </p:sp>
          <p:sp>
            <p:nvSpPr>
              <p:cNvPr id="42" name="椭圆 4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fontAlgn="auto">
                  <a:spcBef>
                    <a:spcPts val="0"/>
                  </a:spcBef>
                  <a:spcAft>
                    <a:spcPts val="0"/>
                  </a:spcAft>
                  <a:defRPr/>
                </a:pPr>
                <a:endParaRPr lang="zh-CN" altLang="en-US" b="0" kern="0">
                  <a:solidFill>
                    <a:schemeClr val="bg1"/>
                  </a:solidFill>
                  <a:latin typeface="Calibri" panose="020F0502020204030204"/>
                  <a:ea typeface="宋体" panose="02010600030101010101" pitchFamily="2" charset="-122"/>
                </a:endParaRPr>
              </a:p>
            </p:txBody>
          </p:sp>
        </p:grpSp>
        <p:sp>
          <p:nvSpPr>
            <p:cNvPr id="40" name="椭圆 39"/>
            <p:cNvSpPr/>
            <p:nvPr/>
          </p:nvSpPr>
          <p:spPr>
            <a:xfrm>
              <a:off x="3983164" y="2466913"/>
              <a:ext cx="1185736" cy="1185736"/>
            </a:xfrm>
            <a:prstGeom prst="ellipse">
              <a:avLst/>
            </a:prstGeom>
            <a:solidFill>
              <a:srgbClr val="40F15B"/>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43" name="Group 34"/>
          <p:cNvGrpSpPr/>
          <p:nvPr/>
        </p:nvGrpSpPr>
        <p:grpSpPr>
          <a:xfrm>
            <a:off x="4196422" y="1184730"/>
            <a:ext cx="299402" cy="243631"/>
            <a:chOff x="1550139" y="1314466"/>
            <a:chExt cx="509139" cy="414300"/>
          </a:xfrm>
          <a:solidFill>
            <a:schemeClr val="bg1"/>
          </a:solidFill>
        </p:grpSpPr>
        <p:sp>
          <p:nvSpPr>
            <p:cNvPr id="4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4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46"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grpSp>
      <p:sp>
        <p:nvSpPr>
          <p:cNvPr id="47" name="矩形 3"/>
          <p:cNvSpPr>
            <a:spLocks noChangeArrowheads="1"/>
          </p:cNvSpPr>
          <p:nvPr/>
        </p:nvSpPr>
        <p:spPr bwMode="auto">
          <a:xfrm>
            <a:off x="4863918" y="1205287"/>
            <a:ext cx="907665" cy="2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r>
              <a:rPr lang="zh-CN" altLang="en-US" sz="15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首要任务</a:t>
            </a:r>
            <a:endParaRPr lang="zh-CN" altLang="en-US" sz="15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文本框 13"/>
          <p:cNvSpPr txBox="1"/>
          <p:nvPr/>
        </p:nvSpPr>
        <p:spPr>
          <a:xfrm>
            <a:off x="5714648" y="1057601"/>
            <a:ext cx="2437648" cy="564889"/>
          </a:xfrm>
          <a:prstGeom prst="rect">
            <a:avLst/>
          </a:prstGeom>
          <a:noFill/>
        </p:spPr>
        <p:txBody>
          <a:bodyPr wrap="square" lIns="65804" tIns="32901" rIns="65804" bIns="32901" rtlCol="0">
            <a:spAutoFit/>
          </a:bodyPr>
          <a:lstStyle/>
          <a:p>
            <a:pPr algn="l">
              <a:lnSpc>
                <a:spcPct val="120000"/>
              </a:lnSpc>
              <a:spcBef>
                <a:spcPct val="0"/>
              </a:spcBef>
              <a:buNone/>
            </a:pPr>
            <a:r>
              <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矩形 3"/>
          <p:cNvSpPr>
            <a:spLocks noChangeArrowheads="1"/>
          </p:cNvSpPr>
          <p:nvPr/>
        </p:nvSpPr>
        <p:spPr bwMode="auto">
          <a:xfrm>
            <a:off x="5721102" y="1809985"/>
            <a:ext cx="907665" cy="2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r>
              <a:rPr lang="zh-CN" altLang="en-US" sz="15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项目运作</a:t>
            </a:r>
            <a:endParaRPr lang="zh-CN" altLang="en-US" sz="15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文本框 13"/>
          <p:cNvSpPr txBox="1"/>
          <p:nvPr/>
        </p:nvSpPr>
        <p:spPr>
          <a:xfrm>
            <a:off x="5714648" y="2114692"/>
            <a:ext cx="2437648" cy="564889"/>
          </a:xfrm>
          <a:prstGeom prst="rect">
            <a:avLst/>
          </a:prstGeom>
          <a:noFill/>
        </p:spPr>
        <p:txBody>
          <a:bodyPr wrap="square" lIns="65804" tIns="32901" rIns="65804" bIns="32901" rtlCol="0">
            <a:spAutoFit/>
          </a:bodyPr>
          <a:lstStyle/>
          <a:p>
            <a:pPr algn="l">
              <a:lnSpc>
                <a:spcPct val="120000"/>
              </a:lnSpc>
              <a:spcBef>
                <a:spcPct val="0"/>
              </a:spcBef>
              <a:buNone/>
            </a:pPr>
            <a:r>
              <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Freeform 20"/>
          <p:cNvSpPr>
            <a:spLocks noEditPoints="1"/>
          </p:cNvSpPr>
          <p:nvPr/>
        </p:nvSpPr>
        <p:spPr bwMode="auto">
          <a:xfrm>
            <a:off x="4949859" y="2089514"/>
            <a:ext cx="298302" cy="202707"/>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52" name="矩形 3"/>
          <p:cNvSpPr>
            <a:spLocks noChangeArrowheads="1"/>
          </p:cNvSpPr>
          <p:nvPr/>
        </p:nvSpPr>
        <p:spPr bwMode="auto">
          <a:xfrm>
            <a:off x="2058177" y="2190869"/>
            <a:ext cx="907665" cy="2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r>
              <a:rPr lang="zh-CN" altLang="en-US" sz="15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进度推进</a:t>
            </a:r>
            <a:endParaRPr lang="zh-CN" altLang="en-US" sz="15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文本框 13"/>
          <p:cNvSpPr txBox="1"/>
          <p:nvPr/>
        </p:nvSpPr>
        <p:spPr>
          <a:xfrm>
            <a:off x="686998" y="2484715"/>
            <a:ext cx="2332938" cy="564889"/>
          </a:xfrm>
          <a:prstGeom prst="rect">
            <a:avLst/>
          </a:prstGeom>
          <a:noFill/>
        </p:spPr>
        <p:txBody>
          <a:bodyPr wrap="square" lIns="65804" tIns="32901" rIns="65804" bIns="32901" rtlCol="0">
            <a:spAutoFit/>
          </a:bodyPr>
          <a:lstStyle/>
          <a:p>
            <a:pPr algn="r">
              <a:lnSpc>
                <a:spcPct val="120000"/>
              </a:lnSpc>
              <a:spcBef>
                <a:spcPct val="0"/>
              </a:spcBef>
              <a:buNone/>
            </a:pPr>
            <a:r>
              <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4" name="Group 20"/>
          <p:cNvGrpSpPr/>
          <p:nvPr/>
        </p:nvGrpSpPr>
        <p:grpSpPr>
          <a:xfrm>
            <a:off x="3418029" y="2586492"/>
            <a:ext cx="309318" cy="214246"/>
            <a:chOff x="7416800" y="1122363"/>
            <a:chExt cx="366713" cy="254000"/>
          </a:xfrm>
          <a:solidFill>
            <a:schemeClr val="bg1"/>
          </a:solidFill>
        </p:grpSpPr>
        <p:sp>
          <p:nvSpPr>
            <p:cNvPr id="55"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56"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grpSp>
      <p:sp>
        <p:nvSpPr>
          <p:cNvPr id="57" name="矩形 3"/>
          <p:cNvSpPr>
            <a:spLocks noChangeArrowheads="1"/>
          </p:cNvSpPr>
          <p:nvPr/>
        </p:nvSpPr>
        <p:spPr bwMode="auto">
          <a:xfrm>
            <a:off x="5714649" y="2800281"/>
            <a:ext cx="907665" cy="2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r>
              <a:rPr lang="zh-CN" altLang="en-US" sz="15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启动资金</a:t>
            </a:r>
            <a:endParaRPr lang="zh-CN" altLang="en-US" sz="15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文本框 13"/>
          <p:cNvSpPr txBox="1"/>
          <p:nvPr/>
        </p:nvSpPr>
        <p:spPr>
          <a:xfrm>
            <a:off x="5714648" y="3092291"/>
            <a:ext cx="2437648" cy="564889"/>
          </a:xfrm>
          <a:prstGeom prst="rect">
            <a:avLst/>
          </a:prstGeom>
          <a:noFill/>
        </p:spPr>
        <p:txBody>
          <a:bodyPr wrap="square" lIns="65804" tIns="32901" rIns="65804" bIns="32901" rtlCol="0">
            <a:spAutoFit/>
          </a:bodyPr>
          <a:lstStyle/>
          <a:p>
            <a:pPr algn="l">
              <a:lnSpc>
                <a:spcPct val="120000"/>
              </a:lnSpc>
              <a:spcBef>
                <a:spcPct val="0"/>
              </a:spcBef>
              <a:buNone/>
            </a:pPr>
            <a:r>
              <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4951340" y="2998840"/>
            <a:ext cx="316620" cy="302661"/>
            <a:chOff x="3294063" y="754063"/>
            <a:chExt cx="5600701" cy="5353051"/>
          </a:xfrm>
          <a:solidFill>
            <a:schemeClr val="bg1"/>
          </a:solidFill>
        </p:grpSpPr>
        <p:sp>
          <p:nvSpPr>
            <p:cNvPr id="60"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83895" fontAlgn="auto">
                <a:spcBef>
                  <a:spcPts val="0"/>
                </a:spcBef>
                <a:spcAft>
                  <a:spcPts val="0"/>
                </a:spcAft>
              </a:pPr>
              <a:endParaRPr lang="zh-CN" altLang="en-US" sz="1400">
                <a:solidFill>
                  <a:schemeClr val="bg1"/>
                </a:solidFill>
                <a:latin typeface="Calibri" panose="020F0502020204030204"/>
                <a:ea typeface="宋体" panose="02010600030101010101" pitchFamily="2" charset="-122"/>
              </a:endParaRPr>
            </a:p>
          </p:txBody>
        </p:sp>
        <p:sp>
          <p:nvSpPr>
            <p:cNvPr id="61"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83895" fontAlgn="auto">
                <a:spcBef>
                  <a:spcPts val="0"/>
                </a:spcBef>
                <a:spcAft>
                  <a:spcPts val="0"/>
                </a:spcAft>
              </a:pPr>
              <a:endParaRPr lang="zh-CN" altLang="en-US" sz="1400">
                <a:solidFill>
                  <a:schemeClr val="bg1"/>
                </a:solidFill>
                <a:latin typeface="Calibri" panose="020F0502020204030204"/>
                <a:ea typeface="宋体" panose="02010600030101010101" pitchFamily="2" charset="-122"/>
              </a:endParaRPr>
            </a:p>
          </p:txBody>
        </p:sp>
        <p:sp>
          <p:nvSpPr>
            <p:cNvPr id="62"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83895" fontAlgn="auto">
                <a:spcBef>
                  <a:spcPts val="0"/>
                </a:spcBef>
                <a:spcAft>
                  <a:spcPts val="0"/>
                </a:spcAft>
              </a:pPr>
              <a:endParaRPr lang="zh-CN" altLang="en-US" sz="1400">
                <a:solidFill>
                  <a:schemeClr val="bg1"/>
                </a:solidFill>
                <a:latin typeface="Calibri" panose="020F0502020204030204"/>
                <a:ea typeface="宋体" panose="02010600030101010101" pitchFamily="2" charset="-122"/>
              </a:endParaRPr>
            </a:p>
          </p:txBody>
        </p:sp>
        <p:sp>
          <p:nvSpPr>
            <p:cNvPr id="63"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83895" fontAlgn="auto">
                <a:spcBef>
                  <a:spcPts val="0"/>
                </a:spcBef>
                <a:spcAft>
                  <a:spcPts val="0"/>
                </a:spcAft>
              </a:pPr>
              <a:endParaRPr lang="zh-CN" altLang="en-US" sz="1400">
                <a:solidFill>
                  <a:schemeClr val="bg1"/>
                </a:solidFill>
                <a:latin typeface="Calibri" panose="020F0502020204030204"/>
                <a:ea typeface="宋体" panose="02010600030101010101" pitchFamily="2" charset="-122"/>
              </a:endParaRPr>
            </a:p>
          </p:txBody>
        </p:sp>
        <p:sp>
          <p:nvSpPr>
            <p:cNvPr id="64"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83895" fontAlgn="auto">
                <a:spcBef>
                  <a:spcPts val="0"/>
                </a:spcBef>
                <a:spcAft>
                  <a:spcPts val="0"/>
                </a:spcAft>
              </a:pPr>
              <a:endParaRPr lang="zh-CN" altLang="en-US" sz="1400">
                <a:solidFill>
                  <a:schemeClr val="bg1"/>
                </a:solidFill>
                <a:latin typeface="Calibri" panose="020F0502020204030204"/>
                <a:ea typeface="宋体" panose="02010600030101010101" pitchFamily="2" charset="-122"/>
              </a:endParaRPr>
            </a:p>
          </p:txBody>
        </p:sp>
        <p:sp>
          <p:nvSpPr>
            <p:cNvPr id="65"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83895" fontAlgn="auto">
                <a:spcBef>
                  <a:spcPts val="0"/>
                </a:spcBef>
                <a:spcAft>
                  <a:spcPts val="0"/>
                </a:spcAft>
              </a:pPr>
              <a:endParaRPr lang="zh-CN" altLang="en-US" sz="1400">
                <a:solidFill>
                  <a:schemeClr val="bg1"/>
                </a:solidFill>
                <a:latin typeface="Calibri" panose="020F0502020204030204"/>
                <a:ea typeface="宋体" panose="02010600030101010101" pitchFamily="2" charset="-122"/>
              </a:endParaRPr>
            </a:p>
          </p:txBody>
        </p:sp>
        <p:sp>
          <p:nvSpPr>
            <p:cNvPr id="66"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83895" fontAlgn="auto">
                <a:spcBef>
                  <a:spcPts val="0"/>
                </a:spcBef>
                <a:spcAft>
                  <a:spcPts val="0"/>
                </a:spcAft>
              </a:pPr>
              <a:endParaRPr lang="zh-CN" altLang="en-US" sz="1400">
                <a:solidFill>
                  <a:schemeClr val="bg1"/>
                </a:solidFill>
                <a:latin typeface="Calibri" panose="020F0502020204030204"/>
                <a:ea typeface="宋体" panose="02010600030101010101" pitchFamily="2" charset="-122"/>
              </a:endParaRPr>
            </a:p>
          </p:txBody>
        </p:sp>
        <p:sp>
          <p:nvSpPr>
            <p:cNvPr id="67"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83895" fontAlgn="auto">
                <a:spcBef>
                  <a:spcPts val="0"/>
                </a:spcBef>
                <a:spcAft>
                  <a:spcPts val="0"/>
                </a:spcAft>
              </a:pPr>
              <a:endParaRPr lang="zh-CN" altLang="en-US" sz="1400">
                <a:solidFill>
                  <a:schemeClr val="bg1"/>
                </a:solidFill>
                <a:latin typeface="Calibri" panose="020F0502020204030204"/>
                <a:ea typeface="宋体" panose="02010600030101010101" pitchFamily="2" charset="-122"/>
              </a:endParaRPr>
            </a:p>
          </p:txBody>
        </p:sp>
        <p:sp>
          <p:nvSpPr>
            <p:cNvPr id="68"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83895" fontAlgn="auto">
                <a:spcBef>
                  <a:spcPts val="0"/>
                </a:spcBef>
                <a:spcAft>
                  <a:spcPts val="0"/>
                </a:spcAft>
              </a:pPr>
              <a:endParaRPr lang="zh-CN" altLang="en-US" sz="1400">
                <a:solidFill>
                  <a:schemeClr val="bg1"/>
                </a:solidFill>
                <a:latin typeface="Calibri" panose="020F0502020204030204"/>
                <a:ea typeface="宋体" panose="02010600030101010101" pitchFamily="2" charset="-122"/>
              </a:endParaRPr>
            </a:p>
          </p:txBody>
        </p:sp>
        <p:sp>
          <p:nvSpPr>
            <p:cNvPr id="69"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83895" fontAlgn="auto">
                <a:spcBef>
                  <a:spcPts val="0"/>
                </a:spcBef>
                <a:spcAft>
                  <a:spcPts val="0"/>
                </a:spcAft>
              </a:pPr>
              <a:endParaRPr lang="zh-CN" altLang="en-US" sz="1400">
                <a:solidFill>
                  <a:schemeClr val="bg1"/>
                </a:solidFill>
                <a:latin typeface="Calibri" panose="020F0502020204030204"/>
                <a:ea typeface="宋体" panose="02010600030101010101" pitchFamily="2" charset="-122"/>
              </a:endParaRPr>
            </a:p>
          </p:txBody>
        </p:sp>
        <p:sp>
          <p:nvSpPr>
            <p:cNvPr id="70"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83895" fontAlgn="auto">
                <a:spcBef>
                  <a:spcPts val="0"/>
                </a:spcBef>
                <a:spcAft>
                  <a:spcPts val="0"/>
                </a:spcAft>
              </a:pPr>
              <a:endParaRPr lang="zh-CN" altLang="en-US" sz="1400">
                <a:solidFill>
                  <a:schemeClr val="bg1"/>
                </a:solidFill>
                <a:latin typeface="Calibri" panose="020F0502020204030204"/>
                <a:ea typeface="宋体" panose="02010600030101010101" pitchFamily="2" charset="-122"/>
              </a:endParaRPr>
            </a:p>
          </p:txBody>
        </p:sp>
      </p:grpSp>
      <p:sp>
        <p:nvSpPr>
          <p:cNvPr id="71" name="矩形 3"/>
          <p:cNvSpPr>
            <a:spLocks noChangeArrowheads="1"/>
          </p:cNvSpPr>
          <p:nvPr/>
        </p:nvSpPr>
        <p:spPr bwMode="auto">
          <a:xfrm>
            <a:off x="2058179" y="3352559"/>
            <a:ext cx="907665" cy="2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r>
              <a:rPr lang="zh-CN" altLang="en-US" sz="15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效益预测</a:t>
            </a:r>
            <a:endParaRPr lang="zh-CN" altLang="en-US" sz="15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2" name="文本框 13"/>
          <p:cNvSpPr txBox="1"/>
          <p:nvPr/>
        </p:nvSpPr>
        <p:spPr>
          <a:xfrm>
            <a:off x="686998" y="3617840"/>
            <a:ext cx="2332938" cy="564889"/>
          </a:xfrm>
          <a:prstGeom prst="rect">
            <a:avLst/>
          </a:prstGeom>
          <a:noFill/>
        </p:spPr>
        <p:txBody>
          <a:bodyPr wrap="square" lIns="65804" tIns="32901" rIns="65804" bIns="32901" rtlCol="0">
            <a:spAutoFit/>
          </a:bodyPr>
          <a:lstStyle/>
          <a:p>
            <a:pPr algn="r">
              <a:lnSpc>
                <a:spcPct val="120000"/>
              </a:lnSpc>
              <a:spcBef>
                <a:spcPct val="0"/>
              </a:spcBef>
              <a:buNone/>
            </a:pPr>
            <a:r>
              <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3" name="Group 23"/>
          <p:cNvGrpSpPr/>
          <p:nvPr/>
        </p:nvGrpSpPr>
        <p:grpSpPr>
          <a:xfrm>
            <a:off x="3477193" y="3562046"/>
            <a:ext cx="256866" cy="223934"/>
            <a:chOff x="7540014" y="4306907"/>
            <a:chExt cx="389342" cy="339426"/>
          </a:xfrm>
          <a:solidFill>
            <a:schemeClr val="bg1"/>
          </a:solidFill>
        </p:grpSpPr>
        <p:sp>
          <p:nvSpPr>
            <p:cNvPr id="7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7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7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7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7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7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8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8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8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8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8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grpSp>
      <p:sp>
        <p:nvSpPr>
          <p:cNvPr id="85" name="矩形 3"/>
          <p:cNvSpPr>
            <a:spLocks noChangeArrowheads="1"/>
          </p:cNvSpPr>
          <p:nvPr/>
        </p:nvSpPr>
        <p:spPr bwMode="auto">
          <a:xfrm>
            <a:off x="4863918" y="4321011"/>
            <a:ext cx="907665" cy="2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r>
              <a:rPr lang="zh-CN" altLang="en-US" sz="15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团队协作</a:t>
            </a:r>
            <a:endParaRPr lang="zh-CN" altLang="en-US" sz="15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文本框 13"/>
          <p:cNvSpPr txBox="1"/>
          <p:nvPr/>
        </p:nvSpPr>
        <p:spPr>
          <a:xfrm>
            <a:off x="5714648" y="4173326"/>
            <a:ext cx="2437648" cy="564889"/>
          </a:xfrm>
          <a:prstGeom prst="rect">
            <a:avLst/>
          </a:prstGeom>
          <a:noFill/>
        </p:spPr>
        <p:txBody>
          <a:bodyPr wrap="square" lIns="65804" tIns="32901" rIns="65804" bIns="32901" rtlCol="0">
            <a:spAutoFit/>
          </a:bodyPr>
          <a:lstStyle/>
          <a:p>
            <a:pPr algn="l">
              <a:lnSpc>
                <a:spcPct val="120000"/>
              </a:lnSpc>
              <a:spcBef>
                <a:spcPct val="0"/>
              </a:spcBef>
              <a:buNone/>
            </a:pPr>
            <a:r>
              <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7" name="Group 9"/>
          <p:cNvGrpSpPr/>
          <p:nvPr/>
        </p:nvGrpSpPr>
        <p:grpSpPr>
          <a:xfrm>
            <a:off x="4193261" y="4407061"/>
            <a:ext cx="288519" cy="213944"/>
            <a:chOff x="4572000" y="3414713"/>
            <a:chExt cx="374651" cy="277813"/>
          </a:xfrm>
          <a:solidFill>
            <a:schemeClr val="bg1"/>
          </a:solidFill>
        </p:grpSpPr>
        <p:sp>
          <p:nvSpPr>
            <p:cNvPr id="88"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sp>
          <p:nvSpPr>
            <p:cNvPr id="89"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dirty="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800"/>
                                </p:stCondLst>
                                <p:childTnLst>
                                  <p:par>
                                    <p:cTn id="25" presetID="23" presetClass="entr" presetSubtype="3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strVal val="(6*min(max(#ppt_w*#ppt_h,.3),1)-7.4)/-.7*#ppt_w"/>
                                              </p:val>
                                            </p:tav>
                                            <p:tav tm="100000">
                                              <p:val>
                                                <p:strVal val="#ppt_w"/>
                                              </p:val>
                                            </p:tav>
                                          </p:tavLst>
                                        </p:anim>
                                        <p:anim calcmode="lin" valueType="num">
                                          <p:cBhvr>
                                            <p:cTn id="28" dur="500" fill="hold"/>
                                            <p:tgtEl>
                                              <p:spTgt spid="13"/>
                                            </p:tgtEl>
                                            <p:attrNameLst>
                                              <p:attrName>ppt_h</p:attrName>
                                            </p:attrNameLst>
                                          </p:cBhvr>
                                          <p:tavLst>
                                            <p:tav tm="0">
                                              <p:val>
                                                <p:strVal val="(6*min(max(#ppt_w*#ppt_h,.3),1)-7.4)/-.7*#ppt_h"/>
                                              </p:val>
                                            </p:tav>
                                            <p:tav tm="100000">
                                              <p:val>
                                                <p:strVal val="#ppt_h"/>
                                              </p:val>
                                            </p:tav>
                                          </p:tavLst>
                                        </p:anim>
                                        <p:anim calcmode="lin" valueType="num">
                                          <p:cBhvr>
                                            <p:cTn id="29" dur="500" fill="hold"/>
                                            <p:tgtEl>
                                              <p:spTgt spid="13"/>
                                            </p:tgtEl>
                                            <p:attrNameLst>
                                              <p:attrName>ppt_x</p:attrName>
                                            </p:attrNameLst>
                                          </p:cBhvr>
                                          <p:tavLst>
                                            <p:tav tm="0">
                                              <p:val>
                                                <p:fltVal val="0.5"/>
                                              </p:val>
                                            </p:tav>
                                            <p:tav tm="100000">
                                              <p:val>
                                                <p:strVal val="#ppt_x"/>
                                              </p:val>
                                            </p:tav>
                                          </p:tavLst>
                                        </p:anim>
                                        <p:anim calcmode="lin" valueType="num">
                                          <p:cBhvr>
                                            <p:cTn id="30" dur="500" fill="hold"/>
                                            <p:tgtEl>
                                              <p:spTgt spid="13"/>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nodeType="withEffect">
                                      <p:stCondLst>
                                        <p:cond delay="2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strVal val="(6*min(max(#ppt_w*#ppt_h,.3),1)-7.4)/-.7*#ppt_w"/>
                                              </p:val>
                                            </p:tav>
                                            <p:tav tm="100000">
                                              <p:val>
                                                <p:strVal val="#ppt_w"/>
                                              </p:val>
                                            </p:tav>
                                          </p:tavLst>
                                        </p:anim>
                                        <p:anim calcmode="lin" valueType="num">
                                          <p:cBhvr>
                                            <p:cTn id="34" dur="500" fill="hold"/>
                                            <p:tgtEl>
                                              <p:spTgt spid="18"/>
                                            </p:tgtEl>
                                            <p:attrNameLst>
                                              <p:attrName>ppt_h</p:attrName>
                                            </p:attrNameLst>
                                          </p:cBhvr>
                                          <p:tavLst>
                                            <p:tav tm="0">
                                              <p:val>
                                                <p:strVal val="(6*min(max(#ppt_w*#ppt_h,.3),1)-7.4)/-.7*#ppt_h"/>
                                              </p:val>
                                            </p:tav>
                                            <p:tav tm="100000">
                                              <p:val>
                                                <p:strVal val="#ppt_h"/>
                                              </p:val>
                                            </p:tav>
                                          </p:tavLst>
                                        </p:anim>
                                        <p:anim calcmode="lin" valueType="num">
                                          <p:cBhvr>
                                            <p:cTn id="35" dur="500" fill="hold"/>
                                            <p:tgtEl>
                                              <p:spTgt spid="18"/>
                                            </p:tgtEl>
                                            <p:attrNameLst>
                                              <p:attrName>ppt_x</p:attrName>
                                            </p:attrNameLst>
                                          </p:cBhvr>
                                          <p:tavLst>
                                            <p:tav tm="0">
                                              <p:val>
                                                <p:fltVal val="0.5"/>
                                              </p:val>
                                            </p:tav>
                                            <p:tav tm="100000">
                                              <p:val>
                                                <p:strVal val="#ppt_x"/>
                                              </p:val>
                                            </p:tav>
                                          </p:tavLst>
                                        </p:anim>
                                        <p:anim calcmode="lin" valueType="num">
                                          <p:cBhvr>
                                            <p:cTn id="36" dur="500" fill="hold"/>
                                            <p:tgtEl>
                                              <p:spTgt spid="18"/>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nodeType="withEffect">
                                      <p:stCondLst>
                                        <p:cond delay="40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strVal val="(6*min(max(#ppt_w*#ppt_h,.3),1)-7.4)/-.7*#ppt_w"/>
                                              </p:val>
                                            </p:tav>
                                            <p:tav tm="100000">
                                              <p:val>
                                                <p:strVal val="#ppt_w"/>
                                              </p:val>
                                            </p:tav>
                                          </p:tavLst>
                                        </p:anim>
                                        <p:anim calcmode="lin" valueType="num">
                                          <p:cBhvr>
                                            <p:cTn id="40" dur="500" fill="hold"/>
                                            <p:tgtEl>
                                              <p:spTgt spid="28"/>
                                            </p:tgtEl>
                                            <p:attrNameLst>
                                              <p:attrName>ppt_h</p:attrName>
                                            </p:attrNameLst>
                                          </p:cBhvr>
                                          <p:tavLst>
                                            <p:tav tm="0">
                                              <p:val>
                                                <p:strVal val="(6*min(max(#ppt_w*#ppt_h,.3),1)-7.4)/-.7*#ppt_h"/>
                                              </p:val>
                                            </p:tav>
                                            <p:tav tm="100000">
                                              <p:val>
                                                <p:strVal val="#ppt_h"/>
                                              </p:val>
                                            </p:tav>
                                          </p:tavLst>
                                        </p:anim>
                                        <p:anim calcmode="lin" valueType="num">
                                          <p:cBhvr>
                                            <p:cTn id="41" dur="500" fill="hold"/>
                                            <p:tgtEl>
                                              <p:spTgt spid="28"/>
                                            </p:tgtEl>
                                            <p:attrNameLst>
                                              <p:attrName>ppt_x</p:attrName>
                                            </p:attrNameLst>
                                          </p:cBhvr>
                                          <p:tavLst>
                                            <p:tav tm="0">
                                              <p:val>
                                                <p:fltVal val="0.5"/>
                                              </p:val>
                                            </p:tav>
                                            <p:tav tm="100000">
                                              <p:val>
                                                <p:strVal val="#ppt_x"/>
                                              </p:val>
                                            </p:tav>
                                          </p:tavLst>
                                        </p:anim>
                                        <p:anim calcmode="lin" valueType="num">
                                          <p:cBhvr>
                                            <p:cTn id="42" dur="500" fill="hold"/>
                                            <p:tgtEl>
                                              <p:spTgt spid="28"/>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nodeType="withEffect">
                                      <p:stCondLst>
                                        <p:cond delay="60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strVal val="(6*min(max(#ppt_w*#ppt_h,.3),1)-7.4)/-.7*#ppt_w"/>
                                              </p:val>
                                            </p:tav>
                                            <p:tav tm="100000">
                                              <p:val>
                                                <p:strVal val="#ppt_w"/>
                                              </p:val>
                                            </p:tav>
                                          </p:tavLst>
                                        </p:anim>
                                        <p:anim calcmode="lin" valueType="num">
                                          <p:cBhvr>
                                            <p:cTn id="46" dur="500" fill="hold"/>
                                            <p:tgtEl>
                                              <p:spTgt spid="33"/>
                                            </p:tgtEl>
                                            <p:attrNameLst>
                                              <p:attrName>ppt_h</p:attrName>
                                            </p:attrNameLst>
                                          </p:cBhvr>
                                          <p:tavLst>
                                            <p:tav tm="0">
                                              <p:val>
                                                <p:strVal val="(6*min(max(#ppt_w*#ppt_h,.3),1)-7.4)/-.7*#ppt_h"/>
                                              </p:val>
                                            </p:tav>
                                            <p:tav tm="100000">
                                              <p:val>
                                                <p:strVal val="#ppt_h"/>
                                              </p:val>
                                            </p:tav>
                                          </p:tavLst>
                                        </p:anim>
                                        <p:anim calcmode="lin" valueType="num">
                                          <p:cBhvr>
                                            <p:cTn id="47" dur="500" fill="hold"/>
                                            <p:tgtEl>
                                              <p:spTgt spid="33"/>
                                            </p:tgtEl>
                                            <p:attrNameLst>
                                              <p:attrName>ppt_x</p:attrName>
                                            </p:attrNameLst>
                                          </p:cBhvr>
                                          <p:tavLst>
                                            <p:tav tm="0">
                                              <p:val>
                                                <p:fltVal val="0.5"/>
                                              </p:val>
                                            </p:tav>
                                            <p:tav tm="100000">
                                              <p:val>
                                                <p:strVal val="#ppt_x"/>
                                              </p:val>
                                            </p:tav>
                                          </p:tavLst>
                                        </p:anim>
                                        <p:anim calcmode="lin" valueType="num">
                                          <p:cBhvr>
                                            <p:cTn id="48" dur="500" fill="hold"/>
                                            <p:tgtEl>
                                              <p:spTgt spid="33"/>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nodeType="withEffect">
                                      <p:stCondLst>
                                        <p:cond delay="90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strVal val="(6*min(max(#ppt_w*#ppt_h,.3),1)-7.4)/-.7*#ppt_w"/>
                                              </p:val>
                                            </p:tav>
                                            <p:tav tm="100000">
                                              <p:val>
                                                <p:strVal val="#ppt_w"/>
                                              </p:val>
                                            </p:tav>
                                          </p:tavLst>
                                        </p:anim>
                                        <p:anim calcmode="lin" valueType="num">
                                          <p:cBhvr>
                                            <p:cTn id="52" dur="500" fill="hold"/>
                                            <p:tgtEl>
                                              <p:spTgt spid="38"/>
                                            </p:tgtEl>
                                            <p:attrNameLst>
                                              <p:attrName>ppt_h</p:attrName>
                                            </p:attrNameLst>
                                          </p:cBhvr>
                                          <p:tavLst>
                                            <p:tav tm="0">
                                              <p:val>
                                                <p:strVal val="(6*min(max(#ppt_w*#ppt_h,.3),1)-7.4)/-.7*#ppt_h"/>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strVal val="1+(6*min(max(#ppt_w*#ppt_h,.3),1)-7.4)/-.7*#ppt_h/2"/>
                                              </p:val>
                                            </p:tav>
                                            <p:tav tm="100000">
                                              <p:val>
                                                <p:strVal val="#ppt_y"/>
                                              </p:val>
                                            </p:tav>
                                          </p:tavLst>
                                        </p:anim>
                                      </p:childTnLst>
                                    </p:cTn>
                                  </p:par>
                                  <p:par>
                                    <p:cTn id="55" presetID="23" presetClass="entr" presetSubtype="36" fill="hold" nodeType="withEffect">
                                      <p:stCondLst>
                                        <p:cond delay="110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3300"/>
                                </p:stCondLst>
                                <p:childTnLst>
                                  <p:par>
                                    <p:cTn id="62" presetID="31" presetClass="entr" presetSubtype="0" fill="hold"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 calcmode="lin" valueType="num">
                                          <p:cBhvr>
                                            <p:cTn id="66" dur="500" fill="hold"/>
                                            <p:tgtEl>
                                              <p:spTgt spid="43"/>
                                            </p:tgtEl>
                                            <p:attrNameLst>
                                              <p:attrName>style.rotation</p:attrName>
                                            </p:attrNameLst>
                                          </p:cBhvr>
                                          <p:tavLst>
                                            <p:tav tm="0">
                                              <p:val>
                                                <p:fltVal val="90"/>
                                              </p:val>
                                            </p:tav>
                                            <p:tav tm="100000">
                                              <p:val>
                                                <p:fltVal val="0"/>
                                              </p:val>
                                            </p:tav>
                                          </p:tavLst>
                                        </p:anim>
                                        <p:animEffect transition="in" filter="fade">
                                          <p:cBhvr>
                                            <p:cTn id="67" dur="500"/>
                                            <p:tgtEl>
                                              <p:spTgt spid="43"/>
                                            </p:tgtEl>
                                          </p:cBhvr>
                                        </p:animEffect>
                                      </p:childTnLst>
                                    </p:cTn>
                                  </p:par>
                                </p:childTnLst>
                              </p:cTn>
                            </p:par>
                            <p:par>
                              <p:cTn id="68" fill="hold">
                                <p:stCondLst>
                                  <p:cond delay="3800"/>
                                </p:stCondLst>
                                <p:childTnLst>
                                  <p:par>
                                    <p:cTn id="69" presetID="22" presetClass="entr" presetSubtype="8"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750"/>
                                            <p:tgtEl>
                                              <p:spTgt spid="48"/>
                                            </p:tgtEl>
                                          </p:cBhvr>
                                        </p:animEffect>
                                      </p:childTnLst>
                                    </p:cTn>
                                  </p:par>
                                </p:childTnLst>
                              </p:cTn>
                            </p:par>
                            <p:par>
                              <p:cTn id="75" fill="hold">
                                <p:stCondLst>
                                  <p:cond delay="4300"/>
                                </p:stCondLst>
                                <p:childTnLst>
                                  <p:par>
                                    <p:cTn id="76" presetID="31" presetClass="entr" presetSubtype="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par>
                              <p:cTn id="82" fill="hold">
                                <p:stCondLst>
                                  <p:cond delay="48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right)">
                                          <p:cBhvr>
                                            <p:cTn id="88" dur="750"/>
                                            <p:tgtEl>
                                              <p:spTgt spid="50"/>
                                            </p:tgtEl>
                                          </p:cBhvr>
                                        </p:animEffect>
                                      </p:childTnLst>
                                    </p:cTn>
                                  </p:par>
                                </p:childTnLst>
                              </p:cTn>
                            </p:par>
                            <p:par>
                              <p:cTn id="89" fill="hold">
                                <p:stCondLst>
                                  <p:cond delay="5300"/>
                                </p:stCondLst>
                                <p:childTnLst>
                                  <p:par>
                                    <p:cTn id="90" presetID="31" presetClass="entr" presetSubtype="0"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500" fill="hold"/>
                                            <p:tgtEl>
                                              <p:spTgt spid="54"/>
                                            </p:tgtEl>
                                            <p:attrNameLst>
                                              <p:attrName>ppt_w</p:attrName>
                                            </p:attrNameLst>
                                          </p:cBhvr>
                                          <p:tavLst>
                                            <p:tav tm="0">
                                              <p:val>
                                                <p:fltVal val="0"/>
                                              </p:val>
                                            </p:tav>
                                            <p:tav tm="100000">
                                              <p:val>
                                                <p:strVal val="#ppt_w"/>
                                              </p:val>
                                            </p:tav>
                                          </p:tavLst>
                                        </p:anim>
                                        <p:anim calcmode="lin" valueType="num">
                                          <p:cBhvr>
                                            <p:cTn id="93" dur="500" fill="hold"/>
                                            <p:tgtEl>
                                              <p:spTgt spid="54"/>
                                            </p:tgtEl>
                                            <p:attrNameLst>
                                              <p:attrName>ppt_h</p:attrName>
                                            </p:attrNameLst>
                                          </p:cBhvr>
                                          <p:tavLst>
                                            <p:tav tm="0">
                                              <p:val>
                                                <p:fltVal val="0"/>
                                              </p:val>
                                            </p:tav>
                                            <p:tav tm="100000">
                                              <p:val>
                                                <p:strVal val="#ppt_h"/>
                                              </p:val>
                                            </p:tav>
                                          </p:tavLst>
                                        </p:anim>
                                        <p:anim calcmode="lin" valueType="num">
                                          <p:cBhvr>
                                            <p:cTn id="94" dur="500" fill="hold"/>
                                            <p:tgtEl>
                                              <p:spTgt spid="54"/>
                                            </p:tgtEl>
                                            <p:attrNameLst>
                                              <p:attrName>style.rotation</p:attrName>
                                            </p:attrNameLst>
                                          </p:cBhvr>
                                          <p:tavLst>
                                            <p:tav tm="0">
                                              <p:val>
                                                <p:fltVal val="90"/>
                                              </p:val>
                                            </p:tav>
                                            <p:tav tm="100000">
                                              <p:val>
                                                <p:fltVal val="0"/>
                                              </p:val>
                                            </p:tav>
                                          </p:tavLst>
                                        </p:anim>
                                        <p:animEffect transition="in" filter="fade">
                                          <p:cBhvr>
                                            <p:cTn id="95" dur="500"/>
                                            <p:tgtEl>
                                              <p:spTgt spid="54"/>
                                            </p:tgtEl>
                                          </p:cBhvr>
                                        </p:animEffect>
                                      </p:childTnLst>
                                    </p:cTn>
                                  </p:par>
                                </p:childTnLst>
                              </p:cTn>
                            </p:par>
                            <p:par>
                              <p:cTn id="96" fill="hold">
                                <p:stCondLst>
                                  <p:cond delay="5800"/>
                                </p:stCondLst>
                                <p:childTnLst>
                                  <p:par>
                                    <p:cTn id="97" presetID="22" presetClass="entr" presetSubtype="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wipe(left)">
                                          <p:cBhvr>
                                            <p:cTn id="99" dur="500"/>
                                            <p:tgtEl>
                                              <p:spTgt spid="5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right)">
                                          <p:cBhvr>
                                            <p:cTn id="102" dur="750"/>
                                            <p:tgtEl>
                                              <p:spTgt spid="53"/>
                                            </p:tgtEl>
                                          </p:cBhvr>
                                        </p:animEffect>
                                      </p:childTnLst>
                                    </p:cTn>
                                  </p:par>
                                </p:childTnLst>
                              </p:cTn>
                            </p:par>
                            <p:par>
                              <p:cTn id="103" fill="hold">
                                <p:stCondLst>
                                  <p:cond delay="6300"/>
                                </p:stCondLst>
                                <p:childTnLst>
                                  <p:par>
                                    <p:cTn id="104" presetID="31" presetClass="entr" presetSubtype="0" fill="hold"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p:cTn id="106" dur="500" fill="hold"/>
                                            <p:tgtEl>
                                              <p:spTgt spid="59"/>
                                            </p:tgtEl>
                                            <p:attrNameLst>
                                              <p:attrName>ppt_w</p:attrName>
                                            </p:attrNameLst>
                                          </p:cBhvr>
                                          <p:tavLst>
                                            <p:tav tm="0">
                                              <p:val>
                                                <p:fltVal val="0"/>
                                              </p:val>
                                            </p:tav>
                                            <p:tav tm="100000">
                                              <p:val>
                                                <p:strVal val="#ppt_w"/>
                                              </p:val>
                                            </p:tav>
                                          </p:tavLst>
                                        </p:anim>
                                        <p:anim calcmode="lin" valueType="num">
                                          <p:cBhvr>
                                            <p:cTn id="107" dur="500" fill="hold"/>
                                            <p:tgtEl>
                                              <p:spTgt spid="59"/>
                                            </p:tgtEl>
                                            <p:attrNameLst>
                                              <p:attrName>ppt_h</p:attrName>
                                            </p:attrNameLst>
                                          </p:cBhvr>
                                          <p:tavLst>
                                            <p:tav tm="0">
                                              <p:val>
                                                <p:fltVal val="0"/>
                                              </p:val>
                                            </p:tav>
                                            <p:tav tm="100000">
                                              <p:val>
                                                <p:strVal val="#ppt_h"/>
                                              </p:val>
                                            </p:tav>
                                          </p:tavLst>
                                        </p:anim>
                                        <p:anim calcmode="lin" valueType="num">
                                          <p:cBhvr>
                                            <p:cTn id="108" dur="500" fill="hold"/>
                                            <p:tgtEl>
                                              <p:spTgt spid="59"/>
                                            </p:tgtEl>
                                            <p:attrNameLst>
                                              <p:attrName>style.rotation</p:attrName>
                                            </p:attrNameLst>
                                          </p:cBhvr>
                                          <p:tavLst>
                                            <p:tav tm="0">
                                              <p:val>
                                                <p:fltVal val="90"/>
                                              </p:val>
                                            </p:tav>
                                            <p:tav tm="100000">
                                              <p:val>
                                                <p:fltVal val="0"/>
                                              </p:val>
                                            </p:tav>
                                          </p:tavLst>
                                        </p:anim>
                                        <p:animEffect transition="in" filter="fade">
                                          <p:cBhvr>
                                            <p:cTn id="109" dur="500"/>
                                            <p:tgtEl>
                                              <p:spTgt spid="59"/>
                                            </p:tgtEl>
                                          </p:cBhvr>
                                        </p:animEffect>
                                      </p:childTnLst>
                                    </p:cTn>
                                  </p:par>
                                </p:childTnLst>
                              </p:cTn>
                            </p:par>
                            <p:par>
                              <p:cTn id="110" fill="hold">
                                <p:stCondLst>
                                  <p:cond delay="6800"/>
                                </p:stCondLst>
                                <p:childTnLst>
                                  <p:par>
                                    <p:cTn id="111" presetID="22" presetClass="entr" presetSubtype="8"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wipe(left)">
                                          <p:cBhvr>
                                            <p:cTn id="113" dur="500"/>
                                            <p:tgtEl>
                                              <p:spTgt spid="5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wipe(right)">
                                          <p:cBhvr>
                                            <p:cTn id="116" dur="750"/>
                                            <p:tgtEl>
                                              <p:spTgt spid="58"/>
                                            </p:tgtEl>
                                          </p:cBhvr>
                                        </p:animEffect>
                                      </p:childTnLst>
                                    </p:cTn>
                                  </p:par>
                                </p:childTnLst>
                              </p:cTn>
                            </p:par>
                            <p:par>
                              <p:cTn id="117" fill="hold">
                                <p:stCondLst>
                                  <p:cond delay="7300"/>
                                </p:stCondLst>
                                <p:childTnLst>
                                  <p:par>
                                    <p:cTn id="118" presetID="31" presetClass="entr" presetSubtype="0" fill="hold" nodeType="afterEffect">
                                      <p:stCondLst>
                                        <p:cond delay="0"/>
                                      </p:stCondLst>
                                      <p:childTnLst>
                                        <p:set>
                                          <p:cBhvr>
                                            <p:cTn id="119" dur="1" fill="hold">
                                              <p:stCondLst>
                                                <p:cond delay="0"/>
                                              </p:stCondLst>
                                            </p:cTn>
                                            <p:tgtEl>
                                              <p:spTgt spid="73"/>
                                            </p:tgtEl>
                                            <p:attrNameLst>
                                              <p:attrName>style.visibility</p:attrName>
                                            </p:attrNameLst>
                                          </p:cBhvr>
                                          <p:to>
                                            <p:strVal val="visible"/>
                                          </p:to>
                                        </p:set>
                                        <p:anim calcmode="lin" valueType="num">
                                          <p:cBhvr>
                                            <p:cTn id="120" dur="500" fill="hold"/>
                                            <p:tgtEl>
                                              <p:spTgt spid="73"/>
                                            </p:tgtEl>
                                            <p:attrNameLst>
                                              <p:attrName>ppt_w</p:attrName>
                                            </p:attrNameLst>
                                          </p:cBhvr>
                                          <p:tavLst>
                                            <p:tav tm="0">
                                              <p:val>
                                                <p:fltVal val="0"/>
                                              </p:val>
                                            </p:tav>
                                            <p:tav tm="100000">
                                              <p:val>
                                                <p:strVal val="#ppt_w"/>
                                              </p:val>
                                            </p:tav>
                                          </p:tavLst>
                                        </p:anim>
                                        <p:anim calcmode="lin" valueType="num">
                                          <p:cBhvr>
                                            <p:cTn id="121" dur="500" fill="hold"/>
                                            <p:tgtEl>
                                              <p:spTgt spid="73"/>
                                            </p:tgtEl>
                                            <p:attrNameLst>
                                              <p:attrName>ppt_h</p:attrName>
                                            </p:attrNameLst>
                                          </p:cBhvr>
                                          <p:tavLst>
                                            <p:tav tm="0">
                                              <p:val>
                                                <p:fltVal val="0"/>
                                              </p:val>
                                            </p:tav>
                                            <p:tav tm="100000">
                                              <p:val>
                                                <p:strVal val="#ppt_h"/>
                                              </p:val>
                                            </p:tav>
                                          </p:tavLst>
                                        </p:anim>
                                        <p:anim calcmode="lin" valueType="num">
                                          <p:cBhvr>
                                            <p:cTn id="122" dur="500" fill="hold"/>
                                            <p:tgtEl>
                                              <p:spTgt spid="73"/>
                                            </p:tgtEl>
                                            <p:attrNameLst>
                                              <p:attrName>style.rotation</p:attrName>
                                            </p:attrNameLst>
                                          </p:cBhvr>
                                          <p:tavLst>
                                            <p:tav tm="0">
                                              <p:val>
                                                <p:fltVal val="90"/>
                                              </p:val>
                                            </p:tav>
                                            <p:tav tm="100000">
                                              <p:val>
                                                <p:fltVal val="0"/>
                                              </p:val>
                                            </p:tav>
                                          </p:tavLst>
                                        </p:anim>
                                        <p:animEffect transition="in" filter="fade">
                                          <p:cBhvr>
                                            <p:cTn id="123" dur="500"/>
                                            <p:tgtEl>
                                              <p:spTgt spid="73"/>
                                            </p:tgtEl>
                                          </p:cBhvr>
                                        </p:animEffect>
                                      </p:childTnLst>
                                    </p:cTn>
                                  </p:par>
                                </p:childTnLst>
                              </p:cTn>
                            </p:par>
                            <p:par>
                              <p:cTn id="124" fill="hold">
                                <p:stCondLst>
                                  <p:cond delay="7800"/>
                                </p:stCondLst>
                                <p:childTnLst>
                                  <p:par>
                                    <p:cTn id="125" presetID="22" presetClass="entr" presetSubtype="8" fill="hold" grpId="0" nodeType="afterEffect">
                                      <p:stCondLst>
                                        <p:cond delay="0"/>
                                      </p:stCondLst>
                                      <p:childTnLst>
                                        <p:set>
                                          <p:cBhvr>
                                            <p:cTn id="126" dur="1" fill="hold">
                                              <p:stCondLst>
                                                <p:cond delay="0"/>
                                              </p:stCondLst>
                                            </p:cTn>
                                            <p:tgtEl>
                                              <p:spTgt spid="71"/>
                                            </p:tgtEl>
                                            <p:attrNameLst>
                                              <p:attrName>style.visibility</p:attrName>
                                            </p:attrNameLst>
                                          </p:cBhvr>
                                          <p:to>
                                            <p:strVal val="visible"/>
                                          </p:to>
                                        </p:set>
                                        <p:animEffect transition="in" filter="wipe(left)">
                                          <p:cBhvr>
                                            <p:cTn id="127" dur="500"/>
                                            <p:tgtEl>
                                              <p:spTgt spid="71"/>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72"/>
                                            </p:tgtEl>
                                            <p:attrNameLst>
                                              <p:attrName>style.visibility</p:attrName>
                                            </p:attrNameLst>
                                          </p:cBhvr>
                                          <p:to>
                                            <p:strVal val="visible"/>
                                          </p:to>
                                        </p:set>
                                        <p:animEffect transition="in" filter="wipe(right)">
                                          <p:cBhvr>
                                            <p:cTn id="130" dur="750"/>
                                            <p:tgtEl>
                                              <p:spTgt spid="72"/>
                                            </p:tgtEl>
                                          </p:cBhvr>
                                        </p:animEffect>
                                      </p:childTnLst>
                                    </p:cTn>
                                  </p:par>
                                </p:childTnLst>
                              </p:cTn>
                            </p:par>
                            <p:par>
                              <p:cTn id="131" fill="hold">
                                <p:stCondLst>
                                  <p:cond delay="8300"/>
                                </p:stCondLst>
                                <p:childTnLst>
                                  <p:par>
                                    <p:cTn id="132" presetID="31" presetClass="entr" presetSubtype="0" fill="hold" nodeType="afterEffect">
                                      <p:stCondLst>
                                        <p:cond delay="0"/>
                                      </p:stCondLst>
                                      <p:childTnLst>
                                        <p:set>
                                          <p:cBhvr>
                                            <p:cTn id="133" dur="1" fill="hold">
                                              <p:stCondLst>
                                                <p:cond delay="0"/>
                                              </p:stCondLst>
                                            </p:cTn>
                                            <p:tgtEl>
                                              <p:spTgt spid="87"/>
                                            </p:tgtEl>
                                            <p:attrNameLst>
                                              <p:attrName>style.visibility</p:attrName>
                                            </p:attrNameLst>
                                          </p:cBhvr>
                                          <p:to>
                                            <p:strVal val="visible"/>
                                          </p:to>
                                        </p:set>
                                        <p:anim calcmode="lin" valueType="num">
                                          <p:cBhvr>
                                            <p:cTn id="134" dur="500" fill="hold"/>
                                            <p:tgtEl>
                                              <p:spTgt spid="87"/>
                                            </p:tgtEl>
                                            <p:attrNameLst>
                                              <p:attrName>ppt_w</p:attrName>
                                            </p:attrNameLst>
                                          </p:cBhvr>
                                          <p:tavLst>
                                            <p:tav tm="0">
                                              <p:val>
                                                <p:fltVal val="0"/>
                                              </p:val>
                                            </p:tav>
                                            <p:tav tm="100000">
                                              <p:val>
                                                <p:strVal val="#ppt_w"/>
                                              </p:val>
                                            </p:tav>
                                          </p:tavLst>
                                        </p:anim>
                                        <p:anim calcmode="lin" valueType="num">
                                          <p:cBhvr>
                                            <p:cTn id="135" dur="500" fill="hold"/>
                                            <p:tgtEl>
                                              <p:spTgt spid="87"/>
                                            </p:tgtEl>
                                            <p:attrNameLst>
                                              <p:attrName>ppt_h</p:attrName>
                                            </p:attrNameLst>
                                          </p:cBhvr>
                                          <p:tavLst>
                                            <p:tav tm="0">
                                              <p:val>
                                                <p:fltVal val="0"/>
                                              </p:val>
                                            </p:tav>
                                            <p:tav tm="100000">
                                              <p:val>
                                                <p:strVal val="#ppt_h"/>
                                              </p:val>
                                            </p:tav>
                                          </p:tavLst>
                                        </p:anim>
                                        <p:anim calcmode="lin" valueType="num">
                                          <p:cBhvr>
                                            <p:cTn id="136" dur="500" fill="hold"/>
                                            <p:tgtEl>
                                              <p:spTgt spid="87"/>
                                            </p:tgtEl>
                                            <p:attrNameLst>
                                              <p:attrName>style.rotation</p:attrName>
                                            </p:attrNameLst>
                                          </p:cBhvr>
                                          <p:tavLst>
                                            <p:tav tm="0">
                                              <p:val>
                                                <p:fltVal val="90"/>
                                              </p:val>
                                            </p:tav>
                                            <p:tav tm="100000">
                                              <p:val>
                                                <p:fltVal val="0"/>
                                              </p:val>
                                            </p:tav>
                                          </p:tavLst>
                                        </p:anim>
                                        <p:animEffect transition="in" filter="fade">
                                          <p:cBhvr>
                                            <p:cTn id="137" dur="500"/>
                                            <p:tgtEl>
                                              <p:spTgt spid="87"/>
                                            </p:tgtEl>
                                          </p:cBhvr>
                                        </p:animEffect>
                                      </p:childTnLst>
                                    </p:cTn>
                                  </p:par>
                                </p:childTnLst>
                              </p:cTn>
                            </p:par>
                            <p:par>
                              <p:cTn id="138" fill="hold">
                                <p:stCondLst>
                                  <p:cond delay="8800"/>
                                </p:stCondLst>
                                <p:childTnLst>
                                  <p:par>
                                    <p:cTn id="139" presetID="22" presetClass="entr" presetSubtype="8" fill="hold" grpId="0" nodeType="afterEffect">
                                      <p:stCondLst>
                                        <p:cond delay="0"/>
                                      </p:stCondLst>
                                      <p:childTnLst>
                                        <p:set>
                                          <p:cBhvr>
                                            <p:cTn id="140" dur="1" fill="hold">
                                              <p:stCondLst>
                                                <p:cond delay="0"/>
                                              </p:stCondLst>
                                            </p:cTn>
                                            <p:tgtEl>
                                              <p:spTgt spid="85"/>
                                            </p:tgtEl>
                                            <p:attrNameLst>
                                              <p:attrName>style.visibility</p:attrName>
                                            </p:attrNameLst>
                                          </p:cBhvr>
                                          <p:to>
                                            <p:strVal val="visible"/>
                                          </p:to>
                                        </p:set>
                                        <p:animEffect transition="in" filter="wipe(left)">
                                          <p:cBhvr>
                                            <p:cTn id="141" dur="500"/>
                                            <p:tgtEl>
                                              <p:spTgt spid="85"/>
                                            </p:tgtEl>
                                          </p:cBhvr>
                                        </p:animEffect>
                                      </p:childTnLst>
                                    </p:cTn>
                                  </p:par>
                                  <p:par>
                                    <p:cTn id="142" presetID="22" presetClass="entr" presetSubtype="2" fill="hold" grpId="0" nodeType="withEffect">
                                      <p:stCondLst>
                                        <p:cond delay="0"/>
                                      </p:stCondLst>
                                      <p:childTnLst>
                                        <p:set>
                                          <p:cBhvr>
                                            <p:cTn id="143" dur="1" fill="hold">
                                              <p:stCondLst>
                                                <p:cond delay="0"/>
                                              </p:stCondLst>
                                            </p:cTn>
                                            <p:tgtEl>
                                              <p:spTgt spid="86"/>
                                            </p:tgtEl>
                                            <p:attrNameLst>
                                              <p:attrName>style.visibility</p:attrName>
                                            </p:attrNameLst>
                                          </p:cBhvr>
                                          <p:to>
                                            <p:strVal val="visible"/>
                                          </p:to>
                                        </p:set>
                                        <p:animEffect transition="in" filter="wipe(right)">
                                          <p:cBhvr>
                                            <p:cTn id="144"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47" grpId="0"/>
          <p:bldP spid="48" grpId="0"/>
          <p:bldP spid="49" grpId="0"/>
          <p:bldP spid="50" grpId="0"/>
          <p:bldP spid="51" grpId="0" animBg="1"/>
          <p:bldP spid="52" grpId="0"/>
          <p:bldP spid="53" grpId="0"/>
          <p:bldP spid="57" grpId="0"/>
          <p:bldP spid="58" grpId="0"/>
          <p:bldP spid="71" grpId="0"/>
          <p:bldP spid="72" grpId="0"/>
          <p:bldP spid="85" grpId="0"/>
          <p:bldP spid="8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800"/>
                                </p:stCondLst>
                                <p:childTnLst>
                                  <p:par>
                                    <p:cTn id="25" presetID="23" presetClass="entr" presetSubtype="3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strVal val="(6*min(max(#ppt_w*#ppt_h,.3),1)-7.4)/-.7*#ppt_w"/>
                                              </p:val>
                                            </p:tav>
                                            <p:tav tm="100000">
                                              <p:val>
                                                <p:strVal val="#ppt_w"/>
                                              </p:val>
                                            </p:tav>
                                          </p:tavLst>
                                        </p:anim>
                                        <p:anim calcmode="lin" valueType="num">
                                          <p:cBhvr>
                                            <p:cTn id="28" dur="500" fill="hold"/>
                                            <p:tgtEl>
                                              <p:spTgt spid="13"/>
                                            </p:tgtEl>
                                            <p:attrNameLst>
                                              <p:attrName>ppt_h</p:attrName>
                                            </p:attrNameLst>
                                          </p:cBhvr>
                                          <p:tavLst>
                                            <p:tav tm="0">
                                              <p:val>
                                                <p:strVal val="(6*min(max(#ppt_w*#ppt_h,.3),1)-7.4)/-.7*#ppt_h"/>
                                              </p:val>
                                            </p:tav>
                                            <p:tav tm="100000">
                                              <p:val>
                                                <p:strVal val="#ppt_h"/>
                                              </p:val>
                                            </p:tav>
                                          </p:tavLst>
                                        </p:anim>
                                        <p:anim calcmode="lin" valueType="num">
                                          <p:cBhvr>
                                            <p:cTn id="29" dur="500" fill="hold"/>
                                            <p:tgtEl>
                                              <p:spTgt spid="13"/>
                                            </p:tgtEl>
                                            <p:attrNameLst>
                                              <p:attrName>ppt_x</p:attrName>
                                            </p:attrNameLst>
                                          </p:cBhvr>
                                          <p:tavLst>
                                            <p:tav tm="0">
                                              <p:val>
                                                <p:fltVal val="0.5"/>
                                              </p:val>
                                            </p:tav>
                                            <p:tav tm="100000">
                                              <p:val>
                                                <p:strVal val="#ppt_x"/>
                                              </p:val>
                                            </p:tav>
                                          </p:tavLst>
                                        </p:anim>
                                        <p:anim calcmode="lin" valueType="num">
                                          <p:cBhvr>
                                            <p:cTn id="30" dur="500" fill="hold"/>
                                            <p:tgtEl>
                                              <p:spTgt spid="13"/>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nodeType="withEffect">
                                      <p:stCondLst>
                                        <p:cond delay="2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strVal val="(6*min(max(#ppt_w*#ppt_h,.3),1)-7.4)/-.7*#ppt_w"/>
                                              </p:val>
                                            </p:tav>
                                            <p:tav tm="100000">
                                              <p:val>
                                                <p:strVal val="#ppt_w"/>
                                              </p:val>
                                            </p:tav>
                                          </p:tavLst>
                                        </p:anim>
                                        <p:anim calcmode="lin" valueType="num">
                                          <p:cBhvr>
                                            <p:cTn id="34" dur="500" fill="hold"/>
                                            <p:tgtEl>
                                              <p:spTgt spid="18"/>
                                            </p:tgtEl>
                                            <p:attrNameLst>
                                              <p:attrName>ppt_h</p:attrName>
                                            </p:attrNameLst>
                                          </p:cBhvr>
                                          <p:tavLst>
                                            <p:tav tm="0">
                                              <p:val>
                                                <p:strVal val="(6*min(max(#ppt_w*#ppt_h,.3),1)-7.4)/-.7*#ppt_h"/>
                                              </p:val>
                                            </p:tav>
                                            <p:tav tm="100000">
                                              <p:val>
                                                <p:strVal val="#ppt_h"/>
                                              </p:val>
                                            </p:tav>
                                          </p:tavLst>
                                        </p:anim>
                                        <p:anim calcmode="lin" valueType="num">
                                          <p:cBhvr>
                                            <p:cTn id="35" dur="500" fill="hold"/>
                                            <p:tgtEl>
                                              <p:spTgt spid="18"/>
                                            </p:tgtEl>
                                            <p:attrNameLst>
                                              <p:attrName>ppt_x</p:attrName>
                                            </p:attrNameLst>
                                          </p:cBhvr>
                                          <p:tavLst>
                                            <p:tav tm="0">
                                              <p:val>
                                                <p:fltVal val="0.5"/>
                                              </p:val>
                                            </p:tav>
                                            <p:tav tm="100000">
                                              <p:val>
                                                <p:strVal val="#ppt_x"/>
                                              </p:val>
                                            </p:tav>
                                          </p:tavLst>
                                        </p:anim>
                                        <p:anim calcmode="lin" valueType="num">
                                          <p:cBhvr>
                                            <p:cTn id="36" dur="500" fill="hold"/>
                                            <p:tgtEl>
                                              <p:spTgt spid="18"/>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nodeType="withEffect">
                                      <p:stCondLst>
                                        <p:cond delay="40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strVal val="(6*min(max(#ppt_w*#ppt_h,.3),1)-7.4)/-.7*#ppt_w"/>
                                              </p:val>
                                            </p:tav>
                                            <p:tav tm="100000">
                                              <p:val>
                                                <p:strVal val="#ppt_w"/>
                                              </p:val>
                                            </p:tav>
                                          </p:tavLst>
                                        </p:anim>
                                        <p:anim calcmode="lin" valueType="num">
                                          <p:cBhvr>
                                            <p:cTn id="40" dur="500" fill="hold"/>
                                            <p:tgtEl>
                                              <p:spTgt spid="28"/>
                                            </p:tgtEl>
                                            <p:attrNameLst>
                                              <p:attrName>ppt_h</p:attrName>
                                            </p:attrNameLst>
                                          </p:cBhvr>
                                          <p:tavLst>
                                            <p:tav tm="0">
                                              <p:val>
                                                <p:strVal val="(6*min(max(#ppt_w*#ppt_h,.3),1)-7.4)/-.7*#ppt_h"/>
                                              </p:val>
                                            </p:tav>
                                            <p:tav tm="100000">
                                              <p:val>
                                                <p:strVal val="#ppt_h"/>
                                              </p:val>
                                            </p:tav>
                                          </p:tavLst>
                                        </p:anim>
                                        <p:anim calcmode="lin" valueType="num">
                                          <p:cBhvr>
                                            <p:cTn id="41" dur="500" fill="hold"/>
                                            <p:tgtEl>
                                              <p:spTgt spid="28"/>
                                            </p:tgtEl>
                                            <p:attrNameLst>
                                              <p:attrName>ppt_x</p:attrName>
                                            </p:attrNameLst>
                                          </p:cBhvr>
                                          <p:tavLst>
                                            <p:tav tm="0">
                                              <p:val>
                                                <p:fltVal val="0.5"/>
                                              </p:val>
                                            </p:tav>
                                            <p:tav tm="100000">
                                              <p:val>
                                                <p:strVal val="#ppt_x"/>
                                              </p:val>
                                            </p:tav>
                                          </p:tavLst>
                                        </p:anim>
                                        <p:anim calcmode="lin" valueType="num">
                                          <p:cBhvr>
                                            <p:cTn id="42" dur="500" fill="hold"/>
                                            <p:tgtEl>
                                              <p:spTgt spid="28"/>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nodeType="withEffect">
                                      <p:stCondLst>
                                        <p:cond delay="60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strVal val="(6*min(max(#ppt_w*#ppt_h,.3),1)-7.4)/-.7*#ppt_w"/>
                                              </p:val>
                                            </p:tav>
                                            <p:tav tm="100000">
                                              <p:val>
                                                <p:strVal val="#ppt_w"/>
                                              </p:val>
                                            </p:tav>
                                          </p:tavLst>
                                        </p:anim>
                                        <p:anim calcmode="lin" valueType="num">
                                          <p:cBhvr>
                                            <p:cTn id="46" dur="500" fill="hold"/>
                                            <p:tgtEl>
                                              <p:spTgt spid="33"/>
                                            </p:tgtEl>
                                            <p:attrNameLst>
                                              <p:attrName>ppt_h</p:attrName>
                                            </p:attrNameLst>
                                          </p:cBhvr>
                                          <p:tavLst>
                                            <p:tav tm="0">
                                              <p:val>
                                                <p:strVal val="(6*min(max(#ppt_w*#ppt_h,.3),1)-7.4)/-.7*#ppt_h"/>
                                              </p:val>
                                            </p:tav>
                                            <p:tav tm="100000">
                                              <p:val>
                                                <p:strVal val="#ppt_h"/>
                                              </p:val>
                                            </p:tav>
                                          </p:tavLst>
                                        </p:anim>
                                        <p:anim calcmode="lin" valueType="num">
                                          <p:cBhvr>
                                            <p:cTn id="47" dur="500" fill="hold"/>
                                            <p:tgtEl>
                                              <p:spTgt spid="33"/>
                                            </p:tgtEl>
                                            <p:attrNameLst>
                                              <p:attrName>ppt_x</p:attrName>
                                            </p:attrNameLst>
                                          </p:cBhvr>
                                          <p:tavLst>
                                            <p:tav tm="0">
                                              <p:val>
                                                <p:fltVal val="0.5"/>
                                              </p:val>
                                            </p:tav>
                                            <p:tav tm="100000">
                                              <p:val>
                                                <p:strVal val="#ppt_x"/>
                                              </p:val>
                                            </p:tav>
                                          </p:tavLst>
                                        </p:anim>
                                        <p:anim calcmode="lin" valueType="num">
                                          <p:cBhvr>
                                            <p:cTn id="48" dur="500" fill="hold"/>
                                            <p:tgtEl>
                                              <p:spTgt spid="33"/>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nodeType="withEffect">
                                      <p:stCondLst>
                                        <p:cond delay="90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strVal val="(6*min(max(#ppt_w*#ppt_h,.3),1)-7.4)/-.7*#ppt_w"/>
                                              </p:val>
                                            </p:tav>
                                            <p:tav tm="100000">
                                              <p:val>
                                                <p:strVal val="#ppt_w"/>
                                              </p:val>
                                            </p:tav>
                                          </p:tavLst>
                                        </p:anim>
                                        <p:anim calcmode="lin" valueType="num">
                                          <p:cBhvr>
                                            <p:cTn id="52" dur="500" fill="hold"/>
                                            <p:tgtEl>
                                              <p:spTgt spid="38"/>
                                            </p:tgtEl>
                                            <p:attrNameLst>
                                              <p:attrName>ppt_h</p:attrName>
                                            </p:attrNameLst>
                                          </p:cBhvr>
                                          <p:tavLst>
                                            <p:tav tm="0">
                                              <p:val>
                                                <p:strVal val="(6*min(max(#ppt_w*#ppt_h,.3),1)-7.4)/-.7*#ppt_h"/>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strVal val="1+(6*min(max(#ppt_w*#ppt_h,.3),1)-7.4)/-.7*#ppt_h/2"/>
                                              </p:val>
                                            </p:tav>
                                            <p:tav tm="100000">
                                              <p:val>
                                                <p:strVal val="#ppt_y"/>
                                              </p:val>
                                            </p:tav>
                                          </p:tavLst>
                                        </p:anim>
                                      </p:childTnLst>
                                    </p:cTn>
                                  </p:par>
                                  <p:par>
                                    <p:cTn id="55" presetID="23" presetClass="entr" presetSubtype="36" fill="hold" nodeType="withEffect">
                                      <p:stCondLst>
                                        <p:cond delay="110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3300"/>
                                </p:stCondLst>
                                <p:childTnLst>
                                  <p:par>
                                    <p:cTn id="62" presetID="31" presetClass="entr" presetSubtype="0" fill="hold"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 calcmode="lin" valueType="num">
                                          <p:cBhvr>
                                            <p:cTn id="66" dur="500" fill="hold"/>
                                            <p:tgtEl>
                                              <p:spTgt spid="43"/>
                                            </p:tgtEl>
                                            <p:attrNameLst>
                                              <p:attrName>style.rotation</p:attrName>
                                            </p:attrNameLst>
                                          </p:cBhvr>
                                          <p:tavLst>
                                            <p:tav tm="0">
                                              <p:val>
                                                <p:fltVal val="90"/>
                                              </p:val>
                                            </p:tav>
                                            <p:tav tm="100000">
                                              <p:val>
                                                <p:fltVal val="0"/>
                                              </p:val>
                                            </p:tav>
                                          </p:tavLst>
                                        </p:anim>
                                        <p:animEffect transition="in" filter="fade">
                                          <p:cBhvr>
                                            <p:cTn id="67" dur="500"/>
                                            <p:tgtEl>
                                              <p:spTgt spid="43"/>
                                            </p:tgtEl>
                                          </p:cBhvr>
                                        </p:animEffect>
                                      </p:childTnLst>
                                    </p:cTn>
                                  </p:par>
                                </p:childTnLst>
                              </p:cTn>
                            </p:par>
                            <p:par>
                              <p:cTn id="68" fill="hold">
                                <p:stCondLst>
                                  <p:cond delay="3800"/>
                                </p:stCondLst>
                                <p:childTnLst>
                                  <p:par>
                                    <p:cTn id="69" presetID="22" presetClass="entr" presetSubtype="8"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750"/>
                                            <p:tgtEl>
                                              <p:spTgt spid="48"/>
                                            </p:tgtEl>
                                          </p:cBhvr>
                                        </p:animEffect>
                                      </p:childTnLst>
                                    </p:cTn>
                                  </p:par>
                                </p:childTnLst>
                              </p:cTn>
                            </p:par>
                            <p:par>
                              <p:cTn id="75" fill="hold">
                                <p:stCondLst>
                                  <p:cond delay="4300"/>
                                </p:stCondLst>
                                <p:childTnLst>
                                  <p:par>
                                    <p:cTn id="76" presetID="31" presetClass="entr" presetSubtype="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par>
                              <p:cTn id="82" fill="hold">
                                <p:stCondLst>
                                  <p:cond delay="48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right)">
                                          <p:cBhvr>
                                            <p:cTn id="88" dur="750"/>
                                            <p:tgtEl>
                                              <p:spTgt spid="50"/>
                                            </p:tgtEl>
                                          </p:cBhvr>
                                        </p:animEffect>
                                      </p:childTnLst>
                                    </p:cTn>
                                  </p:par>
                                </p:childTnLst>
                              </p:cTn>
                            </p:par>
                            <p:par>
                              <p:cTn id="89" fill="hold">
                                <p:stCondLst>
                                  <p:cond delay="5300"/>
                                </p:stCondLst>
                                <p:childTnLst>
                                  <p:par>
                                    <p:cTn id="90" presetID="31" presetClass="entr" presetSubtype="0"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500" fill="hold"/>
                                            <p:tgtEl>
                                              <p:spTgt spid="54"/>
                                            </p:tgtEl>
                                            <p:attrNameLst>
                                              <p:attrName>ppt_w</p:attrName>
                                            </p:attrNameLst>
                                          </p:cBhvr>
                                          <p:tavLst>
                                            <p:tav tm="0">
                                              <p:val>
                                                <p:fltVal val="0"/>
                                              </p:val>
                                            </p:tav>
                                            <p:tav tm="100000">
                                              <p:val>
                                                <p:strVal val="#ppt_w"/>
                                              </p:val>
                                            </p:tav>
                                          </p:tavLst>
                                        </p:anim>
                                        <p:anim calcmode="lin" valueType="num">
                                          <p:cBhvr>
                                            <p:cTn id="93" dur="500" fill="hold"/>
                                            <p:tgtEl>
                                              <p:spTgt spid="54"/>
                                            </p:tgtEl>
                                            <p:attrNameLst>
                                              <p:attrName>ppt_h</p:attrName>
                                            </p:attrNameLst>
                                          </p:cBhvr>
                                          <p:tavLst>
                                            <p:tav tm="0">
                                              <p:val>
                                                <p:fltVal val="0"/>
                                              </p:val>
                                            </p:tav>
                                            <p:tav tm="100000">
                                              <p:val>
                                                <p:strVal val="#ppt_h"/>
                                              </p:val>
                                            </p:tav>
                                          </p:tavLst>
                                        </p:anim>
                                        <p:anim calcmode="lin" valueType="num">
                                          <p:cBhvr>
                                            <p:cTn id="94" dur="500" fill="hold"/>
                                            <p:tgtEl>
                                              <p:spTgt spid="54"/>
                                            </p:tgtEl>
                                            <p:attrNameLst>
                                              <p:attrName>style.rotation</p:attrName>
                                            </p:attrNameLst>
                                          </p:cBhvr>
                                          <p:tavLst>
                                            <p:tav tm="0">
                                              <p:val>
                                                <p:fltVal val="90"/>
                                              </p:val>
                                            </p:tav>
                                            <p:tav tm="100000">
                                              <p:val>
                                                <p:fltVal val="0"/>
                                              </p:val>
                                            </p:tav>
                                          </p:tavLst>
                                        </p:anim>
                                        <p:animEffect transition="in" filter="fade">
                                          <p:cBhvr>
                                            <p:cTn id="95" dur="500"/>
                                            <p:tgtEl>
                                              <p:spTgt spid="54"/>
                                            </p:tgtEl>
                                          </p:cBhvr>
                                        </p:animEffect>
                                      </p:childTnLst>
                                    </p:cTn>
                                  </p:par>
                                </p:childTnLst>
                              </p:cTn>
                            </p:par>
                            <p:par>
                              <p:cTn id="96" fill="hold">
                                <p:stCondLst>
                                  <p:cond delay="5800"/>
                                </p:stCondLst>
                                <p:childTnLst>
                                  <p:par>
                                    <p:cTn id="97" presetID="22" presetClass="entr" presetSubtype="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wipe(left)">
                                          <p:cBhvr>
                                            <p:cTn id="99" dur="500"/>
                                            <p:tgtEl>
                                              <p:spTgt spid="5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right)">
                                          <p:cBhvr>
                                            <p:cTn id="102" dur="750"/>
                                            <p:tgtEl>
                                              <p:spTgt spid="53"/>
                                            </p:tgtEl>
                                          </p:cBhvr>
                                        </p:animEffect>
                                      </p:childTnLst>
                                    </p:cTn>
                                  </p:par>
                                </p:childTnLst>
                              </p:cTn>
                            </p:par>
                            <p:par>
                              <p:cTn id="103" fill="hold">
                                <p:stCondLst>
                                  <p:cond delay="6300"/>
                                </p:stCondLst>
                                <p:childTnLst>
                                  <p:par>
                                    <p:cTn id="104" presetID="31" presetClass="entr" presetSubtype="0" fill="hold"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p:cTn id="106" dur="500" fill="hold"/>
                                            <p:tgtEl>
                                              <p:spTgt spid="59"/>
                                            </p:tgtEl>
                                            <p:attrNameLst>
                                              <p:attrName>ppt_w</p:attrName>
                                            </p:attrNameLst>
                                          </p:cBhvr>
                                          <p:tavLst>
                                            <p:tav tm="0">
                                              <p:val>
                                                <p:fltVal val="0"/>
                                              </p:val>
                                            </p:tav>
                                            <p:tav tm="100000">
                                              <p:val>
                                                <p:strVal val="#ppt_w"/>
                                              </p:val>
                                            </p:tav>
                                          </p:tavLst>
                                        </p:anim>
                                        <p:anim calcmode="lin" valueType="num">
                                          <p:cBhvr>
                                            <p:cTn id="107" dur="500" fill="hold"/>
                                            <p:tgtEl>
                                              <p:spTgt spid="59"/>
                                            </p:tgtEl>
                                            <p:attrNameLst>
                                              <p:attrName>ppt_h</p:attrName>
                                            </p:attrNameLst>
                                          </p:cBhvr>
                                          <p:tavLst>
                                            <p:tav tm="0">
                                              <p:val>
                                                <p:fltVal val="0"/>
                                              </p:val>
                                            </p:tav>
                                            <p:tav tm="100000">
                                              <p:val>
                                                <p:strVal val="#ppt_h"/>
                                              </p:val>
                                            </p:tav>
                                          </p:tavLst>
                                        </p:anim>
                                        <p:anim calcmode="lin" valueType="num">
                                          <p:cBhvr>
                                            <p:cTn id="108" dur="500" fill="hold"/>
                                            <p:tgtEl>
                                              <p:spTgt spid="59"/>
                                            </p:tgtEl>
                                            <p:attrNameLst>
                                              <p:attrName>style.rotation</p:attrName>
                                            </p:attrNameLst>
                                          </p:cBhvr>
                                          <p:tavLst>
                                            <p:tav tm="0">
                                              <p:val>
                                                <p:fltVal val="90"/>
                                              </p:val>
                                            </p:tav>
                                            <p:tav tm="100000">
                                              <p:val>
                                                <p:fltVal val="0"/>
                                              </p:val>
                                            </p:tav>
                                          </p:tavLst>
                                        </p:anim>
                                        <p:animEffect transition="in" filter="fade">
                                          <p:cBhvr>
                                            <p:cTn id="109" dur="500"/>
                                            <p:tgtEl>
                                              <p:spTgt spid="59"/>
                                            </p:tgtEl>
                                          </p:cBhvr>
                                        </p:animEffect>
                                      </p:childTnLst>
                                    </p:cTn>
                                  </p:par>
                                </p:childTnLst>
                              </p:cTn>
                            </p:par>
                            <p:par>
                              <p:cTn id="110" fill="hold">
                                <p:stCondLst>
                                  <p:cond delay="6800"/>
                                </p:stCondLst>
                                <p:childTnLst>
                                  <p:par>
                                    <p:cTn id="111" presetID="22" presetClass="entr" presetSubtype="8"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wipe(left)">
                                          <p:cBhvr>
                                            <p:cTn id="113" dur="500"/>
                                            <p:tgtEl>
                                              <p:spTgt spid="5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wipe(right)">
                                          <p:cBhvr>
                                            <p:cTn id="116" dur="750"/>
                                            <p:tgtEl>
                                              <p:spTgt spid="58"/>
                                            </p:tgtEl>
                                          </p:cBhvr>
                                        </p:animEffect>
                                      </p:childTnLst>
                                    </p:cTn>
                                  </p:par>
                                </p:childTnLst>
                              </p:cTn>
                            </p:par>
                            <p:par>
                              <p:cTn id="117" fill="hold">
                                <p:stCondLst>
                                  <p:cond delay="7300"/>
                                </p:stCondLst>
                                <p:childTnLst>
                                  <p:par>
                                    <p:cTn id="118" presetID="31" presetClass="entr" presetSubtype="0" fill="hold" nodeType="afterEffect">
                                      <p:stCondLst>
                                        <p:cond delay="0"/>
                                      </p:stCondLst>
                                      <p:childTnLst>
                                        <p:set>
                                          <p:cBhvr>
                                            <p:cTn id="119" dur="1" fill="hold">
                                              <p:stCondLst>
                                                <p:cond delay="0"/>
                                              </p:stCondLst>
                                            </p:cTn>
                                            <p:tgtEl>
                                              <p:spTgt spid="73"/>
                                            </p:tgtEl>
                                            <p:attrNameLst>
                                              <p:attrName>style.visibility</p:attrName>
                                            </p:attrNameLst>
                                          </p:cBhvr>
                                          <p:to>
                                            <p:strVal val="visible"/>
                                          </p:to>
                                        </p:set>
                                        <p:anim calcmode="lin" valueType="num">
                                          <p:cBhvr>
                                            <p:cTn id="120" dur="500" fill="hold"/>
                                            <p:tgtEl>
                                              <p:spTgt spid="73"/>
                                            </p:tgtEl>
                                            <p:attrNameLst>
                                              <p:attrName>ppt_w</p:attrName>
                                            </p:attrNameLst>
                                          </p:cBhvr>
                                          <p:tavLst>
                                            <p:tav tm="0">
                                              <p:val>
                                                <p:fltVal val="0"/>
                                              </p:val>
                                            </p:tav>
                                            <p:tav tm="100000">
                                              <p:val>
                                                <p:strVal val="#ppt_w"/>
                                              </p:val>
                                            </p:tav>
                                          </p:tavLst>
                                        </p:anim>
                                        <p:anim calcmode="lin" valueType="num">
                                          <p:cBhvr>
                                            <p:cTn id="121" dur="500" fill="hold"/>
                                            <p:tgtEl>
                                              <p:spTgt spid="73"/>
                                            </p:tgtEl>
                                            <p:attrNameLst>
                                              <p:attrName>ppt_h</p:attrName>
                                            </p:attrNameLst>
                                          </p:cBhvr>
                                          <p:tavLst>
                                            <p:tav tm="0">
                                              <p:val>
                                                <p:fltVal val="0"/>
                                              </p:val>
                                            </p:tav>
                                            <p:tav tm="100000">
                                              <p:val>
                                                <p:strVal val="#ppt_h"/>
                                              </p:val>
                                            </p:tav>
                                          </p:tavLst>
                                        </p:anim>
                                        <p:anim calcmode="lin" valueType="num">
                                          <p:cBhvr>
                                            <p:cTn id="122" dur="500" fill="hold"/>
                                            <p:tgtEl>
                                              <p:spTgt spid="73"/>
                                            </p:tgtEl>
                                            <p:attrNameLst>
                                              <p:attrName>style.rotation</p:attrName>
                                            </p:attrNameLst>
                                          </p:cBhvr>
                                          <p:tavLst>
                                            <p:tav tm="0">
                                              <p:val>
                                                <p:fltVal val="90"/>
                                              </p:val>
                                            </p:tav>
                                            <p:tav tm="100000">
                                              <p:val>
                                                <p:fltVal val="0"/>
                                              </p:val>
                                            </p:tav>
                                          </p:tavLst>
                                        </p:anim>
                                        <p:animEffect transition="in" filter="fade">
                                          <p:cBhvr>
                                            <p:cTn id="123" dur="500"/>
                                            <p:tgtEl>
                                              <p:spTgt spid="73"/>
                                            </p:tgtEl>
                                          </p:cBhvr>
                                        </p:animEffect>
                                      </p:childTnLst>
                                    </p:cTn>
                                  </p:par>
                                </p:childTnLst>
                              </p:cTn>
                            </p:par>
                            <p:par>
                              <p:cTn id="124" fill="hold">
                                <p:stCondLst>
                                  <p:cond delay="7800"/>
                                </p:stCondLst>
                                <p:childTnLst>
                                  <p:par>
                                    <p:cTn id="125" presetID="22" presetClass="entr" presetSubtype="8" fill="hold" grpId="0" nodeType="afterEffect">
                                      <p:stCondLst>
                                        <p:cond delay="0"/>
                                      </p:stCondLst>
                                      <p:childTnLst>
                                        <p:set>
                                          <p:cBhvr>
                                            <p:cTn id="126" dur="1" fill="hold">
                                              <p:stCondLst>
                                                <p:cond delay="0"/>
                                              </p:stCondLst>
                                            </p:cTn>
                                            <p:tgtEl>
                                              <p:spTgt spid="71"/>
                                            </p:tgtEl>
                                            <p:attrNameLst>
                                              <p:attrName>style.visibility</p:attrName>
                                            </p:attrNameLst>
                                          </p:cBhvr>
                                          <p:to>
                                            <p:strVal val="visible"/>
                                          </p:to>
                                        </p:set>
                                        <p:animEffect transition="in" filter="wipe(left)">
                                          <p:cBhvr>
                                            <p:cTn id="127" dur="500"/>
                                            <p:tgtEl>
                                              <p:spTgt spid="71"/>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72"/>
                                            </p:tgtEl>
                                            <p:attrNameLst>
                                              <p:attrName>style.visibility</p:attrName>
                                            </p:attrNameLst>
                                          </p:cBhvr>
                                          <p:to>
                                            <p:strVal val="visible"/>
                                          </p:to>
                                        </p:set>
                                        <p:animEffect transition="in" filter="wipe(right)">
                                          <p:cBhvr>
                                            <p:cTn id="130" dur="750"/>
                                            <p:tgtEl>
                                              <p:spTgt spid="72"/>
                                            </p:tgtEl>
                                          </p:cBhvr>
                                        </p:animEffect>
                                      </p:childTnLst>
                                    </p:cTn>
                                  </p:par>
                                </p:childTnLst>
                              </p:cTn>
                            </p:par>
                            <p:par>
                              <p:cTn id="131" fill="hold">
                                <p:stCondLst>
                                  <p:cond delay="8300"/>
                                </p:stCondLst>
                                <p:childTnLst>
                                  <p:par>
                                    <p:cTn id="132" presetID="31" presetClass="entr" presetSubtype="0" fill="hold" nodeType="afterEffect">
                                      <p:stCondLst>
                                        <p:cond delay="0"/>
                                      </p:stCondLst>
                                      <p:childTnLst>
                                        <p:set>
                                          <p:cBhvr>
                                            <p:cTn id="133" dur="1" fill="hold">
                                              <p:stCondLst>
                                                <p:cond delay="0"/>
                                              </p:stCondLst>
                                            </p:cTn>
                                            <p:tgtEl>
                                              <p:spTgt spid="87"/>
                                            </p:tgtEl>
                                            <p:attrNameLst>
                                              <p:attrName>style.visibility</p:attrName>
                                            </p:attrNameLst>
                                          </p:cBhvr>
                                          <p:to>
                                            <p:strVal val="visible"/>
                                          </p:to>
                                        </p:set>
                                        <p:anim calcmode="lin" valueType="num">
                                          <p:cBhvr>
                                            <p:cTn id="134" dur="500" fill="hold"/>
                                            <p:tgtEl>
                                              <p:spTgt spid="87"/>
                                            </p:tgtEl>
                                            <p:attrNameLst>
                                              <p:attrName>ppt_w</p:attrName>
                                            </p:attrNameLst>
                                          </p:cBhvr>
                                          <p:tavLst>
                                            <p:tav tm="0">
                                              <p:val>
                                                <p:fltVal val="0"/>
                                              </p:val>
                                            </p:tav>
                                            <p:tav tm="100000">
                                              <p:val>
                                                <p:strVal val="#ppt_w"/>
                                              </p:val>
                                            </p:tav>
                                          </p:tavLst>
                                        </p:anim>
                                        <p:anim calcmode="lin" valueType="num">
                                          <p:cBhvr>
                                            <p:cTn id="135" dur="500" fill="hold"/>
                                            <p:tgtEl>
                                              <p:spTgt spid="87"/>
                                            </p:tgtEl>
                                            <p:attrNameLst>
                                              <p:attrName>ppt_h</p:attrName>
                                            </p:attrNameLst>
                                          </p:cBhvr>
                                          <p:tavLst>
                                            <p:tav tm="0">
                                              <p:val>
                                                <p:fltVal val="0"/>
                                              </p:val>
                                            </p:tav>
                                            <p:tav tm="100000">
                                              <p:val>
                                                <p:strVal val="#ppt_h"/>
                                              </p:val>
                                            </p:tav>
                                          </p:tavLst>
                                        </p:anim>
                                        <p:anim calcmode="lin" valueType="num">
                                          <p:cBhvr>
                                            <p:cTn id="136" dur="500" fill="hold"/>
                                            <p:tgtEl>
                                              <p:spTgt spid="87"/>
                                            </p:tgtEl>
                                            <p:attrNameLst>
                                              <p:attrName>style.rotation</p:attrName>
                                            </p:attrNameLst>
                                          </p:cBhvr>
                                          <p:tavLst>
                                            <p:tav tm="0">
                                              <p:val>
                                                <p:fltVal val="90"/>
                                              </p:val>
                                            </p:tav>
                                            <p:tav tm="100000">
                                              <p:val>
                                                <p:fltVal val="0"/>
                                              </p:val>
                                            </p:tav>
                                          </p:tavLst>
                                        </p:anim>
                                        <p:animEffect transition="in" filter="fade">
                                          <p:cBhvr>
                                            <p:cTn id="137" dur="500"/>
                                            <p:tgtEl>
                                              <p:spTgt spid="87"/>
                                            </p:tgtEl>
                                          </p:cBhvr>
                                        </p:animEffect>
                                      </p:childTnLst>
                                    </p:cTn>
                                  </p:par>
                                </p:childTnLst>
                              </p:cTn>
                            </p:par>
                            <p:par>
                              <p:cTn id="138" fill="hold">
                                <p:stCondLst>
                                  <p:cond delay="8800"/>
                                </p:stCondLst>
                                <p:childTnLst>
                                  <p:par>
                                    <p:cTn id="139" presetID="22" presetClass="entr" presetSubtype="8" fill="hold" grpId="0" nodeType="afterEffect">
                                      <p:stCondLst>
                                        <p:cond delay="0"/>
                                      </p:stCondLst>
                                      <p:childTnLst>
                                        <p:set>
                                          <p:cBhvr>
                                            <p:cTn id="140" dur="1" fill="hold">
                                              <p:stCondLst>
                                                <p:cond delay="0"/>
                                              </p:stCondLst>
                                            </p:cTn>
                                            <p:tgtEl>
                                              <p:spTgt spid="85"/>
                                            </p:tgtEl>
                                            <p:attrNameLst>
                                              <p:attrName>style.visibility</p:attrName>
                                            </p:attrNameLst>
                                          </p:cBhvr>
                                          <p:to>
                                            <p:strVal val="visible"/>
                                          </p:to>
                                        </p:set>
                                        <p:animEffect transition="in" filter="wipe(left)">
                                          <p:cBhvr>
                                            <p:cTn id="141" dur="500"/>
                                            <p:tgtEl>
                                              <p:spTgt spid="85"/>
                                            </p:tgtEl>
                                          </p:cBhvr>
                                        </p:animEffect>
                                      </p:childTnLst>
                                    </p:cTn>
                                  </p:par>
                                  <p:par>
                                    <p:cTn id="142" presetID="22" presetClass="entr" presetSubtype="2" fill="hold" grpId="0" nodeType="withEffect">
                                      <p:stCondLst>
                                        <p:cond delay="0"/>
                                      </p:stCondLst>
                                      <p:childTnLst>
                                        <p:set>
                                          <p:cBhvr>
                                            <p:cTn id="143" dur="1" fill="hold">
                                              <p:stCondLst>
                                                <p:cond delay="0"/>
                                              </p:stCondLst>
                                            </p:cTn>
                                            <p:tgtEl>
                                              <p:spTgt spid="86"/>
                                            </p:tgtEl>
                                            <p:attrNameLst>
                                              <p:attrName>style.visibility</p:attrName>
                                            </p:attrNameLst>
                                          </p:cBhvr>
                                          <p:to>
                                            <p:strVal val="visible"/>
                                          </p:to>
                                        </p:set>
                                        <p:animEffect transition="in" filter="wipe(right)">
                                          <p:cBhvr>
                                            <p:cTn id="144"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47" grpId="0"/>
          <p:bldP spid="48" grpId="0"/>
          <p:bldP spid="49" grpId="0"/>
          <p:bldP spid="50" grpId="0"/>
          <p:bldP spid="51" grpId="0" animBg="1"/>
          <p:bldP spid="52" grpId="0"/>
          <p:bldP spid="53" grpId="0"/>
          <p:bldP spid="57" grpId="0"/>
          <p:bldP spid="58" grpId="0"/>
          <p:bldP spid="71" grpId="0"/>
          <p:bldP spid="72" grpId="0"/>
          <p:bldP spid="85" grpId="0"/>
          <p:bldP spid="8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429693" y="1138769"/>
            <a:ext cx="4074164" cy="3708832"/>
            <a:chOff x="2638696" y="526547"/>
            <a:chExt cx="6346736" cy="5779709"/>
          </a:xfrm>
        </p:grpSpPr>
        <p:grpSp>
          <p:nvGrpSpPr>
            <p:cNvPr id="13" name="组合 12"/>
            <p:cNvGrpSpPr/>
            <p:nvPr/>
          </p:nvGrpSpPr>
          <p:grpSpPr>
            <a:xfrm>
              <a:off x="2638696" y="526547"/>
              <a:ext cx="3383280" cy="3383640"/>
              <a:chOff x="2987040" y="1497648"/>
              <a:chExt cx="3383280" cy="3383640"/>
            </a:xfrm>
          </p:grpSpPr>
          <p:sp>
            <p:nvSpPr>
              <p:cNvPr id="27" name="任意多边形 26"/>
              <p:cNvSpPr/>
              <p:nvPr/>
            </p:nvSpPr>
            <p:spPr>
              <a:xfrm flipH="1">
                <a:off x="298704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8100000" scaled="1"/>
                <a:tileRect/>
              </a:gradFill>
              <a:ln w="28575">
                <a:gradFill flip="none" rotWithShape="1">
                  <a:gsLst>
                    <a:gs pos="0">
                      <a:schemeClr val="bg1"/>
                    </a:gs>
                    <a:gs pos="100000">
                      <a:schemeClr val="bg1">
                        <a:lumMod val="85000"/>
                      </a:schemeClr>
                    </a:gs>
                  </a:gsLst>
                  <a:lin ang="81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8" name="椭圆 27"/>
              <p:cNvSpPr/>
              <p:nvPr/>
            </p:nvSpPr>
            <p:spPr>
              <a:xfrm>
                <a:off x="3197860" y="1708648"/>
                <a:ext cx="2961640" cy="2961640"/>
              </a:xfrm>
              <a:prstGeom prst="ellipse">
                <a:avLst/>
              </a:prstGeom>
              <a:solidFill>
                <a:srgbClr val="40F15B"/>
              </a:solidFill>
              <a:ln>
                <a:noFill/>
              </a:ln>
              <a:effectLst>
                <a:innerShdw blurRad="114300" dist="254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grpSp>
          <p:nvGrpSpPr>
            <p:cNvPr id="14" name="组合 13"/>
            <p:cNvGrpSpPr/>
            <p:nvPr/>
          </p:nvGrpSpPr>
          <p:grpSpPr>
            <a:xfrm flipH="1">
              <a:off x="6145712" y="1070165"/>
              <a:ext cx="2839720" cy="2840022"/>
              <a:chOff x="6748780" y="1497648"/>
              <a:chExt cx="3383280" cy="3383640"/>
            </a:xfrm>
          </p:grpSpPr>
          <p:sp>
            <p:nvSpPr>
              <p:cNvPr id="25" name="任意多边形 24"/>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6" name="椭圆 25"/>
              <p:cNvSpPr/>
              <p:nvPr/>
            </p:nvSpPr>
            <p:spPr>
              <a:xfrm>
                <a:off x="6959600" y="1708648"/>
                <a:ext cx="2961640" cy="2961640"/>
              </a:xfrm>
              <a:prstGeom prst="ellipse">
                <a:avLst/>
              </a:prstGeom>
              <a:solidFill>
                <a:srgbClr val="40F15B"/>
              </a:solidFill>
              <a:ln>
                <a:noFill/>
              </a:ln>
              <a:effectLst>
                <a:innerShdw blurRad="114300" dist="25400" dir="189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grpSp>
          <p:nvGrpSpPr>
            <p:cNvPr id="15" name="组合 14"/>
            <p:cNvGrpSpPr/>
            <p:nvPr/>
          </p:nvGrpSpPr>
          <p:grpSpPr>
            <a:xfrm flipH="1" flipV="1">
              <a:off x="6145712" y="4029232"/>
              <a:ext cx="2276782" cy="2277024"/>
              <a:chOff x="6748780" y="1497648"/>
              <a:chExt cx="3383280" cy="3383640"/>
            </a:xfrm>
          </p:grpSpPr>
          <p:sp>
            <p:nvSpPr>
              <p:cNvPr id="23" name="任意多边形 22"/>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8900000" scaled="1"/>
                <a:tileRect/>
              </a:gradFill>
              <a:ln w="28575">
                <a:gradFill flip="none" rotWithShape="1">
                  <a:gsLst>
                    <a:gs pos="0">
                      <a:schemeClr val="bg1"/>
                    </a:gs>
                    <a:gs pos="100000">
                      <a:schemeClr val="bg1">
                        <a:lumMod val="85000"/>
                      </a:schemeClr>
                    </a:gs>
                  </a:gsLst>
                  <a:lin ang="189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4" name="椭圆 23"/>
              <p:cNvSpPr/>
              <p:nvPr/>
            </p:nvSpPr>
            <p:spPr>
              <a:xfrm>
                <a:off x="6959600" y="1708648"/>
                <a:ext cx="2961640" cy="2961640"/>
              </a:xfrm>
              <a:prstGeom prst="ellipse">
                <a:avLst/>
              </a:prstGeom>
              <a:solidFill>
                <a:srgbClr val="40F15B"/>
              </a:solidFill>
              <a:ln>
                <a:noFill/>
              </a:ln>
              <a:effectLst>
                <a:innerShdw blurRad="114300" dist="25400" dir="27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grpSp>
          <p:nvGrpSpPr>
            <p:cNvPr id="16" name="组合 15"/>
            <p:cNvGrpSpPr/>
            <p:nvPr/>
          </p:nvGrpSpPr>
          <p:grpSpPr>
            <a:xfrm flipV="1">
              <a:off x="4310634" y="4018644"/>
              <a:ext cx="1708764" cy="1708946"/>
              <a:chOff x="6748780" y="1497648"/>
              <a:chExt cx="3383280" cy="3383640"/>
            </a:xfrm>
          </p:grpSpPr>
          <p:sp>
            <p:nvSpPr>
              <p:cNvPr id="21" name="任意多边形 20"/>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3500000" scaled="0"/>
                <a:tileRect/>
              </a:gradFill>
              <a:ln w="28575">
                <a:gradFill flip="none" rotWithShape="1">
                  <a:gsLst>
                    <a:gs pos="0">
                      <a:schemeClr val="bg1"/>
                    </a:gs>
                    <a:gs pos="100000">
                      <a:schemeClr val="bg1">
                        <a:lumMod val="85000"/>
                      </a:schemeClr>
                    </a:gs>
                  </a:gsLst>
                  <a:lin ang="135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2" name="椭圆 21"/>
              <p:cNvSpPr/>
              <p:nvPr/>
            </p:nvSpPr>
            <p:spPr>
              <a:xfrm>
                <a:off x="6959600" y="1708648"/>
                <a:ext cx="2961640" cy="2961640"/>
              </a:xfrm>
              <a:prstGeom prst="ellipse">
                <a:avLst/>
              </a:prstGeom>
              <a:solidFill>
                <a:srgbClr val="40F15B"/>
              </a:solidFill>
              <a:ln>
                <a:noFill/>
              </a:ln>
              <a:effectLst>
                <a:innerShdw blurRad="114300" dist="25400" dir="81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sp>
          <p:nvSpPr>
            <p:cNvPr id="17" name="文本框 40"/>
            <p:cNvSpPr txBox="1"/>
            <p:nvPr/>
          </p:nvSpPr>
          <p:spPr>
            <a:xfrm>
              <a:off x="3520710" y="1665289"/>
              <a:ext cx="1619250" cy="1223051"/>
            </a:xfrm>
            <a:prstGeom prst="rect">
              <a:avLst/>
            </a:prstGeom>
            <a:noFill/>
          </p:spPr>
          <p:txBody>
            <a:bodyPr wrap="square" rtlCol="0">
              <a:spAutoFit/>
            </a:bodyPr>
            <a:lstStyle/>
            <a:p>
              <a:pPr algn="ctr"/>
              <a:r>
                <a:rPr lang="en-US" altLang="zh-CN" sz="4500" dirty="0">
                  <a:solidFill>
                    <a:schemeClr val="bg1"/>
                  </a:solidFill>
                  <a:latin typeface="Impact" panose="020B0806030902050204" pitchFamily="34" charset="0"/>
                </a:rPr>
                <a:t>95</a:t>
              </a:r>
              <a:r>
                <a:rPr lang="en-US" altLang="zh-CN" sz="2700" dirty="0">
                  <a:solidFill>
                    <a:schemeClr val="bg1"/>
                  </a:solidFill>
                  <a:latin typeface="Impact" panose="020B0806030902050204" pitchFamily="34" charset="0"/>
                </a:rPr>
                <a:t>%</a:t>
              </a:r>
              <a:endParaRPr lang="zh-CN" altLang="en-US" sz="2700" dirty="0">
                <a:solidFill>
                  <a:schemeClr val="bg1"/>
                </a:solidFill>
                <a:latin typeface="Impact" panose="020B0806030902050204" pitchFamily="34" charset="0"/>
              </a:endParaRPr>
            </a:p>
          </p:txBody>
        </p:sp>
        <p:sp>
          <p:nvSpPr>
            <p:cNvPr id="18" name="文本框 41"/>
            <p:cNvSpPr txBox="1"/>
            <p:nvPr/>
          </p:nvSpPr>
          <p:spPr>
            <a:xfrm>
              <a:off x="6755946" y="1982344"/>
              <a:ext cx="1619250" cy="1115135"/>
            </a:xfrm>
            <a:prstGeom prst="rect">
              <a:avLst/>
            </a:prstGeom>
            <a:noFill/>
          </p:spPr>
          <p:txBody>
            <a:bodyPr wrap="square" rtlCol="0">
              <a:spAutoFit/>
            </a:bodyPr>
            <a:lstStyle/>
            <a:p>
              <a:pPr algn="ctr"/>
              <a:r>
                <a:rPr lang="en-US" altLang="zh-CN" sz="4050" dirty="0">
                  <a:solidFill>
                    <a:schemeClr val="bg1"/>
                  </a:solidFill>
                  <a:latin typeface="Impact" panose="020B0806030902050204" pitchFamily="34" charset="0"/>
                </a:rPr>
                <a:t>77</a:t>
              </a:r>
              <a:r>
                <a:rPr lang="en-US" altLang="zh-CN" sz="2400" dirty="0">
                  <a:solidFill>
                    <a:schemeClr val="bg1"/>
                  </a:solidFill>
                  <a:latin typeface="Impact" panose="020B0806030902050204" pitchFamily="34" charset="0"/>
                </a:rPr>
                <a:t>%</a:t>
              </a:r>
              <a:endParaRPr lang="zh-CN" altLang="en-US" sz="2400" dirty="0">
                <a:solidFill>
                  <a:schemeClr val="bg1"/>
                </a:solidFill>
                <a:latin typeface="Impact" panose="020B0806030902050204" pitchFamily="34" charset="0"/>
              </a:endParaRPr>
            </a:p>
          </p:txBody>
        </p:sp>
        <p:sp>
          <p:nvSpPr>
            <p:cNvPr id="19" name="文本框 42"/>
            <p:cNvSpPr txBox="1"/>
            <p:nvPr/>
          </p:nvSpPr>
          <p:spPr>
            <a:xfrm>
              <a:off x="6474478" y="4706078"/>
              <a:ext cx="1619250" cy="1007219"/>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34" charset="0"/>
                </a:rPr>
                <a:t>56</a:t>
              </a:r>
              <a:r>
                <a:rPr lang="en-US" altLang="zh-CN" sz="2100" dirty="0">
                  <a:solidFill>
                    <a:schemeClr val="bg1"/>
                  </a:solidFill>
                  <a:latin typeface="Impact" panose="020B0806030902050204" pitchFamily="34" charset="0"/>
                </a:rPr>
                <a:t>%</a:t>
              </a:r>
              <a:endParaRPr lang="zh-CN" altLang="en-US" sz="2100" dirty="0">
                <a:solidFill>
                  <a:schemeClr val="bg1"/>
                </a:solidFill>
                <a:latin typeface="Impact" panose="020B0806030902050204" pitchFamily="34" charset="0"/>
              </a:endParaRPr>
            </a:p>
          </p:txBody>
        </p:sp>
        <p:sp>
          <p:nvSpPr>
            <p:cNvPr id="20" name="文本框 43"/>
            <p:cNvSpPr txBox="1"/>
            <p:nvPr/>
          </p:nvSpPr>
          <p:spPr>
            <a:xfrm>
              <a:off x="4381056" y="4491775"/>
              <a:ext cx="1619250" cy="935274"/>
            </a:xfrm>
            <a:prstGeom prst="rect">
              <a:avLst/>
            </a:prstGeom>
            <a:noFill/>
          </p:spPr>
          <p:txBody>
            <a:bodyPr wrap="square" rtlCol="0">
              <a:spAutoFit/>
            </a:bodyPr>
            <a:lstStyle/>
            <a:p>
              <a:pPr algn="ctr"/>
              <a:r>
                <a:rPr lang="en-US" altLang="zh-CN" sz="3300" dirty="0">
                  <a:solidFill>
                    <a:schemeClr val="bg1"/>
                  </a:solidFill>
                  <a:latin typeface="Impact" panose="020B0806030902050204" pitchFamily="34" charset="0"/>
                </a:rPr>
                <a:t>36</a:t>
              </a:r>
              <a:r>
                <a:rPr lang="en-US" altLang="zh-CN" sz="1800" dirty="0">
                  <a:solidFill>
                    <a:schemeClr val="bg1"/>
                  </a:solidFill>
                  <a:latin typeface="Impact" panose="020B0806030902050204" pitchFamily="34" charset="0"/>
                </a:rPr>
                <a:t>%</a:t>
              </a:r>
              <a:endParaRPr lang="zh-CN" altLang="en-US" sz="1800" dirty="0">
                <a:solidFill>
                  <a:schemeClr val="bg1"/>
                </a:solidFill>
                <a:latin typeface="Impact" panose="020B0806030902050204" pitchFamily="34" charset="0"/>
              </a:endParaRPr>
            </a:p>
          </p:txBody>
        </p:sp>
      </p:grpSp>
      <p:sp>
        <p:nvSpPr>
          <p:cNvPr id="29" name="文本框 96"/>
          <p:cNvSpPr txBox="1"/>
          <p:nvPr/>
        </p:nvSpPr>
        <p:spPr>
          <a:xfrm>
            <a:off x="6635192" y="1870702"/>
            <a:ext cx="1120532"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在此添加标题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0" name="文本框 113"/>
          <p:cNvSpPr txBox="1"/>
          <p:nvPr/>
        </p:nvSpPr>
        <p:spPr>
          <a:xfrm>
            <a:off x="565596" y="2172456"/>
            <a:ext cx="1685936" cy="369332"/>
          </a:xfrm>
          <a:prstGeom prst="rect">
            <a:avLst/>
          </a:prstGeom>
          <a:noFill/>
        </p:spPr>
        <p:txBody>
          <a:bodyPr wrap="square" rtlCol="0">
            <a:spAutoFit/>
          </a:bodyPr>
          <a:lstStyle/>
          <a:p>
            <a:pPr algn="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sp>
        <p:nvSpPr>
          <p:cNvPr id="31" name="文本框 100"/>
          <p:cNvSpPr txBox="1"/>
          <p:nvPr/>
        </p:nvSpPr>
        <p:spPr>
          <a:xfrm>
            <a:off x="6257101" y="3814468"/>
            <a:ext cx="1120532"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在此添加标题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2" name="文本框 113"/>
          <p:cNvSpPr txBox="1"/>
          <p:nvPr/>
        </p:nvSpPr>
        <p:spPr>
          <a:xfrm>
            <a:off x="1679733" y="3931815"/>
            <a:ext cx="1685936" cy="369332"/>
          </a:xfrm>
          <a:prstGeom prst="rect">
            <a:avLst/>
          </a:prstGeom>
          <a:noFill/>
        </p:spPr>
        <p:txBody>
          <a:bodyPr wrap="square" rtlCol="0">
            <a:spAutoFit/>
          </a:bodyPr>
          <a:lstStyle/>
          <a:p>
            <a:pPr algn="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sp>
        <p:nvSpPr>
          <p:cNvPr id="33" name="文本框 104"/>
          <p:cNvSpPr txBox="1"/>
          <p:nvPr/>
        </p:nvSpPr>
        <p:spPr>
          <a:xfrm>
            <a:off x="2327891" y="3706481"/>
            <a:ext cx="1120532"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在此添加标题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4" name="文本框 113"/>
          <p:cNvSpPr txBox="1"/>
          <p:nvPr/>
        </p:nvSpPr>
        <p:spPr>
          <a:xfrm>
            <a:off x="6635191" y="2118867"/>
            <a:ext cx="1685936" cy="369332"/>
          </a:xfrm>
          <a:prstGeom prst="rect">
            <a:avLst/>
          </a:prstGeom>
          <a:noFill/>
        </p:spPr>
        <p:txBody>
          <a:bodyPr wrap="square" rtlCol="0">
            <a:spAutoFit/>
          </a:bodyPr>
          <a:lstStyle/>
          <a:p>
            <a:pP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sp>
        <p:nvSpPr>
          <p:cNvPr id="35" name="文本框 108"/>
          <p:cNvSpPr txBox="1"/>
          <p:nvPr/>
        </p:nvSpPr>
        <p:spPr>
          <a:xfrm>
            <a:off x="1193617" y="1898427"/>
            <a:ext cx="1120532"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在此添加标题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6" name="文本框 113"/>
          <p:cNvSpPr txBox="1"/>
          <p:nvPr/>
        </p:nvSpPr>
        <p:spPr>
          <a:xfrm>
            <a:off x="6285840" y="4074854"/>
            <a:ext cx="1685936" cy="369332"/>
          </a:xfrm>
          <a:prstGeom prst="rect">
            <a:avLst/>
          </a:prstGeom>
          <a:noFill/>
        </p:spPr>
        <p:txBody>
          <a:bodyPr wrap="square" rtlCol="0">
            <a:spAutoFit/>
          </a:bodyPr>
          <a:lstStyle/>
          <a:p>
            <a:pP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45"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anim calcmode="lin" valueType="num">
                                          <p:cBhvr>
                                            <p:cTn id="24" dur="2000" fill="hold"/>
                                            <p:tgtEl>
                                              <p:spTgt spid="12"/>
                                            </p:tgtEl>
                                            <p:attrNameLst>
                                              <p:attrName>ppt_w</p:attrName>
                                            </p:attrNameLst>
                                          </p:cBhvr>
                                          <p:tavLst>
                                            <p:tav tm="0" fmla="#ppt_w*sin(2.5*pi*$)">
                                              <p:val>
                                                <p:fltVal val="0"/>
                                              </p:val>
                                            </p:tav>
                                            <p:tav tm="100000">
                                              <p:val>
                                                <p:fltVal val="1"/>
                                              </p:val>
                                            </p:tav>
                                          </p:tavLst>
                                        </p:anim>
                                        <p:anim calcmode="lin" valueType="num">
                                          <p:cBhvr>
                                            <p:cTn id="25" dur="2000" fill="hold"/>
                                            <p:tgtEl>
                                              <p:spTgt spid="12"/>
                                            </p:tgtEl>
                                            <p:attrNameLst>
                                              <p:attrName>ppt_h</p:attrName>
                                            </p:attrNameLst>
                                          </p:cBhvr>
                                          <p:tavLst>
                                            <p:tav tm="0">
                                              <p:val>
                                                <p:strVal val="#ppt_h"/>
                                              </p:val>
                                            </p:tav>
                                            <p:tav tm="100000">
                                              <p:val>
                                                <p:strVal val="#ppt_h"/>
                                              </p:val>
                                            </p:tav>
                                          </p:tavLst>
                                        </p:anim>
                                      </p:childTnLst>
                                    </p:cTn>
                                  </p:par>
                                </p:childTnLst>
                              </p:cTn>
                            </p:par>
                            <p:par>
                              <p:cTn id="26" fill="hold">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80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29" grpId="0"/>
          <p:bldP spid="30" grpId="0"/>
          <p:bldP spid="31" grpId="0"/>
          <p:bldP spid="32" grpId="0"/>
          <p:bldP spid="33" grpId="0"/>
          <p:bldP spid="34" grpId="0"/>
          <p:bldP spid="35"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45"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anim calcmode="lin" valueType="num">
                                          <p:cBhvr>
                                            <p:cTn id="24" dur="2000" fill="hold"/>
                                            <p:tgtEl>
                                              <p:spTgt spid="12"/>
                                            </p:tgtEl>
                                            <p:attrNameLst>
                                              <p:attrName>ppt_w</p:attrName>
                                            </p:attrNameLst>
                                          </p:cBhvr>
                                          <p:tavLst>
                                            <p:tav tm="0" fmla="#ppt_w*sin(2.5*pi*$)">
                                              <p:val>
                                                <p:fltVal val="0"/>
                                              </p:val>
                                            </p:tav>
                                            <p:tav tm="100000">
                                              <p:val>
                                                <p:fltVal val="1"/>
                                              </p:val>
                                            </p:tav>
                                          </p:tavLst>
                                        </p:anim>
                                        <p:anim calcmode="lin" valueType="num">
                                          <p:cBhvr>
                                            <p:cTn id="25" dur="2000" fill="hold"/>
                                            <p:tgtEl>
                                              <p:spTgt spid="12"/>
                                            </p:tgtEl>
                                            <p:attrNameLst>
                                              <p:attrName>ppt_h</p:attrName>
                                            </p:attrNameLst>
                                          </p:cBhvr>
                                          <p:tavLst>
                                            <p:tav tm="0">
                                              <p:val>
                                                <p:strVal val="#ppt_h"/>
                                              </p:val>
                                            </p:tav>
                                            <p:tav tm="100000">
                                              <p:val>
                                                <p:strVal val="#ppt_h"/>
                                              </p:val>
                                            </p:tav>
                                          </p:tavLst>
                                        </p:anim>
                                      </p:childTnLst>
                                    </p:cTn>
                                  </p:par>
                                </p:childTnLst>
                              </p:cTn>
                            </p:par>
                            <p:par>
                              <p:cTn id="26" fill="hold">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80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29" grpId="0"/>
          <p:bldP spid="30" grpId="0"/>
          <p:bldP spid="31" grpId="0"/>
          <p:bldP spid="32" grpId="0"/>
          <p:bldP spid="33" grpId="0"/>
          <p:bldP spid="34" grpId="0"/>
          <p:bldP spid="35" grpId="0"/>
          <p:bldP spid="3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446094">
            <a:off x="-130969" y="3019426"/>
            <a:ext cx="477441" cy="411956"/>
          </a:xfrm>
          <a:prstGeom prst="triangle">
            <a:avLst/>
          </a:prstGeom>
          <a:solidFill>
            <a:srgbClr val="40F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 name="等腰三角形 4"/>
          <p:cNvSpPr/>
          <p:nvPr/>
        </p:nvSpPr>
        <p:spPr>
          <a:xfrm rot="6510591">
            <a:off x="8848725" y="1691879"/>
            <a:ext cx="416719" cy="359569"/>
          </a:xfrm>
          <a:prstGeom prst="triangle">
            <a:avLst>
              <a:gd name="adj" fmla="val 37166"/>
            </a:avLst>
          </a:prstGeom>
          <a:solidFill>
            <a:srgbClr val="40F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 name="等腰三角形 5"/>
          <p:cNvSpPr/>
          <p:nvPr/>
        </p:nvSpPr>
        <p:spPr>
          <a:xfrm rot="10110591">
            <a:off x="7840768" y="1035250"/>
            <a:ext cx="391506" cy="337508"/>
          </a:xfrm>
          <a:prstGeom prst="triangle">
            <a:avLst>
              <a:gd name="adj" fmla="val 37166"/>
            </a:avLst>
          </a:prstGeom>
          <a:solidFill>
            <a:srgbClr val="40F15B"/>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等腰三角形 6"/>
          <p:cNvSpPr/>
          <p:nvPr/>
        </p:nvSpPr>
        <p:spPr>
          <a:xfrm rot="10110591">
            <a:off x="8205052" y="2292011"/>
            <a:ext cx="503015" cy="433637"/>
          </a:xfrm>
          <a:prstGeom prst="triangle">
            <a:avLst>
              <a:gd name="adj" fmla="val 37166"/>
            </a:avLst>
          </a:prstGeom>
          <a:solidFill>
            <a:srgbClr val="40F15B"/>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等腰三角形 7"/>
          <p:cNvSpPr/>
          <p:nvPr/>
        </p:nvSpPr>
        <p:spPr>
          <a:xfrm rot="10110591">
            <a:off x="315906" y="2375658"/>
            <a:ext cx="391506" cy="337508"/>
          </a:xfrm>
          <a:prstGeom prst="triangle">
            <a:avLst>
              <a:gd name="adj" fmla="val 37166"/>
            </a:avLst>
          </a:prstGeom>
          <a:solidFill>
            <a:srgbClr val="40F15B"/>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等腰三角形 8"/>
          <p:cNvSpPr/>
          <p:nvPr/>
        </p:nvSpPr>
        <p:spPr>
          <a:xfrm rot="10110591">
            <a:off x="923078" y="3229693"/>
            <a:ext cx="503015" cy="433637"/>
          </a:xfrm>
          <a:prstGeom prst="triangle">
            <a:avLst>
              <a:gd name="adj" fmla="val 37166"/>
            </a:avLst>
          </a:prstGeom>
          <a:solidFill>
            <a:srgbClr val="40F15B"/>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10" name="直接连接符 9"/>
          <p:cNvCxnSpPr/>
          <p:nvPr/>
        </p:nvCxnSpPr>
        <p:spPr>
          <a:xfrm flipV="1">
            <a:off x="-35719" y="3225404"/>
            <a:ext cx="1682354" cy="1285875"/>
          </a:xfrm>
          <a:prstGeom prst="line">
            <a:avLst/>
          </a:prstGeom>
          <a:ln>
            <a:solidFill>
              <a:srgbClr val="40F15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7866" y="3017044"/>
            <a:ext cx="1683545" cy="1285875"/>
          </a:xfrm>
          <a:prstGeom prst="line">
            <a:avLst/>
          </a:prstGeom>
          <a:ln>
            <a:solidFill>
              <a:srgbClr val="40F15B">
                <a:alpha val="40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987778" y="691754"/>
            <a:ext cx="2156222" cy="1647825"/>
          </a:xfrm>
          <a:prstGeom prst="line">
            <a:avLst/>
          </a:prstGeom>
          <a:ln w="9525">
            <a:solidFill>
              <a:srgbClr val="40F15B">
                <a:alpha val="70000"/>
              </a:srgb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509417" y="2771403"/>
            <a:ext cx="3890809" cy="1200329"/>
          </a:xfrm>
          <a:prstGeom prst="rect">
            <a:avLst/>
          </a:prstGeom>
          <a:noFill/>
        </p:spPr>
        <p:txBody>
          <a:bodyPr wrap="none">
            <a:spAutoFit/>
          </a:bodyPr>
          <a:lstStyle/>
          <a:p>
            <a:pPr fontAlgn="auto">
              <a:spcBef>
                <a:spcPts val="0"/>
              </a:spcBef>
              <a:spcAft>
                <a:spcPts val="0"/>
              </a:spcAft>
              <a:defRPr/>
            </a:pPr>
            <a:r>
              <a:rPr lang="zh-CN" altLang="en-US" sz="7200" b="1" kern="0" dirty="0" smtClean="0">
                <a:gradFill flip="none" rotWithShape="1">
                  <a:gsLst>
                    <a:gs pos="39000">
                      <a:srgbClr val="40F15B"/>
                    </a:gs>
                    <a:gs pos="100000">
                      <a:srgbClr val="40F15B"/>
                    </a:gs>
                    <a:gs pos="0">
                      <a:prstClr val="black">
                        <a:lumMod val="75000"/>
                        <a:lumOff val="25000"/>
                      </a:prstClr>
                    </a:gs>
                  </a:gsLst>
                  <a:lin ang="5400000" scaled="0"/>
                  <a:tileRect/>
                </a:gradFill>
                <a:latin typeface="+mn-lt"/>
                <a:ea typeface="+mn-ea"/>
              </a:rPr>
              <a:t>谢谢观看</a:t>
            </a:r>
            <a:endParaRPr lang="zh-CN" altLang="en-US" sz="7200" b="1" kern="0" dirty="0">
              <a:gradFill flip="none" rotWithShape="1">
                <a:gsLst>
                  <a:gs pos="39000">
                    <a:srgbClr val="40F15B"/>
                  </a:gs>
                  <a:gs pos="100000">
                    <a:srgbClr val="40F15B"/>
                  </a:gs>
                  <a:gs pos="0">
                    <a:prstClr val="black">
                      <a:lumMod val="75000"/>
                      <a:lumOff val="25000"/>
                    </a:prstClr>
                  </a:gs>
                </a:gsLst>
                <a:lin ang="5400000" scaled="0"/>
                <a:tileRect/>
              </a:gradFill>
              <a:latin typeface="+mn-lt"/>
              <a:ea typeface="+mn-ea"/>
            </a:endParaRPr>
          </a:p>
        </p:txBody>
      </p:sp>
      <p:sp>
        <p:nvSpPr>
          <p:cNvPr id="14" name="矩形 13"/>
          <p:cNvSpPr/>
          <p:nvPr/>
        </p:nvSpPr>
        <p:spPr>
          <a:xfrm>
            <a:off x="2422856" y="714371"/>
            <a:ext cx="4193540" cy="2388870"/>
          </a:xfrm>
          <a:prstGeom prst="rect">
            <a:avLst/>
          </a:prstGeom>
          <a:noFill/>
        </p:spPr>
        <p:txBody>
          <a:bodyPr wrap="none">
            <a:spAutoFit/>
          </a:bodyPr>
          <a:lstStyle/>
          <a:p>
            <a:pPr fontAlgn="auto">
              <a:spcBef>
                <a:spcPts val="0"/>
              </a:spcBef>
              <a:spcAft>
                <a:spcPts val="0"/>
              </a:spcAft>
              <a:defRPr/>
            </a:pPr>
            <a:r>
              <a:rPr lang="en-US" altLang="zh-CN" sz="14925" b="1" kern="0" dirty="0" smtClean="0">
                <a:solidFill>
                  <a:prstClr val="white"/>
                </a:solidFill>
                <a:ea typeface="迷你简卡通" panose="03000509000000000000" pitchFamily="65" charset="-122"/>
                <a:cs typeface="Arial" panose="020B0604020202020204" pitchFamily="34" charset="0"/>
              </a:rPr>
              <a:t>2</a:t>
            </a:r>
            <a:r>
              <a:rPr lang="en-US" altLang="zh-CN" sz="14925" b="1" kern="0" dirty="0" smtClean="0">
                <a:gradFill flip="none" rotWithShape="1">
                  <a:gsLst>
                    <a:gs pos="59000">
                      <a:srgbClr val="40F15B"/>
                    </a:gs>
                    <a:gs pos="0">
                      <a:srgbClr val="40F15B"/>
                    </a:gs>
                    <a:gs pos="100000">
                      <a:prstClr val="black">
                        <a:lumMod val="75000"/>
                        <a:lumOff val="25000"/>
                      </a:prstClr>
                    </a:gs>
                  </a:gsLst>
                  <a:lin ang="5400000" scaled="0"/>
                  <a:tileRect/>
                </a:gradFill>
                <a:ea typeface="迷你简卡通" panose="03000509000000000000" pitchFamily="65" charset="-122"/>
                <a:cs typeface="Arial" panose="020B0604020202020204" pitchFamily="34" charset="0"/>
              </a:rPr>
              <a:t>0</a:t>
            </a:r>
            <a:r>
              <a:rPr lang="en-US" altLang="zh-CN" sz="14925" b="1" kern="0" dirty="0" smtClean="0">
                <a:solidFill>
                  <a:prstClr val="white"/>
                </a:solidFill>
                <a:ea typeface="迷你简卡通" panose="03000509000000000000" pitchFamily="65" charset="-122"/>
                <a:cs typeface="Arial" panose="020B0604020202020204" pitchFamily="34" charset="0"/>
              </a:rPr>
              <a:t>XX</a:t>
            </a:r>
            <a:endParaRPr lang="zh-CN" altLang="en-US" sz="8625" b="1" kern="0" dirty="0">
              <a:gradFill flip="none" rotWithShape="1">
                <a:gsLst>
                  <a:gs pos="59000">
                    <a:srgbClr val="40F15B"/>
                  </a:gs>
                  <a:gs pos="0">
                    <a:srgbClr val="40F15B"/>
                  </a:gs>
                  <a:gs pos="100000">
                    <a:prstClr val="black">
                      <a:lumMod val="75000"/>
                      <a:lumOff val="25000"/>
                    </a:prstClr>
                  </a:gs>
                </a:gsLst>
                <a:lin ang="5400000" scaled="0"/>
                <a:tileRect/>
              </a:gradFill>
              <a:latin typeface="+mn-lt"/>
              <a:ea typeface="+mn-ea"/>
            </a:endParaRPr>
          </a:p>
        </p:txBody>
      </p:sp>
      <p:sp>
        <p:nvSpPr>
          <p:cNvPr id="15" name="矩形 14"/>
          <p:cNvSpPr/>
          <p:nvPr/>
        </p:nvSpPr>
        <p:spPr>
          <a:xfrm>
            <a:off x="2997881" y="4118651"/>
            <a:ext cx="2087880" cy="506730"/>
          </a:xfrm>
          <a:prstGeom prst="rect">
            <a:avLst/>
          </a:prstGeom>
          <a:noFill/>
        </p:spPr>
        <p:txBody>
          <a:bodyPr wrap="none">
            <a:spAutoFit/>
          </a:bodyPr>
          <a:lstStyle/>
          <a:p>
            <a:pPr fontAlgn="auto">
              <a:spcBef>
                <a:spcPts val="0"/>
              </a:spcBef>
              <a:spcAft>
                <a:spcPts val="0"/>
              </a:spcAft>
              <a:defRPr/>
            </a:pPr>
            <a:r>
              <a:rPr lang="zh-CN" altLang="en-US" sz="2700" kern="0" dirty="0">
                <a:gradFill flip="none" rotWithShape="1">
                  <a:gsLst>
                    <a:gs pos="59000">
                      <a:srgbClr val="40F15B"/>
                    </a:gs>
                    <a:gs pos="0">
                      <a:srgbClr val="40F15B"/>
                    </a:gs>
                    <a:gs pos="100000">
                      <a:prstClr val="black">
                        <a:lumMod val="75000"/>
                        <a:lumOff val="25000"/>
                      </a:prstClr>
                    </a:gs>
                  </a:gsLst>
                  <a:lin ang="5400000" scaled="0"/>
                  <a:tileRect/>
                </a:gradFill>
                <a:ea typeface="迷你简卡通" panose="03000509000000000000" pitchFamily="65" charset="-122"/>
                <a:cs typeface="Arial" panose="020B0604020202020204" pitchFamily="34" charset="0"/>
              </a:rPr>
              <a:t>汇报人</a:t>
            </a:r>
            <a:r>
              <a:rPr lang="zh-CN" altLang="en-US" sz="2700" kern="0" dirty="0" smtClean="0">
                <a:gradFill flip="none" rotWithShape="1">
                  <a:gsLst>
                    <a:gs pos="59000">
                      <a:srgbClr val="40F15B"/>
                    </a:gs>
                    <a:gs pos="0">
                      <a:srgbClr val="40F15B"/>
                    </a:gs>
                    <a:gs pos="100000">
                      <a:prstClr val="black">
                        <a:lumMod val="75000"/>
                        <a:lumOff val="25000"/>
                      </a:prstClr>
                    </a:gs>
                  </a:gsLst>
                  <a:lin ang="5400000" scaled="0"/>
                  <a:tileRect/>
                </a:gradFill>
                <a:ea typeface="迷你简卡通" panose="03000509000000000000" pitchFamily="65" charset="-122"/>
                <a:cs typeface="Arial" panose="020B0604020202020204" pitchFamily="34" charset="0"/>
              </a:rPr>
              <a:t>：</a:t>
            </a:r>
            <a:r>
              <a:rPr lang="en-US" altLang="zh-CN" sz="2700" kern="0" dirty="0" smtClean="0">
                <a:gradFill flip="none" rotWithShape="1">
                  <a:gsLst>
                    <a:gs pos="59000">
                      <a:srgbClr val="40F15B"/>
                    </a:gs>
                    <a:gs pos="0">
                      <a:srgbClr val="40F15B"/>
                    </a:gs>
                    <a:gs pos="100000">
                      <a:prstClr val="black">
                        <a:lumMod val="75000"/>
                        <a:lumOff val="25000"/>
                      </a:prstClr>
                    </a:gs>
                  </a:gsLst>
                  <a:lin ang="5400000" scaled="0"/>
                  <a:tileRect/>
                </a:gradFill>
                <a:ea typeface="迷你简卡通" panose="03000509000000000000" pitchFamily="65" charset="-122"/>
                <a:cs typeface="Arial" panose="020B0604020202020204" pitchFamily="34" charset="0"/>
              </a:rPr>
              <a:t>XXX</a:t>
            </a:r>
            <a:endParaRPr lang="en-US" altLang="zh-CN" sz="2700" kern="0" dirty="0" smtClean="0">
              <a:gradFill flip="none" rotWithShape="1">
                <a:gsLst>
                  <a:gs pos="59000">
                    <a:srgbClr val="40F15B"/>
                  </a:gs>
                  <a:gs pos="0">
                    <a:srgbClr val="40F15B"/>
                  </a:gs>
                  <a:gs pos="100000">
                    <a:prstClr val="black">
                      <a:lumMod val="75000"/>
                      <a:lumOff val="25000"/>
                    </a:prstClr>
                  </a:gs>
                </a:gsLst>
                <a:lin ang="5400000" scaled="0"/>
                <a:tileRect/>
              </a:gradFill>
              <a:latin typeface="+mn-lt"/>
              <a:ea typeface="迷你简卡通" panose="03000509000000000000" pitchFamily="65"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set>
                                      <p:cBhvr>
                                        <p:cTn id="14" dur="455" fill="hold">
                                          <p:stCondLst>
                                            <p:cond delay="0"/>
                                          </p:stCondLst>
                                        </p:cTn>
                                        <p:tgtEl>
                                          <p:spTgt spid="13"/>
                                        </p:tgtEl>
                                        <p:attrNameLst>
                                          <p:attrName>style.rotation</p:attrName>
                                        </p:attrNameLst>
                                      </p:cBhvr>
                                      <p:to>
                                        <p:strVal val="-45.0"/>
                                      </p:to>
                                    </p:set>
                                    <p:anim calcmode="lin" valueType="num">
                                      <p:cBhvr>
                                        <p:cTn id="15"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Effect transition="in" filter="fade">
                                      <p:cBhvr>
                                        <p:cTn id="66" dur="500"/>
                                        <p:tgtEl>
                                          <p:spTgt spid="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25254" y="2051072"/>
            <a:ext cx="9365507"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634740" y="1401445"/>
            <a:ext cx="1809115" cy="1299245"/>
            <a:chOff x="7414667" y="3750264"/>
            <a:chExt cx="871129" cy="871129"/>
          </a:xfrm>
        </p:grpSpPr>
        <p:sp>
          <p:nvSpPr>
            <p:cNvPr id="6" name="椭圆 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solidFill>
                  <a:srgbClr val="40F15B"/>
                </a:solidFill>
              </a:endParaRPr>
            </a:p>
          </p:txBody>
        </p:sp>
        <p:sp>
          <p:nvSpPr>
            <p:cNvPr id="7" name="文本框 6"/>
            <p:cNvSpPr txBox="1"/>
            <p:nvPr/>
          </p:nvSpPr>
          <p:spPr>
            <a:xfrm>
              <a:off x="7469329" y="3817526"/>
              <a:ext cx="792991" cy="803836"/>
            </a:xfrm>
            <a:prstGeom prst="rect">
              <a:avLst/>
            </a:prstGeom>
            <a:noFill/>
          </p:spPr>
          <p:txBody>
            <a:bodyPr wrap="square" rtlCol="0">
              <a:spAutoFit/>
            </a:bodyPr>
            <a:lstStyle/>
            <a:p>
              <a:pPr algn="ctr"/>
              <a:r>
                <a:rPr lang="en-US" altLang="zh-CN" sz="7200" dirty="0">
                  <a:solidFill>
                    <a:srgbClr val="40F15B"/>
                  </a:solidFill>
                  <a:effectLst>
                    <a:innerShdw blurRad="63500" dist="38100" dir="13500000">
                      <a:prstClr val="black">
                        <a:alpha val="50000"/>
                      </a:prstClr>
                    </a:innerShdw>
                  </a:effectLst>
                  <a:latin typeface="Akzidenz-Grotesk BQ Condensed" pitchFamily="2" charset="0"/>
                  <a:ea typeface="方正大黑简体" pitchFamily="65" charset="-122"/>
                </a:rPr>
                <a:t>01</a:t>
              </a:r>
              <a:endParaRPr lang="zh-CN" altLang="en-US" sz="7200" dirty="0">
                <a:solidFill>
                  <a:srgbClr val="40F15B"/>
                </a:solidFill>
                <a:effectLst>
                  <a:innerShdw blurRad="63500" dist="38100" dir="13500000">
                    <a:prstClr val="black">
                      <a:alpha val="50000"/>
                    </a:prstClr>
                  </a:innerShdw>
                </a:effectLst>
                <a:latin typeface="Akzidenz-Grotesk BQ Condensed" pitchFamily="2" charset="0"/>
                <a:ea typeface="方正大黑简体" pitchFamily="65" charset="-122"/>
              </a:endParaRPr>
            </a:p>
          </p:txBody>
        </p:sp>
      </p:grpSp>
      <p:sp>
        <p:nvSpPr>
          <p:cNvPr id="8" name="文本框 7"/>
          <p:cNvSpPr txBox="1"/>
          <p:nvPr/>
        </p:nvSpPr>
        <p:spPr>
          <a:xfrm>
            <a:off x="3109808" y="2731433"/>
            <a:ext cx="2924385" cy="600164"/>
          </a:xfrm>
          <a:prstGeom prst="rect">
            <a:avLst/>
          </a:prstGeom>
          <a:noFill/>
        </p:spPr>
        <p:txBody>
          <a:bodyPr wrap="square" rtlCol="0">
            <a:spAutoFit/>
          </a:bodyPr>
          <a:lstStyle/>
          <a:p>
            <a:pPr algn="ctr"/>
            <a:r>
              <a:rPr lang="zh-CN" altLang="en-US" sz="3300" dirty="0">
                <a:solidFill>
                  <a:schemeClr val="bg1"/>
                </a:solidFill>
                <a:latin typeface="方正正中黑简体" pitchFamily="2" charset="-122"/>
                <a:ea typeface="方正正中黑简体" pitchFamily="2" charset="-122"/>
              </a:rPr>
              <a:t>此处输入标题</a:t>
            </a:r>
            <a:endParaRPr lang="zh-CN" altLang="en-US" sz="3300" dirty="0">
              <a:solidFill>
                <a:schemeClr val="bg1"/>
              </a:solidFill>
              <a:latin typeface="方正正中黑简体" pitchFamily="2" charset="-122"/>
              <a:ea typeface="方正正中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95987" y="1071240"/>
            <a:ext cx="1609079" cy="1608497"/>
            <a:chOff x="1367367" y="1923540"/>
            <a:chExt cx="2091076" cy="2091076"/>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73700" t="47157" r="11582" b="34475"/>
            <a:stretch>
              <a:fillRect/>
            </a:stretch>
          </p:blipFill>
          <p:spPr>
            <a:xfrm>
              <a:off x="1452218" y="2113785"/>
              <a:ext cx="1921373" cy="1710589"/>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14" name="组合 13"/>
            <p:cNvGrpSpPr/>
            <p:nvPr/>
          </p:nvGrpSpPr>
          <p:grpSpPr>
            <a:xfrm>
              <a:off x="1367367" y="1923540"/>
              <a:ext cx="2091076" cy="2091076"/>
              <a:chOff x="4742449" y="2216782"/>
              <a:chExt cx="3801476" cy="3801476"/>
            </a:xfrm>
          </p:grpSpPr>
          <p:sp>
            <p:nvSpPr>
              <p:cNvPr id="15" name="任意多边形 14"/>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圆角矩形 16"/>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18" name="组合 17"/>
          <p:cNvGrpSpPr/>
          <p:nvPr/>
        </p:nvGrpSpPr>
        <p:grpSpPr>
          <a:xfrm>
            <a:off x="2742810" y="1071240"/>
            <a:ext cx="1609079" cy="1608497"/>
            <a:chOff x="3751324" y="1923540"/>
            <a:chExt cx="2091076" cy="2091076"/>
          </a:xfrm>
        </p:grpSpPr>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9140" t="82547" r="76874"/>
            <a:stretch>
              <a:fillRect/>
            </a:stretch>
          </p:blipFill>
          <p:spPr>
            <a:xfrm>
              <a:off x="3907120" y="2113785"/>
              <a:ext cx="1921373" cy="1710587"/>
            </a:xfrm>
            <a:custGeom>
              <a:avLst/>
              <a:gdLst>
                <a:gd name="connsiteX0" fmla="*/ 0 w 2579915"/>
                <a:gd name="connsiteY0" fmla="*/ 0 h 2296884"/>
                <a:gd name="connsiteX1" fmla="*/ 2579915 w 2579915"/>
                <a:gd name="connsiteY1" fmla="*/ 0 h 2296884"/>
                <a:gd name="connsiteX2" fmla="*/ 2579915 w 2579915"/>
                <a:gd name="connsiteY2" fmla="*/ 2296884 h 2296884"/>
                <a:gd name="connsiteX3" fmla="*/ 0 w 2579915"/>
                <a:gd name="connsiteY3" fmla="*/ 2296884 h 2296884"/>
              </a:gdLst>
              <a:ahLst/>
              <a:cxnLst>
                <a:cxn ang="0">
                  <a:pos x="connsiteX0" y="connsiteY0"/>
                </a:cxn>
                <a:cxn ang="0">
                  <a:pos x="connsiteX1" y="connsiteY1"/>
                </a:cxn>
                <a:cxn ang="0">
                  <a:pos x="connsiteX2" y="connsiteY2"/>
                </a:cxn>
                <a:cxn ang="0">
                  <a:pos x="connsiteX3" y="connsiteY3"/>
                </a:cxn>
              </a:cxnLst>
              <a:rect l="l" t="t" r="r" b="b"/>
              <a:pathLst>
                <a:path w="2579915" h="2296884">
                  <a:moveTo>
                    <a:pt x="0" y="0"/>
                  </a:moveTo>
                  <a:lnTo>
                    <a:pt x="2579915" y="0"/>
                  </a:lnTo>
                  <a:lnTo>
                    <a:pt x="2579915" y="2296884"/>
                  </a:lnTo>
                  <a:lnTo>
                    <a:pt x="0" y="2296884"/>
                  </a:lnTo>
                  <a:close/>
                </a:path>
              </a:pathLst>
            </a:custGeom>
          </p:spPr>
        </p:pic>
        <p:grpSp>
          <p:nvGrpSpPr>
            <p:cNvPr id="20" name="组合 19"/>
            <p:cNvGrpSpPr/>
            <p:nvPr/>
          </p:nvGrpSpPr>
          <p:grpSpPr>
            <a:xfrm>
              <a:off x="3751324" y="1923540"/>
              <a:ext cx="2091076" cy="2091076"/>
              <a:chOff x="4742449" y="2216782"/>
              <a:chExt cx="3801476" cy="3801476"/>
            </a:xfrm>
          </p:grpSpPr>
          <p:sp>
            <p:nvSpPr>
              <p:cNvPr id="21" name="任意多边形 20"/>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圆角矩形 21"/>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圆角矩形 22"/>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24" name="组合 23"/>
          <p:cNvGrpSpPr/>
          <p:nvPr/>
        </p:nvGrpSpPr>
        <p:grpSpPr>
          <a:xfrm>
            <a:off x="4786446" y="1071240"/>
            <a:ext cx="1615449" cy="1608497"/>
            <a:chOff x="6258959" y="1923540"/>
            <a:chExt cx="2099355" cy="2091076"/>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l="5035" t="178" r="75662" b="75733"/>
            <a:stretch>
              <a:fillRect/>
            </a:stretch>
          </p:blipFill>
          <p:spPr>
            <a:xfrm>
              <a:off x="6436941" y="2113786"/>
              <a:ext cx="1921373" cy="1710589"/>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26" name="组合 25"/>
            <p:cNvGrpSpPr/>
            <p:nvPr/>
          </p:nvGrpSpPr>
          <p:grpSpPr>
            <a:xfrm>
              <a:off x="6258959" y="1923540"/>
              <a:ext cx="2091076" cy="2091076"/>
              <a:chOff x="4742449" y="2216782"/>
              <a:chExt cx="3801476" cy="3801476"/>
            </a:xfrm>
          </p:grpSpPr>
          <p:sp>
            <p:nvSpPr>
              <p:cNvPr id="27" name="任意多边形 26"/>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圆角矩形 27"/>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圆角矩形 28"/>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30" name="组合 29"/>
          <p:cNvGrpSpPr/>
          <p:nvPr/>
        </p:nvGrpSpPr>
        <p:grpSpPr>
          <a:xfrm>
            <a:off x="6832781" y="1071240"/>
            <a:ext cx="1616423" cy="1608497"/>
            <a:chOff x="8787513" y="1923540"/>
            <a:chExt cx="2100620" cy="2091076"/>
          </a:xfrm>
        </p:grpSpPr>
        <p:pic>
          <p:nvPicPr>
            <p:cNvPr id="31" name="图片 30"/>
            <p:cNvPicPr>
              <a:picLocks noChangeAspect="1"/>
            </p:cNvPicPr>
            <p:nvPr/>
          </p:nvPicPr>
          <p:blipFill rotWithShape="1">
            <a:blip r:embed="rId4" cstate="print">
              <a:extLst>
                <a:ext uri="{28A0092B-C50C-407E-A947-70E740481C1C}">
                  <a14:useLocalDpi xmlns:a14="http://schemas.microsoft.com/office/drawing/2010/main" val="0"/>
                </a:ext>
              </a:extLst>
            </a:blip>
            <a:srcRect l="70295" b="75455"/>
            <a:stretch>
              <a:fillRect/>
            </a:stretch>
          </p:blipFill>
          <p:spPr>
            <a:xfrm>
              <a:off x="8966762" y="2113784"/>
              <a:ext cx="1921371" cy="1710589"/>
            </a:xfrm>
            <a:custGeom>
              <a:avLst/>
              <a:gdLst>
                <a:gd name="connsiteX0" fmla="*/ 0 w 2579914"/>
                <a:gd name="connsiteY0" fmla="*/ 0 h 2296885"/>
                <a:gd name="connsiteX1" fmla="*/ 2579914 w 2579914"/>
                <a:gd name="connsiteY1" fmla="*/ 0 h 2296885"/>
                <a:gd name="connsiteX2" fmla="*/ 2579914 w 2579914"/>
                <a:gd name="connsiteY2" fmla="*/ 2296885 h 2296885"/>
                <a:gd name="connsiteX3" fmla="*/ 0 w 2579914"/>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4" h="2296885">
                  <a:moveTo>
                    <a:pt x="0" y="0"/>
                  </a:moveTo>
                  <a:lnTo>
                    <a:pt x="2579914" y="0"/>
                  </a:lnTo>
                  <a:lnTo>
                    <a:pt x="2579914" y="2296885"/>
                  </a:lnTo>
                  <a:lnTo>
                    <a:pt x="0" y="2296885"/>
                  </a:lnTo>
                  <a:close/>
                </a:path>
              </a:pathLst>
            </a:custGeom>
          </p:spPr>
        </p:pic>
        <p:grpSp>
          <p:nvGrpSpPr>
            <p:cNvPr id="32" name="组合 31"/>
            <p:cNvGrpSpPr/>
            <p:nvPr/>
          </p:nvGrpSpPr>
          <p:grpSpPr>
            <a:xfrm>
              <a:off x="8787513" y="1923540"/>
              <a:ext cx="2091076" cy="2091076"/>
              <a:chOff x="4742449" y="2216782"/>
              <a:chExt cx="3801476" cy="3801476"/>
            </a:xfrm>
          </p:grpSpPr>
          <p:sp>
            <p:nvSpPr>
              <p:cNvPr id="33" name="任意多边形 32"/>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圆角矩形 33"/>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圆角矩形 34"/>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
        <p:nvSpPr>
          <p:cNvPr id="36" name="文本框 23"/>
          <p:cNvSpPr txBox="1"/>
          <p:nvPr/>
        </p:nvSpPr>
        <p:spPr>
          <a:xfrm>
            <a:off x="718069" y="3680784"/>
            <a:ext cx="1341692" cy="812530"/>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705647" y="3036432"/>
            <a:ext cx="1447988" cy="478780"/>
            <a:chOff x="940739" y="4267247"/>
            <a:chExt cx="1930400" cy="638521"/>
          </a:xfrm>
        </p:grpSpPr>
        <p:sp>
          <p:nvSpPr>
            <p:cNvPr id="38" name="任意多边形 37"/>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sp>
          <p:nvSpPr>
            <p:cNvPr id="39" name="任意多边形 38"/>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sp>
          <p:nvSpPr>
            <p:cNvPr id="40" name="文本框 146"/>
            <p:cNvSpPr txBox="1"/>
            <p:nvPr/>
          </p:nvSpPr>
          <p:spPr>
            <a:xfrm>
              <a:off x="1009001" y="4323745"/>
              <a:ext cx="1793875" cy="331022"/>
            </a:xfrm>
            <a:prstGeom prst="rect">
              <a:avLst/>
            </a:prstGeom>
            <a:noFill/>
          </p:spPr>
          <p:txBody>
            <a:bodyPr wrap="square" rtlCol="0">
              <a:spAutoFit/>
            </a:bodyPr>
            <a:lstStyle/>
            <a:p>
              <a:pPr algn="ctr"/>
              <a:r>
                <a:rPr lang="zh-CN" altLang="en-US" sz="1015" b="1" dirty="0">
                  <a:solidFill>
                    <a:srgbClr val="40F15B"/>
                  </a:solidFill>
                  <a:latin typeface="+mn-ea"/>
                </a:rPr>
                <a:t>输入待用名</a:t>
              </a:r>
              <a:endParaRPr lang="zh-CN" altLang="en-US" sz="1015" b="1" dirty="0">
                <a:solidFill>
                  <a:srgbClr val="40F15B"/>
                </a:solidFill>
                <a:latin typeface="+mn-ea"/>
              </a:endParaRPr>
            </a:p>
          </p:txBody>
        </p:sp>
      </p:grpSp>
      <p:grpSp>
        <p:nvGrpSpPr>
          <p:cNvPr id="41" name="组合 40"/>
          <p:cNvGrpSpPr/>
          <p:nvPr/>
        </p:nvGrpSpPr>
        <p:grpSpPr>
          <a:xfrm>
            <a:off x="2802550" y="3036432"/>
            <a:ext cx="1447988" cy="478780"/>
            <a:chOff x="940739" y="4267247"/>
            <a:chExt cx="1930400" cy="638521"/>
          </a:xfrm>
        </p:grpSpPr>
        <p:sp>
          <p:nvSpPr>
            <p:cNvPr id="42" name="任意多边形 41"/>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sp>
          <p:nvSpPr>
            <p:cNvPr id="43" name="任意多边形 42"/>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sp>
          <p:nvSpPr>
            <p:cNvPr id="44" name="文本框 146"/>
            <p:cNvSpPr txBox="1"/>
            <p:nvPr/>
          </p:nvSpPr>
          <p:spPr>
            <a:xfrm>
              <a:off x="1009001" y="4323745"/>
              <a:ext cx="1793875" cy="331022"/>
            </a:xfrm>
            <a:prstGeom prst="rect">
              <a:avLst/>
            </a:prstGeom>
            <a:noFill/>
          </p:spPr>
          <p:txBody>
            <a:bodyPr wrap="square" rtlCol="0">
              <a:spAutoFit/>
            </a:bodyPr>
            <a:lstStyle/>
            <a:p>
              <a:pPr algn="ctr"/>
              <a:r>
                <a:rPr lang="zh-CN" altLang="en-US" sz="1015" b="1" dirty="0">
                  <a:solidFill>
                    <a:srgbClr val="40F15B"/>
                  </a:solidFill>
                  <a:latin typeface="+mn-ea"/>
                </a:rPr>
                <a:t>输入待用名</a:t>
              </a:r>
              <a:endParaRPr lang="zh-CN" altLang="en-US" sz="1015" b="1" dirty="0">
                <a:solidFill>
                  <a:srgbClr val="40F15B"/>
                </a:solidFill>
                <a:latin typeface="+mn-ea"/>
              </a:endParaRPr>
            </a:p>
          </p:txBody>
        </p:sp>
      </p:grpSp>
      <p:grpSp>
        <p:nvGrpSpPr>
          <p:cNvPr id="45" name="组合 44"/>
          <p:cNvGrpSpPr/>
          <p:nvPr/>
        </p:nvGrpSpPr>
        <p:grpSpPr>
          <a:xfrm>
            <a:off x="4899453" y="3036432"/>
            <a:ext cx="1447988" cy="478780"/>
            <a:chOff x="940739" y="4267247"/>
            <a:chExt cx="1930400" cy="638521"/>
          </a:xfrm>
        </p:grpSpPr>
        <p:sp>
          <p:nvSpPr>
            <p:cNvPr id="46" name="任意多边形 45"/>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sp>
          <p:nvSpPr>
            <p:cNvPr id="47" name="任意多边形 46"/>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sp>
          <p:nvSpPr>
            <p:cNvPr id="48" name="文本框 146"/>
            <p:cNvSpPr txBox="1"/>
            <p:nvPr/>
          </p:nvSpPr>
          <p:spPr>
            <a:xfrm>
              <a:off x="1009001" y="4323745"/>
              <a:ext cx="1793875" cy="331022"/>
            </a:xfrm>
            <a:prstGeom prst="rect">
              <a:avLst/>
            </a:prstGeom>
            <a:noFill/>
          </p:spPr>
          <p:txBody>
            <a:bodyPr wrap="square" rtlCol="0">
              <a:spAutoFit/>
            </a:bodyPr>
            <a:lstStyle/>
            <a:p>
              <a:pPr algn="ctr"/>
              <a:r>
                <a:rPr lang="zh-CN" altLang="en-US" sz="1015" b="1" dirty="0">
                  <a:solidFill>
                    <a:srgbClr val="40F15B"/>
                  </a:solidFill>
                  <a:latin typeface="+mn-ea"/>
                </a:rPr>
                <a:t>输入待用名</a:t>
              </a:r>
              <a:endParaRPr lang="zh-CN" altLang="en-US" sz="1015" b="1" dirty="0">
                <a:solidFill>
                  <a:srgbClr val="40F15B"/>
                </a:solidFill>
                <a:latin typeface="+mn-ea"/>
              </a:endParaRPr>
            </a:p>
          </p:txBody>
        </p:sp>
      </p:grpSp>
      <p:grpSp>
        <p:nvGrpSpPr>
          <p:cNvPr id="49" name="组合 48"/>
          <p:cNvGrpSpPr/>
          <p:nvPr/>
        </p:nvGrpSpPr>
        <p:grpSpPr>
          <a:xfrm>
            <a:off x="6996357" y="3036432"/>
            <a:ext cx="1447988" cy="478780"/>
            <a:chOff x="940739" y="4267247"/>
            <a:chExt cx="1930400" cy="638521"/>
          </a:xfrm>
        </p:grpSpPr>
        <p:sp>
          <p:nvSpPr>
            <p:cNvPr id="50" name="任意多边形 49"/>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sp>
          <p:nvSpPr>
            <p:cNvPr id="51" name="任意多边形 50"/>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sp>
          <p:nvSpPr>
            <p:cNvPr id="52" name="文本框 146"/>
            <p:cNvSpPr txBox="1"/>
            <p:nvPr/>
          </p:nvSpPr>
          <p:spPr>
            <a:xfrm>
              <a:off x="1009001" y="4323745"/>
              <a:ext cx="1793875" cy="331022"/>
            </a:xfrm>
            <a:prstGeom prst="rect">
              <a:avLst/>
            </a:prstGeom>
            <a:noFill/>
          </p:spPr>
          <p:txBody>
            <a:bodyPr wrap="square" rtlCol="0">
              <a:spAutoFit/>
            </a:bodyPr>
            <a:lstStyle/>
            <a:p>
              <a:pPr algn="ctr"/>
              <a:r>
                <a:rPr lang="zh-CN" altLang="en-US" sz="1015" b="1" dirty="0">
                  <a:solidFill>
                    <a:srgbClr val="40F15B"/>
                  </a:solidFill>
                  <a:latin typeface="+mn-ea"/>
                </a:rPr>
                <a:t>输入待用名</a:t>
              </a:r>
              <a:endParaRPr lang="zh-CN" altLang="en-US" sz="1015" b="1" dirty="0">
                <a:solidFill>
                  <a:srgbClr val="40F15B"/>
                </a:solidFill>
                <a:latin typeface="+mn-ea"/>
              </a:endParaRPr>
            </a:p>
          </p:txBody>
        </p:sp>
      </p:grpSp>
      <p:sp>
        <p:nvSpPr>
          <p:cNvPr id="53" name="文本框 23"/>
          <p:cNvSpPr txBox="1"/>
          <p:nvPr/>
        </p:nvSpPr>
        <p:spPr>
          <a:xfrm>
            <a:off x="2853753" y="3680784"/>
            <a:ext cx="1341692" cy="812530"/>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54" name="文本框 23"/>
          <p:cNvSpPr txBox="1"/>
          <p:nvPr/>
        </p:nvSpPr>
        <p:spPr>
          <a:xfrm>
            <a:off x="4954546" y="3680784"/>
            <a:ext cx="1341692" cy="812530"/>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55" name="文本框 23"/>
          <p:cNvSpPr txBox="1"/>
          <p:nvPr/>
        </p:nvSpPr>
        <p:spPr>
          <a:xfrm>
            <a:off x="7069993" y="3680784"/>
            <a:ext cx="1341692" cy="812530"/>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 fill="hold"/>
                                            <p:tgtEl>
                                              <p:spTgt spid="12"/>
                                            </p:tgtEl>
                                            <p:attrNameLst>
                                              <p:attrName>ppt_w</p:attrName>
                                            </p:attrNameLst>
                                          </p:cBhvr>
                                          <p:tavLst>
                                            <p:tav tm="0">
                                              <p:val>
                                                <p:fltVal val="0"/>
                                              </p:val>
                                            </p:tav>
                                            <p:tav tm="100000">
                                              <p:val>
                                                <p:strVal val="#ppt_w"/>
                                              </p:val>
                                            </p:tav>
                                          </p:tavLst>
                                        </p:anim>
                                        <p:anim calcmode="lin" valueType="num">
                                          <p:cBhvr>
                                            <p:cTn id="24" dur="100" fill="hold"/>
                                            <p:tgtEl>
                                              <p:spTgt spid="12"/>
                                            </p:tgtEl>
                                            <p:attrNameLst>
                                              <p:attrName>ppt_h</p:attrName>
                                            </p:attrNameLst>
                                          </p:cBhvr>
                                          <p:tavLst>
                                            <p:tav tm="0">
                                              <p:val>
                                                <p:fltVal val="0"/>
                                              </p:val>
                                            </p:tav>
                                            <p:tav tm="100000">
                                              <p:val>
                                                <p:strVal val="#ppt_h"/>
                                              </p:val>
                                            </p:tav>
                                          </p:tavLst>
                                        </p:anim>
                                        <p:animEffect transition="in" filter="fade">
                                          <p:cBhvr>
                                            <p:cTn id="25" dur="100"/>
                                            <p:tgtEl>
                                              <p:spTgt spid="12"/>
                                            </p:tgtEl>
                                          </p:cBhvr>
                                        </p:animEffect>
                                      </p:childTnLst>
                                    </p:cTn>
                                  </p:par>
                                  <p:par>
                                    <p:cTn id="26" presetID="6" presetClass="emph" presetSubtype="0" fill="hold" nodeType="withEffect">
                                      <p:stCondLst>
                                        <p:cond delay="100"/>
                                      </p:stCondLst>
                                      <p:childTnLst>
                                        <p:animScale>
                                          <p:cBhvr>
                                            <p:cTn id="27" dur="100" fill="hold"/>
                                            <p:tgtEl>
                                              <p:spTgt spid="12"/>
                                            </p:tgtEl>
                                          </p:cBhvr>
                                          <p:by x="110000" y="110000"/>
                                        </p:animScale>
                                      </p:childTnLst>
                                    </p:cTn>
                                  </p:par>
                                  <p:par>
                                    <p:cTn id="28" presetID="6" presetClass="emph" presetSubtype="0" fill="hold" nodeType="withEffect">
                                      <p:stCondLst>
                                        <p:cond delay="200"/>
                                      </p:stCondLst>
                                      <p:childTnLst>
                                        <p:animScale>
                                          <p:cBhvr>
                                            <p:cTn id="29" dur="200" fill="hold"/>
                                            <p:tgtEl>
                                              <p:spTgt spid="12"/>
                                            </p:tgtEl>
                                          </p:cBhvr>
                                          <p:by x="90000" y="90000"/>
                                        </p:animScale>
                                      </p:childTnLst>
                                    </p:cTn>
                                  </p:par>
                                  <p:par>
                                    <p:cTn id="30" presetID="6" presetClass="emph" presetSubtype="0" fill="hold" nodeType="withEffect">
                                      <p:stCondLst>
                                        <p:cond delay="400"/>
                                      </p:stCondLst>
                                      <p:childTnLst>
                                        <p:animScale>
                                          <p:cBhvr>
                                            <p:cTn id="31" dur="100" fill="hold"/>
                                            <p:tgtEl>
                                              <p:spTgt spid="12"/>
                                            </p:tgtEl>
                                          </p:cBhvr>
                                          <p:by x="105000" y="105000"/>
                                        </p:animScale>
                                      </p:childTnLst>
                                    </p:cTn>
                                  </p:par>
                                  <p:par>
                                    <p:cTn id="32" presetID="6" presetClass="emph" presetSubtype="0" fill="hold" nodeType="withEffect">
                                      <p:stCondLst>
                                        <p:cond delay="500"/>
                                      </p:stCondLst>
                                      <p:childTnLst>
                                        <p:animScale>
                                          <p:cBhvr>
                                            <p:cTn id="33" dur="200" fill="hold"/>
                                            <p:tgtEl>
                                              <p:spTgt spid="12"/>
                                            </p:tgtEl>
                                          </p:cBhvr>
                                          <p:by x="95000" y="95000"/>
                                        </p:animScale>
                                      </p:childTnLst>
                                    </p:cTn>
                                  </p:par>
                                </p:childTnLst>
                              </p:cTn>
                            </p:par>
                            <p:par>
                              <p:cTn id="34" fill="hold">
                                <p:stCondLst>
                                  <p:cond delay="2800"/>
                                </p:stCondLst>
                                <p:childTnLst>
                                  <p:par>
                                    <p:cTn id="35" presetID="53" presetClass="entr" presetSubtype="16"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 fill="hold"/>
                                            <p:tgtEl>
                                              <p:spTgt spid="18"/>
                                            </p:tgtEl>
                                            <p:attrNameLst>
                                              <p:attrName>ppt_w</p:attrName>
                                            </p:attrNameLst>
                                          </p:cBhvr>
                                          <p:tavLst>
                                            <p:tav tm="0">
                                              <p:val>
                                                <p:fltVal val="0"/>
                                              </p:val>
                                            </p:tav>
                                            <p:tav tm="100000">
                                              <p:val>
                                                <p:strVal val="#ppt_w"/>
                                              </p:val>
                                            </p:tav>
                                          </p:tavLst>
                                        </p:anim>
                                        <p:anim calcmode="lin" valueType="num">
                                          <p:cBhvr>
                                            <p:cTn id="38" dur="100" fill="hold"/>
                                            <p:tgtEl>
                                              <p:spTgt spid="18"/>
                                            </p:tgtEl>
                                            <p:attrNameLst>
                                              <p:attrName>ppt_h</p:attrName>
                                            </p:attrNameLst>
                                          </p:cBhvr>
                                          <p:tavLst>
                                            <p:tav tm="0">
                                              <p:val>
                                                <p:fltVal val="0"/>
                                              </p:val>
                                            </p:tav>
                                            <p:tav tm="100000">
                                              <p:val>
                                                <p:strVal val="#ppt_h"/>
                                              </p:val>
                                            </p:tav>
                                          </p:tavLst>
                                        </p:anim>
                                        <p:animEffect transition="in" filter="fade">
                                          <p:cBhvr>
                                            <p:cTn id="39" dur="100"/>
                                            <p:tgtEl>
                                              <p:spTgt spid="18"/>
                                            </p:tgtEl>
                                          </p:cBhvr>
                                        </p:animEffect>
                                      </p:childTnLst>
                                    </p:cTn>
                                  </p:par>
                                  <p:par>
                                    <p:cTn id="40" presetID="6" presetClass="emph" presetSubtype="0" fill="hold" nodeType="withEffect">
                                      <p:stCondLst>
                                        <p:cond delay="100"/>
                                      </p:stCondLst>
                                      <p:childTnLst>
                                        <p:animScale>
                                          <p:cBhvr>
                                            <p:cTn id="41" dur="100" fill="hold"/>
                                            <p:tgtEl>
                                              <p:spTgt spid="18"/>
                                            </p:tgtEl>
                                          </p:cBhvr>
                                          <p:by x="110000" y="110000"/>
                                        </p:animScale>
                                      </p:childTnLst>
                                    </p:cTn>
                                  </p:par>
                                  <p:par>
                                    <p:cTn id="42" presetID="6" presetClass="emph" presetSubtype="0" fill="hold" nodeType="withEffect">
                                      <p:stCondLst>
                                        <p:cond delay="200"/>
                                      </p:stCondLst>
                                      <p:childTnLst>
                                        <p:animScale>
                                          <p:cBhvr>
                                            <p:cTn id="43" dur="200" fill="hold"/>
                                            <p:tgtEl>
                                              <p:spTgt spid="18"/>
                                            </p:tgtEl>
                                          </p:cBhvr>
                                          <p:by x="90000" y="90000"/>
                                        </p:animScale>
                                      </p:childTnLst>
                                    </p:cTn>
                                  </p:par>
                                  <p:par>
                                    <p:cTn id="44" presetID="6" presetClass="emph" presetSubtype="0" fill="hold" nodeType="withEffect">
                                      <p:stCondLst>
                                        <p:cond delay="400"/>
                                      </p:stCondLst>
                                      <p:childTnLst>
                                        <p:animScale>
                                          <p:cBhvr>
                                            <p:cTn id="45" dur="100" fill="hold"/>
                                            <p:tgtEl>
                                              <p:spTgt spid="18"/>
                                            </p:tgtEl>
                                          </p:cBhvr>
                                          <p:by x="105000" y="105000"/>
                                        </p:animScale>
                                      </p:childTnLst>
                                    </p:cTn>
                                  </p:par>
                                  <p:par>
                                    <p:cTn id="46" presetID="6" presetClass="emph" presetSubtype="0" fill="hold" nodeType="withEffect">
                                      <p:stCondLst>
                                        <p:cond delay="500"/>
                                      </p:stCondLst>
                                      <p:childTnLst>
                                        <p:animScale>
                                          <p:cBhvr>
                                            <p:cTn id="47" dur="200" fill="hold"/>
                                            <p:tgtEl>
                                              <p:spTgt spid="18"/>
                                            </p:tgtEl>
                                          </p:cBhvr>
                                          <p:by x="95000" y="95000"/>
                                        </p:animScale>
                                      </p:childTnLst>
                                    </p:cTn>
                                  </p:par>
                                </p:childTnLst>
                              </p:cTn>
                            </p:par>
                            <p:par>
                              <p:cTn id="48" fill="hold">
                                <p:stCondLst>
                                  <p:cond delay="3300"/>
                                </p:stCondLst>
                                <p:childTnLst>
                                  <p:par>
                                    <p:cTn id="49" presetID="53" presetClass="entr" presetSubtype="16"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100" fill="hold"/>
                                            <p:tgtEl>
                                              <p:spTgt spid="24"/>
                                            </p:tgtEl>
                                            <p:attrNameLst>
                                              <p:attrName>ppt_w</p:attrName>
                                            </p:attrNameLst>
                                          </p:cBhvr>
                                          <p:tavLst>
                                            <p:tav tm="0">
                                              <p:val>
                                                <p:fltVal val="0"/>
                                              </p:val>
                                            </p:tav>
                                            <p:tav tm="100000">
                                              <p:val>
                                                <p:strVal val="#ppt_w"/>
                                              </p:val>
                                            </p:tav>
                                          </p:tavLst>
                                        </p:anim>
                                        <p:anim calcmode="lin" valueType="num">
                                          <p:cBhvr>
                                            <p:cTn id="52" dur="100" fill="hold"/>
                                            <p:tgtEl>
                                              <p:spTgt spid="24"/>
                                            </p:tgtEl>
                                            <p:attrNameLst>
                                              <p:attrName>ppt_h</p:attrName>
                                            </p:attrNameLst>
                                          </p:cBhvr>
                                          <p:tavLst>
                                            <p:tav tm="0">
                                              <p:val>
                                                <p:fltVal val="0"/>
                                              </p:val>
                                            </p:tav>
                                            <p:tav tm="100000">
                                              <p:val>
                                                <p:strVal val="#ppt_h"/>
                                              </p:val>
                                            </p:tav>
                                          </p:tavLst>
                                        </p:anim>
                                        <p:animEffect transition="in" filter="fade">
                                          <p:cBhvr>
                                            <p:cTn id="53" dur="100"/>
                                            <p:tgtEl>
                                              <p:spTgt spid="24"/>
                                            </p:tgtEl>
                                          </p:cBhvr>
                                        </p:animEffect>
                                      </p:childTnLst>
                                    </p:cTn>
                                  </p:par>
                                  <p:par>
                                    <p:cTn id="54" presetID="6" presetClass="emph" presetSubtype="0" fill="hold" nodeType="withEffect">
                                      <p:stCondLst>
                                        <p:cond delay="100"/>
                                      </p:stCondLst>
                                      <p:childTnLst>
                                        <p:animScale>
                                          <p:cBhvr>
                                            <p:cTn id="55" dur="100" fill="hold"/>
                                            <p:tgtEl>
                                              <p:spTgt spid="24"/>
                                            </p:tgtEl>
                                          </p:cBhvr>
                                          <p:by x="110000" y="110000"/>
                                        </p:animScale>
                                      </p:childTnLst>
                                    </p:cTn>
                                  </p:par>
                                  <p:par>
                                    <p:cTn id="56" presetID="6" presetClass="emph" presetSubtype="0" fill="hold" nodeType="withEffect">
                                      <p:stCondLst>
                                        <p:cond delay="200"/>
                                      </p:stCondLst>
                                      <p:childTnLst>
                                        <p:animScale>
                                          <p:cBhvr>
                                            <p:cTn id="57" dur="200" fill="hold"/>
                                            <p:tgtEl>
                                              <p:spTgt spid="24"/>
                                            </p:tgtEl>
                                          </p:cBhvr>
                                          <p:by x="90000" y="90000"/>
                                        </p:animScale>
                                      </p:childTnLst>
                                    </p:cTn>
                                  </p:par>
                                  <p:par>
                                    <p:cTn id="58" presetID="6" presetClass="emph" presetSubtype="0" fill="hold" nodeType="withEffect">
                                      <p:stCondLst>
                                        <p:cond delay="400"/>
                                      </p:stCondLst>
                                      <p:childTnLst>
                                        <p:animScale>
                                          <p:cBhvr>
                                            <p:cTn id="59" dur="100" fill="hold"/>
                                            <p:tgtEl>
                                              <p:spTgt spid="24"/>
                                            </p:tgtEl>
                                          </p:cBhvr>
                                          <p:by x="105000" y="105000"/>
                                        </p:animScale>
                                      </p:childTnLst>
                                    </p:cTn>
                                  </p:par>
                                  <p:par>
                                    <p:cTn id="60" presetID="6" presetClass="emph" presetSubtype="0" fill="hold" nodeType="withEffect">
                                      <p:stCondLst>
                                        <p:cond delay="500"/>
                                      </p:stCondLst>
                                      <p:childTnLst>
                                        <p:animScale>
                                          <p:cBhvr>
                                            <p:cTn id="61" dur="200" fill="hold"/>
                                            <p:tgtEl>
                                              <p:spTgt spid="24"/>
                                            </p:tgtEl>
                                          </p:cBhvr>
                                          <p:by x="95000" y="95000"/>
                                        </p:animScale>
                                      </p:childTnLst>
                                    </p:cTn>
                                  </p:par>
                                </p:childTnLst>
                              </p:cTn>
                            </p:par>
                            <p:par>
                              <p:cTn id="62" fill="hold">
                                <p:stCondLst>
                                  <p:cond delay="3800"/>
                                </p:stCondLst>
                                <p:childTnLst>
                                  <p:par>
                                    <p:cTn id="63" presetID="53" presetClass="entr" presetSubtype="16"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100" fill="hold"/>
                                            <p:tgtEl>
                                              <p:spTgt spid="30"/>
                                            </p:tgtEl>
                                            <p:attrNameLst>
                                              <p:attrName>ppt_w</p:attrName>
                                            </p:attrNameLst>
                                          </p:cBhvr>
                                          <p:tavLst>
                                            <p:tav tm="0">
                                              <p:val>
                                                <p:fltVal val="0"/>
                                              </p:val>
                                            </p:tav>
                                            <p:tav tm="100000">
                                              <p:val>
                                                <p:strVal val="#ppt_w"/>
                                              </p:val>
                                            </p:tav>
                                          </p:tavLst>
                                        </p:anim>
                                        <p:anim calcmode="lin" valueType="num">
                                          <p:cBhvr>
                                            <p:cTn id="66" dur="100" fill="hold"/>
                                            <p:tgtEl>
                                              <p:spTgt spid="30"/>
                                            </p:tgtEl>
                                            <p:attrNameLst>
                                              <p:attrName>ppt_h</p:attrName>
                                            </p:attrNameLst>
                                          </p:cBhvr>
                                          <p:tavLst>
                                            <p:tav tm="0">
                                              <p:val>
                                                <p:fltVal val="0"/>
                                              </p:val>
                                            </p:tav>
                                            <p:tav tm="100000">
                                              <p:val>
                                                <p:strVal val="#ppt_h"/>
                                              </p:val>
                                            </p:tav>
                                          </p:tavLst>
                                        </p:anim>
                                        <p:animEffect transition="in" filter="fade">
                                          <p:cBhvr>
                                            <p:cTn id="67" dur="100"/>
                                            <p:tgtEl>
                                              <p:spTgt spid="30"/>
                                            </p:tgtEl>
                                          </p:cBhvr>
                                        </p:animEffect>
                                      </p:childTnLst>
                                    </p:cTn>
                                  </p:par>
                                  <p:par>
                                    <p:cTn id="68" presetID="6" presetClass="emph" presetSubtype="0" fill="hold" nodeType="withEffect">
                                      <p:stCondLst>
                                        <p:cond delay="100"/>
                                      </p:stCondLst>
                                      <p:childTnLst>
                                        <p:animScale>
                                          <p:cBhvr>
                                            <p:cTn id="69" dur="100" fill="hold"/>
                                            <p:tgtEl>
                                              <p:spTgt spid="30"/>
                                            </p:tgtEl>
                                          </p:cBhvr>
                                          <p:by x="110000" y="110000"/>
                                        </p:animScale>
                                      </p:childTnLst>
                                    </p:cTn>
                                  </p:par>
                                  <p:par>
                                    <p:cTn id="70" presetID="6" presetClass="emph" presetSubtype="0" fill="hold" nodeType="withEffect">
                                      <p:stCondLst>
                                        <p:cond delay="200"/>
                                      </p:stCondLst>
                                      <p:childTnLst>
                                        <p:animScale>
                                          <p:cBhvr>
                                            <p:cTn id="71" dur="200" fill="hold"/>
                                            <p:tgtEl>
                                              <p:spTgt spid="30"/>
                                            </p:tgtEl>
                                          </p:cBhvr>
                                          <p:by x="90000" y="90000"/>
                                        </p:animScale>
                                      </p:childTnLst>
                                    </p:cTn>
                                  </p:par>
                                  <p:par>
                                    <p:cTn id="72" presetID="6" presetClass="emph" presetSubtype="0" fill="hold" nodeType="withEffect">
                                      <p:stCondLst>
                                        <p:cond delay="400"/>
                                      </p:stCondLst>
                                      <p:childTnLst>
                                        <p:animScale>
                                          <p:cBhvr>
                                            <p:cTn id="73" dur="100" fill="hold"/>
                                            <p:tgtEl>
                                              <p:spTgt spid="30"/>
                                            </p:tgtEl>
                                          </p:cBhvr>
                                          <p:by x="105000" y="105000"/>
                                        </p:animScale>
                                      </p:childTnLst>
                                    </p:cTn>
                                  </p:par>
                                  <p:par>
                                    <p:cTn id="74" presetID="6" presetClass="emph" presetSubtype="0" fill="hold" nodeType="withEffect">
                                      <p:stCondLst>
                                        <p:cond delay="500"/>
                                      </p:stCondLst>
                                      <p:childTnLst>
                                        <p:animScale>
                                          <p:cBhvr>
                                            <p:cTn id="75" dur="200" fill="hold"/>
                                            <p:tgtEl>
                                              <p:spTgt spid="30"/>
                                            </p:tgtEl>
                                          </p:cBhvr>
                                          <p:by x="95000" y="95000"/>
                                        </p:animScale>
                                      </p:childTnLst>
                                    </p:cTn>
                                  </p:par>
                                </p:childTnLst>
                              </p:cTn>
                            </p:par>
                            <p:par>
                              <p:cTn id="76" fill="hold">
                                <p:stCondLst>
                                  <p:cond delay="4300"/>
                                </p:stCondLst>
                                <p:childTnLst>
                                  <p:par>
                                    <p:cTn id="77" presetID="42" presetClass="entr" presetSubtype="0"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anim calcmode="lin" valueType="num">
                                          <p:cBhvr>
                                            <p:cTn id="80" dur="500" fill="hold"/>
                                            <p:tgtEl>
                                              <p:spTgt spid="37"/>
                                            </p:tgtEl>
                                            <p:attrNameLst>
                                              <p:attrName>ppt_x</p:attrName>
                                            </p:attrNameLst>
                                          </p:cBhvr>
                                          <p:tavLst>
                                            <p:tav tm="0">
                                              <p:val>
                                                <p:strVal val="#ppt_x"/>
                                              </p:val>
                                            </p:tav>
                                            <p:tav tm="100000">
                                              <p:val>
                                                <p:strVal val="#ppt_x"/>
                                              </p:val>
                                            </p:tav>
                                          </p:tavLst>
                                        </p:anim>
                                        <p:anim calcmode="lin" valueType="num">
                                          <p:cBhvr>
                                            <p:cTn id="81" dur="500" fill="hold"/>
                                            <p:tgtEl>
                                              <p:spTgt spid="37"/>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anim calcmode="lin" valueType="num">
                                          <p:cBhvr>
                                            <p:cTn id="85" dur="500" fill="hold"/>
                                            <p:tgtEl>
                                              <p:spTgt spid="41"/>
                                            </p:tgtEl>
                                            <p:attrNameLst>
                                              <p:attrName>ppt_x</p:attrName>
                                            </p:attrNameLst>
                                          </p:cBhvr>
                                          <p:tavLst>
                                            <p:tav tm="0">
                                              <p:val>
                                                <p:strVal val="#ppt_x"/>
                                              </p:val>
                                            </p:tav>
                                            <p:tav tm="100000">
                                              <p:val>
                                                <p:strVal val="#ppt_x"/>
                                              </p:val>
                                            </p:tav>
                                          </p:tavLst>
                                        </p:anim>
                                        <p:anim calcmode="lin" valueType="num">
                                          <p:cBhvr>
                                            <p:cTn id="86" dur="500" fill="hold"/>
                                            <p:tgtEl>
                                              <p:spTgt spid="41"/>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anim calcmode="lin" valueType="num">
                                          <p:cBhvr>
                                            <p:cTn id="90" dur="500" fill="hold"/>
                                            <p:tgtEl>
                                              <p:spTgt spid="45"/>
                                            </p:tgtEl>
                                            <p:attrNameLst>
                                              <p:attrName>ppt_x</p:attrName>
                                            </p:attrNameLst>
                                          </p:cBhvr>
                                          <p:tavLst>
                                            <p:tav tm="0">
                                              <p:val>
                                                <p:strVal val="#ppt_x"/>
                                              </p:val>
                                            </p:tav>
                                            <p:tav tm="100000">
                                              <p:val>
                                                <p:strVal val="#ppt_x"/>
                                              </p:val>
                                            </p:tav>
                                          </p:tavLst>
                                        </p:anim>
                                        <p:anim calcmode="lin" valueType="num">
                                          <p:cBhvr>
                                            <p:cTn id="91" dur="500" fill="hold"/>
                                            <p:tgtEl>
                                              <p:spTgt spid="45"/>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anim calcmode="lin" valueType="num">
                                          <p:cBhvr>
                                            <p:cTn id="95" dur="500" fill="hold"/>
                                            <p:tgtEl>
                                              <p:spTgt spid="49"/>
                                            </p:tgtEl>
                                            <p:attrNameLst>
                                              <p:attrName>ppt_x</p:attrName>
                                            </p:attrNameLst>
                                          </p:cBhvr>
                                          <p:tavLst>
                                            <p:tav tm="0">
                                              <p:val>
                                                <p:strVal val="#ppt_x"/>
                                              </p:val>
                                            </p:tav>
                                            <p:tav tm="100000">
                                              <p:val>
                                                <p:strVal val="#ppt_x"/>
                                              </p:val>
                                            </p:tav>
                                          </p:tavLst>
                                        </p:anim>
                                        <p:anim calcmode="lin" valueType="num">
                                          <p:cBhvr>
                                            <p:cTn id="96" dur="500" fill="hold"/>
                                            <p:tgtEl>
                                              <p:spTgt spid="49"/>
                                            </p:tgtEl>
                                            <p:attrNameLst>
                                              <p:attrName>ppt_y</p:attrName>
                                            </p:attrNameLst>
                                          </p:cBhvr>
                                          <p:tavLst>
                                            <p:tav tm="0">
                                              <p:val>
                                                <p:strVal val="#ppt_y+.1"/>
                                              </p:val>
                                            </p:tav>
                                            <p:tav tm="100000">
                                              <p:val>
                                                <p:strVal val="#ppt_y"/>
                                              </p:val>
                                            </p:tav>
                                          </p:tavLst>
                                        </p:anim>
                                      </p:childTnLst>
                                    </p:cTn>
                                  </p:par>
                                </p:childTnLst>
                              </p:cTn>
                            </p:par>
                            <p:par>
                              <p:cTn id="97" fill="hold">
                                <p:stCondLst>
                                  <p:cond delay="4800"/>
                                </p:stCondLst>
                                <p:childTnLst>
                                  <p:par>
                                    <p:cTn id="98" presetID="22" presetClass="entr" presetSubtype="1"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wipe(up)">
                                          <p:cBhvr>
                                            <p:cTn id="100" dur="500"/>
                                            <p:tgtEl>
                                              <p:spTgt spid="36"/>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wipe(up)">
                                          <p:cBhvr>
                                            <p:cTn id="103" dur="500"/>
                                            <p:tgtEl>
                                              <p:spTgt spid="53"/>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up)">
                                          <p:cBhvr>
                                            <p:cTn id="106" dur="500"/>
                                            <p:tgtEl>
                                              <p:spTgt spid="54"/>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ipe(up)">
                                          <p:cBhvr>
                                            <p:cTn id="10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36" grpId="0"/>
          <p:bldP spid="53" grpId="0"/>
          <p:bldP spid="54" grpId="0"/>
          <p:bldP spid="5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 fill="hold"/>
                                            <p:tgtEl>
                                              <p:spTgt spid="12"/>
                                            </p:tgtEl>
                                            <p:attrNameLst>
                                              <p:attrName>ppt_w</p:attrName>
                                            </p:attrNameLst>
                                          </p:cBhvr>
                                          <p:tavLst>
                                            <p:tav tm="0">
                                              <p:val>
                                                <p:fltVal val="0"/>
                                              </p:val>
                                            </p:tav>
                                            <p:tav tm="100000">
                                              <p:val>
                                                <p:strVal val="#ppt_w"/>
                                              </p:val>
                                            </p:tav>
                                          </p:tavLst>
                                        </p:anim>
                                        <p:anim calcmode="lin" valueType="num">
                                          <p:cBhvr>
                                            <p:cTn id="24" dur="100" fill="hold"/>
                                            <p:tgtEl>
                                              <p:spTgt spid="12"/>
                                            </p:tgtEl>
                                            <p:attrNameLst>
                                              <p:attrName>ppt_h</p:attrName>
                                            </p:attrNameLst>
                                          </p:cBhvr>
                                          <p:tavLst>
                                            <p:tav tm="0">
                                              <p:val>
                                                <p:fltVal val="0"/>
                                              </p:val>
                                            </p:tav>
                                            <p:tav tm="100000">
                                              <p:val>
                                                <p:strVal val="#ppt_h"/>
                                              </p:val>
                                            </p:tav>
                                          </p:tavLst>
                                        </p:anim>
                                        <p:animEffect transition="in" filter="fade">
                                          <p:cBhvr>
                                            <p:cTn id="25" dur="100"/>
                                            <p:tgtEl>
                                              <p:spTgt spid="12"/>
                                            </p:tgtEl>
                                          </p:cBhvr>
                                        </p:animEffect>
                                      </p:childTnLst>
                                    </p:cTn>
                                  </p:par>
                                  <p:par>
                                    <p:cTn id="26" presetID="6" presetClass="emph" presetSubtype="0" fill="hold" nodeType="withEffect">
                                      <p:stCondLst>
                                        <p:cond delay="100"/>
                                      </p:stCondLst>
                                      <p:childTnLst>
                                        <p:animScale>
                                          <p:cBhvr>
                                            <p:cTn id="27" dur="100" fill="hold"/>
                                            <p:tgtEl>
                                              <p:spTgt spid="12"/>
                                            </p:tgtEl>
                                          </p:cBhvr>
                                          <p:by x="110000" y="110000"/>
                                        </p:animScale>
                                      </p:childTnLst>
                                    </p:cTn>
                                  </p:par>
                                  <p:par>
                                    <p:cTn id="28" presetID="6" presetClass="emph" presetSubtype="0" fill="hold" nodeType="withEffect">
                                      <p:stCondLst>
                                        <p:cond delay="200"/>
                                      </p:stCondLst>
                                      <p:childTnLst>
                                        <p:animScale>
                                          <p:cBhvr>
                                            <p:cTn id="29" dur="200" fill="hold"/>
                                            <p:tgtEl>
                                              <p:spTgt spid="12"/>
                                            </p:tgtEl>
                                          </p:cBhvr>
                                          <p:by x="90000" y="90000"/>
                                        </p:animScale>
                                      </p:childTnLst>
                                    </p:cTn>
                                  </p:par>
                                  <p:par>
                                    <p:cTn id="30" presetID="6" presetClass="emph" presetSubtype="0" fill="hold" nodeType="withEffect">
                                      <p:stCondLst>
                                        <p:cond delay="400"/>
                                      </p:stCondLst>
                                      <p:childTnLst>
                                        <p:animScale>
                                          <p:cBhvr>
                                            <p:cTn id="31" dur="100" fill="hold"/>
                                            <p:tgtEl>
                                              <p:spTgt spid="12"/>
                                            </p:tgtEl>
                                          </p:cBhvr>
                                          <p:by x="105000" y="105000"/>
                                        </p:animScale>
                                      </p:childTnLst>
                                    </p:cTn>
                                  </p:par>
                                  <p:par>
                                    <p:cTn id="32" presetID="6" presetClass="emph" presetSubtype="0" fill="hold" nodeType="withEffect">
                                      <p:stCondLst>
                                        <p:cond delay="500"/>
                                      </p:stCondLst>
                                      <p:childTnLst>
                                        <p:animScale>
                                          <p:cBhvr>
                                            <p:cTn id="33" dur="200" fill="hold"/>
                                            <p:tgtEl>
                                              <p:spTgt spid="12"/>
                                            </p:tgtEl>
                                          </p:cBhvr>
                                          <p:by x="95000" y="95000"/>
                                        </p:animScale>
                                      </p:childTnLst>
                                    </p:cTn>
                                  </p:par>
                                </p:childTnLst>
                              </p:cTn>
                            </p:par>
                            <p:par>
                              <p:cTn id="34" fill="hold">
                                <p:stCondLst>
                                  <p:cond delay="2800"/>
                                </p:stCondLst>
                                <p:childTnLst>
                                  <p:par>
                                    <p:cTn id="35" presetID="53" presetClass="entr" presetSubtype="16"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 fill="hold"/>
                                            <p:tgtEl>
                                              <p:spTgt spid="18"/>
                                            </p:tgtEl>
                                            <p:attrNameLst>
                                              <p:attrName>ppt_w</p:attrName>
                                            </p:attrNameLst>
                                          </p:cBhvr>
                                          <p:tavLst>
                                            <p:tav tm="0">
                                              <p:val>
                                                <p:fltVal val="0"/>
                                              </p:val>
                                            </p:tav>
                                            <p:tav tm="100000">
                                              <p:val>
                                                <p:strVal val="#ppt_w"/>
                                              </p:val>
                                            </p:tav>
                                          </p:tavLst>
                                        </p:anim>
                                        <p:anim calcmode="lin" valueType="num">
                                          <p:cBhvr>
                                            <p:cTn id="38" dur="100" fill="hold"/>
                                            <p:tgtEl>
                                              <p:spTgt spid="18"/>
                                            </p:tgtEl>
                                            <p:attrNameLst>
                                              <p:attrName>ppt_h</p:attrName>
                                            </p:attrNameLst>
                                          </p:cBhvr>
                                          <p:tavLst>
                                            <p:tav tm="0">
                                              <p:val>
                                                <p:fltVal val="0"/>
                                              </p:val>
                                            </p:tav>
                                            <p:tav tm="100000">
                                              <p:val>
                                                <p:strVal val="#ppt_h"/>
                                              </p:val>
                                            </p:tav>
                                          </p:tavLst>
                                        </p:anim>
                                        <p:animEffect transition="in" filter="fade">
                                          <p:cBhvr>
                                            <p:cTn id="39" dur="100"/>
                                            <p:tgtEl>
                                              <p:spTgt spid="18"/>
                                            </p:tgtEl>
                                          </p:cBhvr>
                                        </p:animEffect>
                                      </p:childTnLst>
                                    </p:cTn>
                                  </p:par>
                                  <p:par>
                                    <p:cTn id="40" presetID="6" presetClass="emph" presetSubtype="0" fill="hold" nodeType="withEffect">
                                      <p:stCondLst>
                                        <p:cond delay="100"/>
                                      </p:stCondLst>
                                      <p:childTnLst>
                                        <p:animScale>
                                          <p:cBhvr>
                                            <p:cTn id="41" dur="100" fill="hold"/>
                                            <p:tgtEl>
                                              <p:spTgt spid="18"/>
                                            </p:tgtEl>
                                          </p:cBhvr>
                                          <p:by x="110000" y="110000"/>
                                        </p:animScale>
                                      </p:childTnLst>
                                    </p:cTn>
                                  </p:par>
                                  <p:par>
                                    <p:cTn id="42" presetID="6" presetClass="emph" presetSubtype="0" fill="hold" nodeType="withEffect">
                                      <p:stCondLst>
                                        <p:cond delay="200"/>
                                      </p:stCondLst>
                                      <p:childTnLst>
                                        <p:animScale>
                                          <p:cBhvr>
                                            <p:cTn id="43" dur="200" fill="hold"/>
                                            <p:tgtEl>
                                              <p:spTgt spid="18"/>
                                            </p:tgtEl>
                                          </p:cBhvr>
                                          <p:by x="90000" y="90000"/>
                                        </p:animScale>
                                      </p:childTnLst>
                                    </p:cTn>
                                  </p:par>
                                  <p:par>
                                    <p:cTn id="44" presetID="6" presetClass="emph" presetSubtype="0" fill="hold" nodeType="withEffect">
                                      <p:stCondLst>
                                        <p:cond delay="400"/>
                                      </p:stCondLst>
                                      <p:childTnLst>
                                        <p:animScale>
                                          <p:cBhvr>
                                            <p:cTn id="45" dur="100" fill="hold"/>
                                            <p:tgtEl>
                                              <p:spTgt spid="18"/>
                                            </p:tgtEl>
                                          </p:cBhvr>
                                          <p:by x="105000" y="105000"/>
                                        </p:animScale>
                                      </p:childTnLst>
                                    </p:cTn>
                                  </p:par>
                                  <p:par>
                                    <p:cTn id="46" presetID="6" presetClass="emph" presetSubtype="0" fill="hold" nodeType="withEffect">
                                      <p:stCondLst>
                                        <p:cond delay="500"/>
                                      </p:stCondLst>
                                      <p:childTnLst>
                                        <p:animScale>
                                          <p:cBhvr>
                                            <p:cTn id="47" dur="200" fill="hold"/>
                                            <p:tgtEl>
                                              <p:spTgt spid="18"/>
                                            </p:tgtEl>
                                          </p:cBhvr>
                                          <p:by x="95000" y="95000"/>
                                        </p:animScale>
                                      </p:childTnLst>
                                    </p:cTn>
                                  </p:par>
                                </p:childTnLst>
                              </p:cTn>
                            </p:par>
                            <p:par>
                              <p:cTn id="48" fill="hold">
                                <p:stCondLst>
                                  <p:cond delay="3300"/>
                                </p:stCondLst>
                                <p:childTnLst>
                                  <p:par>
                                    <p:cTn id="49" presetID="53" presetClass="entr" presetSubtype="16"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100" fill="hold"/>
                                            <p:tgtEl>
                                              <p:spTgt spid="24"/>
                                            </p:tgtEl>
                                            <p:attrNameLst>
                                              <p:attrName>ppt_w</p:attrName>
                                            </p:attrNameLst>
                                          </p:cBhvr>
                                          <p:tavLst>
                                            <p:tav tm="0">
                                              <p:val>
                                                <p:fltVal val="0"/>
                                              </p:val>
                                            </p:tav>
                                            <p:tav tm="100000">
                                              <p:val>
                                                <p:strVal val="#ppt_w"/>
                                              </p:val>
                                            </p:tav>
                                          </p:tavLst>
                                        </p:anim>
                                        <p:anim calcmode="lin" valueType="num">
                                          <p:cBhvr>
                                            <p:cTn id="52" dur="100" fill="hold"/>
                                            <p:tgtEl>
                                              <p:spTgt spid="24"/>
                                            </p:tgtEl>
                                            <p:attrNameLst>
                                              <p:attrName>ppt_h</p:attrName>
                                            </p:attrNameLst>
                                          </p:cBhvr>
                                          <p:tavLst>
                                            <p:tav tm="0">
                                              <p:val>
                                                <p:fltVal val="0"/>
                                              </p:val>
                                            </p:tav>
                                            <p:tav tm="100000">
                                              <p:val>
                                                <p:strVal val="#ppt_h"/>
                                              </p:val>
                                            </p:tav>
                                          </p:tavLst>
                                        </p:anim>
                                        <p:animEffect transition="in" filter="fade">
                                          <p:cBhvr>
                                            <p:cTn id="53" dur="100"/>
                                            <p:tgtEl>
                                              <p:spTgt spid="24"/>
                                            </p:tgtEl>
                                          </p:cBhvr>
                                        </p:animEffect>
                                      </p:childTnLst>
                                    </p:cTn>
                                  </p:par>
                                  <p:par>
                                    <p:cTn id="54" presetID="6" presetClass="emph" presetSubtype="0" fill="hold" nodeType="withEffect">
                                      <p:stCondLst>
                                        <p:cond delay="100"/>
                                      </p:stCondLst>
                                      <p:childTnLst>
                                        <p:animScale>
                                          <p:cBhvr>
                                            <p:cTn id="55" dur="100" fill="hold"/>
                                            <p:tgtEl>
                                              <p:spTgt spid="24"/>
                                            </p:tgtEl>
                                          </p:cBhvr>
                                          <p:by x="110000" y="110000"/>
                                        </p:animScale>
                                      </p:childTnLst>
                                    </p:cTn>
                                  </p:par>
                                  <p:par>
                                    <p:cTn id="56" presetID="6" presetClass="emph" presetSubtype="0" fill="hold" nodeType="withEffect">
                                      <p:stCondLst>
                                        <p:cond delay="200"/>
                                      </p:stCondLst>
                                      <p:childTnLst>
                                        <p:animScale>
                                          <p:cBhvr>
                                            <p:cTn id="57" dur="200" fill="hold"/>
                                            <p:tgtEl>
                                              <p:spTgt spid="24"/>
                                            </p:tgtEl>
                                          </p:cBhvr>
                                          <p:by x="90000" y="90000"/>
                                        </p:animScale>
                                      </p:childTnLst>
                                    </p:cTn>
                                  </p:par>
                                  <p:par>
                                    <p:cTn id="58" presetID="6" presetClass="emph" presetSubtype="0" fill="hold" nodeType="withEffect">
                                      <p:stCondLst>
                                        <p:cond delay="400"/>
                                      </p:stCondLst>
                                      <p:childTnLst>
                                        <p:animScale>
                                          <p:cBhvr>
                                            <p:cTn id="59" dur="100" fill="hold"/>
                                            <p:tgtEl>
                                              <p:spTgt spid="24"/>
                                            </p:tgtEl>
                                          </p:cBhvr>
                                          <p:by x="105000" y="105000"/>
                                        </p:animScale>
                                      </p:childTnLst>
                                    </p:cTn>
                                  </p:par>
                                  <p:par>
                                    <p:cTn id="60" presetID="6" presetClass="emph" presetSubtype="0" fill="hold" nodeType="withEffect">
                                      <p:stCondLst>
                                        <p:cond delay="500"/>
                                      </p:stCondLst>
                                      <p:childTnLst>
                                        <p:animScale>
                                          <p:cBhvr>
                                            <p:cTn id="61" dur="200" fill="hold"/>
                                            <p:tgtEl>
                                              <p:spTgt spid="24"/>
                                            </p:tgtEl>
                                          </p:cBhvr>
                                          <p:by x="95000" y="95000"/>
                                        </p:animScale>
                                      </p:childTnLst>
                                    </p:cTn>
                                  </p:par>
                                </p:childTnLst>
                              </p:cTn>
                            </p:par>
                            <p:par>
                              <p:cTn id="62" fill="hold">
                                <p:stCondLst>
                                  <p:cond delay="3800"/>
                                </p:stCondLst>
                                <p:childTnLst>
                                  <p:par>
                                    <p:cTn id="63" presetID="53" presetClass="entr" presetSubtype="16"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100" fill="hold"/>
                                            <p:tgtEl>
                                              <p:spTgt spid="30"/>
                                            </p:tgtEl>
                                            <p:attrNameLst>
                                              <p:attrName>ppt_w</p:attrName>
                                            </p:attrNameLst>
                                          </p:cBhvr>
                                          <p:tavLst>
                                            <p:tav tm="0">
                                              <p:val>
                                                <p:fltVal val="0"/>
                                              </p:val>
                                            </p:tav>
                                            <p:tav tm="100000">
                                              <p:val>
                                                <p:strVal val="#ppt_w"/>
                                              </p:val>
                                            </p:tav>
                                          </p:tavLst>
                                        </p:anim>
                                        <p:anim calcmode="lin" valueType="num">
                                          <p:cBhvr>
                                            <p:cTn id="66" dur="100" fill="hold"/>
                                            <p:tgtEl>
                                              <p:spTgt spid="30"/>
                                            </p:tgtEl>
                                            <p:attrNameLst>
                                              <p:attrName>ppt_h</p:attrName>
                                            </p:attrNameLst>
                                          </p:cBhvr>
                                          <p:tavLst>
                                            <p:tav tm="0">
                                              <p:val>
                                                <p:fltVal val="0"/>
                                              </p:val>
                                            </p:tav>
                                            <p:tav tm="100000">
                                              <p:val>
                                                <p:strVal val="#ppt_h"/>
                                              </p:val>
                                            </p:tav>
                                          </p:tavLst>
                                        </p:anim>
                                        <p:animEffect transition="in" filter="fade">
                                          <p:cBhvr>
                                            <p:cTn id="67" dur="100"/>
                                            <p:tgtEl>
                                              <p:spTgt spid="30"/>
                                            </p:tgtEl>
                                          </p:cBhvr>
                                        </p:animEffect>
                                      </p:childTnLst>
                                    </p:cTn>
                                  </p:par>
                                  <p:par>
                                    <p:cTn id="68" presetID="6" presetClass="emph" presetSubtype="0" fill="hold" nodeType="withEffect">
                                      <p:stCondLst>
                                        <p:cond delay="100"/>
                                      </p:stCondLst>
                                      <p:childTnLst>
                                        <p:animScale>
                                          <p:cBhvr>
                                            <p:cTn id="69" dur="100" fill="hold"/>
                                            <p:tgtEl>
                                              <p:spTgt spid="30"/>
                                            </p:tgtEl>
                                          </p:cBhvr>
                                          <p:by x="110000" y="110000"/>
                                        </p:animScale>
                                      </p:childTnLst>
                                    </p:cTn>
                                  </p:par>
                                  <p:par>
                                    <p:cTn id="70" presetID="6" presetClass="emph" presetSubtype="0" fill="hold" nodeType="withEffect">
                                      <p:stCondLst>
                                        <p:cond delay="200"/>
                                      </p:stCondLst>
                                      <p:childTnLst>
                                        <p:animScale>
                                          <p:cBhvr>
                                            <p:cTn id="71" dur="200" fill="hold"/>
                                            <p:tgtEl>
                                              <p:spTgt spid="30"/>
                                            </p:tgtEl>
                                          </p:cBhvr>
                                          <p:by x="90000" y="90000"/>
                                        </p:animScale>
                                      </p:childTnLst>
                                    </p:cTn>
                                  </p:par>
                                  <p:par>
                                    <p:cTn id="72" presetID="6" presetClass="emph" presetSubtype="0" fill="hold" nodeType="withEffect">
                                      <p:stCondLst>
                                        <p:cond delay="400"/>
                                      </p:stCondLst>
                                      <p:childTnLst>
                                        <p:animScale>
                                          <p:cBhvr>
                                            <p:cTn id="73" dur="100" fill="hold"/>
                                            <p:tgtEl>
                                              <p:spTgt spid="30"/>
                                            </p:tgtEl>
                                          </p:cBhvr>
                                          <p:by x="105000" y="105000"/>
                                        </p:animScale>
                                      </p:childTnLst>
                                    </p:cTn>
                                  </p:par>
                                  <p:par>
                                    <p:cTn id="74" presetID="6" presetClass="emph" presetSubtype="0" fill="hold" nodeType="withEffect">
                                      <p:stCondLst>
                                        <p:cond delay="500"/>
                                      </p:stCondLst>
                                      <p:childTnLst>
                                        <p:animScale>
                                          <p:cBhvr>
                                            <p:cTn id="75" dur="200" fill="hold"/>
                                            <p:tgtEl>
                                              <p:spTgt spid="30"/>
                                            </p:tgtEl>
                                          </p:cBhvr>
                                          <p:by x="95000" y="95000"/>
                                        </p:animScale>
                                      </p:childTnLst>
                                    </p:cTn>
                                  </p:par>
                                </p:childTnLst>
                              </p:cTn>
                            </p:par>
                            <p:par>
                              <p:cTn id="76" fill="hold">
                                <p:stCondLst>
                                  <p:cond delay="4300"/>
                                </p:stCondLst>
                                <p:childTnLst>
                                  <p:par>
                                    <p:cTn id="77" presetID="42" presetClass="entr" presetSubtype="0"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anim calcmode="lin" valueType="num">
                                          <p:cBhvr>
                                            <p:cTn id="80" dur="500" fill="hold"/>
                                            <p:tgtEl>
                                              <p:spTgt spid="37"/>
                                            </p:tgtEl>
                                            <p:attrNameLst>
                                              <p:attrName>ppt_x</p:attrName>
                                            </p:attrNameLst>
                                          </p:cBhvr>
                                          <p:tavLst>
                                            <p:tav tm="0">
                                              <p:val>
                                                <p:strVal val="#ppt_x"/>
                                              </p:val>
                                            </p:tav>
                                            <p:tav tm="100000">
                                              <p:val>
                                                <p:strVal val="#ppt_x"/>
                                              </p:val>
                                            </p:tav>
                                          </p:tavLst>
                                        </p:anim>
                                        <p:anim calcmode="lin" valueType="num">
                                          <p:cBhvr>
                                            <p:cTn id="81" dur="500" fill="hold"/>
                                            <p:tgtEl>
                                              <p:spTgt spid="37"/>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anim calcmode="lin" valueType="num">
                                          <p:cBhvr>
                                            <p:cTn id="85" dur="500" fill="hold"/>
                                            <p:tgtEl>
                                              <p:spTgt spid="41"/>
                                            </p:tgtEl>
                                            <p:attrNameLst>
                                              <p:attrName>ppt_x</p:attrName>
                                            </p:attrNameLst>
                                          </p:cBhvr>
                                          <p:tavLst>
                                            <p:tav tm="0">
                                              <p:val>
                                                <p:strVal val="#ppt_x"/>
                                              </p:val>
                                            </p:tav>
                                            <p:tav tm="100000">
                                              <p:val>
                                                <p:strVal val="#ppt_x"/>
                                              </p:val>
                                            </p:tav>
                                          </p:tavLst>
                                        </p:anim>
                                        <p:anim calcmode="lin" valueType="num">
                                          <p:cBhvr>
                                            <p:cTn id="86" dur="500" fill="hold"/>
                                            <p:tgtEl>
                                              <p:spTgt spid="41"/>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anim calcmode="lin" valueType="num">
                                          <p:cBhvr>
                                            <p:cTn id="90" dur="500" fill="hold"/>
                                            <p:tgtEl>
                                              <p:spTgt spid="45"/>
                                            </p:tgtEl>
                                            <p:attrNameLst>
                                              <p:attrName>ppt_x</p:attrName>
                                            </p:attrNameLst>
                                          </p:cBhvr>
                                          <p:tavLst>
                                            <p:tav tm="0">
                                              <p:val>
                                                <p:strVal val="#ppt_x"/>
                                              </p:val>
                                            </p:tav>
                                            <p:tav tm="100000">
                                              <p:val>
                                                <p:strVal val="#ppt_x"/>
                                              </p:val>
                                            </p:tav>
                                          </p:tavLst>
                                        </p:anim>
                                        <p:anim calcmode="lin" valueType="num">
                                          <p:cBhvr>
                                            <p:cTn id="91" dur="500" fill="hold"/>
                                            <p:tgtEl>
                                              <p:spTgt spid="45"/>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anim calcmode="lin" valueType="num">
                                          <p:cBhvr>
                                            <p:cTn id="95" dur="500" fill="hold"/>
                                            <p:tgtEl>
                                              <p:spTgt spid="49"/>
                                            </p:tgtEl>
                                            <p:attrNameLst>
                                              <p:attrName>ppt_x</p:attrName>
                                            </p:attrNameLst>
                                          </p:cBhvr>
                                          <p:tavLst>
                                            <p:tav tm="0">
                                              <p:val>
                                                <p:strVal val="#ppt_x"/>
                                              </p:val>
                                            </p:tav>
                                            <p:tav tm="100000">
                                              <p:val>
                                                <p:strVal val="#ppt_x"/>
                                              </p:val>
                                            </p:tav>
                                          </p:tavLst>
                                        </p:anim>
                                        <p:anim calcmode="lin" valueType="num">
                                          <p:cBhvr>
                                            <p:cTn id="96" dur="500" fill="hold"/>
                                            <p:tgtEl>
                                              <p:spTgt spid="49"/>
                                            </p:tgtEl>
                                            <p:attrNameLst>
                                              <p:attrName>ppt_y</p:attrName>
                                            </p:attrNameLst>
                                          </p:cBhvr>
                                          <p:tavLst>
                                            <p:tav tm="0">
                                              <p:val>
                                                <p:strVal val="#ppt_y+.1"/>
                                              </p:val>
                                            </p:tav>
                                            <p:tav tm="100000">
                                              <p:val>
                                                <p:strVal val="#ppt_y"/>
                                              </p:val>
                                            </p:tav>
                                          </p:tavLst>
                                        </p:anim>
                                      </p:childTnLst>
                                    </p:cTn>
                                  </p:par>
                                </p:childTnLst>
                              </p:cTn>
                            </p:par>
                            <p:par>
                              <p:cTn id="97" fill="hold">
                                <p:stCondLst>
                                  <p:cond delay="4800"/>
                                </p:stCondLst>
                                <p:childTnLst>
                                  <p:par>
                                    <p:cTn id="98" presetID="22" presetClass="entr" presetSubtype="1"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wipe(up)">
                                          <p:cBhvr>
                                            <p:cTn id="100" dur="500"/>
                                            <p:tgtEl>
                                              <p:spTgt spid="36"/>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wipe(up)">
                                          <p:cBhvr>
                                            <p:cTn id="103" dur="500"/>
                                            <p:tgtEl>
                                              <p:spTgt spid="53"/>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up)">
                                          <p:cBhvr>
                                            <p:cTn id="106" dur="500"/>
                                            <p:tgtEl>
                                              <p:spTgt spid="54"/>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ipe(up)">
                                          <p:cBhvr>
                                            <p:cTn id="10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36" grpId="0"/>
          <p:bldP spid="53" grpId="0"/>
          <p:bldP spid="54" grpId="0"/>
          <p:bldP spid="5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12"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370995" y="1154364"/>
            <a:ext cx="2214666" cy="221466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3" name="Picture 2" descr="C:\Users\Administrator\Desktop\1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20" t="5120" r="5120" b="5120"/>
          <a:stretch>
            <a:fillRect/>
          </a:stretch>
        </p:blipFill>
        <p:spPr bwMode="auto">
          <a:xfrm>
            <a:off x="1813537" y="1220218"/>
            <a:ext cx="1898562" cy="17984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矩形 9"/>
          <p:cNvSpPr>
            <a:spLocks noChangeArrowheads="1"/>
          </p:cNvSpPr>
          <p:nvPr/>
        </p:nvSpPr>
        <p:spPr bwMode="auto">
          <a:xfrm>
            <a:off x="1563215" y="3242698"/>
            <a:ext cx="15406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b="0" kern="0" dirty="0" smtClean="0">
                <a:solidFill>
                  <a:schemeClr val="bg1"/>
                </a:solidFill>
                <a:latin typeface="微软雅黑" panose="020B0503020204020204" pitchFamily="34" charset="-122"/>
                <a:ea typeface="微软雅黑" panose="020B0503020204020204" pitchFamily="34" charset="-122"/>
              </a:rPr>
              <a:t>代用名</a:t>
            </a:r>
            <a:endParaRPr lang="zh-CN" altLang="en-US" b="0" kern="0" dirty="0">
              <a:solidFill>
                <a:schemeClr val="bg1"/>
              </a:solidFill>
              <a:latin typeface="微软雅黑" panose="020B0503020204020204" pitchFamily="34" charset="-122"/>
              <a:ea typeface="微软雅黑" panose="020B0503020204020204" pitchFamily="34" charset="-122"/>
            </a:endParaRPr>
          </a:p>
        </p:txBody>
      </p:sp>
      <p:sp>
        <p:nvSpPr>
          <p:cNvPr id="15" name="矩形 7"/>
          <p:cNvSpPr>
            <a:spLocks noChangeArrowheads="1"/>
          </p:cNvSpPr>
          <p:nvPr/>
        </p:nvSpPr>
        <p:spPr bwMode="auto">
          <a:xfrm>
            <a:off x="2767753" y="3238234"/>
            <a:ext cx="966306" cy="39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000" b="0" kern="0" dirty="0">
                <a:solidFill>
                  <a:schemeClr val="bg1"/>
                </a:solidFill>
                <a:latin typeface="微软雅黑" panose="020B0503020204020204" pitchFamily="34" charset="-122"/>
                <a:ea typeface="微软雅黑" panose="020B0503020204020204" pitchFamily="34" charset="-122"/>
              </a:rPr>
              <a:t>公司总经理</a:t>
            </a:r>
            <a:endParaRPr lang="en-US" altLang="zh-CN" sz="1000" b="0" kern="0" dirty="0">
              <a:solidFill>
                <a:schemeClr val="bg1"/>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000" b="0" kern="0" dirty="0">
                <a:solidFill>
                  <a:schemeClr val="bg1"/>
                </a:solidFill>
                <a:latin typeface="微软雅黑" panose="020B0503020204020204" pitchFamily="34" charset="-122"/>
                <a:ea typeface="微软雅黑" panose="020B0503020204020204" pitchFamily="34" charset="-122"/>
              </a:rPr>
              <a:t>职务或头衔</a:t>
            </a:r>
            <a:endParaRPr lang="zh-CN" altLang="en-US" sz="1000" b="0" kern="0" dirty="0">
              <a:solidFill>
                <a:schemeClr val="bg1"/>
              </a:solidFill>
              <a:latin typeface="微软雅黑" panose="020B0503020204020204" pitchFamily="34" charset="-122"/>
              <a:ea typeface="微软雅黑" panose="020B0503020204020204" pitchFamily="34" charset="-122"/>
            </a:endParaRPr>
          </a:p>
        </p:txBody>
      </p:sp>
      <p:sp>
        <p:nvSpPr>
          <p:cNvPr id="16" name="TextBox 78"/>
          <p:cNvSpPr txBox="1"/>
          <p:nvPr/>
        </p:nvSpPr>
        <p:spPr>
          <a:xfrm>
            <a:off x="1154583" y="3689342"/>
            <a:ext cx="3265065" cy="645160"/>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l" fontAlgn="auto">
              <a:lnSpc>
                <a:spcPct val="150000"/>
              </a:lnSpc>
              <a:spcBef>
                <a:spcPts val="0"/>
              </a:spcBef>
              <a:spcAft>
                <a:spcPts val="0"/>
              </a:spcAft>
              <a:defRPr/>
            </a:pPr>
            <a:r>
              <a:rPr lang="zh-CN" altLang="en-US" sz="800" b="0" kern="0" dirty="0">
                <a:solidFill>
                  <a:schemeClr val="bg1"/>
                </a:solidFill>
              </a:rPr>
              <a:t>请在此添加文本内容</a:t>
            </a:r>
            <a:r>
              <a:rPr lang="zh-CN" altLang="en-US" sz="800" kern="0" dirty="0">
                <a:solidFill>
                  <a:schemeClr val="bg1"/>
                </a:solidFill>
                <a:sym typeface="+mn-ea"/>
              </a:rPr>
              <a:t>请在此添加文本内容请在此添加文本内容请在此添加文本内容请在此添加文本内容请在此添加文本内容请在此添加文本内容请在此添加文本内容请在此添加文本内容请在此添加文本内容</a:t>
            </a:r>
            <a:endParaRPr lang="zh-CN" altLang="en-US" sz="800" b="0" kern="0" dirty="0">
              <a:solidFill>
                <a:schemeClr val="bg1"/>
              </a:solidFill>
            </a:endParaRPr>
          </a:p>
        </p:txBody>
      </p:sp>
      <p:pic>
        <p:nvPicPr>
          <p:cNvPr id="17"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5090025" y="1154364"/>
            <a:ext cx="2214666" cy="221466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94343" y="1220218"/>
            <a:ext cx="1872364" cy="17984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矩形 9"/>
          <p:cNvSpPr>
            <a:spLocks noChangeArrowheads="1"/>
          </p:cNvSpPr>
          <p:nvPr/>
        </p:nvSpPr>
        <p:spPr bwMode="auto">
          <a:xfrm>
            <a:off x="5285341" y="3242698"/>
            <a:ext cx="15406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b="0" kern="0" dirty="0">
                <a:solidFill>
                  <a:schemeClr val="bg1"/>
                </a:solidFill>
                <a:latin typeface="微软雅黑" panose="020B0503020204020204" pitchFamily="34" charset="-122"/>
                <a:ea typeface="微软雅黑" panose="020B0503020204020204" pitchFamily="34" charset="-122"/>
              </a:rPr>
              <a:t>代用名</a:t>
            </a:r>
            <a:endParaRPr lang="zh-CN" altLang="en-US" b="0" kern="0" dirty="0">
              <a:solidFill>
                <a:schemeClr val="bg1"/>
              </a:solidFill>
              <a:latin typeface="微软雅黑" panose="020B0503020204020204" pitchFamily="34" charset="-122"/>
              <a:ea typeface="微软雅黑" panose="020B0503020204020204" pitchFamily="34" charset="-122"/>
            </a:endParaRPr>
          </a:p>
        </p:txBody>
      </p:sp>
      <p:sp>
        <p:nvSpPr>
          <p:cNvPr id="20" name="矩形 7"/>
          <p:cNvSpPr>
            <a:spLocks noChangeArrowheads="1"/>
          </p:cNvSpPr>
          <p:nvPr/>
        </p:nvSpPr>
        <p:spPr bwMode="auto">
          <a:xfrm>
            <a:off x="6489877" y="3238234"/>
            <a:ext cx="966306" cy="39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000" b="0" kern="0" dirty="0">
                <a:solidFill>
                  <a:schemeClr val="bg1"/>
                </a:solidFill>
                <a:latin typeface="微软雅黑" panose="020B0503020204020204" pitchFamily="34" charset="-122"/>
                <a:ea typeface="微软雅黑" panose="020B0503020204020204" pitchFamily="34" charset="-122"/>
              </a:rPr>
              <a:t>公司总经理</a:t>
            </a:r>
            <a:endParaRPr lang="en-US" altLang="zh-CN" sz="1000" b="0" kern="0" dirty="0">
              <a:solidFill>
                <a:schemeClr val="bg1"/>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000" b="0" kern="0" dirty="0">
                <a:solidFill>
                  <a:schemeClr val="bg1"/>
                </a:solidFill>
                <a:latin typeface="微软雅黑" panose="020B0503020204020204" pitchFamily="34" charset="-122"/>
                <a:ea typeface="微软雅黑" panose="020B0503020204020204" pitchFamily="34" charset="-122"/>
              </a:rPr>
              <a:t>职务或头衔</a:t>
            </a:r>
            <a:endParaRPr lang="zh-CN" altLang="en-US" sz="1000" b="0" kern="0" dirty="0">
              <a:solidFill>
                <a:schemeClr val="bg1"/>
              </a:solidFill>
              <a:latin typeface="微软雅黑" panose="020B0503020204020204" pitchFamily="34" charset="-122"/>
              <a:ea typeface="微软雅黑" panose="020B0503020204020204" pitchFamily="34" charset="-122"/>
            </a:endParaRPr>
          </a:p>
        </p:txBody>
      </p:sp>
      <p:sp>
        <p:nvSpPr>
          <p:cNvPr id="21" name="TextBox 84"/>
          <p:cNvSpPr txBox="1"/>
          <p:nvPr/>
        </p:nvSpPr>
        <p:spPr>
          <a:xfrm>
            <a:off x="4876708" y="3689342"/>
            <a:ext cx="3265065" cy="645160"/>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l" fontAlgn="auto">
              <a:lnSpc>
                <a:spcPct val="150000"/>
              </a:lnSpc>
              <a:spcBef>
                <a:spcPts val="0"/>
              </a:spcBef>
              <a:spcAft>
                <a:spcPts val="0"/>
              </a:spcAft>
              <a:defRPr/>
            </a:pPr>
            <a:r>
              <a:rPr lang="zh-CN" altLang="en-US" sz="800" kern="0" dirty="0">
                <a:solidFill>
                  <a:schemeClr val="bg1"/>
                </a:solidFill>
                <a:sym typeface="+mn-ea"/>
              </a:rPr>
              <a:t>请在此添加文本内容请在此添加文本内容请在此添加文本内容请在此添加文本内容请在此添加文本内容请在此添加文本内容请在此添加文本内容请在此添加文本内容请在此添加文本内容请在此添加文本内容</a:t>
            </a:r>
            <a:endParaRPr lang="zh-CN" altLang="en-US" sz="800" b="0" kern="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8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33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4"/>
                                            </p:tgtEl>
                                            <p:attrNameLst>
                                              <p:attrName>style.visibility</p:attrName>
                                            </p:attrNameLst>
                                          </p:cBhvr>
                                          <p:to>
                                            <p:strVal val="visible"/>
                                          </p:to>
                                        </p:set>
                                        <p:anim by="(-#ppt_w*2)" calcmode="lin" valueType="num">
                                          <p:cBhvr rctx="PPT">
                                            <p:cTn id="33" dur="500" autoRev="1" fill="hold">
                                              <p:stCondLst>
                                                <p:cond delay="0"/>
                                              </p:stCondLst>
                                            </p:cTn>
                                            <p:tgtEl>
                                              <p:spTgt spid="14"/>
                                            </p:tgtEl>
                                            <p:attrNameLst>
                                              <p:attrName>ppt_w</p:attrName>
                                            </p:attrNameLst>
                                          </p:cBhvr>
                                        </p:anim>
                                        <p:anim by="(#ppt_w*0.50)" calcmode="lin" valueType="num">
                                          <p:cBhvr>
                                            <p:cTn id="34" dur="500" decel="50000" autoRev="1" fill="hold">
                                              <p:stCondLst>
                                                <p:cond delay="0"/>
                                              </p:stCondLst>
                                            </p:cTn>
                                            <p:tgtEl>
                                              <p:spTgt spid="14"/>
                                            </p:tgtEl>
                                            <p:attrNameLst>
                                              <p:attrName>ppt_x</p:attrName>
                                            </p:attrNameLst>
                                          </p:cBhvr>
                                        </p:anim>
                                        <p:anim from="(-#ppt_h/2)" to="(#ppt_y)" calcmode="lin" valueType="num">
                                          <p:cBhvr>
                                            <p:cTn id="35" dur="1000" fill="hold">
                                              <p:stCondLst>
                                                <p:cond delay="0"/>
                                              </p:stCondLst>
                                            </p:cTn>
                                            <p:tgtEl>
                                              <p:spTgt spid="14"/>
                                            </p:tgtEl>
                                            <p:attrNameLst>
                                              <p:attrName>ppt_y</p:attrName>
                                            </p:attrNameLst>
                                          </p:cBhvr>
                                        </p:anim>
                                        <p:animRot by="21600000">
                                          <p:cBhvr>
                                            <p:cTn id="36" dur="1000" fill="hold">
                                              <p:stCondLst>
                                                <p:cond delay="0"/>
                                              </p:stCondLst>
                                            </p:cTn>
                                            <p:tgtEl>
                                              <p:spTgt spid="14"/>
                                            </p:tgtEl>
                                            <p:attrNameLst>
                                              <p:attrName>r</p:attrName>
                                            </p:attrNameLst>
                                          </p:cBhvr>
                                        </p:animRot>
                                      </p:childTnLst>
                                    </p:cTn>
                                  </p:par>
                                </p:childTnLst>
                              </p:cTn>
                            </p:par>
                            <p:par>
                              <p:cTn id="37" fill="hold">
                                <p:stCondLst>
                                  <p:cond delay="4201"/>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4701"/>
                                </p:stCondLst>
                                <p:childTnLst>
                                  <p:par>
                                    <p:cTn id="42" presetID="22" presetClass="entr" presetSubtype="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5201"/>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5701"/>
                                </p:stCondLst>
                                <p:childTnLst>
                                  <p:par>
                                    <p:cTn id="52" presetID="10"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par>
                              <p:cTn id="55" fill="hold">
                                <p:stCondLst>
                                  <p:cond delay="6201"/>
                                </p:stCondLst>
                                <p:childTnLst>
                                  <p:par>
                                    <p:cTn id="56" presetID="56" presetClass="entr" presetSubtype="0" fill="hold" grpId="0" nodeType="afterEffect">
                                      <p:stCondLst>
                                        <p:cond delay="0"/>
                                      </p:stCondLst>
                                      <p:iterate type="lt">
                                        <p:tmPct val="10000"/>
                                      </p:iterate>
                                      <p:childTnLst>
                                        <p:set>
                                          <p:cBhvr>
                                            <p:cTn id="57" dur="1" fill="hold">
                                              <p:stCondLst>
                                                <p:cond delay="0"/>
                                              </p:stCondLst>
                                            </p:cTn>
                                            <p:tgtEl>
                                              <p:spTgt spid="19"/>
                                            </p:tgtEl>
                                            <p:attrNameLst>
                                              <p:attrName>style.visibility</p:attrName>
                                            </p:attrNameLst>
                                          </p:cBhvr>
                                          <p:to>
                                            <p:strVal val="visible"/>
                                          </p:to>
                                        </p:set>
                                        <p:anim by="(-#ppt_w*2)" calcmode="lin" valueType="num">
                                          <p:cBhvr rctx="PPT">
                                            <p:cTn id="58" dur="500" autoRev="1" fill="hold">
                                              <p:stCondLst>
                                                <p:cond delay="0"/>
                                              </p:stCondLst>
                                            </p:cTn>
                                            <p:tgtEl>
                                              <p:spTgt spid="19"/>
                                            </p:tgtEl>
                                            <p:attrNameLst>
                                              <p:attrName>ppt_w</p:attrName>
                                            </p:attrNameLst>
                                          </p:cBhvr>
                                        </p:anim>
                                        <p:anim by="(#ppt_w*0.50)" calcmode="lin" valueType="num">
                                          <p:cBhvr>
                                            <p:cTn id="59" dur="500" decel="50000" autoRev="1" fill="hold">
                                              <p:stCondLst>
                                                <p:cond delay="0"/>
                                              </p:stCondLst>
                                            </p:cTn>
                                            <p:tgtEl>
                                              <p:spTgt spid="19"/>
                                            </p:tgtEl>
                                            <p:attrNameLst>
                                              <p:attrName>ppt_x</p:attrName>
                                            </p:attrNameLst>
                                          </p:cBhvr>
                                        </p:anim>
                                        <p:anim from="(-#ppt_h/2)" to="(#ppt_y)" calcmode="lin" valueType="num">
                                          <p:cBhvr>
                                            <p:cTn id="60" dur="1000" fill="hold">
                                              <p:stCondLst>
                                                <p:cond delay="0"/>
                                              </p:stCondLst>
                                            </p:cTn>
                                            <p:tgtEl>
                                              <p:spTgt spid="19"/>
                                            </p:tgtEl>
                                            <p:attrNameLst>
                                              <p:attrName>ppt_y</p:attrName>
                                            </p:attrNameLst>
                                          </p:cBhvr>
                                        </p:anim>
                                        <p:animRot by="21600000">
                                          <p:cBhvr>
                                            <p:cTn id="61" dur="1000" fill="hold">
                                              <p:stCondLst>
                                                <p:cond delay="0"/>
                                              </p:stCondLst>
                                            </p:cTn>
                                            <p:tgtEl>
                                              <p:spTgt spid="19"/>
                                            </p:tgtEl>
                                            <p:attrNameLst>
                                              <p:attrName>r</p:attrName>
                                            </p:attrNameLst>
                                          </p:cBhvr>
                                        </p:animRot>
                                      </p:childTnLst>
                                    </p:cTn>
                                  </p:par>
                                </p:childTnLst>
                              </p:cTn>
                            </p:par>
                            <p:par>
                              <p:cTn id="62" fill="hold">
                                <p:stCondLst>
                                  <p:cond delay="7401"/>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par>
                              <p:cTn id="66" fill="hold">
                                <p:stCondLst>
                                  <p:cond delay="7901"/>
                                </p:stCondLst>
                                <p:childTnLst>
                                  <p:par>
                                    <p:cTn id="67" presetID="22" presetClass="entr" presetSubtype="1"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up)">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4" grpId="0"/>
          <p:bldP spid="15" grpId="0"/>
          <p:bldP spid="16"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8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33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4"/>
                                            </p:tgtEl>
                                            <p:attrNameLst>
                                              <p:attrName>style.visibility</p:attrName>
                                            </p:attrNameLst>
                                          </p:cBhvr>
                                          <p:to>
                                            <p:strVal val="visible"/>
                                          </p:to>
                                        </p:set>
                                        <p:anim by="(-#ppt_w*2)" calcmode="lin" valueType="num">
                                          <p:cBhvr rctx="PPT">
                                            <p:cTn id="33" dur="500" autoRev="1" fill="hold">
                                              <p:stCondLst>
                                                <p:cond delay="0"/>
                                              </p:stCondLst>
                                            </p:cTn>
                                            <p:tgtEl>
                                              <p:spTgt spid="14"/>
                                            </p:tgtEl>
                                            <p:attrNameLst>
                                              <p:attrName>ppt_w</p:attrName>
                                            </p:attrNameLst>
                                          </p:cBhvr>
                                        </p:anim>
                                        <p:anim by="(#ppt_w*0.50)" calcmode="lin" valueType="num">
                                          <p:cBhvr>
                                            <p:cTn id="34" dur="500" decel="50000" autoRev="1" fill="hold">
                                              <p:stCondLst>
                                                <p:cond delay="0"/>
                                              </p:stCondLst>
                                            </p:cTn>
                                            <p:tgtEl>
                                              <p:spTgt spid="14"/>
                                            </p:tgtEl>
                                            <p:attrNameLst>
                                              <p:attrName>ppt_x</p:attrName>
                                            </p:attrNameLst>
                                          </p:cBhvr>
                                        </p:anim>
                                        <p:anim from="(-#ppt_h/2)" to="(#ppt_y)" calcmode="lin" valueType="num">
                                          <p:cBhvr>
                                            <p:cTn id="35" dur="1000" fill="hold">
                                              <p:stCondLst>
                                                <p:cond delay="0"/>
                                              </p:stCondLst>
                                            </p:cTn>
                                            <p:tgtEl>
                                              <p:spTgt spid="14"/>
                                            </p:tgtEl>
                                            <p:attrNameLst>
                                              <p:attrName>ppt_y</p:attrName>
                                            </p:attrNameLst>
                                          </p:cBhvr>
                                        </p:anim>
                                        <p:animRot by="21600000">
                                          <p:cBhvr>
                                            <p:cTn id="36" dur="1000" fill="hold">
                                              <p:stCondLst>
                                                <p:cond delay="0"/>
                                              </p:stCondLst>
                                            </p:cTn>
                                            <p:tgtEl>
                                              <p:spTgt spid="14"/>
                                            </p:tgtEl>
                                            <p:attrNameLst>
                                              <p:attrName>r</p:attrName>
                                            </p:attrNameLst>
                                          </p:cBhvr>
                                        </p:animRot>
                                      </p:childTnLst>
                                    </p:cTn>
                                  </p:par>
                                </p:childTnLst>
                              </p:cTn>
                            </p:par>
                            <p:par>
                              <p:cTn id="37" fill="hold">
                                <p:stCondLst>
                                  <p:cond delay="4201"/>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4701"/>
                                </p:stCondLst>
                                <p:childTnLst>
                                  <p:par>
                                    <p:cTn id="42" presetID="22" presetClass="entr" presetSubtype="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5201"/>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5701"/>
                                </p:stCondLst>
                                <p:childTnLst>
                                  <p:par>
                                    <p:cTn id="52" presetID="10"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par>
                              <p:cTn id="55" fill="hold">
                                <p:stCondLst>
                                  <p:cond delay="6201"/>
                                </p:stCondLst>
                                <p:childTnLst>
                                  <p:par>
                                    <p:cTn id="56" presetID="56" presetClass="entr" presetSubtype="0" fill="hold" grpId="0" nodeType="afterEffect">
                                      <p:stCondLst>
                                        <p:cond delay="0"/>
                                      </p:stCondLst>
                                      <p:iterate type="lt">
                                        <p:tmPct val="10000"/>
                                      </p:iterate>
                                      <p:childTnLst>
                                        <p:set>
                                          <p:cBhvr>
                                            <p:cTn id="57" dur="1" fill="hold">
                                              <p:stCondLst>
                                                <p:cond delay="0"/>
                                              </p:stCondLst>
                                            </p:cTn>
                                            <p:tgtEl>
                                              <p:spTgt spid="19"/>
                                            </p:tgtEl>
                                            <p:attrNameLst>
                                              <p:attrName>style.visibility</p:attrName>
                                            </p:attrNameLst>
                                          </p:cBhvr>
                                          <p:to>
                                            <p:strVal val="visible"/>
                                          </p:to>
                                        </p:set>
                                        <p:anim by="(-#ppt_w*2)" calcmode="lin" valueType="num">
                                          <p:cBhvr rctx="PPT">
                                            <p:cTn id="58" dur="500" autoRev="1" fill="hold">
                                              <p:stCondLst>
                                                <p:cond delay="0"/>
                                              </p:stCondLst>
                                            </p:cTn>
                                            <p:tgtEl>
                                              <p:spTgt spid="19"/>
                                            </p:tgtEl>
                                            <p:attrNameLst>
                                              <p:attrName>ppt_w</p:attrName>
                                            </p:attrNameLst>
                                          </p:cBhvr>
                                        </p:anim>
                                        <p:anim by="(#ppt_w*0.50)" calcmode="lin" valueType="num">
                                          <p:cBhvr>
                                            <p:cTn id="59" dur="500" decel="50000" autoRev="1" fill="hold">
                                              <p:stCondLst>
                                                <p:cond delay="0"/>
                                              </p:stCondLst>
                                            </p:cTn>
                                            <p:tgtEl>
                                              <p:spTgt spid="19"/>
                                            </p:tgtEl>
                                            <p:attrNameLst>
                                              <p:attrName>ppt_x</p:attrName>
                                            </p:attrNameLst>
                                          </p:cBhvr>
                                        </p:anim>
                                        <p:anim from="(-#ppt_h/2)" to="(#ppt_y)" calcmode="lin" valueType="num">
                                          <p:cBhvr>
                                            <p:cTn id="60" dur="1000" fill="hold">
                                              <p:stCondLst>
                                                <p:cond delay="0"/>
                                              </p:stCondLst>
                                            </p:cTn>
                                            <p:tgtEl>
                                              <p:spTgt spid="19"/>
                                            </p:tgtEl>
                                            <p:attrNameLst>
                                              <p:attrName>ppt_y</p:attrName>
                                            </p:attrNameLst>
                                          </p:cBhvr>
                                        </p:anim>
                                        <p:animRot by="21600000">
                                          <p:cBhvr>
                                            <p:cTn id="61" dur="1000" fill="hold">
                                              <p:stCondLst>
                                                <p:cond delay="0"/>
                                              </p:stCondLst>
                                            </p:cTn>
                                            <p:tgtEl>
                                              <p:spTgt spid="19"/>
                                            </p:tgtEl>
                                            <p:attrNameLst>
                                              <p:attrName>r</p:attrName>
                                            </p:attrNameLst>
                                          </p:cBhvr>
                                        </p:animRot>
                                      </p:childTnLst>
                                    </p:cTn>
                                  </p:par>
                                </p:childTnLst>
                              </p:cTn>
                            </p:par>
                            <p:par>
                              <p:cTn id="62" fill="hold">
                                <p:stCondLst>
                                  <p:cond delay="7401"/>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par>
                              <p:cTn id="66" fill="hold">
                                <p:stCondLst>
                                  <p:cond delay="7901"/>
                                </p:stCondLst>
                                <p:childTnLst>
                                  <p:par>
                                    <p:cTn id="67" presetID="22" presetClass="entr" presetSubtype="1"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up)">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4" grpId="0"/>
          <p:bldP spid="15" grpId="0"/>
          <p:bldP spid="16" grpId="0"/>
          <p:bldP spid="19" grpId="0"/>
          <p:bldP spid="20" grpId="0"/>
          <p:bldP spid="2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a:off x="3816245" y="1758734"/>
            <a:ext cx="1512168" cy="1512168"/>
          </a:xfrm>
          <a:prstGeom prst="ellipse">
            <a:avLst/>
          </a:prstGeom>
          <a:solidFill>
            <a:schemeClr val="bg1">
              <a:lumMod val="95000"/>
            </a:schemeClr>
          </a:solidFill>
          <a:ln>
            <a:noFill/>
          </a:ln>
          <a:effectLst>
            <a:outerShdw blurRad="279400" dir="2400000" sx="104000" sy="104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F15B"/>
              </a:solidFill>
              <a:latin typeface="微软雅黑" panose="020B0503020204020204" pitchFamily="34" charset="-122"/>
              <a:ea typeface="微软雅黑" panose="020B0503020204020204" pitchFamily="34" charset="-122"/>
            </a:endParaRPr>
          </a:p>
        </p:txBody>
      </p:sp>
      <p:sp>
        <p:nvSpPr>
          <p:cNvPr id="13" name="空心弧 12"/>
          <p:cNvSpPr/>
          <p:nvPr/>
        </p:nvSpPr>
        <p:spPr>
          <a:xfrm rot="16200000">
            <a:off x="3312189" y="1254678"/>
            <a:ext cx="2520280" cy="2520280"/>
          </a:xfrm>
          <a:prstGeom prst="blockArc">
            <a:avLst>
              <a:gd name="adj1" fmla="val 6148503"/>
              <a:gd name="adj2" fmla="val 21442708"/>
              <a:gd name="adj3" fmla="val 45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5436425" y="2548333"/>
            <a:ext cx="575406" cy="575406"/>
          </a:xfrm>
          <a:prstGeom prst="ellipse">
            <a:avLst/>
          </a:prstGeom>
          <a:solidFill>
            <a:schemeClr val="bg1">
              <a:lumMod val="95000"/>
            </a:schemeClr>
          </a:solidFill>
          <a:ln>
            <a:noFill/>
          </a:ln>
          <a:effectLst>
            <a:outerShdw blurRad="279400" dir="2400000" sx="104000" sy="104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40F15B"/>
                </a:solidFill>
              </a:rPr>
              <a:t>E</a:t>
            </a:r>
            <a:endParaRPr lang="zh-CN" altLang="en-US" dirty="0">
              <a:solidFill>
                <a:srgbClr val="40F15B"/>
              </a:solidFill>
            </a:endParaRPr>
          </a:p>
        </p:txBody>
      </p:sp>
      <p:sp>
        <p:nvSpPr>
          <p:cNvPr id="15" name="椭圆 14"/>
          <p:cNvSpPr/>
          <p:nvPr/>
        </p:nvSpPr>
        <p:spPr>
          <a:xfrm>
            <a:off x="4356963" y="3414918"/>
            <a:ext cx="575406" cy="575406"/>
          </a:xfrm>
          <a:prstGeom prst="ellipse">
            <a:avLst/>
          </a:prstGeom>
          <a:solidFill>
            <a:schemeClr val="bg1">
              <a:lumMod val="95000"/>
            </a:schemeClr>
          </a:solidFill>
          <a:ln>
            <a:noFill/>
          </a:ln>
          <a:effectLst>
            <a:outerShdw blurRad="279400" dir="2400000" sx="104000" sy="104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40F15B"/>
                </a:solidFill>
              </a:rPr>
              <a:t>D</a:t>
            </a:r>
            <a:endParaRPr lang="zh-CN" altLang="en-US" dirty="0">
              <a:solidFill>
                <a:srgbClr val="40F15B"/>
              </a:solidFill>
            </a:endParaRPr>
          </a:p>
        </p:txBody>
      </p:sp>
      <p:sp>
        <p:nvSpPr>
          <p:cNvPr id="16" name="椭圆 15"/>
          <p:cNvSpPr/>
          <p:nvPr/>
        </p:nvSpPr>
        <p:spPr>
          <a:xfrm>
            <a:off x="3216450" y="2876790"/>
            <a:ext cx="575406" cy="575406"/>
          </a:xfrm>
          <a:prstGeom prst="ellipse">
            <a:avLst/>
          </a:prstGeom>
          <a:solidFill>
            <a:schemeClr val="bg1">
              <a:lumMod val="95000"/>
            </a:schemeClr>
          </a:solidFill>
          <a:ln>
            <a:noFill/>
          </a:ln>
          <a:effectLst>
            <a:outerShdw blurRad="279400" dir="2400000" sx="104000" sy="104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40F15B"/>
                </a:solidFill>
              </a:rPr>
              <a:t>C</a:t>
            </a:r>
            <a:endParaRPr lang="zh-CN" altLang="en-US" dirty="0">
              <a:solidFill>
                <a:srgbClr val="40F15B"/>
              </a:solidFill>
            </a:endParaRPr>
          </a:p>
        </p:txBody>
      </p:sp>
      <p:sp>
        <p:nvSpPr>
          <p:cNvPr id="17" name="椭圆 16"/>
          <p:cNvSpPr/>
          <p:nvPr/>
        </p:nvSpPr>
        <p:spPr>
          <a:xfrm>
            <a:off x="3132169" y="1686726"/>
            <a:ext cx="575406" cy="575406"/>
          </a:xfrm>
          <a:prstGeom prst="ellipse">
            <a:avLst/>
          </a:prstGeom>
          <a:solidFill>
            <a:schemeClr val="bg1">
              <a:lumMod val="95000"/>
            </a:schemeClr>
          </a:solidFill>
          <a:ln>
            <a:noFill/>
          </a:ln>
          <a:effectLst>
            <a:outerShdw blurRad="279400" dir="2400000" sx="104000" sy="104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40F15B"/>
                </a:solidFill>
              </a:rPr>
              <a:t>B</a:t>
            </a:r>
            <a:endParaRPr lang="zh-CN" altLang="en-US" dirty="0">
              <a:solidFill>
                <a:srgbClr val="40F15B"/>
              </a:solidFill>
            </a:endParaRPr>
          </a:p>
        </p:txBody>
      </p:sp>
      <p:sp>
        <p:nvSpPr>
          <p:cNvPr id="18" name="椭圆 17"/>
          <p:cNvSpPr/>
          <p:nvPr/>
        </p:nvSpPr>
        <p:spPr>
          <a:xfrm>
            <a:off x="4284626" y="1039312"/>
            <a:ext cx="575406" cy="575406"/>
          </a:xfrm>
          <a:prstGeom prst="ellipse">
            <a:avLst/>
          </a:prstGeom>
          <a:solidFill>
            <a:schemeClr val="bg1">
              <a:lumMod val="95000"/>
            </a:schemeClr>
          </a:solidFill>
          <a:ln>
            <a:noFill/>
          </a:ln>
          <a:effectLst>
            <a:outerShdw blurRad="279400" dir="2400000" sx="104000" sy="104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40F15B"/>
                </a:solidFill>
              </a:rPr>
              <a:t>A</a:t>
            </a:r>
            <a:endParaRPr lang="zh-CN" altLang="en-US" dirty="0">
              <a:solidFill>
                <a:srgbClr val="40F15B"/>
              </a:solidFill>
            </a:endParaRPr>
          </a:p>
        </p:txBody>
      </p:sp>
      <p:sp>
        <p:nvSpPr>
          <p:cNvPr id="19" name="文本框 7"/>
          <p:cNvSpPr txBox="1">
            <a:spLocks noChangeArrowheads="1"/>
          </p:cNvSpPr>
          <p:nvPr/>
        </p:nvSpPr>
        <p:spPr bwMode="auto">
          <a:xfrm>
            <a:off x="4956405" y="858634"/>
            <a:ext cx="2711939" cy="91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bg1"/>
                </a:solidFill>
                <a:latin typeface="微软雅黑" panose="020B0503020204020204" pitchFamily="34" charset="-122"/>
              </a:rPr>
              <a:t>添加文本信息</a:t>
            </a:r>
            <a:endParaRPr lang="en-US" altLang="zh-CN" sz="1400" b="1" dirty="0" smtClean="0">
              <a:solidFill>
                <a:schemeClr val="bg1"/>
              </a:solidFill>
              <a:latin typeface="微软雅黑" panose="020B0503020204020204" pitchFamily="34" charset="-122"/>
            </a:endParaRPr>
          </a:p>
          <a:p>
            <a:pPr>
              <a:lnSpc>
                <a:spcPct val="150000"/>
              </a:lnSpc>
              <a:spcBef>
                <a:spcPts val="300"/>
              </a:spcBef>
            </a:pPr>
            <a:r>
              <a:rPr lang="zh-CN" altLang="en-US" sz="1200" dirty="0">
                <a:solidFill>
                  <a:schemeClr val="bg1"/>
                </a:solidFill>
                <a:latin typeface="微软雅黑" panose="020B0503020204020204" pitchFamily="34" charset="-122"/>
              </a:rPr>
              <a:t>此处</a:t>
            </a:r>
            <a:r>
              <a:rPr lang="zh-CN" altLang="en-US" sz="1200" dirty="0" smtClean="0">
                <a:solidFill>
                  <a:schemeClr val="bg1"/>
                </a:solidFill>
                <a:latin typeface="微软雅黑" panose="020B0503020204020204" pitchFamily="34" charset="-122"/>
              </a:rPr>
              <a:t>添加说明文字添加</a:t>
            </a:r>
            <a:r>
              <a:rPr lang="zh-CN" altLang="en-US" sz="1200" dirty="0">
                <a:solidFill>
                  <a:schemeClr val="bg1"/>
                </a:solidFill>
                <a:latin typeface="微软雅黑" panose="020B0503020204020204" pitchFamily="34" charset="-122"/>
              </a:rPr>
              <a:t>说明文字添加说明文字此处添加说明</a:t>
            </a:r>
            <a:r>
              <a:rPr lang="zh-CN" altLang="en-US" sz="1200" dirty="0" smtClean="0">
                <a:solidFill>
                  <a:schemeClr val="bg1"/>
                </a:solidFill>
                <a:latin typeface="微软雅黑" panose="020B0503020204020204" pitchFamily="34" charset="-122"/>
              </a:rPr>
              <a:t>文字</a:t>
            </a:r>
            <a:endParaRPr lang="zh-CN" altLang="en-US" sz="1200" dirty="0">
              <a:solidFill>
                <a:schemeClr val="bg1"/>
              </a:solidFill>
              <a:latin typeface="微软雅黑" panose="020B0503020204020204" pitchFamily="34" charset="-122"/>
            </a:endParaRPr>
          </a:p>
        </p:txBody>
      </p:sp>
      <p:sp>
        <p:nvSpPr>
          <p:cNvPr id="20" name="文本框 7"/>
          <p:cNvSpPr txBox="1">
            <a:spLocks noChangeArrowheads="1"/>
          </p:cNvSpPr>
          <p:nvPr/>
        </p:nvSpPr>
        <p:spPr bwMode="auto">
          <a:xfrm>
            <a:off x="6011831" y="2380722"/>
            <a:ext cx="2711939" cy="91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bg1"/>
                </a:solidFill>
                <a:latin typeface="微软雅黑" panose="020B0503020204020204" pitchFamily="34" charset="-122"/>
              </a:rPr>
              <a:t>添加文本信息</a:t>
            </a:r>
            <a:endParaRPr lang="en-US" altLang="zh-CN" sz="1400" b="1" dirty="0" smtClean="0">
              <a:solidFill>
                <a:schemeClr val="bg1"/>
              </a:solidFill>
              <a:latin typeface="微软雅黑" panose="020B0503020204020204" pitchFamily="34" charset="-122"/>
            </a:endParaRPr>
          </a:p>
          <a:p>
            <a:pPr>
              <a:lnSpc>
                <a:spcPct val="150000"/>
              </a:lnSpc>
              <a:spcBef>
                <a:spcPts val="300"/>
              </a:spcBef>
            </a:pPr>
            <a:r>
              <a:rPr lang="zh-CN" altLang="en-US" sz="1200" dirty="0">
                <a:solidFill>
                  <a:schemeClr val="bg1"/>
                </a:solidFill>
                <a:latin typeface="微软雅黑" panose="020B0503020204020204" pitchFamily="34" charset="-122"/>
              </a:rPr>
              <a:t>此处</a:t>
            </a:r>
            <a:r>
              <a:rPr lang="zh-CN" altLang="en-US" sz="1200" dirty="0" smtClean="0">
                <a:solidFill>
                  <a:schemeClr val="bg1"/>
                </a:solidFill>
                <a:latin typeface="微软雅黑" panose="020B0503020204020204" pitchFamily="34" charset="-122"/>
              </a:rPr>
              <a:t>添加说明文字添加</a:t>
            </a:r>
            <a:r>
              <a:rPr lang="zh-CN" altLang="en-US" sz="1200" dirty="0">
                <a:solidFill>
                  <a:schemeClr val="bg1"/>
                </a:solidFill>
                <a:latin typeface="微软雅黑" panose="020B0503020204020204" pitchFamily="34" charset="-122"/>
              </a:rPr>
              <a:t>说明文字添加说明文字此处添加说明</a:t>
            </a:r>
            <a:r>
              <a:rPr lang="zh-CN" altLang="en-US" sz="1200" dirty="0" smtClean="0">
                <a:solidFill>
                  <a:schemeClr val="bg1"/>
                </a:solidFill>
                <a:latin typeface="微软雅黑" panose="020B0503020204020204" pitchFamily="34" charset="-122"/>
              </a:rPr>
              <a:t>文字</a:t>
            </a:r>
            <a:endParaRPr lang="zh-CN" altLang="en-US" sz="1200" dirty="0">
              <a:solidFill>
                <a:schemeClr val="bg1"/>
              </a:solidFill>
              <a:latin typeface="微软雅黑" panose="020B0503020204020204" pitchFamily="34" charset="-122"/>
            </a:endParaRPr>
          </a:p>
        </p:txBody>
      </p:sp>
      <p:sp>
        <p:nvSpPr>
          <p:cNvPr id="21" name="文本框 7"/>
          <p:cNvSpPr txBox="1">
            <a:spLocks noChangeArrowheads="1"/>
          </p:cNvSpPr>
          <p:nvPr/>
        </p:nvSpPr>
        <p:spPr bwMode="auto">
          <a:xfrm>
            <a:off x="1579068" y="3954978"/>
            <a:ext cx="2711939" cy="91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bg1"/>
                </a:solidFill>
                <a:latin typeface="微软雅黑" panose="020B0503020204020204" pitchFamily="34" charset="-122"/>
              </a:rPr>
              <a:t>添加文本信息</a:t>
            </a:r>
            <a:endParaRPr lang="en-US" altLang="zh-CN" sz="1400" b="1" dirty="0" smtClean="0">
              <a:solidFill>
                <a:schemeClr val="bg1"/>
              </a:solidFill>
              <a:latin typeface="微软雅黑" panose="020B0503020204020204" pitchFamily="34" charset="-122"/>
            </a:endParaRPr>
          </a:p>
          <a:p>
            <a:pPr algn="r">
              <a:lnSpc>
                <a:spcPct val="150000"/>
              </a:lnSpc>
              <a:spcBef>
                <a:spcPts val="300"/>
              </a:spcBef>
            </a:pPr>
            <a:r>
              <a:rPr lang="zh-CN" altLang="en-US" sz="1200" dirty="0">
                <a:solidFill>
                  <a:schemeClr val="bg1"/>
                </a:solidFill>
                <a:latin typeface="微软雅黑" panose="020B0503020204020204" pitchFamily="34" charset="-122"/>
              </a:rPr>
              <a:t>此处</a:t>
            </a:r>
            <a:r>
              <a:rPr lang="zh-CN" altLang="en-US" sz="1200" dirty="0" smtClean="0">
                <a:solidFill>
                  <a:schemeClr val="bg1"/>
                </a:solidFill>
                <a:latin typeface="微软雅黑" panose="020B0503020204020204" pitchFamily="34" charset="-122"/>
              </a:rPr>
              <a:t>添加说明文字添加</a:t>
            </a:r>
            <a:r>
              <a:rPr lang="zh-CN" altLang="en-US" sz="1200" dirty="0">
                <a:solidFill>
                  <a:schemeClr val="bg1"/>
                </a:solidFill>
                <a:latin typeface="微软雅黑" panose="020B0503020204020204" pitchFamily="34" charset="-122"/>
              </a:rPr>
              <a:t>说明文字添加说明文字此处添加说明</a:t>
            </a:r>
            <a:r>
              <a:rPr lang="zh-CN" altLang="en-US" sz="1200" dirty="0" smtClean="0">
                <a:solidFill>
                  <a:schemeClr val="bg1"/>
                </a:solidFill>
                <a:latin typeface="微软雅黑" panose="020B0503020204020204" pitchFamily="34" charset="-122"/>
              </a:rPr>
              <a:t>文字</a:t>
            </a:r>
            <a:endParaRPr lang="zh-CN" altLang="en-US" sz="1200" dirty="0">
              <a:solidFill>
                <a:schemeClr val="bg1"/>
              </a:solidFill>
              <a:latin typeface="微软雅黑" panose="020B0503020204020204" pitchFamily="34" charset="-122"/>
            </a:endParaRPr>
          </a:p>
        </p:txBody>
      </p:sp>
      <p:sp>
        <p:nvSpPr>
          <p:cNvPr id="22" name="文本框 7"/>
          <p:cNvSpPr txBox="1">
            <a:spLocks noChangeArrowheads="1"/>
          </p:cNvSpPr>
          <p:nvPr/>
        </p:nvSpPr>
        <p:spPr bwMode="auto">
          <a:xfrm>
            <a:off x="203877" y="2756318"/>
            <a:ext cx="2711939" cy="91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bg1"/>
                </a:solidFill>
                <a:latin typeface="微软雅黑" panose="020B0503020204020204" pitchFamily="34" charset="-122"/>
              </a:rPr>
              <a:t>添加文本信息</a:t>
            </a:r>
            <a:endParaRPr lang="en-US" altLang="zh-CN" sz="1400" b="1" dirty="0" smtClean="0">
              <a:solidFill>
                <a:schemeClr val="bg1"/>
              </a:solidFill>
              <a:latin typeface="微软雅黑" panose="020B0503020204020204" pitchFamily="34" charset="-122"/>
            </a:endParaRPr>
          </a:p>
          <a:p>
            <a:pPr algn="r">
              <a:lnSpc>
                <a:spcPct val="150000"/>
              </a:lnSpc>
              <a:spcBef>
                <a:spcPts val="300"/>
              </a:spcBef>
            </a:pPr>
            <a:r>
              <a:rPr lang="zh-CN" altLang="en-US" sz="1200" dirty="0">
                <a:solidFill>
                  <a:schemeClr val="bg1"/>
                </a:solidFill>
                <a:latin typeface="微软雅黑" panose="020B0503020204020204" pitchFamily="34" charset="-122"/>
              </a:rPr>
              <a:t>此处</a:t>
            </a:r>
            <a:r>
              <a:rPr lang="zh-CN" altLang="en-US" sz="1200" dirty="0" smtClean="0">
                <a:solidFill>
                  <a:schemeClr val="bg1"/>
                </a:solidFill>
                <a:latin typeface="微软雅黑" panose="020B0503020204020204" pitchFamily="34" charset="-122"/>
              </a:rPr>
              <a:t>添加说明文字添加</a:t>
            </a:r>
            <a:r>
              <a:rPr lang="zh-CN" altLang="en-US" sz="1200" dirty="0">
                <a:solidFill>
                  <a:schemeClr val="bg1"/>
                </a:solidFill>
                <a:latin typeface="微软雅黑" panose="020B0503020204020204" pitchFamily="34" charset="-122"/>
              </a:rPr>
              <a:t>说明文字添加说明文字此处添加说明</a:t>
            </a:r>
            <a:r>
              <a:rPr lang="zh-CN" altLang="en-US" sz="1200" dirty="0" smtClean="0">
                <a:solidFill>
                  <a:schemeClr val="bg1"/>
                </a:solidFill>
                <a:latin typeface="微软雅黑" panose="020B0503020204020204" pitchFamily="34" charset="-122"/>
              </a:rPr>
              <a:t>文字</a:t>
            </a:r>
            <a:endParaRPr lang="zh-CN" altLang="en-US" sz="1200" dirty="0">
              <a:solidFill>
                <a:schemeClr val="bg1"/>
              </a:solidFill>
              <a:latin typeface="微软雅黑" panose="020B0503020204020204" pitchFamily="34" charset="-122"/>
            </a:endParaRPr>
          </a:p>
        </p:txBody>
      </p:sp>
      <p:sp>
        <p:nvSpPr>
          <p:cNvPr id="23" name="文本框 7"/>
          <p:cNvSpPr txBox="1">
            <a:spLocks noChangeArrowheads="1"/>
          </p:cNvSpPr>
          <p:nvPr/>
        </p:nvSpPr>
        <p:spPr bwMode="auto">
          <a:xfrm>
            <a:off x="179593" y="1460174"/>
            <a:ext cx="2711939" cy="91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bg1"/>
                </a:solidFill>
                <a:latin typeface="微软雅黑" panose="020B0503020204020204" pitchFamily="34" charset="-122"/>
              </a:rPr>
              <a:t>添加文本信息</a:t>
            </a:r>
            <a:endParaRPr lang="en-US" altLang="zh-CN" sz="1400" b="1" dirty="0" smtClean="0">
              <a:solidFill>
                <a:schemeClr val="bg1"/>
              </a:solidFill>
              <a:latin typeface="微软雅黑" panose="020B0503020204020204" pitchFamily="34" charset="-122"/>
            </a:endParaRPr>
          </a:p>
          <a:p>
            <a:pPr algn="r">
              <a:lnSpc>
                <a:spcPct val="150000"/>
              </a:lnSpc>
              <a:spcBef>
                <a:spcPts val="300"/>
              </a:spcBef>
            </a:pPr>
            <a:r>
              <a:rPr lang="zh-CN" altLang="en-US" sz="1200" dirty="0">
                <a:solidFill>
                  <a:schemeClr val="bg1"/>
                </a:solidFill>
                <a:latin typeface="微软雅黑" panose="020B0503020204020204" pitchFamily="34" charset="-122"/>
              </a:rPr>
              <a:t>此处</a:t>
            </a:r>
            <a:r>
              <a:rPr lang="zh-CN" altLang="en-US" sz="1200" dirty="0" smtClean="0">
                <a:solidFill>
                  <a:schemeClr val="bg1"/>
                </a:solidFill>
                <a:latin typeface="微软雅黑" panose="020B0503020204020204" pitchFamily="34" charset="-122"/>
              </a:rPr>
              <a:t>添加说明文字添加</a:t>
            </a:r>
            <a:r>
              <a:rPr lang="zh-CN" altLang="en-US" sz="1200" dirty="0">
                <a:solidFill>
                  <a:schemeClr val="bg1"/>
                </a:solidFill>
                <a:latin typeface="微软雅黑" panose="020B0503020204020204" pitchFamily="34" charset="-122"/>
              </a:rPr>
              <a:t>说明文字添加说明文字此处添加说明</a:t>
            </a:r>
            <a:r>
              <a:rPr lang="zh-CN" altLang="en-US" sz="1200" dirty="0" smtClean="0">
                <a:solidFill>
                  <a:schemeClr val="bg1"/>
                </a:solidFill>
                <a:latin typeface="微软雅黑" panose="020B0503020204020204" pitchFamily="34" charset="-122"/>
              </a:rPr>
              <a:t>文字</a:t>
            </a:r>
            <a:endParaRPr lang="zh-CN" altLang="en-US" sz="1200" dirty="0">
              <a:solidFill>
                <a:schemeClr val="bg1"/>
              </a:solidFill>
              <a:latin typeface="微软雅黑" panose="020B0503020204020204" pitchFamily="34" charset="-122"/>
            </a:endParaRPr>
          </a:p>
        </p:txBody>
      </p:sp>
      <p:sp>
        <p:nvSpPr>
          <p:cNvPr id="24" name="矩形 58"/>
          <p:cNvSpPr>
            <a:spLocks noChangeArrowheads="1"/>
          </p:cNvSpPr>
          <p:nvPr/>
        </p:nvSpPr>
        <p:spPr bwMode="auto">
          <a:xfrm>
            <a:off x="4046000" y="2345540"/>
            <a:ext cx="1052657" cy="338554"/>
          </a:xfrm>
          <a:prstGeom prst="rect">
            <a:avLst/>
          </a:prstGeom>
          <a:noFill/>
          <a:ln w="9525">
            <a:noFill/>
            <a:miter lim="800000"/>
          </a:ln>
        </p:spPr>
        <p:txBody>
          <a:bodyPr wrap="square">
            <a:spAutoFit/>
          </a:bodyPr>
          <a:lstStyle/>
          <a:p>
            <a:pPr algn="ctr"/>
            <a:r>
              <a:rPr lang="zh-CN" altLang="en-US" sz="1600" b="1" dirty="0" smtClean="0">
                <a:solidFill>
                  <a:srgbClr val="40F15B"/>
                </a:solidFill>
                <a:latin typeface="微软雅黑" panose="020B0503020204020204" pitchFamily="34" charset="-122"/>
                <a:ea typeface="微软雅黑" panose="020B0503020204020204" pitchFamily="34" charset="-122"/>
              </a:rPr>
              <a:t>添加文本</a:t>
            </a:r>
            <a:endParaRPr lang="zh-CN" altLang="en-US" sz="1600" b="1" dirty="0">
              <a:solidFill>
                <a:srgbClr val="40F15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1"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750"/>
                                            <p:tgtEl>
                                              <p:spTgt spid="12"/>
                                            </p:tgtEl>
                                          </p:cBhvr>
                                        </p:animEffect>
                                      </p:childTnLst>
                                    </p:cTn>
                                  </p:par>
                                </p:childTnLst>
                              </p:cTn>
                            </p:par>
                            <p:par>
                              <p:cTn id="24" fill="hold">
                                <p:stCondLst>
                                  <p:cond delay="3300"/>
                                </p:stCondLst>
                                <p:childTnLst>
                                  <p:par>
                                    <p:cTn id="25" presetID="16" presetClass="entr" presetSubtype="37"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outVertical)">
                                          <p:cBhvr>
                                            <p:cTn id="27" dur="500"/>
                                            <p:tgtEl>
                                              <p:spTgt spid="24"/>
                                            </p:tgtEl>
                                          </p:cBhvr>
                                        </p:animEffect>
                                      </p:childTnLst>
                                    </p:cTn>
                                  </p:par>
                                </p:childTnLst>
                              </p:cTn>
                            </p:par>
                            <p:par>
                              <p:cTn id="28" fill="hold">
                                <p:stCondLst>
                                  <p:cond delay="3800"/>
                                </p:stCondLst>
                                <p:childTnLst>
                                  <p:par>
                                    <p:cTn id="29" presetID="21"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750"/>
                                            <p:tgtEl>
                                              <p:spTgt spid="13"/>
                                            </p:tgtEl>
                                          </p:cBhvr>
                                        </p:animEffect>
                                      </p:childTnLst>
                                    </p:cTn>
                                  </p:par>
                                </p:childTnLst>
                              </p:cTn>
                            </p:par>
                            <p:par>
                              <p:cTn id="32" fill="hold">
                                <p:stCondLst>
                                  <p:cond delay="4800"/>
                                </p:stCondLst>
                                <p:childTnLst>
                                  <p:par>
                                    <p:cTn id="33" presetID="23" presetClass="entr" presetSubtype="3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strVal val="4*#ppt_w"/>
                                              </p:val>
                                            </p:tav>
                                            <p:tav tm="100000">
                                              <p:val>
                                                <p:strVal val="#ppt_w"/>
                                              </p:val>
                                            </p:tav>
                                          </p:tavLst>
                                        </p:anim>
                                        <p:anim calcmode="lin" valueType="num">
                                          <p:cBhvr>
                                            <p:cTn id="36" dur="500" fill="hold"/>
                                            <p:tgtEl>
                                              <p:spTgt spid="18"/>
                                            </p:tgtEl>
                                            <p:attrNameLst>
                                              <p:attrName>ppt_h</p:attrName>
                                            </p:attrNameLst>
                                          </p:cBhvr>
                                          <p:tavLst>
                                            <p:tav tm="0">
                                              <p:val>
                                                <p:strVal val="4*#ppt_h"/>
                                              </p:val>
                                            </p:tav>
                                            <p:tav tm="100000">
                                              <p:val>
                                                <p:strVal val="#ppt_h"/>
                                              </p:val>
                                            </p:tav>
                                          </p:tavLst>
                                        </p:anim>
                                      </p:childTnLst>
                                    </p:cTn>
                                  </p:par>
                                </p:childTnLst>
                              </p:cTn>
                            </p:par>
                            <p:par>
                              <p:cTn id="37" fill="hold">
                                <p:stCondLst>
                                  <p:cond delay="5300"/>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800"/>
                                </p:stCondLst>
                                <p:childTnLst>
                                  <p:par>
                                    <p:cTn id="42" presetID="23" presetClass="entr" presetSubtype="32"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strVal val="4*#ppt_w"/>
                                              </p:val>
                                            </p:tav>
                                            <p:tav tm="100000">
                                              <p:val>
                                                <p:strVal val="#ppt_w"/>
                                              </p:val>
                                            </p:tav>
                                          </p:tavLst>
                                        </p:anim>
                                        <p:anim calcmode="lin" valueType="num">
                                          <p:cBhvr>
                                            <p:cTn id="45" dur="500" fill="hold"/>
                                            <p:tgtEl>
                                              <p:spTgt spid="17"/>
                                            </p:tgtEl>
                                            <p:attrNameLst>
                                              <p:attrName>ppt_h</p:attrName>
                                            </p:attrNameLst>
                                          </p:cBhvr>
                                          <p:tavLst>
                                            <p:tav tm="0">
                                              <p:val>
                                                <p:strVal val="4*#ppt_h"/>
                                              </p:val>
                                            </p:tav>
                                            <p:tav tm="100000">
                                              <p:val>
                                                <p:strVal val="#ppt_h"/>
                                              </p:val>
                                            </p:tav>
                                          </p:tavLst>
                                        </p:anim>
                                      </p:childTnLst>
                                    </p:cTn>
                                  </p:par>
                                </p:childTnLst>
                              </p:cTn>
                            </p:par>
                            <p:par>
                              <p:cTn id="46" fill="hold">
                                <p:stCondLst>
                                  <p:cond delay="6300"/>
                                </p:stCondLst>
                                <p:childTnLst>
                                  <p:par>
                                    <p:cTn id="47" presetID="22" presetClass="entr" presetSubtype="2"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par>
                              <p:cTn id="50" fill="hold">
                                <p:stCondLst>
                                  <p:cond delay="6800"/>
                                </p:stCondLst>
                                <p:childTnLst>
                                  <p:par>
                                    <p:cTn id="51" presetID="23" presetClass="entr" presetSubtype="32"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strVal val="4*#ppt_w"/>
                                              </p:val>
                                            </p:tav>
                                            <p:tav tm="100000">
                                              <p:val>
                                                <p:strVal val="#ppt_w"/>
                                              </p:val>
                                            </p:tav>
                                          </p:tavLst>
                                        </p:anim>
                                        <p:anim calcmode="lin" valueType="num">
                                          <p:cBhvr>
                                            <p:cTn id="54" dur="500" fill="hold"/>
                                            <p:tgtEl>
                                              <p:spTgt spid="16"/>
                                            </p:tgtEl>
                                            <p:attrNameLst>
                                              <p:attrName>ppt_h</p:attrName>
                                            </p:attrNameLst>
                                          </p:cBhvr>
                                          <p:tavLst>
                                            <p:tav tm="0">
                                              <p:val>
                                                <p:strVal val="4*#ppt_h"/>
                                              </p:val>
                                            </p:tav>
                                            <p:tav tm="100000">
                                              <p:val>
                                                <p:strVal val="#ppt_h"/>
                                              </p:val>
                                            </p:tav>
                                          </p:tavLst>
                                        </p:anim>
                                      </p:childTnLst>
                                    </p:cTn>
                                  </p:par>
                                </p:childTnLst>
                              </p:cTn>
                            </p:par>
                            <p:par>
                              <p:cTn id="55" fill="hold">
                                <p:stCondLst>
                                  <p:cond delay="7300"/>
                                </p:stCondLst>
                                <p:childTnLst>
                                  <p:par>
                                    <p:cTn id="56" presetID="22" presetClass="entr" presetSubtype="2"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right)">
                                          <p:cBhvr>
                                            <p:cTn id="58" dur="500"/>
                                            <p:tgtEl>
                                              <p:spTgt spid="22"/>
                                            </p:tgtEl>
                                          </p:cBhvr>
                                        </p:animEffect>
                                      </p:childTnLst>
                                    </p:cTn>
                                  </p:par>
                                </p:childTnLst>
                              </p:cTn>
                            </p:par>
                            <p:par>
                              <p:cTn id="59" fill="hold">
                                <p:stCondLst>
                                  <p:cond delay="7800"/>
                                </p:stCondLst>
                                <p:childTnLst>
                                  <p:par>
                                    <p:cTn id="60" presetID="23" presetClass="entr" presetSubtype="32"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strVal val="4*#ppt_w"/>
                                              </p:val>
                                            </p:tav>
                                            <p:tav tm="100000">
                                              <p:val>
                                                <p:strVal val="#ppt_w"/>
                                              </p:val>
                                            </p:tav>
                                          </p:tavLst>
                                        </p:anim>
                                        <p:anim calcmode="lin" valueType="num">
                                          <p:cBhvr>
                                            <p:cTn id="63" dur="500" fill="hold"/>
                                            <p:tgtEl>
                                              <p:spTgt spid="15"/>
                                            </p:tgtEl>
                                            <p:attrNameLst>
                                              <p:attrName>ppt_h</p:attrName>
                                            </p:attrNameLst>
                                          </p:cBhvr>
                                          <p:tavLst>
                                            <p:tav tm="0">
                                              <p:val>
                                                <p:strVal val="4*#ppt_h"/>
                                              </p:val>
                                            </p:tav>
                                            <p:tav tm="100000">
                                              <p:val>
                                                <p:strVal val="#ppt_h"/>
                                              </p:val>
                                            </p:tav>
                                          </p:tavLst>
                                        </p:anim>
                                      </p:childTnLst>
                                    </p:cTn>
                                  </p:par>
                                </p:childTnLst>
                              </p:cTn>
                            </p:par>
                            <p:par>
                              <p:cTn id="64" fill="hold">
                                <p:stCondLst>
                                  <p:cond delay="8300"/>
                                </p:stCondLst>
                                <p:childTnLst>
                                  <p:par>
                                    <p:cTn id="65" presetID="22" presetClass="entr" presetSubtype="2"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right)">
                                          <p:cBhvr>
                                            <p:cTn id="67" dur="500"/>
                                            <p:tgtEl>
                                              <p:spTgt spid="21"/>
                                            </p:tgtEl>
                                          </p:cBhvr>
                                        </p:animEffect>
                                      </p:childTnLst>
                                    </p:cTn>
                                  </p:par>
                                </p:childTnLst>
                              </p:cTn>
                            </p:par>
                            <p:par>
                              <p:cTn id="68" fill="hold">
                                <p:stCondLst>
                                  <p:cond delay="8800"/>
                                </p:stCondLst>
                                <p:childTnLst>
                                  <p:par>
                                    <p:cTn id="69" presetID="23" presetClass="entr" presetSubtype="32"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strVal val="4*#ppt_w"/>
                                              </p:val>
                                            </p:tav>
                                            <p:tav tm="100000">
                                              <p:val>
                                                <p:strVal val="#ppt_w"/>
                                              </p:val>
                                            </p:tav>
                                          </p:tavLst>
                                        </p:anim>
                                        <p:anim calcmode="lin" valueType="num">
                                          <p:cBhvr>
                                            <p:cTn id="72" dur="500" fill="hold"/>
                                            <p:tgtEl>
                                              <p:spTgt spid="14"/>
                                            </p:tgtEl>
                                            <p:attrNameLst>
                                              <p:attrName>ppt_h</p:attrName>
                                            </p:attrNameLst>
                                          </p:cBhvr>
                                          <p:tavLst>
                                            <p:tav tm="0">
                                              <p:val>
                                                <p:strVal val="4*#ppt_h"/>
                                              </p:val>
                                            </p:tav>
                                            <p:tav tm="100000">
                                              <p:val>
                                                <p:strVal val="#ppt_h"/>
                                              </p:val>
                                            </p:tav>
                                          </p:tavLst>
                                        </p:anim>
                                      </p:childTnLst>
                                    </p:cTn>
                                  </p:par>
                                </p:childTnLst>
                              </p:cTn>
                            </p:par>
                            <p:par>
                              <p:cTn id="73" fill="hold">
                                <p:stCondLst>
                                  <p:cond delay="9300"/>
                                </p:stCondLst>
                                <p:childTnLst>
                                  <p:par>
                                    <p:cTn id="74" presetID="22" presetClass="entr" presetSubtype="8"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1"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750"/>
                                            <p:tgtEl>
                                              <p:spTgt spid="12"/>
                                            </p:tgtEl>
                                          </p:cBhvr>
                                        </p:animEffect>
                                      </p:childTnLst>
                                    </p:cTn>
                                  </p:par>
                                </p:childTnLst>
                              </p:cTn>
                            </p:par>
                            <p:par>
                              <p:cTn id="24" fill="hold">
                                <p:stCondLst>
                                  <p:cond delay="3300"/>
                                </p:stCondLst>
                                <p:childTnLst>
                                  <p:par>
                                    <p:cTn id="25" presetID="16" presetClass="entr" presetSubtype="37"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outVertical)">
                                          <p:cBhvr>
                                            <p:cTn id="27" dur="500"/>
                                            <p:tgtEl>
                                              <p:spTgt spid="24"/>
                                            </p:tgtEl>
                                          </p:cBhvr>
                                        </p:animEffect>
                                      </p:childTnLst>
                                    </p:cTn>
                                  </p:par>
                                </p:childTnLst>
                              </p:cTn>
                            </p:par>
                            <p:par>
                              <p:cTn id="28" fill="hold">
                                <p:stCondLst>
                                  <p:cond delay="3800"/>
                                </p:stCondLst>
                                <p:childTnLst>
                                  <p:par>
                                    <p:cTn id="29" presetID="21"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750"/>
                                            <p:tgtEl>
                                              <p:spTgt spid="13"/>
                                            </p:tgtEl>
                                          </p:cBhvr>
                                        </p:animEffect>
                                      </p:childTnLst>
                                    </p:cTn>
                                  </p:par>
                                </p:childTnLst>
                              </p:cTn>
                            </p:par>
                            <p:par>
                              <p:cTn id="32" fill="hold">
                                <p:stCondLst>
                                  <p:cond delay="4800"/>
                                </p:stCondLst>
                                <p:childTnLst>
                                  <p:par>
                                    <p:cTn id="33" presetID="23" presetClass="entr" presetSubtype="3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strVal val="4*#ppt_w"/>
                                              </p:val>
                                            </p:tav>
                                            <p:tav tm="100000">
                                              <p:val>
                                                <p:strVal val="#ppt_w"/>
                                              </p:val>
                                            </p:tav>
                                          </p:tavLst>
                                        </p:anim>
                                        <p:anim calcmode="lin" valueType="num">
                                          <p:cBhvr>
                                            <p:cTn id="36" dur="500" fill="hold"/>
                                            <p:tgtEl>
                                              <p:spTgt spid="18"/>
                                            </p:tgtEl>
                                            <p:attrNameLst>
                                              <p:attrName>ppt_h</p:attrName>
                                            </p:attrNameLst>
                                          </p:cBhvr>
                                          <p:tavLst>
                                            <p:tav tm="0">
                                              <p:val>
                                                <p:strVal val="4*#ppt_h"/>
                                              </p:val>
                                            </p:tav>
                                            <p:tav tm="100000">
                                              <p:val>
                                                <p:strVal val="#ppt_h"/>
                                              </p:val>
                                            </p:tav>
                                          </p:tavLst>
                                        </p:anim>
                                      </p:childTnLst>
                                    </p:cTn>
                                  </p:par>
                                </p:childTnLst>
                              </p:cTn>
                            </p:par>
                            <p:par>
                              <p:cTn id="37" fill="hold">
                                <p:stCondLst>
                                  <p:cond delay="5300"/>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800"/>
                                </p:stCondLst>
                                <p:childTnLst>
                                  <p:par>
                                    <p:cTn id="42" presetID="23" presetClass="entr" presetSubtype="32"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strVal val="4*#ppt_w"/>
                                              </p:val>
                                            </p:tav>
                                            <p:tav tm="100000">
                                              <p:val>
                                                <p:strVal val="#ppt_w"/>
                                              </p:val>
                                            </p:tav>
                                          </p:tavLst>
                                        </p:anim>
                                        <p:anim calcmode="lin" valueType="num">
                                          <p:cBhvr>
                                            <p:cTn id="45" dur="500" fill="hold"/>
                                            <p:tgtEl>
                                              <p:spTgt spid="17"/>
                                            </p:tgtEl>
                                            <p:attrNameLst>
                                              <p:attrName>ppt_h</p:attrName>
                                            </p:attrNameLst>
                                          </p:cBhvr>
                                          <p:tavLst>
                                            <p:tav tm="0">
                                              <p:val>
                                                <p:strVal val="4*#ppt_h"/>
                                              </p:val>
                                            </p:tav>
                                            <p:tav tm="100000">
                                              <p:val>
                                                <p:strVal val="#ppt_h"/>
                                              </p:val>
                                            </p:tav>
                                          </p:tavLst>
                                        </p:anim>
                                      </p:childTnLst>
                                    </p:cTn>
                                  </p:par>
                                </p:childTnLst>
                              </p:cTn>
                            </p:par>
                            <p:par>
                              <p:cTn id="46" fill="hold">
                                <p:stCondLst>
                                  <p:cond delay="6300"/>
                                </p:stCondLst>
                                <p:childTnLst>
                                  <p:par>
                                    <p:cTn id="47" presetID="22" presetClass="entr" presetSubtype="2"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par>
                              <p:cTn id="50" fill="hold">
                                <p:stCondLst>
                                  <p:cond delay="6800"/>
                                </p:stCondLst>
                                <p:childTnLst>
                                  <p:par>
                                    <p:cTn id="51" presetID="23" presetClass="entr" presetSubtype="32"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strVal val="4*#ppt_w"/>
                                              </p:val>
                                            </p:tav>
                                            <p:tav tm="100000">
                                              <p:val>
                                                <p:strVal val="#ppt_w"/>
                                              </p:val>
                                            </p:tav>
                                          </p:tavLst>
                                        </p:anim>
                                        <p:anim calcmode="lin" valueType="num">
                                          <p:cBhvr>
                                            <p:cTn id="54" dur="500" fill="hold"/>
                                            <p:tgtEl>
                                              <p:spTgt spid="16"/>
                                            </p:tgtEl>
                                            <p:attrNameLst>
                                              <p:attrName>ppt_h</p:attrName>
                                            </p:attrNameLst>
                                          </p:cBhvr>
                                          <p:tavLst>
                                            <p:tav tm="0">
                                              <p:val>
                                                <p:strVal val="4*#ppt_h"/>
                                              </p:val>
                                            </p:tav>
                                            <p:tav tm="100000">
                                              <p:val>
                                                <p:strVal val="#ppt_h"/>
                                              </p:val>
                                            </p:tav>
                                          </p:tavLst>
                                        </p:anim>
                                      </p:childTnLst>
                                    </p:cTn>
                                  </p:par>
                                </p:childTnLst>
                              </p:cTn>
                            </p:par>
                            <p:par>
                              <p:cTn id="55" fill="hold">
                                <p:stCondLst>
                                  <p:cond delay="7300"/>
                                </p:stCondLst>
                                <p:childTnLst>
                                  <p:par>
                                    <p:cTn id="56" presetID="22" presetClass="entr" presetSubtype="2"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right)">
                                          <p:cBhvr>
                                            <p:cTn id="58" dur="500"/>
                                            <p:tgtEl>
                                              <p:spTgt spid="22"/>
                                            </p:tgtEl>
                                          </p:cBhvr>
                                        </p:animEffect>
                                      </p:childTnLst>
                                    </p:cTn>
                                  </p:par>
                                </p:childTnLst>
                              </p:cTn>
                            </p:par>
                            <p:par>
                              <p:cTn id="59" fill="hold">
                                <p:stCondLst>
                                  <p:cond delay="7800"/>
                                </p:stCondLst>
                                <p:childTnLst>
                                  <p:par>
                                    <p:cTn id="60" presetID="23" presetClass="entr" presetSubtype="32"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strVal val="4*#ppt_w"/>
                                              </p:val>
                                            </p:tav>
                                            <p:tav tm="100000">
                                              <p:val>
                                                <p:strVal val="#ppt_w"/>
                                              </p:val>
                                            </p:tav>
                                          </p:tavLst>
                                        </p:anim>
                                        <p:anim calcmode="lin" valueType="num">
                                          <p:cBhvr>
                                            <p:cTn id="63" dur="500" fill="hold"/>
                                            <p:tgtEl>
                                              <p:spTgt spid="15"/>
                                            </p:tgtEl>
                                            <p:attrNameLst>
                                              <p:attrName>ppt_h</p:attrName>
                                            </p:attrNameLst>
                                          </p:cBhvr>
                                          <p:tavLst>
                                            <p:tav tm="0">
                                              <p:val>
                                                <p:strVal val="4*#ppt_h"/>
                                              </p:val>
                                            </p:tav>
                                            <p:tav tm="100000">
                                              <p:val>
                                                <p:strVal val="#ppt_h"/>
                                              </p:val>
                                            </p:tav>
                                          </p:tavLst>
                                        </p:anim>
                                      </p:childTnLst>
                                    </p:cTn>
                                  </p:par>
                                </p:childTnLst>
                              </p:cTn>
                            </p:par>
                            <p:par>
                              <p:cTn id="64" fill="hold">
                                <p:stCondLst>
                                  <p:cond delay="8300"/>
                                </p:stCondLst>
                                <p:childTnLst>
                                  <p:par>
                                    <p:cTn id="65" presetID="22" presetClass="entr" presetSubtype="2"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right)">
                                          <p:cBhvr>
                                            <p:cTn id="67" dur="500"/>
                                            <p:tgtEl>
                                              <p:spTgt spid="21"/>
                                            </p:tgtEl>
                                          </p:cBhvr>
                                        </p:animEffect>
                                      </p:childTnLst>
                                    </p:cTn>
                                  </p:par>
                                </p:childTnLst>
                              </p:cTn>
                            </p:par>
                            <p:par>
                              <p:cTn id="68" fill="hold">
                                <p:stCondLst>
                                  <p:cond delay="8800"/>
                                </p:stCondLst>
                                <p:childTnLst>
                                  <p:par>
                                    <p:cTn id="69" presetID="23" presetClass="entr" presetSubtype="32"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strVal val="4*#ppt_w"/>
                                              </p:val>
                                            </p:tav>
                                            <p:tav tm="100000">
                                              <p:val>
                                                <p:strVal val="#ppt_w"/>
                                              </p:val>
                                            </p:tav>
                                          </p:tavLst>
                                        </p:anim>
                                        <p:anim calcmode="lin" valueType="num">
                                          <p:cBhvr>
                                            <p:cTn id="72" dur="500" fill="hold"/>
                                            <p:tgtEl>
                                              <p:spTgt spid="14"/>
                                            </p:tgtEl>
                                            <p:attrNameLst>
                                              <p:attrName>ppt_h</p:attrName>
                                            </p:attrNameLst>
                                          </p:cBhvr>
                                          <p:tavLst>
                                            <p:tav tm="0">
                                              <p:val>
                                                <p:strVal val="4*#ppt_h"/>
                                              </p:val>
                                            </p:tav>
                                            <p:tav tm="100000">
                                              <p:val>
                                                <p:strVal val="#ppt_h"/>
                                              </p:val>
                                            </p:tav>
                                          </p:tavLst>
                                        </p:anim>
                                      </p:childTnLst>
                                    </p:cTn>
                                  </p:par>
                                </p:childTnLst>
                              </p:cTn>
                            </p:par>
                            <p:par>
                              <p:cTn id="73" fill="hold">
                                <p:stCondLst>
                                  <p:cond delay="9300"/>
                                </p:stCondLst>
                                <p:childTnLst>
                                  <p:par>
                                    <p:cTn id="74" presetID="22" presetClass="entr" presetSubtype="8"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rot="2581990">
            <a:off x="1566329" y="1738207"/>
            <a:ext cx="1249797" cy="1249345"/>
          </a:xfrm>
          <a:prstGeom prst="roundRect">
            <a:avLst>
              <a:gd name="adj" fmla="val 12985"/>
            </a:avLst>
          </a:prstGeom>
          <a:solidFill>
            <a:srgbClr val="40F15B"/>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12"/>
          <p:cNvSpPr/>
          <p:nvPr/>
        </p:nvSpPr>
        <p:spPr>
          <a:xfrm rot="2581990">
            <a:off x="3270868" y="2668262"/>
            <a:ext cx="989694" cy="989336"/>
          </a:xfrm>
          <a:prstGeom prst="roundRect">
            <a:avLst>
              <a:gd name="adj" fmla="val 12985"/>
            </a:avLst>
          </a:prstGeom>
          <a:solidFill>
            <a:srgbClr val="40F15B"/>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圆角矩形 13"/>
          <p:cNvSpPr/>
          <p:nvPr/>
        </p:nvSpPr>
        <p:spPr>
          <a:xfrm rot="2581990">
            <a:off x="6385640" y="2525507"/>
            <a:ext cx="989694" cy="989336"/>
          </a:xfrm>
          <a:prstGeom prst="roundRect">
            <a:avLst>
              <a:gd name="adj" fmla="val 12985"/>
            </a:avLst>
          </a:prstGeom>
          <a:solidFill>
            <a:srgbClr val="40F15B"/>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圆角矩形 14"/>
          <p:cNvSpPr/>
          <p:nvPr/>
        </p:nvSpPr>
        <p:spPr>
          <a:xfrm rot="2581990">
            <a:off x="4627576" y="1623054"/>
            <a:ext cx="1249797" cy="1249345"/>
          </a:xfrm>
          <a:prstGeom prst="roundRect">
            <a:avLst>
              <a:gd name="adj" fmla="val 12985"/>
            </a:avLst>
          </a:prstGeom>
          <a:solidFill>
            <a:srgbClr val="40F15B"/>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6" name="组合 15"/>
          <p:cNvGrpSpPr/>
          <p:nvPr/>
        </p:nvGrpSpPr>
        <p:grpSpPr>
          <a:xfrm>
            <a:off x="1400497" y="1940399"/>
            <a:ext cx="6059135" cy="1599168"/>
            <a:chOff x="1867086" y="2587797"/>
            <a:chExt cx="8077794" cy="2132718"/>
          </a:xfrm>
        </p:grpSpPr>
        <p:sp>
          <p:nvSpPr>
            <p:cNvPr id="17" name="任意多边形 16"/>
            <p:cNvSpPr/>
            <p:nvPr/>
          </p:nvSpPr>
          <p:spPr>
            <a:xfrm rot="21481990">
              <a:off x="1867086" y="2587797"/>
              <a:ext cx="8077794" cy="2132718"/>
            </a:xfrm>
            <a:custGeom>
              <a:avLst/>
              <a:gdLst>
                <a:gd name="connsiteX0" fmla="*/ 6382501 w 7023637"/>
                <a:gd name="connsiteY0" fmla="*/ 230936 h 1854397"/>
                <a:gd name="connsiteX1" fmla="*/ 6984659 w 7023637"/>
                <a:gd name="connsiteY1" fmla="*/ 833094 h 1854397"/>
                <a:gd name="connsiteX2" fmla="*/ 6984659 w 7023637"/>
                <a:gd name="connsiteY2" fmla="*/ 1021294 h 1854397"/>
                <a:gd name="connsiteX3" fmla="*/ 6382502 w 7023637"/>
                <a:gd name="connsiteY3" fmla="*/ 1623452 h 1854397"/>
                <a:gd name="connsiteX4" fmla="*/ 6238324 w 7023637"/>
                <a:gd name="connsiteY4" fmla="*/ 1652686 h 1854397"/>
                <a:gd name="connsiteX5" fmla="*/ 6233468 w 7023637"/>
                <a:gd name="connsiteY5" fmla="*/ 1649461 h 1854397"/>
                <a:gd name="connsiteX6" fmla="*/ 5619292 w 7023637"/>
                <a:gd name="connsiteY6" fmla="*/ 1035284 h 1854397"/>
                <a:gd name="connsiteX7" fmla="*/ 5381956 w 7023637"/>
                <a:gd name="connsiteY7" fmla="*/ 1035284 h 1854397"/>
                <a:gd name="connsiteX8" fmla="*/ 4622585 w 7023637"/>
                <a:gd name="connsiteY8" fmla="*/ 1794655 h 1854397"/>
                <a:gd name="connsiteX9" fmla="*/ 4612056 w 7023637"/>
                <a:gd name="connsiteY9" fmla="*/ 1810510 h 1854397"/>
                <a:gd name="connsiteX10" fmla="*/ 4564487 w 7023637"/>
                <a:gd name="connsiteY10" fmla="*/ 1842098 h 1854397"/>
                <a:gd name="connsiteX11" fmla="*/ 4423292 w 7023637"/>
                <a:gd name="connsiteY11" fmla="*/ 1835186 h 1854397"/>
                <a:gd name="connsiteX12" fmla="*/ 4387173 w 7023637"/>
                <a:gd name="connsiteY12" fmla="*/ 1808553 h 1854397"/>
                <a:gd name="connsiteX13" fmla="*/ 4380859 w 7023637"/>
                <a:gd name="connsiteY13" fmla="*/ 1799045 h 1854397"/>
                <a:gd name="connsiteX14" fmla="*/ 3621487 w 7023637"/>
                <a:gd name="connsiteY14" fmla="*/ 1039674 h 1854397"/>
                <a:gd name="connsiteX15" fmla="*/ 3439668 w 7023637"/>
                <a:gd name="connsiteY15" fmla="*/ 1002808 h 1854397"/>
                <a:gd name="connsiteX16" fmla="*/ 3407952 w 7023637"/>
                <a:gd name="connsiteY16" fmla="*/ 1023869 h 1854397"/>
                <a:gd name="connsiteX17" fmla="*/ 2808370 w 7023637"/>
                <a:gd name="connsiteY17" fmla="*/ 1623451 h 1854397"/>
                <a:gd name="connsiteX18" fmla="*/ 2620170 w 7023637"/>
                <a:gd name="connsiteY18" fmla="*/ 1623451 h 1854397"/>
                <a:gd name="connsiteX19" fmla="*/ 2194586 w 7023637"/>
                <a:gd name="connsiteY19" fmla="*/ 1197867 h 1854397"/>
                <a:gd name="connsiteX20" fmla="*/ 2194565 w 7023637"/>
                <a:gd name="connsiteY20" fmla="*/ 1197867 h 1854397"/>
                <a:gd name="connsiteX21" fmla="*/ 2042569 w 7023637"/>
                <a:gd name="connsiteY21" fmla="*/ 1045871 h 1854397"/>
                <a:gd name="connsiteX22" fmla="*/ 1805233 w 7023637"/>
                <a:gd name="connsiteY22" fmla="*/ 1045871 h 1854397"/>
                <a:gd name="connsiteX23" fmla="*/ 1045861 w 7023637"/>
                <a:gd name="connsiteY23" fmla="*/ 1805242 h 1854397"/>
                <a:gd name="connsiteX24" fmla="*/ 1045860 w 7023637"/>
                <a:gd name="connsiteY24" fmla="*/ 1805244 h 1854397"/>
                <a:gd name="connsiteX25" fmla="*/ 990345 w 7023637"/>
                <a:gd name="connsiteY25" fmla="*/ 1842109 h 1854397"/>
                <a:gd name="connsiteX26" fmla="*/ 808525 w 7023637"/>
                <a:gd name="connsiteY26" fmla="*/ 1805243 h 1854397"/>
                <a:gd name="connsiteX27" fmla="*/ 49154 w 7023637"/>
                <a:gd name="connsiteY27" fmla="*/ 1045872 h 1854397"/>
                <a:gd name="connsiteX28" fmla="*/ 49154 w 7023637"/>
                <a:gd name="connsiteY28" fmla="*/ 808536 h 1854397"/>
                <a:gd name="connsiteX29" fmla="*/ 808525 w 7023637"/>
                <a:gd name="connsiteY29" fmla="*/ 49164 h 1854397"/>
                <a:gd name="connsiteX30" fmla="*/ 1045861 w 7023637"/>
                <a:gd name="connsiteY30" fmla="*/ 49164 h 1854397"/>
                <a:gd name="connsiteX31" fmla="*/ 1653226 w 7023637"/>
                <a:gd name="connsiteY31" fmla="*/ 656529 h 1854397"/>
                <a:gd name="connsiteX32" fmla="*/ 1653248 w 7023637"/>
                <a:gd name="connsiteY32" fmla="*/ 656529 h 1854397"/>
                <a:gd name="connsiteX33" fmla="*/ 1805243 w 7023637"/>
                <a:gd name="connsiteY33" fmla="*/ 808524 h 1854397"/>
                <a:gd name="connsiteX34" fmla="*/ 2042579 w 7023637"/>
                <a:gd name="connsiteY34" fmla="*/ 808524 h 1854397"/>
                <a:gd name="connsiteX35" fmla="*/ 2112731 w 7023637"/>
                <a:gd name="connsiteY35" fmla="*/ 738372 h 1854397"/>
                <a:gd name="connsiteX36" fmla="*/ 2620169 w 7023637"/>
                <a:gd name="connsiteY36" fmla="*/ 230935 h 1854397"/>
                <a:gd name="connsiteX37" fmla="*/ 2808370 w 7023637"/>
                <a:gd name="connsiteY37" fmla="*/ 230935 h 1854397"/>
                <a:gd name="connsiteX38" fmla="*/ 3236140 w 7023637"/>
                <a:gd name="connsiteY38" fmla="*/ 658705 h 1854397"/>
                <a:gd name="connsiteX39" fmla="*/ 3240530 w 7023637"/>
                <a:gd name="connsiteY39" fmla="*/ 658705 h 1854397"/>
                <a:gd name="connsiteX40" fmla="*/ 3388156 w 7023637"/>
                <a:gd name="connsiteY40" fmla="*/ 806331 h 1854397"/>
                <a:gd name="connsiteX41" fmla="*/ 3625492 w 7023637"/>
                <a:gd name="connsiteY41" fmla="*/ 806331 h 1854397"/>
                <a:gd name="connsiteX42" fmla="*/ 4382672 w 7023637"/>
                <a:gd name="connsiteY42" fmla="*/ 49151 h 1854397"/>
                <a:gd name="connsiteX43" fmla="*/ 4438185 w 7023637"/>
                <a:gd name="connsiteY43" fmla="*/ 12288 h 1854397"/>
                <a:gd name="connsiteX44" fmla="*/ 4579381 w 7023637"/>
                <a:gd name="connsiteY44" fmla="*/ 19201 h 1854397"/>
                <a:gd name="connsiteX45" fmla="*/ 4615497 w 7023637"/>
                <a:gd name="connsiteY45" fmla="*/ 45831 h 1854397"/>
                <a:gd name="connsiteX46" fmla="*/ 4621812 w 7023637"/>
                <a:gd name="connsiteY46" fmla="*/ 55341 h 1854397"/>
                <a:gd name="connsiteX47" fmla="*/ 5381183 w 7023637"/>
                <a:gd name="connsiteY47" fmla="*/ 814712 h 1854397"/>
                <a:gd name="connsiteX48" fmla="*/ 5618519 w 7023637"/>
                <a:gd name="connsiteY48" fmla="*/ 814712 h 1854397"/>
                <a:gd name="connsiteX49" fmla="*/ 6218098 w 7023637"/>
                <a:gd name="connsiteY49" fmla="*/ 215133 h 1854397"/>
                <a:gd name="connsiteX50" fmla="*/ 6238324 w 7023637"/>
                <a:gd name="connsiteY50" fmla="*/ 201702 h 1854397"/>
                <a:gd name="connsiteX51" fmla="*/ 6382501 w 7023637"/>
                <a:gd name="connsiteY51" fmla="*/ 230936 h 18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23637" h="1854397">
                  <a:moveTo>
                    <a:pt x="6382501" y="230936"/>
                  </a:moveTo>
                  <a:lnTo>
                    <a:pt x="6984659" y="833094"/>
                  </a:lnTo>
                  <a:cubicBezTo>
                    <a:pt x="7036630" y="885064"/>
                    <a:pt x="7036630" y="969325"/>
                    <a:pt x="6984659" y="1021294"/>
                  </a:cubicBezTo>
                  <a:lnTo>
                    <a:pt x="6382502" y="1623452"/>
                  </a:lnTo>
                  <a:cubicBezTo>
                    <a:pt x="6343525" y="1662430"/>
                    <a:pt x="6286384" y="1672174"/>
                    <a:pt x="6238324" y="1652686"/>
                  </a:cubicBezTo>
                  <a:lnTo>
                    <a:pt x="6233468" y="1649461"/>
                  </a:lnTo>
                  <a:lnTo>
                    <a:pt x="5619292" y="1035284"/>
                  </a:lnTo>
                  <a:cubicBezTo>
                    <a:pt x="5553753" y="969745"/>
                    <a:pt x="5447494" y="969745"/>
                    <a:pt x="5381956" y="1035284"/>
                  </a:cubicBezTo>
                  <a:lnTo>
                    <a:pt x="4622585" y="1794655"/>
                  </a:lnTo>
                  <a:lnTo>
                    <a:pt x="4612056" y="1810510"/>
                  </a:lnTo>
                  <a:lnTo>
                    <a:pt x="4564487" y="1842098"/>
                  </a:lnTo>
                  <a:cubicBezTo>
                    <a:pt x="4519032" y="1860531"/>
                    <a:pt x="4467136" y="1858226"/>
                    <a:pt x="4423292" y="1835186"/>
                  </a:cubicBezTo>
                  <a:lnTo>
                    <a:pt x="4387173" y="1808553"/>
                  </a:lnTo>
                  <a:lnTo>
                    <a:pt x="4380859" y="1799045"/>
                  </a:lnTo>
                  <a:lnTo>
                    <a:pt x="3621487" y="1039674"/>
                  </a:lnTo>
                  <a:cubicBezTo>
                    <a:pt x="3572333" y="990520"/>
                    <a:pt x="3500274" y="978231"/>
                    <a:pt x="3439668" y="1002808"/>
                  </a:cubicBezTo>
                  <a:lnTo>
                    <a:pt x="3407952" y="1023869"/>
                  </a:lnTo>
                  <a:lnTo>
                    <a:pt x="2808370" y="1623451"/>
                  </a:lnTo>
                  <a:cubicBezTo>
                    <a:pt x="2756400" y="1675421"/>
                    <a:pt x="2672140" y="1675421"/>
                    <a:pt x="2620170" y="1623451"/>
                  </a:cubicBezTo>
                  <a:lnTo>
                    <a:pt x="2194586" y="1197867"/>
                  </a:lnTo>
                  <a:lnTo>
                    <a:pt x="2194565" y="1197867"/>
                  </a:lnTo>
                  <a:lnTo>
                    <a:pt x="2042569" y="1045871"/>
                  </a:lnTo>
                  <a:cubicBezTo>
                    <a:pt x="1977030" y="980332"/>
                    <a:pt x="1870772" y="980332"/>
                    <a:pt x="1805233" y="1045871"/>
                  </a:cubicBezTo>
                  <a:lnTo>
                    <a:pt x="1045861" y="1805242"/>
                  </a:lnTo>
                  <a:lnTo>
                    <a:pt x="1045860" y="1805244"/>
                  </a:lnTo>
                  <a:lnTo>
                    <a:pt x="990345" y="1842109"/>
                  </a:lnTo>
                  <a:cubicBezTo>
                    <a:pt x="929738" y="1866686"/>
                    <a:pt x="857679" y="1854397"/>
                    <a:pt x="808525" y="1805243"/>
                  </a:cubicBezTo>
                  <a:lnTo>
                    <a:pt x="49154" y="1045872"/>
                  </a:lnTo>
                  <a:cubicBezTo>
                    <a:pt x="-16385" y="980333"/>
                    <a:pt x="-16385" y="874074"/>
                    <a:pt x="49154" y="808536"/>
                  </a:cubicBezTo>
                  <a:lnTo>
                    <a:pt x="808525" y="49164"/>
                  </a:lnTo>
                  <a:cubicBezTo>
                    <a:pt x="874064" y="-16375"/>
                    <a:pt x="980322" y="-16375"/>
                    <a:pt x="1045861" y="49164"/>
                  </a:cubicBezTo>
                  <a:lnTo>
                    <a:pt x="1653226" y="656529"/>
                  </a:lnTo>
                  <a:lnTo>
                    <a:pt x="1653248" y="656529"/>
                  </a:lnTo>
                  <a:lnTo>
                    <a:pt x="1805243" y="808524"/>
                  </a:lnTo>
                  <a:cubicBezTo>
                    <a:pt x="1870782" y="874063"/>
                    <a:pt x="1977040" y="874063"/>
                    <a:pt x="2042579" y="808524"/>
                  </a:cubicBezTo>
                  <a:lnTo>
                    <a:pt x="2112731" y="738372"/>
                  </a:lnTo>
                  <a:lnTo>
                    <a:pt x="2620169" y="230935"/>
                  </a:lnTo>
                  <a:cubicBezTo>
                    <a:pt x="2672139" y="178964"/>
                    <a:pt x="2756399" y="178964"/>
                    <a:pt x="2808370" y="230935"/>
                  </a:cubicBezTo>
                  <a:lnTo>
                    <a:pt x="3236140" y="658705"/>
                  </a:lnTo>
                  <a:lnTo>
                    <a:pt x="3240530" y="658705"/>
                  </a:lnTo>
                  <a:lnTo>
                    <a:pt x="3388156" y="806331"/>
                  </a:lnTo>
                  <a:cubicBezTo>
                    <a:pt x="3453695" y="871870"/>
                    <a:pt x="3559954" y="871870"/>
                    <a:pt x="3625492" y="806331"/>
                  </a:cubicBezTo>
                  <a:lnTo>
                    <a:pt x="4382672" y="49151"/>
                  </a:lnTo>
                  <a:lnTo>
                    <a:pt x="4438185" y="12288"/>
                  </a:lnTo>
                  <a:cubicBezTo>
                    <a:pt x="4483639" y="-6144"/>
                    <a:pt x="4535536" y="-3840"/>
                    <a:pt x="4579381" y="19201"/>
                  </a:cubicBezTo>
                  <a:lnTo>
                    <a:pt x="4615497" y="45831"/>
                  </a:lnTo>
                  <a:lnTo>
                    <a:pt x="4621812" y="55341"/>
                  </a:lnTo>
                  <a:lnTo>
                    <a:pt x="5381183" y="814712"/>
                  </a:lnTo>
                  <a:cubicBezTo>
                    <a:pt x="5446722" y="880251"/>
                    <a:pt x="5552980" y="880251"/>
                    <a:pt x="5618519" y="814712"/>
                  </a:cubicBezTo>
                  <a:lnTo>
                    <a:pt x="6218098" y="215133"/>
                  </a:lnTo>
                  <a:lnTo>
                    <a:pt x="6238324" y="201702"/>
                  </a:lnTo>
                  <a:cubicBezTo>
                    <a:pt x="6286383" y="182213"/>
                    <a:pt x="6343523" y="191958"/>
                    <a:pt x="6382501" y="230936"/>
                  </a:cubicBezTo>
                  <a:close/>
                </a:path>
              </a:pathLst>
            </a:cu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8" name="组合 17"/>
            <p:cNvGrpSpPr/>
            <p:nvPr/>
          </p:nvGrpSpPr>
          <p:grpSpPr>
            <a:xfrm>
              <a:off x="2334755" y="2991558"/>
              <a:ext cx="1298236" cy="738835"/>
              <a:chOff x="3499046" y="4615023"/>
              <a:chExt cx="1128815" cy="642418"/>
            </a:xfrm>
          </p:grpSpPr>
          <p:sp>
            <p:nvSpPr>
              <p:cNvPr id="54" name="文本框 45"/>
              <p:cNvSpPr txBox="1"/>
              <p:nvPr/>
            </p:nvSpPr>
            <p:spPr>
              <a:xfrm>
                <a:off x="4005561" y="4615023"/>
                <a:ext cx="622300" cy="642418"/>
              </a:xfrm>
              <a:prstGeom prst="rect">
                <a:avLst/>
              </a:prstGeom>
              <a:noFill/>
            </p:spPr>
            <p:txBody>
              <a:bodyPr wrap="square" rtlCol="0">
                <a:spAutoFit/>
              </a:bodyPr>
              <a:lstStyle/>
              <a:p>
                <a:pPr algn="ctr"/>
                <a:r>
                  <a:rPr lang="en-US" altLang="zh-CN" sz="3000" dirty="0">
                    <a:solidFill>
                      <a:srgbClr val="40F15B"/>
                    </a:solidFill>
                    <a:latin typeface="Impact" panose="020B0806030902050204" pitchFamily="34" charset="0"/>
                  </a:rPr>
                  <a:t>A</a:t>
                </a:r>
                <a:endParaRPr lang="zh-CN" altLang="en-US" sz="3000" dirty="0">
                  <a:solidFill>
                    <a:srgbClr val="40F15B"/>
                  </a:solidFill>
                  <a:latin typeface="Impact" panose="020B0806030902050204" pitchFamily="34" charset="0"/>
                </a:endParaRPr>
              </a:p>
            </p:txBody>
          </p:sp>
          <p:sp>
            <p:nvSpPr>
              <p:cNvPr id="55" name="文本框 46"/>
              <p:cNvSpPr txBox="1"/>
              <p:nvPr/>
            </p:nvSpPr>
            <p:spPr>
              <a:xfrm>
                <a:off x="3499046" y="4891975"/>
                <a:ext cx="745732" cy="287824"/>
              </a:xfrm>
              <a:prstGeom prst="rect">
                <a:avLst/>
              </a:prstGeom>
              <a:noFill/>
            </p:spPr>
            <p:txBody>
              <a:bodyPr wrap="square" rtlCol="0">
                <a:spAutoFit/>
              </a:bodyPr>
              <a:lstStyle/>
              <a:p>
                <a:pPr algn="ctr"/>
                <a:r>
                  <a:rPr lang="en-US" altLang="zh-CN" sz="1015" dirty="0">
                    <a:solidFill>
                      <a:prstClr val="white">
                        <a:lumMod val="65000"/>
                      </a:prstClr>
                    </a:solidFill>
                    <a:latin typeface="Impact" panose="020B0806030902050204" pitchFamily="34" charset="0"/>
                  </a:rPr>
                  <a:t>STEP</a:t>
                </a:r>
                <a:endParaRPr lang="zh-CN" altLang="en-US" sz="1015" dirty="0">
                  <a:solidFill>
                    <a:prstClr val="white">
                      <a:lumMod val="65000"/>
                    </a:prstClr>
                  </a:solidFill>
                  <a:latin typeface="Impact" panose="020B0806030902050204" pitchFamily="34" charset="0"/>
                </a:endParaRPr>
              </a:p>
            </p:txBody>
          </p:sp>
        </p:grpSp>
        <p:grpSp>
          <p:nvGrpSpPr>
            <p:cNvPr id="19" name="组合 18"/>
            <p:cNvGrpSpPr/>
            <p:nvPr/>
          </p:nvGrpSpPr>
          <p:grpSpPr>
            <a:xfrm>
              <a:off x="4322326" y="3056886"/>
              <a:ext cx="1239811" cy="677265"/>
              <a:chOff x="3556196" y="4615023"/>
              <a:chExt cx="1078015" cy="588882"/>
            </a:xfrm>
          </p:grpSpPr>
          <p:sp>
            <p:nvSpPr>
              <p:cNvPr id="52" name="文本框 51"/>
              <p:cNvSpPr txBox="1"/>
              <p:nvPr/>
            </p:nvSpPr>
            <p:spPr>
              <a:xfrm>
                <a:off x="4011911" y="4615023"/>
                <a:ext cx="622300" cy="588882"/>
              </a:xfrm>
              <a:prstGeom prst="rect">
                <a:avLst/>
              </a:prstGeom>
              <a:noFill/>
            </p:spPr>
            <p:txBody>
              <a:bodyPr wrap="square" rtlCol="0">
                <a:spAutoFit/>
              </a:bodyPr>
              <a:lstStyle/>
              <a:p>
                <a:pPr algn="ctr"/>
                <a:r>
                  <a:rPr lang="en-US" altLang="zh-CN" sz="2700" dirty="0">
                    <a:solidFill>
                      <a:srgbClr val="40F15B"/>
                    </a:solidFill>
                    <a:latin typeface="Impact" panose="020B0806030902050204" pitchFamily="34" charset="0"/>
                  </a:rPr>
                  <a:t>B</a:t>
                </a:r>
                <a:endParaRPr lang="zh-CN" altLang="en-US" sz="2700" dirty="0">
                  <a:solidFill>
                    <a:srgbClr val="40F15B"/>
                  </a:solidFill>
                  <a:latin typeface="Impact" panose="020B0806030902050204" pitchFamily="34" charset="0"/>
                </a:endParaRPr>
              </a:p>
            </p:txBody>
          </p:sp>
          <p:sp>
            <p:nvSpPr>
              <p:cNvPr id="53" name="文本框 52"/>
              <p:cNvSpPr txBox="1"/>
              <p:nvPr/>
            </p:nvSpPr>
            <p:spPr>
              <a:xfrm>
                <a:off x="3556196" y="4860226"/>
                <a:ext cx="745732" cy="321209"/>
              </a:xfrm>
              <a:prstGeom prst="rect">
                <a:avLst/>
              </a:prstGeom>
              <a:noFill/>
            </p:spPr>
            <p:txBody>
              <a:bodyPr wrap="square" rtlCol="0">
                <a:spAutoFit/>
              </a:bodyPr>
              <a:lstStyle/>
              <a:p>
                <a:pPr algn="ctr"/>
                <a:r>
                  <a:rPr lang="en-US" altLang="zh-CN" sz="1200" dirty="0">
                    <a:solidFill>
                      <a:prstClr val="white">
                        <a:lumMod val="65000"/>
                      </a:prstClr>
                    </a:solidFill>
                    <a:latin typeface="Impact" panose="020B0806030902050204" pitchFamily="34" charset="0"/>
                  </a:rPr>
                  <a:t>STEP</a:t>
                </a:r>
                <a:endParaRPr lang="zh-CN" altLang="en-US" sz="1200" dirty="0">
                  <a:solidFill>
                    <a:prstClr val="white">
                      <a:lumMod val="65000"/>
                    </a:prstClr>
                  </a:solidFill>
                  <a:latin typeface="Impact" panose="020B0806030902050204" pitchFamily="34" charset="0"/>
                </a:endParaRPr>
              </a:p>
            </p:txBody>
          </p:sp>
        </p:grpSp>
        <p:grpSp>
          <p:nvGrpSpPr>
            <p:cNvPr id="20" name="组合 19"/>
            <p:cNvGrpSpPr/>
            <p:nvPr/>
          </p:nvGrpSpPr>
          <p:grpSpPr>
            <a:xfrm>
              <a:off x="6419525" y="2836259"/>
              <a:ext cx="1298236" cy="738835"/>
              <a:chOff x="3499046" y="4615023"/>
              <a:chExt cx="1128815" cy="642418"/>
            </a:xfrm>
          </p:grpSpPr>
          <p:sp>
            <p:nvSpPr>
              <p:cNvPr id="50" name="文本框 52"/>
              <p:cNvSpPr txBox="1"/>
              <p:nvPr/>
            </p:nvSpPr>
            <p:spPr>
              <a:xfrm>
                <a:off x="4005561" y="4615023"/>
                <a:ext cx="622300" cy="642418"/>
              </a:xfrm>
              <a:prstGeom prst="rect">
                <a:avLst/>
              </a:prstGeom>
              <a:noFill/>
            </p:spPr>
            <p:txBody>
              <a:bodyPr wrap="square" rtlCol="0">
                <a:spAutoFit/>
              </a:bodyPr>
              <a:lstStyle/>
              <a:p>
                <a:pPr algn="ctr"/>
                <a:r>
                  <a:rPr lang="en-US" altLang="zh-CN" sz="3000" dirty="0">
                    <a:solidFill>
                      <a:srgbClr val="40F15B"/>
                    </a:solidFill>
                    <a:latin typeface="Impact" panose="020B0806030902050204" pitchFamily="34" charset="0"/>
                  </a:rPr>
                  <a:t>C</a:t>
                </a:r>
                <a:endParaRPr lang="zh-CN" altLang="en-US" sz="3000" dirty="0">
                  <a:solidFill>
                    <a:srgbClr val="40F15B"/>
                  </a:solidFill>
                  <a:latin typeface="Impact" panose="020B0806030902050204" pitchFamily="34" charset="0"/>
                </a:endParaRPr>
              </a:p>
            </p:txBody>
          </p:sp>
          <p:sp>
            <p:nvSpPr>
              <p:cNvPr id="51" name="文本框 53"/>
              <p:cNvSpPr txBox="1"/>
              <p:nvPr/>
            </p:nvSpPr>
            <p:spPr>
              <a:xfrm>
                <a:off x="3499046" y="4891975"/>
                <a:ext cx="745732" cy="287824"/>
              </a:xfrm>
              <a:prstGeom prst="rect">
                <a:avLst/>
              </a:prstGeom>
              <a:noFill/>
            </p:spPr>
            <p:txBody>
              <a:bodyPr wrap="square" rtlCol="0">
                <a:spAutoFit/>
              </a:bodyPr>
              <a:lstStyle/>
              <a:p>
                <a:pPr algn="ctr"/>
                <a:r>
                  <a:rPr lang="en-US" altLang="zh-CN" sz="1015" dirty="0">
                    <a:solidFill>
                      <a:prstClr val="white">
                        <a:lumMod val="65000"/>
                      </a:prstClr>
                    </a:solidFill>
                    <a:latin typeface="Impact" panose="020B0806030902050204" pitchFamily="34" charset="0"/>
                  </a:rPr>
                  <a:t>STEP</a:t>
                </a:r>
                <a:endParaRPr lang="zh-CN" altLang="en-US" sz="1015" dirty="0">
                  <a:solidFill>
                    <a:prstClr val="white">
                      <a:lumMod val="65000"/>
                    </a:prstClr>
                  </a:solidFill>
                  <a:latin typeface="Impact" panose="020B0806030902050204" pitchFamily="34" charset="0"/>
                </a:endParaRPr>
              </a:p>
            </p:txBody>
          </p:sp>
        </p:grpSp>
        <p:grpSp>
          <p:nvGrpSpPr>
            <p:cNvPr id="21" name="组合 20"/>
            <p:cNvGrpSpPr/>
            <p:nvPr/>
          </p:nvGrpSpPr>
          <p:grpSpPr>
            <a:xfrm>
              <a:off x="8463100" y="2991561"/>
              <a:ext cx="1239811" cy="677265"/>
              <a:chOff x="3556196" y="4615023"/>
              <a:chExt cx="1078015" cy="588882"/>
            </a:xfrm>
          </p:grpSpPr>
          <p:sp>
            <p:nvSpPr>
              <p:cNvPr id="48" name="文本框 55"/>
              <p:cNvSpPr txBox="1"/>
              <p:nvPr/>
            </p:nvSpPr>
            <p:spPr>
              <a:xfrm>
                <a:off x="4011911" y="4615023"/>
                <a:ext cx="622300" cy="588882"/>
              </a:xfrm>
              <a:prstGeom prst="rect">
                <a:avLst/>
              </a:prstGeom>
              <a:noFill/>
            </p:spPr>
            <p:txBody>
              <a:bodyPr wrap="square" rtlCol="0">
                <a:spAutoFit/>
              </a:bodyPr>
              <a:lstStyle/>
              <a:p>
                <a:pPr algn="ctr"/>
                <a:r>
                  <a:rPr lang="en-US" altLang="zh-CN" sz="2700" dirty="0">
                    <a:solidFill>
                      <a:srgbClr val="40F15B"/>
                    </a:solidFill>
                    <a:latin typeface="Impact" panose="020B0806030902050204" pitchFamily="34" charset="0"/>
                  </a:rPr>
                  <a:t>D</a:t>
                </a:r>
                <a:endParaRPr lang="zh-CN" altLang="en-US" sz="2700" dirty="0">
                  <a:solidFill>
                    <a:srgbClr val="40F15B"/>
                  </a:solidFill>
                  <a:latin typeface="Impact" panose="020B0806030902050204" pitchFamily="34" charset="0"/>
                </a:endParaRPr>
              </a:p>
            </p:txBody>
          </p:sp>
          <p:sp>
            <p:nvSpPr>
              <p:cNvPr id="49" name="文本框 56"/>
              <p:cNvSpPr txBox="1"/>
              <p:nvPr/>
            </p:nvSpPr>
            <p:spPr>
              <a:xfrm>
                <a:off x="3556196" y="4860226"/>
                <a:ext cx="745732" cy="321209"/>
              </a:xfrm>
              <a:prstGeom prst="rect">
                <a:avLst/>
              </a:prstGeom>
              <a:noFill/>
            </p:spPr>
            <p:txBody>
              <a:bodyPr wrap="square" rtlCol="0">
                <a:spAutoFit/>
              </a:bodyPr>
              <a:lstStyle/>
              <a:p>
                <a:pPr algn="ctr"/>
                <a:r>
                  <a:rPr lang="en-US" altLang="zh-CN" sz="1200" dirty="0">
                    <a:solidFill>
                      <a:prstClr val="white">
                        <a:lumMod val="65000"/>
                      </a:prstClr>
                    </a:solidFill>
                    <a:latin typeface="Impact" panose="020B0806030902050204" pitchFamily="34" charset="0"/>
                  </a:rPr>
                  <a:t>STEP</a:t>
                </a:r>
                <a:endParaRPr lang="zh-CN" altLang="en-US" sz="1200" dirty="0">
                  <a:solidFill>
                    <a:prstClr val="white">
                      <a:lumMod val="65000"/>
                    </a:prstClr>
                  </a:solidFill>
                  <a:latin typeface="Impact" panose="020B0806030902050204" pitchFamily="34" charset="0"/>
                </a:endParaRPr>
              </a:p>
            </p:txBody>
          </p:sp>
        </p:grpSp>
        <p:grpSp>
          <p:nvGrpSpPr>
            <p:cNvPr id="22" name="Group 4"/>
            <p:cNvGrpSpPr>
              <a:grpSpLocks noChangeAspect="1"/>
            </p:cNvGrpSpPr>
            <p:nvPr/>
          </p:nvGrpSpPr>
          <p:grpSpPr bwMode="auto">
            <a:xfrm>
              <a:off x="6760006" y="3656172"/>
              <a:ext cx="608364" cy="577625"/>
              <a:chOff x="4797" y="1501"/>
              <a:chExt cx="950" cy="902"/>
            </a:xfrm>
            <a:solidFill>
              <a:srgbClr val="01ACBE"/>
            </a:solidFill>
          </p:grpSpPr>
          <p:sp>
            <p:nvSpPr>
              <p:cNvPr id="43" name="Freeform 5"/>
              <p:cNvSpPr/>
              <p:nvPr/>
            </p:nvSpPr>
            <p:spPr bwMode="auto">
              <a:xfrm>
                <a:off x="4797" y="1501"/>
                <a:ext cx="950" cy="902"/>
              </a:xfrm>
              <a:custGeom>
                <a:avLst/>
                <a:gdLst>
                  <a:gd name="T0" fmla="*/ 384 w 399"/>
                  <a:gd name="T1" fmla="*/ 350 h 379"/>
                  <a:gd name="T2" fmla="*/ 371 w 399"/>
                  <a:gd name="T3" fmla="*/ 360 h 379"/>
                  <a:gd name="T4" fmla="*/ 307 w 399"/>
                  <a:gd name="T5" fmla="*/ 360 h 379"/>
                  <a:gd name="T6" fmla="*/ 307 w 399"/>
                  <a:gd name="T7" fmla="*/ 349 h 379"/>
                  <a:gd name="T8" fmla="*/ 297 w 399"/>
                  <a:gd name="T9" fmla="*/ 349 h 379"/>
                  <a:gd name="T10" fmla="*/ 297 w 399"/>
                  <a:gd name="T11" fmla="*/ 360 h 379"/>
                  <a:gd name="T12" fmla="*/ 224 w 399"/>
                  <a:gd name="T13" fmla="*/ 360 h 379"/>
                  <a:gd name="T14" fmla="*/ 224 w 399"/>
                  <a:gd name="T15" fmla="*/ 349 h 379"/>
                  <a:gd name="T16" fmla="*/ 215 w 399"/>
                  <a:gd name="T17" fmla="*/ 349 h 379"/>
                  <a:gd name="T18" fmla="*/ 215 w 399"/>
                  <a:gd name="T19" fmla="*/ 360 h 379"/>
                  <a:gd name="T20" fmla="*/ 141 w 399"/>
                  <a:gd name="T21" fmla="*/ 360 h 379"/>
                  <a:gd name="T22" fmla="*/ 141 w 399"/>
                  <a:gd name="T23" fmla="*/ 349 h 379"/>
                  <a:gd name="T24" fmla="*/ 132 w 399"/>
                  <a:gd name="T25" fmla="*/ 349 h 379"/>
                  <a:gd name="T26" fmla="*/ 132 w 399"/>
                  <a:gd name="T27" fmla="*/ 360 h 379"/>
                  <a:gd name="T28" fmla="*/ 59 w 399"/>
                  <a:gd name="T29" fmla="*/ 360 h 379"/>
                  <a:gd name="T30" fmla="*/ 59 w 399"/>
                  <a:gd name="T31" fmla="*/ 349 h 379"/>
                  <a:gd name="T32" fmla="*/ 49 w 399"/>
                  <a:gd name="T33" fmla="*/ 349 h 379"/>
                  <a:gd name="T34" fmla="*/ 49 w 399"/>
                  <a:gd name="T35" fmla="*/ 360 h 379"/>
                  <a:gd name="T36" fmla="*/ 20 w 399"/>
                  <a:gd name="T37" fmla="*/ 360 h 379"/>
                  <a:gd name="T38" fmla="*/ 20 w 399"/>
                  <a:gd name="T39" fmla="*/ 331 h 379"/>
                  <a:gd name="T40" fmla="*/ 31 w 399"/>
                  <a:gd name="T41" fmla="*/ 331 h 379"/>
                  <a:gd name="T42" fmla="*/ 31 w 399"/>
                  <a:gd name="T43" fmla="*/ 322 h 379"/>
                  <a:gd name="T44" fmla="*/ 20 w 399"/>
                  <a:gd name="T45" fmla="*/ 322 h 379"/>
                  <a:gd name="T46" fmla="*/ 20 w 399"/>
                  <a:gd name="T47" fmla="*/ 244 h 379"/>
                  <a:gd name="T48" fmla="*/ 31 w 399"/>
                  <a:gd name="T49" fmla="*/ 244 h 379"/>
                  <a:gd name="T50" fmla="*/ 31 w 399"/>
                  <a:gd name="T51" fmla="*/ 235 h 379"/>
                  <a:gd name="T52" fmla="*/ 20 w 399"/>
                  <a:gd name="T53" fmla="*/ 235 h 379"/>
                  <a:gd name="T54" fmla="*/ 20 w 399"/>
                  <a:gd name="T55" fmla="*/ 157 h 379"/>
                  <a:gd name="T56" fmla="*/ 31 w 399"/>
                  <a:gd name="T57" fmla="*/ 157 h 379"/>
                  <a:gd name="T58" fmla="*/ 31 w 399"/>
                  <a:gd name="T59" fmla="*/ 148 h 379"/>
                  <a:gd name="T60" fmla="*/ 20 w 399"/>
                  <a:gd name="T61" fmla="*/ 148 h 379"/>
                  <a:gd name="T62" fmla="*/ 20 w 399"/>
                  <a:gd name="T63" fmla="*/ 70 h 379"/>
                  <a:gd name="T64" fmla="*/ 31 w 399"/>
                  <a:gd name="T65" fmla="*/ 70 h 379"/>
                  <a:gd name="T66" fmla="*/ 31 w 399"/>
                  <a:gd name="T67" fmla="*/ 61 h 379"/>
                  <a:gd name="T68" fmla="*/ 20 w 399"/>
                  <a:gd name="T69" fmla="*/ 61 h 379"/>
                  <a:gd name="T70" fmla="*/ 20 w 399"/>
                  <a:gd name="T71" fmla="*/ 28 h 379"/>
                  <a:gd name="T72" fmla="*/ 30 w 399"/>
                  <a:gd name="T73" fmla="*/ 14 h 379"/>
                  <a:gd name="T74" fmla="*/ 16 w 399"/>
                  <a:gd name="T75" fmla="*/ 0 h 379"/>
                  <a:gd name="T76" fmla="*/ 1 w 399"/>
                  <a:gd name="T77" fmla="*/ 14 h 379"/>
                  <a:gd name="T78" fmla="*/ 11 w 399"/>
                  <a:gd name="T79" fmla="*/ 28 h 379"/>
                  <a:gd name="T80" fmla="*/ 11 w 399"/>
                  <a:gd name="T81" fmla="*/ 61 h 379"/>
                  <a:gd name="T82" fmla="*/ 0 w 399"/>
                  <a:gd name="T83" fmla="*/ 61 h 379"/>
                  <a:gd name="T84" fmla="*/ 0 w 399"/>
                  <a:gd name="T85" fmla="*/ 70 h 379"/>
                  <a:gd name="T86" fmla="*/ 11 w 399"/>
                  <a:gd name="T87" fmla="*/ 70 h 379"/>
                  <a:gd name="T88" fmla="*/ 11 w 399"/>
                  <a:gd name="T89" fmla="*/ 148 h 379"/>
                  <a:gd name="T90" fmla="*/ 0 w 399"/>
                  <a:gd name="T91" fmla="*/ 148 h 379"/>
                  <a:gd name="T92" fmla="*/ 0 w 399"/>
                  <a:gd name="T93" fmla="*/ 157 h 379"/>
                  <a:gd name="T94" fmla="*/ 11 w 399"/>
                  <a:gd name="T95" fmla="*/ 157 h 379"/>
                  <a:gd name="T96" fmla="*/ 11 w 399"/>
                  <a:gd name="T97" fmla="*/ 235 h 379"/>
                  <a:gd name="T98" fmla="*/ 0 w 399"/>
                  <a:gd name="T99" fmla="*/ 235 h 379"/>
                  <a:gd name="T100" fmla="*/ 0 w 399"/>
                  <a:gd name="T101" fmla="*/ 244 h 379"/>
                  <a:gd name="T102" fmla="*/ 11 w 399"/>
                  <a:gd name="T103" fmla="*/ 244 h 379"/>
                  <a:gd name="T104" fmla="*/ 11 w 399"/>
                  <a:gd name="T105" fmla="*/ 322 h 379"/>
                  <a:gd name="T106" fmla="*/ 0 w 399"/>
                  <a:gd name="T107" fmla="*/ 322 h 379"/>
                  <a:gd name="T108" fmla="*/ 0 w 399"/>
                  <a:gd name="T109" fmla="*/ 331 h 379"/>
                  <a:gd name="T110" fmla="*/ 11 w 399"/>
                  <a:gd name="T111" fmla="*/ 331 h 379"/>
                  <a:gd name="T112" fmla="*/ 11 w 399"/>
                  <a:gd name="T113" fmla="*/ 369 h 379"/>
                  <a:gd name="T114" fmla="*/ 371 w 399"/>
                  <a:gd name="T115" fmla="*/ 369 h 379"/>
                  <a:gd name="T116" fmla="*/ 384 w 399"/>
                  <a:gd name="T117" fmla="*/ 379 h 379"/>
                  <a:gd name="T118" fmla="*/ 399 w 399"/>
                  <a:gd name="T119" fmla="*/ 365 h 379"/>
                  <a:gd name="T120" fmla="*/ 384 w 399"/>
                  <a:gd name="T121" fmla="*/ 35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9" h="379">
                    <a:moveTo>
                      <a:pt x="384" y="350"/>
                    </a:moveTo>
                    <a:cubicBezTo>
                      <a:pt x="378" y="350"/>
                      <a:pt x="373" y="354"/>
                      <a:pt x="371" y="360"/>
                    </a:cubicBezTo>
                    <a:cubicBezTo>
                      <a:pt x="307" y="360"/>
                      <a:pt x="307" y="360"/>
                      <a:pt x="307" y="360"/>
                    </a:cubicBezTo>
                    <a:cubicBezTo>
                      <a:pt x="307" y="349"/>
                      <a:pt x="307" y="349"/>
                      <a:pt x="307" y="349"/>
                    </a:cubicBezTo>
                    <a:cubicBezTo>
                      <a:pt x="297" y="349"/>
                      <a:pt x="297" y="349"/>
                      <a:pt x="297" y="349"/>
                    </a:cubicBezTo>
                    <a:cubicBezTo>
                      <a:pt x="297" y="360"/>
                      <a:pt x="297" y="360"/>
                      <a:pt x="297" y="360"/>
                    </a:cubicBezTo>
                    <a:cubicBezTo>
                      <a:pt x="224" y="360"/>
                      <a:pt x="224" y="360"/>
                      <a:pt x="224" y="360"/>
                    </a:cubicBezTo>
                    <a:cubicBezTo>
                      <a:pt x="224" y="349"/>
                      <a:pt x="224" y="349"/>
                      <a:pt x="224" y="349"/>
                    </a:cubicBezTo>
                    <a:cubicBezTo>
                      <a:pt x="215" y="349"/>
                      <a:pt x="215" y="349"/>
                      <a:pt x="215" y="349"/>
                    </a:cubicBezTo>
                    <a:cubicBezTo>
                      <a:pt x="215" y="360"/>
                      <a:pt x="215" y="360"/>
                      <a:pt x="215" y="360"/>
                    </a:cubicBezTo>
                    <a:cubicBezTo>
                      <a:pt x="141" y="360"/>
                      <a:pt x="141" y="360"/>
                      <a:pt x="141" y="360"/>
                    </a:cubicBezTo>
                    <a:cubicBezTo>
                      <a:pt x="141" y="349"/>
                      <a:pt x="141" y="349"/>
                      <a:pt x="141" y="349"/>
                    </a:cubicBezTo>
                    <a:cubicBezTo>
                      <a:pt x="132" y="349"/>
                      <a:pt x="132" y="349"/>
                      <a:pt x="132" y="349"/>
                    </a:cubicBezTo>
                    <a:cubicBezTo>
                      <a:pt x="132" y="360"/>
                      <a:pt x="132" y="360"/>
                      <a:pt x="132" y="360"/>
                    </a:cubicBezTo>
                    <a:cubicBezTo>
                      <a:pt x="59" y="360"/>
                      <a:pt x="59" y="360"/>
                      <a:pt x="59" y="360"/>
                    </a:cubicBezTo>
                    <a:cubicBezTo>
                      <a:pt x="59" y="349"/>
                      <a:pt x="59" y="349"/>
                      <a:pt x="59" y="349"/>
                    </a:cubicBezTo>
                    <a:cubicBezTo>
                      <a:pt x="49" y="349"/>
                      <a:pt x="49" y="349"/>
                      <a:pt x="49" y="349"/>
                    </a:cubicBezTo>
                    <a:cubicBezTo>
                      <a:pt x="49" y="360"/>
                      <a:pt x="49" y="360"/>
                      <a:pt x="49" y="360"/>
                    </a:cubicBezTo>
                    <a:cubicBezTo>
                      <a:pt x="20" y="360"/>
                      <a:pt x="20" y="360"/>
                      <a:pt x="20" y="360"/>
                    </a:cubicBezTo>
                    <a:cubicBezTo>
                      <a:pt x="20" y="331"/>
                      <a:pt x="20" y="331"/>
                      <a:pt x="20" y="331"/>
                    </a:cubicBezTo>
                    <a:cubicBezTo>
                      <a:pt x="31" y="331"/>
                      <a:pt x="31" y="331"/>
                      <a:pt x="31" y="331"/>
                    </a:cubicBezTo>
                    <a:cubicBezTo>
                      <a:pt x="31" y="322"/>
                      <a:pt x="31" y="322"/>
                      <a:pt x="31" y="322"/>
                    </a:cubicBezTo>
                    <a:cubicBezTo>
                      <a:pt x="20" y="322"/>
                      <a:pt x="20" y="322"/>
                      <a:pt x="20" y="322"/>
                    </a:cubicBezTo>
                    <a:cubicBezTo>
                      <a:pt x="20" y="244"/>
                      <a:pt x="20" y="244"/>
                      <a:pt x="20" y="244"/>
                    </a:cubicBezTo>
                    <a:cubicBezTo>
                      <a:pt x="31" y="244"/>
                      <a:pt x="31" y="244"/>
                      <a:pt x="31" y="244"/>
                    </a:cubicBezTo>
                    <a:cubicBezTo>
                      <a:pt x="31" y="235"/>
                      <a:pt x="31" y="235"/>
                      <a:pt x="31" y="235"/>
                    </a:cubicBezTo>
                    <a:cubicBezTo>
                      <a:pt x="20" y="235"/>
                      <a:pt x="20" y="235"/>
                      <a:pt x="20" y="235"/>
                    </a:cubicBezTo>
                    <a:cubicBezTo>
                      <a:pt x="20" y="157"/>
                      <a:pt x="20" y="157"/>
                      <a:pt x="20" y="157"/>
                    </a:cubicBezTo>
                    <a:cubicBezTo>
                      <a:pt x="31" y="157"/>
                      <a:pt x="31" y="157"/>
                      <a:pt x="31" y="157"/>
                    </a:cubicBezTo>
                    <a:cubicBezTo>
                      <a:pt x="31" y="148"/>
                      <a:pt x="31" y="148"/>
                      <a:pt x="31" y="148"/>
                    </a:cubicBezTo>
                    <a:cubicBezTo>
                      <a:pt x="20" y="148"/>
                      <a:pt x="20" y="148"/>
                      <a:pt x="20" y="148"/>
                    </a:cubicBezTo>
                    <a:cubicBezTo>
                      <a:pt x="20" y="70"/>
                      <a:pt x="20" y="70"/>
                      <a:pt x="20" y="70"/>
                    </a:cubicBezTo>
                    <a:cubicBezTo>
                      <a:pt x="31" y="70"/>
                      <a:pt x="31" y="70"/>
                      <a:pt x="31" y="70"/>
                    </a:cubicBezTo>
                    <a:cubicBezTo>
                      <a:pt x="31" y="61"/>
                      <a:pt x="31" y="61"/>
                      <a:pt x="31" y="61"/>
                    </a:cubicBezTo>
                    <a:cubicBezTo>
                      <a:pt x="20" y="61"/>
                      <a:pt x="20" y="61"/>
                      <a:pt x="20" y="61"/>
                    </a:cubicBezTo>
                    <a:cubicBezTo>
                      <a:pt x="20" y="28"/>
                      <a:pt x="20" y="28"/>
                      <a:pt x="20" y="28"/>
                    </a:cubicBezTo>
                    <a:cubicBezTo>
                      <a:pt x="26" y="26"/>
                      <a:pt x="30" y="21"/>
                      <a:pt x="30" y="14"/>
                    </a:cubicBezTo>
                    <a:cubicBezTo>
                      <a:pt x="30" y="6"/>
                      <a:pt x="24" y="0"/>
                      <a:pt x="16" y="0"/>
                    </a:cubicBezTo>
                    <a:cubicBezTo>
                      <a:pt x="8" y="0"/>
                      <a:pt x="1" y="6"/>
                      <a:pt x="1" y="14"/>
                    </a:cubicBezTo>
                    <a:cubicBezTo>
                      <a:pt x="1" y="21"/>
                      <a:pt x="5" y="26"/>
                      <a:pt x="11" y="28"/>
                    </a:cubicBezTo>
                    <a:cubicBezTo>
                      <a:pt x="11" y="61"/>
                      <a:pt x="11" y="61"/>
                      <a:pt x="11" y="61"/>
                    </a:cubicBezTo>
                    <a:cubicBezTo>
                      <a:pt x="0" y="61"/>
                      <a:pt x="0" y="61"/>
                      <a:pt x="0" y="61"/>
                    </a:cubicBezTo>
                    <a:cubicBezTo>
                      <a:pt x="0" y="70"/>
                      <a:pt x="0" y="70"/>
                      <a:pt x="0" y="70"/>
                    </a:cubicBezTo>
                    <a:cubicBezTo>
                      <a:pt x="11" y="70"/>
                      <a:pt x="11" y="70"/>
                      <a:pt x="11" y="70"/>
                    </a:cubicBezTo>
                    <a:cubicBezTo>
                      <a:pt x="11" y="148"/>
                      <a:pt x="11" y="148"/>
                      <a:pt x="11" y="148"/>
                    </a:cubicBezTo>
                    <a:cubicBezTo>
                      <a:pt x="0" y="148"/>
                      <a:pt x="0" y="148"/>
                      <a:pt x="0" y="148"/>
                    </a:cubicBezTo>
                    <a:cubicBezTo>
                      <a:pt x="0" y="157"/>
                      <a:pt x="0" y="157"/>
                      <a:pt x="0" y="157"/>
                    </a:cubicBezTo>
                    <a:cubicBezTo>
                      <a:pt x="11" y="157"/>
                      <a:pt x="11" y="157"/>
                      <a:pt x="11" y="157"/>
                    </a:cubicBezTo>
                    <a:cubicBezTo>
                      <a:pt x="11" y="235"/>
                      <a:pt x="11" y="235"/>
                      <a:pt x="11" y="235"/>
                    </a:cubicBezTo>
                    <a:cubicBezTo>
                      <a:pt x="0" y="235"/>
                      <a:pt x="0" y="235"/>
                      <a:pt x="0" y="235"/>
                    </a:cubicBezTo>
                    <a:cubicBezTo>
                      <a:pt x="0" y="244"/>
                      <a:pt x="0" y="244"/>
                      <a:pt x="0" y="244"/>
                    </a:cubicBezTo>
                    <a:cubicBezTo>
                      <a:pt x="11" y="244"/>
                      <a:pt x="11" y="244"/>
                      <a:pt x="11" y="244"/>
                    </a:cubicBezTo>
                    <a:cubicBezTo>
                      <a:pt x="11" y="322"/>
                      <a:pt x="11" y="322"/>
                      <a:pt x="11" y="322"/>
                    </a:cubicBezTo>
                    <a:cubicBezTo>
                      <a:pt x="0" y="322"/>
                      <a:pt x="0" y="322"/>
                      <a:pt x="0" y="322"/>
                    </a:cubicBezTo>
                    <a:cubicBezTo>
                      <a:pt x="0" y="331"/>
                      <a:pt x="0" y="331"/>
                      <a:pt x="0" y="331"/>
                    </a:cubicBezTo>
                    <a:cubicBezTo>
                      <a:pt x="11" y="331"/>
                      <a:pt x="11" y="331"/>
                      <a:pt x="11" y="331"/>
                    </a:cubicBezTo>
                    <a:cubicBezTo>
                      <a:pt x="11" y="369"/>
                      <a:pt x="11" y="369"/>
                      <a:pt x="11" y="369"/>
                    </a:cubicBezTo>
                    <a:cubicBezTo>
                      <a:pt x="371" y="369"/>
                      <a:pt x="371" y="369"/>
                      <a:pt x="371" y="369"/>
                    </a:cubicBezTo>
                    <a:cubicBezTo>
                      <a:pt x="373" y="375"/>
                      <a:pt x="378" y="379"/>
                      <a:pt x="384" y="379"/>
                    </a:cubicBezTo>
                    <a:cubicBezTo>
                      <a:pt x="392" y="379"/>
                      <a:pt x="399" y="372"/>
                      <a:pt x="399" y="365"/>
                    </a:cubicBezTo>
                    <a:cubicBezTo>
                      <a:pt x="399" y="357"/>
                      <a:pt x="392" y="350"/>
                      <a:pt x="384" y="35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6"/>
              <p:cNvSpPr/>
              <p:nvPr/>
            </p:nvSpPr>
            <p:spPr bwMode="auto">
              <a:xfrm>
                <a:off x="4868" y="1594"/>
                <a:ext cx="793" cy="667"/>
              </a:xfrm>
              <a:custGeom>
                <a:avLst/>
                <a:gdLst>
                  <a:gd name="T0" fmla="*/ 206 w 333"/>
                  <a:gd name="T1" fmla="*/ 121 h 280"/>
                  <a:gd name="T2" fmla="*/ 189 w 333"/>
                  <a:gd name="T3" fmla="*/ 104 h 280"/>
                  <a:gd name="T4" fmla="*/ 101 w 333"/>
                  <a:gd name="T5" fmla="*/ 193 h 280"/>
                  <a:gd name="T6" fmla="*/ 80 w 333"/>
                  <a:gd name="T7" fmla="*/ 172 h 280"/>
                  <a:gd name="T8" fmla="*/ 0 w 333"/>
                  <a:gd name="T9" fmla="*/ 252 h 280"/>
                  <a:gd name="T10" fmla="*/ 0 w 333"/>
                  <a:gd name="T11" fmla="*/ 276 h 280"/>
                  <a:gd name="T12" fmla="*/ 8 w 333"/>
                  <a:gd name="T13" fmla="*/ 276 h 280"/>
                  <a:gd name="T14" fmla="*/ 8 w 333"/>
                  <a:gd name="T15" fmla="*/ 280 h 280"/>
                  <a:gd name="T16" fmla="*/ 70 w 333"/>
                  <a:gd name="T17" fmla="*/ 217 h 280"/>
                  <a:gd name="T18" fmla="*/ 115 w 333"/>
                  <a:gd name="T19" fmla="*/ 262 h 280"/>
                  <a:gd name="T20" fmla="*/ 201 w 333"/>
                  <a:gd name="T21" fmla="*/ 176 h 280"/>
                  <a:gd name="T22" fmla="*/ 251 w 333"/>
                  <a:gd name="T23" fmla="*/ 226 h 280"/>
                  <a:gd name="T24" fmla="*/ 333 w 333"/>
                  <a:gd name="T25" fmla="*/ 137 h 280"/>
                  <a:gd name="T26" fmla="*/ 333 w 333"/>
                  <a:gd name="T27" fmla="*/ 0 h 280"/>
                  <a:gd name="T28" fmla="*/ 206 w 333"/>
                  <a:gd name="T29" fmla="*/ 12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280">
                    <a:moveTo>
                      <a:pt x="206" y="121"/>
                    </a:moveTo>
                    <a:cubicBezTo>
                      <a:pt x="206" y="121"/>
                      <a:pt x="192" y="107"/>
                      <a:pt x="189" y="104"/>
                    </a:cubicBezTo>
                    <a:cubicBezTo>
                      <a:pt x="185" y="108"/>
                      <a:pt x="101" y="193"/>
                      <a:pt x="101" y="193"/>
                    </a:cubicBezTo>
                    <a:cubicBezTo>
                      <a:pt x="101" y="193"/>
                      <a:pt x="84" y="176"/>
                      <a:pt x="80" y="172"/>
                    </a:cubicBezTo>
                    <a:cubicBezTo>
                      <a:pt x="0" y="252"/>
                      <a:pt x="0" y="252"/>
                      <a:pt x="0" y="252"/>
                    </a:cubicBezTo>
                    <a:cubicBezTo>
                      <a:pt x="0" y="276"/>
                      <a:pt x="0" y="276"/>
                      <a:pt x="0" y="276"/>
                    </a:cubicBezTo>
                    <a:cubicBezTo>
                      <a:pt x="4" y="276"/>
                      <a:pt x="8" y="276"/>
                      <a:pt x="8" y="276"/>
                    </a:cubicBezTo>
                    <a:cubicBezTo>
                      <a:pt x="8" y="280"/>
                      <a:pt x="8" y="280"/>
                      <a:pt x="8" y="280"/>
                    </a:cubicBezTo>
                    <a:cubicBezTo>
                      <a:pt x="70" y="217"/>
                      <a:pt x="70" y="217"/>
                      <a:pt x="70" y="217"/>
                    </a:cubicBezTo>
                    <a:cubicBezTo>
                      <a:pt x="70" y="217"/>
                      <a:pt x="106" y="253"/>
                      <a:pt x="115" y="262"/>
                    </a:cubicBezTo>
                    <a:cubicBezTo>
                      <a:pt x="127" y="251"/>
                      <a:pt x="201" y="176"/>
                      <a:pt x="201" y="176"/>
                    </a:cubicBezTo>
                    <a:cubicBezTo>
                      <a:pt x="201" y="176"/>
                      <a:pt x="240" y="216"/>
                      <a:pt x="251" y="226"/>
                    </a:cubicBezTo>
                    <a:cubicBezTo>
                      <a:pt x="260" y="216"/>
                      <a:pt x="312" y="160"/>
                      <a:pt x="333" y="137"/>
                    </a:cubicBezTo>
                    <a:cubicBezTo>
                      <a:pt x="333" y="0"/>
                      <a:pt x="333" y="0"/>
                      <a:pt x="333" y="0"/>
                    </a:cubicBezTo>
                    <a:lnTo>
                      <a:pt x="206" y="121"/>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5" name="Freeform 7"/>
              <p:cNvSpPr/>
              <p:nvPr/>
            </p:nvSpPr>
            <p:spPr bwMode="auto">
              <a:xfrm>
                <a:off x="4868" y="1563"/>
                <a:ext cx="793" cy="621"/>
              </a:xfrm>
              <a:custGeom>
                <a:avLst/>
                <a:gdLst>
                  <a:gd name="T0" fmla="*/ 491 w 793"/>
                  <a:gd name="T1" fmla="*/ 288 h 621"/>
                  <a:gd name="T2" fmla="*/ 458 w 793"/>
                  <a:gd name="T3" fmla="*/ 252 h 621"/>
                  <a:gd name="T4" fmla="*/ 450 w 793"/>
                  <a:gd name="T5" fmla="*/ 248 h 621"/>
                  <a:gd name="T6" fmla="*/ 446 w 793"/>
                  <a:gd name="T7" fmla="*/ 252 h 621"/>
                  <a:gd name="T8" fmla="*/ 241 w 793"/>
                  <a:gd name="T9" fmla="*/ 457 h 621"/>
                  <a:gd name="T10" fmla="*/ 198 w 793"/>
                  <a:gd name="T11" fmla="*/ 414 h 621"/>
                  <a:gd name="T12" fmla="*/ 191 w 793"/>
                  <a:gd name="T13" fmla="*/ 409 h 621"/>
                  <a:gd name="T14" fmla="*/ 0 w 793"/>
                  <a:gd name="T15" fmla="*/ 600 h 621"/>
                  <a:gd name="T16" fmla="*/ 0 w 793"/>
                  <a:gd name="T17" fmla="*/ 609 h 621"/>
                  <a:gd name="T18" fmla="*/ 0 w 793"/>
                  <a:gd name="T19" fmla="*/ 621 h 621"/>
                  <a:gd name="T20" fmla="*/ 191 w 793"/>
                  <a:gd name="T21" fmla="*/ 431 h 621"/>
                  <a:gd name="T22" fmla="*/ 236 w 793"/>
                  <a:gd name="T23" fmla="*/ 474 h 621"/>
                  <a:gd name="T24" fmla="*/ 241 w 793"/>
                  <a:gd name="T25" fmla="*/ 479 h 621"/>
                  <a:gd name="T26" fmla="*/ 246 w 793"/>
                  <a:gd name="T27" fmla="*/ 474 h 621"/>
                  <a:gd name="T28" fmla="*/ 450 w 793"/>
                  <a:gd name="T29" fmla="*/ 269 h 621"/>
                  <a:gd name="T30" fmla="*/ 486 w 793"/>
                  <a:gd name="T31" fmla="*/ 302 h 621"/>
                  <a:gd name="T32" fmla="*/ 491 w 793"/>
                  <a:gd name="T33" fmla="*/ 307 h 621"/>
                  <a:gd name="T34" fmla="*/ 496 w 793"/>
                  <a:gd name="T35" fmla="*/ 302 h 621"/>
                  <a:gd name="T36" fmla="*/ 793 w 793"/>
                  <a:gd name="T37" fmla="*/ 19 h 621"/>
                  <a:gd name="T38" fmla="*/ 793 w 793"/>
                  <a:gd name="T39" fmla="*/ 0 h 621"/>
                  <a:gd name="T40" fmla="*/ 491 w 793"/>
                  <a:gd name="T41" fmla="*/ 28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621">
                    <a:moveTo>
                      <a:pt x="491" y="288"/>
                    </a:moveTo>
                    <a:lnTo>
                      <a:pt x="458" y="252"/>
                    </a:lnTo>
                    <a:lnTo>
                      <a:pt x="450" y="248"/>
                    </a:lnTo>
                    <a:lnTo>
                      <a:pt x="446" y="252"/>
                    </a:lnTo>
                    <a:lnTo>
                      <a:pt x="241" y="457"/>
                    </a:lnTo>
                    <a:lnTo>
                      <a:pt x="198" y="414"/>
                    </a:lnTo>
                    <a:lnTo>
                      <a:pt x="191" y="409"/>
                    </a:lnTo>
                    <a:lnTo>
                      <a:pt x="0" y="600"/>
                    </a:lnTo>
                    <a:lnTo>
                      <a:pt x="0" y="609"/>
                    </a:lnTo>
                    <a:lnTo>
                      <a:pt x="0" y="621"/>
                    </a:lnTo>
                    <a:lnTo>
                      <a:pt x="191" y="431"/>
                    </a:lnTo>
                    <a:lnTo>
                      <a:pt x="236" y="474"/>
                    </a:lnTo>
                    <a:lnTo>
                      <a:pt x="241" y="479"/>
                    </a:lnTo>
                    <a:lnTo>
                      <a:pt x="246" y="474"/>
                    </a:lnTo>
                    <a:lnTo>
                      <a:pt x="450" y="269"/>
                    </a:lnTo>
                    <a:lnTo>
                      <a:pt x="486" y="302"/>
                    </a:lnTo>
                    <a:lnTo>
                      <a:pt x="491" y="307"/>
                    </a:lnTo>
                    <a:lnTo>
                      <a:pt x="496" y="302"/>
                    </a:lnTo>
                    <a:lnTo>
                      <a:pt x="793" y="19"/>
                    </a:lnTo>
                    <a:lnTo>
                      <a:pt x="793" y="0"/>
                    </a:lnTo>
                    <a:lnTo>
                      <a:pt x="491" y="288"/>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8"/>
              <p:cNvSpPr/>
              <p:nvPr/>
            </p:nvSpPr>
            <p:spPr bwMode="auto">
              <a:xfrm>
                <a:off x="4868" y="1984"/>
                <a:ext cx="793" cy="360"/>
              </a:xfrm>
              <a:custGeom>
                <a:avLst/>
                <a:gdLst>
                  <a:gd name="T0" fmla="*/ 251 w 333"/>
                  <a:gd name="T1" fmla="*/ 89 h 151"/>
                  <a:gd name="T2" fmla="*/ 201 w 333"/>
                  <a:gd name="T3" fmla="*/ 39 h 151"/>
                  <a:gd name="T4" fmla="*/ 115 w 333"/>
                  <a:gd name="T5" fmla="*/ 125 h 151"/>
                  <a:gd name="T6" fmla="*/ 70 w 333"/>
                  <a:gd name="T7" fmla="*/ 80 h 151"/>
                  <a:gd name="T8" fmla="*/ 0 w 333"/>
                  <a:gd name="T9" fmla="*/ 150 h 151"/>
                  <a:gd name="T10" fmla="*/ 0 w 333"/>
                  <a:gd name="T11" fmla="*/ 151 h 151"/>
                  <a:gd name="T12" fmla="*/ 13 w 333"/>
                  <a:gd name="T13" fmla="*/ 151 h 151"/>
                  <a:gd name="T14" fmla="*/ 13 w 333"/>
                  <a:gd name="T15" fmla="*/ 140 h 151"/>
                  <a:gd name="T16" fmla="*/ 35 w 333"/>
                  <a:gd name="T17" fmla="*/ 140 h 151"/>
                  <a:gd name="T18" fmla="*/ 35 w 333"/>
                  <a:gd name="T19" fmla="*/ 151 h 151"/>
                  <a:gd name="T20" fmla="*/ 96 w 333"/>
                  <a:gd name="T21" fmla="*/ 151 h 151"/>
                  <a:gd name="T22" fmla="*/ 96 w 333"/>
                  <a:gd name="T23" fmla="*/ 140 h 151"/>
                  <a:gd name="T24" fmla="*/ 118 w 333"/>
                  <a:gd name="T25" fmla="*/ 140 h 151"/>
                  <a:gd name="T26" fmla="*/ 118 w 333"/>
                  <a:gd name="T27" fmla="*/ 151 h 151"/>
                  <a:gd name="T28" fmla="*/ 178 w 333"/>
                  <a:gd name="T29" fmla="*/ 151 h 151"/>
                  <a:gd name="T30" fmla="*/ 178 w 333"/>
                  <a:gd name="T31" fmla="*/ 140 h 151"/>
                  <a:gd name="T32" fmla="*/ 200 w 333"/>
                  <a:gd name="T33" fmla="*/ 140 h 151"/>
                  <a:gd name="T34" fmla="*/ 200 w 333"/>
                  <a:gd name="T35" fmla="*/ 151 h 151"/>
                  <a:gd name="T36" fmla="*/ 261 w 333"/>
                  <a:gd name="T37" fmla="*/ 151 h 151"/>
                  <a:gd name="T38" fmla="*/ 261 w 333"/>
                  <a:gd name="T39" fmla="*/ 140 h 151"/>
                  <a:gd name="T40" fmla="*/ 283 w 333"/>
                  <a:gd name="T41" fmla="*/ 140 h 151"/>
                  <a:gd name="T42" fmla="*/ 283 w 333"/>
                  <a:gd name="T43" fmla="*/ 151 h 151"/>
                  <a:gd name="T44" fmla="*/ 333 w 333"/>
                  <a:gd name="T45" fmla="*/ 151 h 151"/>
                  <a:gd name="T46" fmla="*/ 333 w 333"/>
                  <a:gd name="T47" fmla="*/ 0 h 151"/>
                  <a:gd name="T48" fmla="*/ 251 w 333"/>
                  <a:gd name="T49" fmla="*/ 8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151">
                    <a:moveTo>
                      <a:pt x="251" y="89"/>
                    </a:moveTo>
                    <a:cubicBezTo>
                      <a:pt x="251" y="89"/>
                      <a:pt x="205" y="43"/>
                      <a:pt x="201" y="39"/>
                    </a:cubicBezTo>
                    <a:cubicBezTo>
                      <a:pt x="197" y="43"/>
                      <a:pt x="115" y="125"/>
                      <a:pt x="115" y="125"/>
                    </a:cubicBezTo>
                    <a:cubicBezTo>
                      <a:pt x="115" y="125"/>
                      <a:pt x="75" y="84"/>
                      <a:pt x="70" y="80"/>
                    </a:cubicBezTo>
                    <a:cubicBezTo>
                      <a:pt x="0" y="150"/>
                      <a:pt x="0" y="150"/>
                      <a:pt x="0" y="150"/>
                    </a:cubicBezTo>
                    <a:cubicBezTo>
                      <a:pt x="0" y="151"/>
                      <a:pt x="0" y="151"/>
                      <a:pt x="0" y="151"/>
                    </a:cubicBezTo>
                    <a:cubicBezTo>
                      <a:pt x="13" y="151"/>
                      <a:pt x="13" y="151"/>
                      <a:pt x="13" y="151"/>
                    </a:cubicBezTo>
                    <a:cubicBezTo>
                      <a:pt x="13" y="148"/>
                      <a:pt x="13" y="140"/>
                      <a:pt x="13" y="140"/>
                    </a:cubicBezTo>
                    <a:cubicBezTo>
                      <a:pt x="35" y="140"/>
                      <a:pt x="35" y="140"/>
                      <a:pt x="35" y="140"/>
                    </a:cubicBezTo>
                    <a:cubicBezTo>
                      <a:pt x="35" y="140"/>
                      <a:pt x="35" y="148"/>
                      <a:pt x="35" y="151"/>
                    </a:cubicBezTo>
                    <a:cubicBezTo>
                      <a:pt x="96" y="151"/>
                      <a:pt x="96" y="151"/>
                      <a:pt x="96" y="151"/>
                    </a:cubicBezTo>
                    <a:cubicBezTo>
                      <a:pt x="96" y="148"/>
                      <a:pt x="96" y="140"/>
                      <a:pt x="96" y="140"/>
                    </a:cubicBezTo>
                    <a:cubicBezTo>
                      <a:pt x="118" y="140"/>
                      <a:pt x="118" y="140"/>
                      <a:pt x="118" y="140"/>
                    </a:cubicBezTo>
                    <a:cubicBezTo>
                      <a:pt x="118" y="140"/>
                      <a:pt x="118" y="148"/>
                      <a:pt x="118" y="151"/>
                    </a:cubicBezTo>
                    <a:cubicBezTo>
                      <a:pt x="178" y="151"/>
                      <a:pt x="178" y="151"/>
                      <a:pt x="178" y="151"/>
                    </a:cubicBezTo>
                    <a:cubicBezTo>
                      <a:pt x="178" y="148"/>
                      <a:pt x="178" y="140"/>
                      <a:pt x="178" y="140"/>
                    </a:cubicBezTo>
                    <a:cubicBezTo>
                      <a:pt x="200" y="140"/>
                      <a:pt x="200" y="140"/>
                      <a:pt x="200" y="140"/>
                    </a:cubicBezTo>
                    <a:cubicBezTo>
                      <a:pt x="200" y="140"/>
                      <a:pt x="200" y="148"/>
                      <a:pt x="200" y="151"/>
                    </a:cubicBezTo>
                    <a:cubicBezTo>
                      <a:pt x="261" y="151"/>
                      <a:pt x="261" y="151"/>
                      <a:pt x="261" y="151"/>
                    </a:cubicBezTo>
                    <a:cubicBezTo>
                      <a:pt x="261" y="148"/>
                      <a:pt x="261" y="140"/>
                      <a:pt x="261" y="140"/>
                    </a:cubicBezTo>
                    <a:cubicBezTo>
                      <a:pt x="283" y="140"/>
                      <a:pt x="283" y="140"/>
                      <a:pt x="283" y="140"/>
                    </a:cubicBezTo>
                    <a:cubicBezTo>
                      <a:pt x="283" y="140"/>
                      <a:pt x="283" y="148"/>
                      <a:pt x="283" y="151"/>
                    </a:cubicBezTo>
                    <a:cubicBezTo>
                      <a:pt x="333" y="151"/>
                      <a:pt x="333" y="151"/>
                      <a:pt x="333" y="151"/>
                    </a:cubicBezTo>
                    <a:cubicBezTo>
                      <a:pt x="333" y="0"/>
                      <a:pt x="333" y="0"/>
                      <a:pt x="333" y="0"/>
                    </a:cubicBezTo>
                    <a:lnTo>
                      <a:pt x="251" y="89"/>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7" name="Freeform 9"/>
              <p:cNvSpPr/>
              <p:nvPr/>
            </p:nvSpPr>
            <p:spPr bwMode="auto">
              <a:xfrm>
                <a:off x="4868" y="1951"/>
                <a:ext cx="793" cy="381"/>
              </a:xfrm>
              <a:custGeom>
                <a:avLst/>
                <a:gdLst>
                  <a:gd name="T0" fmla="*/ 598 w 793"/>
                  <a:gd name="T1" fmla="*/ 212 h 381"/>
                  <a:gd name="T2" fmla="*/ 479 w 793"/>
                  <a:gd name="T3" fmla="*/ 95 h 381"/>
                  <a:gd name="T4" fmla="*/ 474 w 793"/>
                  <a:gd name="T5" fmla="*/ 100 h 381"/>
                  <a:gd name="T6" fmla="*/ 274 w 793"/>
                  <a:gd name="T7" fmla="*/ 300 h 381"/>
                  <a:gd name="T8" fmla="*/ 167 w 793"/>
                  <a:gd name="T9" fmla="*/ 193 h 381"/>
                  <a:gd name="T10" fmla="*/ 0 w 793"/>
                  <a:gd name="T11" fmla="*/ 360 h 381"/>
                  <a:gd name="T12" fmla="*/ 0 w 793"/>
                  <a:gd name="T13" fmla="*/ 369 h 381"/>
                  <a:gd name="T14" fmla="*/ 0 w 793"/>
                  <a:gd name="T15" fmla="*/ 381 h 381"/>
                  <a:gd name="T16" fmla="*/ 167 w 793"/>
                  <a:gd name="T17" fmla="*/ 212 h 381"/>
                  <a:gd name="T18" fmla="*/ 274 w 793"/>
                  <a:gd name="T19" fmla="*/ 319 h 381"/>
                  <a:gd name="T20" fmla="*/ 281 w 793"/>
                  <a:gd name="T21" fmla="*/ 314 h 381"/>
                  <a:gd name="T22" fmla="*/ 479 w 793"/>
                  <a:gd name="T23" fmla="*/ 117 h 381"/>
                  <a:gd name="T24" fmla="*/ 593 w 793"/>
                  <a:gd name="T25" fmla="*/ 229 h 381"/>
                  <a:gd name="T26" fmla="*/ 598 w 793"/>
                  <a:gd name="T27" fmla="*/ 233 h 381"/>
                  <a:gd name="T28" fmla="*/ 603 w 793"/>
                  <a:gd name="T29" fmla="*/ 229 h 381"/>
                  <a:gd name="T30" fmla="*/ 793 w 793"/>
                  <a:gd name="T31" fmla="*/ 24 h 381"/>
                  <a:gd name="T32" fmla="*/ 793 w 793"/>
                  <a:gd name="T33" fmla="*/ 0 h 381"/>
                  <a:gd name="T34" fmla="*/ 598 w 793"/>
                  <a:gd name="T35" fmla="*/ 21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3" h="381">
                    <a:moveTo>
                      <a:pt x="598" y="212"/>
                    </a:moveTo>
                    <a:lnTo>
                      <a:pt x="479" y="95"/>
                    </a:lnTo>
                    <a:lnTo>
                      <a:pt x="474" y="100"/>
                    </a:lnTo>
                    <a:lnTo>
                      <a:pt x="274" y="300"/>
                    </a:lnTo>
                    <a:lnTo>
                      <a:pt x="167" y="193"/>
                    </a:lnTo>
                    <a:lnTo>
                      <a:pt x="0" y="360"/>
                    </a:lnTo>
                    <a:lnTo>
                      <a:pt x="0" y="369"/>
                    </a:lnTo>
                    <a:lnTo>
                      <a:pt x="0" y="381"/>
                    </a:lnTo>
                    <a:lnTo>
                      <a:pt x="167" y="212"/>
                    </a:lnTo>
                    <a:lnTo>
                      <a:pt x="274" y="319"/>
                    </a:lnTo>
                    <a:lnTo>
                      <a:pt x="281" y="314"/>
                    </a:lnTo>
                    <a:lnTo>
                      <a:pt x="479" y="117"/>
                    </a:lnTo>
                    <a:lnTo>
                      <a:pt x="593" y="229"/>
                    </a:lnTo>
                    <a:lnTo>
                      <a:pt x="598" y="233"/>
                    </a:lnTo>
                    <a:lnTo>
                      <a:pt x="603" y="229"/>
                    </a:lnTo>
                    <a:lnTo>
                      <a:pt x="793" y="24"/>
                    </a:lnTo>
                    <a:lnTo>
                      <a:pt x="793" y="0"/>
                    </a:lnTo>
                    <a:lnTo>
                      <a:pt x="598" y="21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3" name="Group 12"/>
            <p:cNvGrpSpPr>
              <a:grpSpLocks noChangeAspect="1"/>
            </p:cNvGrpSpPr>
            <p:nvPr/>
          </p:nvGrpSpPr>
          <p:grpSpPr bwMode="auto">
            <a:xfrm>
              <a:off x="2641103" y="3855164"/>
              <a:ext cx="591336" cy="566092"/>
              <a:chOff x="851" y="1961"/>
              <a:chExt cx="773" cy="740"/>
            </a:xfrm>
            <a:solidFill>
              <a:srgbClr val="FFB850"/>
            </a:solidFill>
          </p:grpSpPr>
          <p:sp>
            <p:nvSpPr>
              <p:cNvPr id="37" name="Freeform 13"/>
              <p:cNvSpPr>
                <a:spLocks noEditPoints="1"/>
              </p:cNvSpPr>
              <p:nvPr/>
            </p:nvSpPr>
            <p:spPr bwMode="auto">
              <a:xfrm>
                <a:off x="851" y="2424"/>
                <a:ext cx="277" cy="277"/>
              </a:xfrm>
              <a:custGeom>
                <a:avLst/>
                <a:gdLst>
                  <a:gd name="T0" fmla="*/ 116 w 116"/>
                  <a:gd name="T1" fmla="*/ 67 h 116"/>
                  <a:gd name="T2" fmla="*/ 116 w 116"/>
                  <a:gd name="T3" fmla="*/ 49 h 116"/>
                  <a:gd name="T4" fmla="*/ 106 w 116"/>
                  <a:gd name="T5" fmla="*/ 49 h 116"/>
                  <a:gd name="T6" fmla="*/ 98 w 116"/>
                  <a:gd name="T7" fmla="*/ 31 h 116"/>
                  <a:gd name="T8" fmla="*/ 106 w 116"/>
                  <a:gd name="T9" fmla="*/ 23 h 116"/>
                  <a:gd name="T10" fmla="*/ 93 w 116"/>
                  <a:gd name="T11" fmla="*/ 10 h 116"/>
                  <a:gd name="T12" fmla="*/ 85 w 116"/>
                  <a:gd name="T13" fmla="*/ 18 h 116"/>
                  <a:gd name="T14" fmla="*/ 67 w 116"/>
                  <a:gd name="T15" fmla="*/ 11 h 116"/>
                  <a:gd name="T16" fmla="*/ 67 w 116"/>
                  <a:gd name="T17" fmla="*/ 0 h 116"/>
                  <a:gd name="T18" fmla="*/ 49 w 116"/>
                  <a:gd name="T19" fmla="*/ 0 h 116"/>
                  <a:gd name="T20" fmla="*/ 49 w 116"/>
                  <a:gd name="T21" fmla="*/ 11 h 116"/>
                  <a:gd name="T22" fmla="*/ 31 w 116"/>
                  <a:gd name="T23" fmla="*/ 18 h 116"/>
                  <a:gd name="T24" fmla="*/ 23 w 116"/>
                  <a:gd name="T25" fmla="*/ 10 h 116"/>
                  <a:gd name="T26" fmla="*/ 10 w 116"/>
                  <a:gd name="T27" fmla="*/ 23 h 116"/>
                  <a:gd name="T28" fmla="*/ 18 w 116"/>
                  <a:gd name="T29" fmla="*/ 31 h 116"/>
                  <a:gd name="T30" fmla="*/ 11 w 116"/>
                  <a:gd name="T31" fmla="*/ 49 h 116"/>
                  <a:gd name="T32" fmla="*/ 0 w 116"/>
                  <a:gd name="T33" fmla="*/ 49 h 116"/>
                  <a:gd name="T34" fmla="*/ 0 w 116"/>
                  <a:gd name="T35" fmla="*/ 67 h 116"/>
                  <a:gd name="T36" fmla="*/ 11 w 116"/>
                  <a:gd name="T37" fmla="*/ 67 h 116"/>
                  <a:gd name="T38" fmla="*/ 18 w 116"/>
                  <a:gd name="T39" fmla="*/ 85 h 116"/>
                  <a:gd name="T40" fmla="*/ 10 w 116"/>
                  <a:gd name="T41" fmla="*/ 93 h 116"/>
                  <a:gd name="T42" fmla="*/ 23 w 116"/>
                  <a:gd name="T43" fmla="*/ 106 h 116"/>
                  <a:gd name="T44" fmla="*/ 31 w 116"/>
                  <a:gd name="T45" fmla="*/ 98 h 116"/>
                  <a:gd name="T46" fmla="*/ 49 w 116"/>
                  <a:gd name="T47" fmla="*/ 106 h 116"/>
                  <a:gd name="T48" fmla="*/ 49 w 116"/>
                  <a:gd name="T49" fmla="*/ 116 h 116"/>
                  <a:gd name="T50" fmla="*/ 67 w 116"/>
                  <a:gd name="T51" fmla="*/ 116 h 116"/>
                  <a:gd name="T52" fmla="*/ 67 w 116"/>
                  <a:gd name="T53" fmla="*/ 106 h 116"/>
                  <a:gd name="T54" fmla="*/ 85 w 116"/>
                  <a:gd name="T55" fmla="*/ 98 h 116"/>
                  <a:gd name="T56" fmla="*/ 93 w 116"/>
                  <a:gd name="T57" fmla="*/ 106 h 116"/>
                  <a:gd name="T58" fmla="*/ 106 w 116"/>
                  <a:gd name="T59" fmla="*/ 93 h 116"/>
                  <a:gd name="T60" fmla="*/ 98 w 116"/>
                  <a:gd name="T61" fmla="*/ 85 h 116"/>
                  <a:gd name="T62" fmla="*/ 106 w 116"/>
                  <a:gd name="T63" fmla="*/ 67 h 116"/>
                  <a:gd name="T64" fmla="*/ 116 w 116"/>
                  <a:gd name="T65" fmla="*/ 67 h 116"/>
                  <a:gd name="T66" fmla="*/ 58 w 116"/>
                  <a:gd name="T67" fmla="*/ 88 h 116"/>
                  <a:gd name="T68" fmla="*/ 28 w 116"/>
                  <a:gd name="T69" fmla="*/ 58 h 116"/>
                  <a:gd name="T70" fmla="*/ 58 w 116"/>
                  <a:gd name="T71" fmla="*/ 28 h 116"/>
                  <a:gd name="T72" fmla="*/ 88 w 116"/>
                  <a:gd name="T73" fmla="*/ 58 h 116"/>
                  <a:gd name="T74" fmla="*/ 58 w 116"/>
                  <a:gd name="T75"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67"/>
                    </a:moveTo>
                    <a:cubicBezTo>
                      <a:pt x="116" y="49"/>
                      <a:pt x="116" y="49"/>
                      <a:pt x="116" y="49"/>
                    </a:cubicBezTo>
                    <a:cubicBezTo>
                      <a:pt x="106" y="49"/>
                      <a:pt x="106" y="49"/>
                      <a:pt x="106" y="49"/>
                    </a:cubicBezTo>
                    <a:cubicBezTo>
                      <a:pt x="104" y="42"/>
                      <a:pt x="102" y="36"/>
                      <a:pt x="98" y="31"/>
                    </a:cubicBezTo>
                    <a:cubicBezTo>
                      <a:pt x="106" y="23"/>
                      <a:pt x="106" y="23"/>
                      <a:pt x="106" y="23"/>
                    </a:cubicBezTo>
                    <a:cubicBezTo>
                      <a:pt x="93" y="10"/>
                      <a:pt x="93" y="10"/>
                      <a:pt x="93" y="10"/>
                    </a:cubicBezTo>
                    <a:cubicBezTo>
                      <a:pt x="85" y="18"/>
                      <a:pt x="85" y="18"/>
                      <a:pt x="85" y="18"/>
                    </a:cubicBezTo>
                    <a:cubicBezTo>
                      <a:pt x="80" y="14"/>
                      <a:pt x="74" y="12"/>
                      <a:pt x="67" y="11"/>
                    </a:cubicBezTo>
                    <a:cubicBezTo>
                      <a:pt x="67" y="0"/>
                      <a:pt x="67" y="0"/>
                      <a:pt x="67" y="0"/>
                    </a:cubicBezTo>
                    <a:cubicBezTo>
                      <a:pt x="49" y="0"/>
                      <a:pt x="49" y="0"/>
                      <a:pt x="49" y="0"/>
                    </a:cubicBezTo>
                    <a:cubicBezTo>
                      <a:pt x="49" y="11"/>
                      <a:pt x="49" y="11"/>
                      <a:pt x="49" y="11"/>
                    </a:cubicBezTo>
                    <a:cubicBezTo>
                      <a:pt x="42" y="12"/>
                      <a:pt x="36" y="14"/>
                      <a:pt x="31" y="18"/>
                    </a:cubicBezTo>
                    <a:cubicBezTo>
                      <a:pt x="23" y="10"/>
                      <a:pt x="23" y="10"/>
                      <a:pt x="23" y="10"/>
                    </a:cubicBezTo>
                    <a:cubicBezTo>
                      <a:pt x="10" y="23"/>
                      <a:pt x="10" y="23"/>
                      <a:pt x="10" y="23"/>
                    </a:cubicBezTo>
                    <a:cubicBezTo>
                      <a:pt x="18" y="31"/>
                      <a:pt x="18" y="31"/>
                      <a:pt x="18" y="31"/>
                    </a:cubicBezTo>
                    <a:cubicBezTo>
                      <a:pt x="14" y="36"/>
                      <a:pt x="12" y="42"/>
                      <a:pt x="11" y="49"/>
                    </a:cubicBezTo>
                    <a:cubicBezTo>
                      <a:pt x="0" y="49"/>
                      <a:pt x="0" y="49"/>
                      <a:pt x="0" y="49"/>
                    </a:cubicBezTo>
                    <a:cubicBezTo>
                      <a:pt x="0" y="67"/>
                      <a:pt x="0" y="67"/>
                      <a:pt x="0" y="67"/>
                    </a:cubicBezTo>
                    <a:cubicBezTo>
                      <a:pt x="11" y="67"/>
                      <a:pt x="11" y="67"/>
                      <a:pt x="11" y="67"/>
                    </a:cubicBezTo>
                    <a:cubicBezTo>
                      <a:pt x="12" y="74"/>
                      <a:pt x="14" y="80"/>
                      <a:pt x="18" y="85"/>
                    </a:cubicBezTo>
                    <a:cubicBezTo>
                      <a:pt x="10" y="93"/>
                      <a:pt x="10" y="93"/>
                      <a:pt x="10" y="93"/>
                    </a:cubicBezTo>
                    <a:cubicBezTo>
                      <a:pt x="23" y="106"/>
                      <a:pt x="23" y="106"/>
                      <a:pt x="23" y="106"/>
                    </a:cubicBezTo>
                    <a:cubicBezTo>
                      <a:pt x="31" y="98"/>
                      <a:pt x="31" y="98"/>
                      <a:pt x="31" y="98"/>
                    </a:cubicBezTo>
                    <a:cubicBezTo>
                      <a:pt x="36" y="102"/>
                      <a:pt x="42" y="104"/>
                      <a:pt x="49" y="106"/>
                    </a:cubicBezTo>
                    <a:cubicBezTo>
                      <a:pt x="49" y="116"/>
                      <a:pt x="49" y="116"/>
                      <a:pt x="49" y="116"/>
                    </a:cubicBezTo>
                    <a:cubicBezTo>
                      <a:pt x="67" y="116"/>
                      <a:pt x="67" y="116"/>
                      <a:pt x="67" y="116"/>
                    </a:cubicBezTo>
                    <a:cubicBezTo>
                      <a:pt x="67" y="106"/>
                      <a:pt x="67" y="106"/>
                      <a:pt x="67" y="106"/>
                    </a:cubicBezTo>
                    <a:cubicBezTo>
                      <a:pt x="74" y="104"/>
                      <a:pt x="80" y="102"/>
                      <a:pt x="85" y="98"/>
                    </a:cubicBezTo>
                    <a:cubicBezTo>
                      <a:pt x="93" y="106"/>
                      <a:pt x="93" y="106"/>
                      <a:pt x="93" y="106"/>
                    </a:cubicBezTo>
                    <a:cubicBezTo>
                      <a:pt x="106" y="93"/>
                      <a:pt x="106" y="93"/>
                      <a:pt x="106" y="93"/>
                    </a:cubicBezTo>
                    <a:cubicBezTo>
                      <a:pt x="98" y="85"/>
                      <a:pt x="98" y="85"/>
                      <a:pt x="98" y="85"/>
                    </a:cubicBezTo>
                    <a:cubicBezTo>
                      <a:pt x="102" y="80"/>
                      <a:pt x="104" y="74"/>
                      <a:pt x="106" y="67"/>
                    </a:cubicBezTo>
                    <a:lnTo>
                      <a:pt x="116" y="67"/>
                    </a:lnTo>
                    <a:close/>
                    <a:moveTo>
                      <a:pt x="58" y="88"/>
                    </a:moveTo>
                    <a:cubicBezTo>
                      <a:pt x="41" y="88"/>
                      <a:pt x="28" y="75"/>
                      <a:pt x="28" y="58"/>
                    </a:cubicBezTo>
                    <a:cubicBezTo>
                      <a:pt x="28" y="41"/>
                      <a:pt x="41" y="28"/>
                      <a:pt x="58" y="28"/>
                    </a:cubicBezTo>
                    <a:cubicBezTo>
                      <a:pt x="75" y="28"/>
                      <a:pt x="88" y="41"/>
                      <a:pt x="88" y="58"/>
                    </a:cubicBezTo>
                    <a:cubicBezTo>
                      <a:pt x="88" y="75"/>
                      <a:pt x="75" y="88"/>
                      <a:pt x="58" y="88"/>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Freeform 14"/>
              <p:cNvSpPr>
                <a:spLocks noEditPoints="1"/>
              </p:cNvSpPr>
              <p:nvPr/>
            </p:nvSpPr>
            <p:spPr bwMode="auto">
              <a:xfrm>
                <a:off x="1202" y="2424"/>
                <a:ext cx="279" cy="277"/>
              </a:xfrm>
              <a:custGeom>
                <a:avLst/>
                <a:gdLst>
                  <a:gd name="T0" fmla="*/ 117 w 117"/>
                  <a:gd name="T1" fmla="*/ 67 h 116"/>
                  <a:gd name="T2" fmla="*/ 117 w 117"/>
                  <a:gd name="T3" fmla="*/ 49 h 116"/>
                  <a:gd name="T4" fmla="*/ 106 w 117"/>
                  <a:gd name="T5" fmla="*/ 49 h 116"/>
                  <a:gd name="T6" fmla="*/ 98 w 117"/>
                  <a:gd name="T7" fmla="*/ 31 h 116"/>
                  <a:gd name="T8" fmla="*/ 106 w 117"/>
                  <a:gd name="T9" fmla="*/ 23 h 116"/>
                  <a:gd name="T10" fmla="*/ 93 w 117"/>
                  <a:gd name="T11" fmla="*/ 10 h 116"/>
                  <a:gd name="T12" fmla="*/ 86 w 117"/>
                  <a:gd name="T13" fmla="*/ 18 h 116"/>
                  <a:gd name="T14" fmla="*/ 67 w 117"/>
                  <a:gd name="T15" fmla="*/ 11 h 116"/>
                  <a:gd name="T16" fmla="*/ 67 w 117"/>
                  <a:gd name="T17" fmla="*/ 0 h 116"/>
                  <a:gd name="T18" fmla="*/ 49 w 117"/>
                  <a:gd name="T19" fmla="*/ 0 h 116"/>
                  <a:gd name="T20" fmla="*/ 49 w 117"/>
                  <a:gd name="T21" fmla="*/ 11 h 116"/>
                  <a:gd name="T22" fmla="*/ 31 w 117"/>
                  <a:gd name="T23" fmla="*/ 18 h 116"/>
                  <a:gd name="T24" fmla="*/ 24 w 117"/>
                  <a:gd name="T25" fmla="*/ 10 h 116"/>
                  <a:gd name="T26" fmla="*/ 11 w 117"/>
                  <a:gd name="T27" fmla="*/ 23 h 116"/>
                  <a:gd name="T28" fmla="*/ 18 w 117"/>
                  <a:gd name="T29" fmla="*/ 31 h 116"/>
                  <a:gd name="T30" fmla="*/ 11 w 117"/>
                  <a:gd name="T31" fmla="*/ 49 h 116"/>
                  <a:gd name="T32" fmla="*/ 0 w 117"/>
                  <a:gd name="T33" fmla="*/ 49 h 116"/>
                  <a:gd name="T34" fmla="*/ 0 w 117"/>
                  <a:gd name="T35" fmla="*/ 67 h 116"/>
                  <a:gd name="T36" fmla="*/ 11 w 117"/>
                  <a:gd name="T37" fmla="*/ 67 h 116"/>
                  <a:gd name="T38" fmla="*/ 18 w 117"/>
                  <a:gd name="T39" fmla="*/ 85 h 116"/>
                  <a:gd name="T40" fmla="*/ 11 w 117"/>
                  <a:gd name="T41" fmla="*/ 93 h 116"/>
                  <a:gd name="T42" fmla="*/ 24 w 117"/>
                  <a:gd name="T43" fmla="*/ 106 h 116"/>
                  <a:gd name="T44" fmla="*/ 31 w 117"/>
                  <a:gd name="T45" fmla="*/ 98 h 116"/>
                  <a:gd name="T46" fmla="*/ 49 w 117"/>
                  <a:gd name="T47" fmla="*/ 106 h 116"/>
                  <a:gd name="T48" fmla="*/ 49 w 117"/>
                  <a:gd name="T49" fmla="*/ 116 h 116"/>
                  <a:gd name="T50" fmla="*/ 67 w 117"/>
                  <a:gd name="T51" fmla="*/ 116 h 116"/>
                  <a:gd name="T52" fmla="*/ 67 w 117"/>
                  <a:gd name="T53" fmla="*/ 106 h 116"/>
                  <a:gd name="T54" fmla="*/ 86 w 117"/>
                  <a:gd name="T55" fmla="*/ 98 h 116"/>
                  <a:gd name="T56" fmla="*/ 93 w 117"/>
                  <a:gd name="T57" fmla="*/ 106 h 116"/>
                  <a:gd name="T58" fmla="*/ 106 w 117"/>
                  <a:gd name="T59" fmla="*/ 93 h 116"/>
                  <a:gd name="T60" fmla="*/ 98 w 117"/>
                  <a:gd name="T61" fmla="*/ 85 h 116"/>
                  <a:gd name="T62" fmla="*/ 106 w 117"/>
                  <a:gd name="T63" fmla="*/ 67 h 116"/>
                  <a:gd name="T64" fmla="*/ 117 w 117"/>
                  <a:gd name="T65" fmla="*/ 67 h 116"/>
                  <a:gd name="T66" fmla="*/ 58 w 117"/>
                  <a:gd name="T67" fmla="*/ 88 h 116"/>
                  <a:gd name="T68" fmla="*/ 28 w 117"/>
                  <a:gd name="T69" fmla="*/ 58 h 116"/>
                  <a:gd name="T70" fmla="*/ 58 w 117"/>
                  <a:gd name="T71" fmla="*/ 28 h 116"/>
                  <a:gd name="T72" fmla="*/ 89 w 117"/>
                  <a:gd name="T73" fmla="*/ 58 h 116"/>
                  <a:gd name="T74" fmla="*/ 58 w 117"/>
                  <a:gd name="T75"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6">
                    <a:moveTo>
                      <a:pt x="117" y="67"/>
                    </a:moveTo>
                    <a:cubicBezTo>
                      <a:pt x="117" y="49"/>
                      <a:pt x="117" y="49"/>
                      <a:pt x="117" y="49"/>
                    </a:cubicBezTo>
                    <a:cubicBezTo>
                      <a:pt x="106" y="49"/>
                      <a:pt x="106" y="49"/>
                      <a:pt x="106" y="49"/>
                    </a:cubicBezTo>
                    <a:cubicBezTo>
                      <a:pt x="105" y="42"/>
                      <a:pt x="102" y="36"/>
                      <a:pt x="98" y="31"/>
                    </a:cubicBezTo>
                    <a:cubicBezTo>
                      <a:pt x="106" y="23"/>
                      <a:pt x="106" y="23"/>
                      <a:pt x="106" y="23"/>
                    </a:cubicBezTo>
                    <a:cubicBezTo>
                      <a:pt x="93" y="10"/>
                      <a:pt x="93" y="10"/>
                      <a:pt x="93" y="10"/>
                    </a:cubicBezTo>
                    <a:cubicBezTo>
                      <a:pt x="86" y="18"/>
                      <a:pt x="86" y="18"/>
                      <a:pt x="86" y="18"/>
                    </a:cubicBezTo>
                    <a:cubicBezTo>
                      <a:pt x="80" y="14"/>
                      <a:pt x="74" y="12"/>
                      <a:pt x="67" y="11"/>
                    </a:cubicBezTo>
                    <a:cubicBezTo>
                      <a:pt x="67" y="0"/>
                      <a:pt x="67" y="0"/>
                      <a:pt x="67" y="0"/>
                    </a:cubicBezTo>
                    <a:cubicBezTo>
                      <a:pt x="49" y="0"/>
                      <a:pt x="49" y="0"/>
                      <a:pt x="49" y="0"/>
                    </a:cubicBezTo>
                    <a:cubicBezTo>
                      <a:pt x="49" y="11"/>
                      <a:pt x="49" y="11"/>
                      <a:pt x="49" y="11"/>
                    </a:cubicBezTo>
                    <a:cubicBezTo>
                      <a:pt x="43" y="12"/>
                      <a:pt x="37" y="14"/>
                      <a:pt x="31" y="18"/>
                    </a:cubicBezTo>
                    <a:cubicBezTo>
                      <a:pt x="24" y="10"/>
                      <a:pt x="24" y="10"/>
                      <a:pt x="24" y="10"/>
                    </a:cubicBezTo>
                    <a:cubicBezTo>
                      <a:pt x="11" y="23"/>
                      <a:pt x="11" y="23"/>
                      <a:pt x="11" y="23"/>
                    </a:cubicBezTo>
                    <a:cubicBezTo>
                      <a:pt x="18" y="31"/>
                      <a:pt x="18" y="31"/>
                      <a:pt x="18" y="31"/>
                    </a:cubicBezTo>
                    <a:cubicBezTo>
                      <a:pt x="15" y="36"/>
                      <a:pt x="12" y="42"/>
                      <a:pt x="11" y="49"/>
                    </a:cubicBezTo>
                    <a:cubicBezTo>
                      <a:pt x="0" y="49"/>
                      <a:pt x="0" y="49"/>
                      <a:pt x="0" y="49"/>
                    </a:cubicBezTo>
                    <a:cubicBezTo>
                      <a:pt x="0" y="67"/>
                      <a:pt x="0" y="67"/>
                      <a:pt x="0" y="67"/>
                    </a:cubicBezTo>
                    <a:cubicBezTo>
                      <a:pt x="11" y="67"/>
                      <a:pt x="11" y="67"/>
                      <a:pt x="11" y="67"/>
                    </a:cubicBezTo>
                    <a:cubicBezTo>
                      <a:pt x="12" y="74"/>
                      <a:pt x="15" y="80"/>
                      <a:pt x="18" y="85"/>
                    </a:cubicBezTo>
                    <a:cubicBezTo>
                      <a:pt x="11" y="93"/>
                      <a:pt x="11" y="93"/>
                      <a:pt x="11" y="93"/>
                    </a:cubicBezTo>
                    <a:cubicBezTo>
                      <a:pt x="24" y="106"/>
                      <a:pt x="24" y="106"/>
                      <a:pt x="24" y="106"/>
                    </a:cubicBezTo>
                    <a:cubicBezTo>
                      <a:pt x="31" y="98"/>
                      <a:pt x="31" y="98"/>
                      <a:pt x="31" y="98"/>
                    </a:cubicBezTo>
                    <a:cubicBezTo>
                      <a:pt x="37" y="102"/>
                      <a:pt x="43" y="104"/>
                      <a:pt x="49" y="106"/>
                    </a:cubicBezTo>
                    <a:cubicBezTo>
                      <a:pt x="49" y="116"/>
                      <a:pt x="49" y="116"/>
                      <a:pt x="49" y="116"/>
                    </a:cubicBezTo>
                    <a:cubicBezTo>
                      <a:pt x="67" y="116"/>
                      <a:pt x="67" y="116"/>
                      <a:pt x="67" y="116"/>
                    </a:cubicBezTo>
                    <a:cubicBezTo>
                      <a:pt x="67" y="106"/>
                      <a:pt x="67" y="106"/>
                      <a:pt x="67" y="106"/>
                    </a:cubicBezTo>
                    <a:cubicBezTo>
                      <a:pt x="74" y="104"/>
                      <a:pt x="80" y="102"/>
                      <a:pt x="86" y="98"/>
                    </a:cubicBezTo>
                    <a:cubicBezTo>
                      <a:pt x="93" y="106"/>
                      <a:pt x="93" y="106"/>
                      <a:pt x="93" y="106"/>
                    </a:cubicBezTo>
                    <a:cubicBezTo>
                      <a:pt x="106" y="93"/>
                      <a:pt x="106" y="93"/>
                      <a:pt x="106" y="93"/>
                    </a:cubicBezTo>
                    <a:cubicBezTo>
                      <a:pt x="98" y="85"/>
                      <a:pt x="98" y="85"/>
                      <a:pt x="98" y="85"/>
                    </a:cubicBezTo>
                    <a:cubicBezTo>
                      <a:pt x="102" y="80"/>
                      <a:pt x="105" y="74"/>
                      <a:pt x="106" y="67"/>
                    </a:cubicBezTo>
                    <a:lnTo>
                      <a:pt x="117" y="67"/>
                    </a:lnTo>
                    <a:close/>
                    <a:moveTo>
                      <a:pt x="58" y="88"/>
                    </a:moveTo>
                    <a:cubicBezTo>
                      <a:pt x="42" y="88"/>
                      <a:pt x="28" y="75"/>
                      <a:pt x="28" y="58"/>
                    </a:cubicBezTo>
                    <a:cubicBezTo>
                      <a:pt x="28" y="41"/>
                      <a:pt x="42" y="28"/>
                      <a:pt x="58" y="28"/>
                    </a:cubicBezTo>
                    <a:cubicBezTo>
                      <a:pt x="75" y="28"/>
                      <a:pt x="89" y="41"/>
                      <a:pt x="89" y="58"/>
                    </a:cubicBezTo>
                    <a:cubicBezTo>
                      <a:pt x="89" y="75"/>
                      <a:pt x="75" y="88"/>
                      <a:pt x="58" y="88"/>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15"/>
              <p:cNvSpPr>
                <a:spLocks noEditPoints="1"/>
              </p:cNvSpPr>
              <p:nvPr/>
            </p:nvSpPr>
            <p:spPr bwMode="auto">
              <a:xfrm>
                <a:off x="1059" y="2259"/>
                <a:ext cx="217" cy="220"/>
              </a:xfrm>
              <a:custGeom>
                <a:avLst/>
                <a:gdLst>
                  <a:gd name="T0" fmla="*/ 90 w 91"/>
                  <a:gd name="T1" fmla="*/ 42 h 92"/>
                  <a:gd name="T2" fmla="*/ 88 w 91"/>
                  <a:gd name="T3" fmla="*/ 45 h 92"/>
                  <a:gd name="T4" fmla="*/ 91 w 91"/>
                  <a:gd name="T5" fmla="*/ 44 h 92"/>
                  <a:gd name="T6" fmla="*/ 90 w 91"/>
                  <a:gd name="T7" fmla="*/ 42 h 92"/>
                  <a:gd name="T8" fmla="*/ 80 w 91"/>
                  <a:gd name="T9" fmla="*/ 57 h 92"/>
                  <a:gd name="T10" fmla="*/ 81 w 91"/>
                  <a:gd name="T11" fmla="*/ 51 h 92"/>
                  <a:gd name="T12" fmla="*/ 73 w 91"/>
                  <a:gd name="T13" fmla="*/ 56 h 92"/>
                  <a:gd name="T14" fmla="*/ 61 w 91"/>
                  <a:gd name="T15" fmla="*/ 56 h 92"/>
                  <a:gd name="T16" fmla="*/ 35 w 91"/>
                  <a:gd name="T17" fmla="*/ 62 h 92"/>
                  <a:gd name="T18" fmla="*/ 28 w 91"/>
                  <a:gd name="T19" fmla="*/ 36 h 92"/>
                  <a:gd name="T20" fmla="*/ 54 w 91"/>
                  <a:gd name="T21" fmla="*/ 29 h 92"/>
                  <a:gd name="T22" fmla="*/ 66 w 91"/>
                  <a:gd name="T23" fmla="*/ 6 h 92"/>
                  <a:gd name="T24" fmla="*/ 60 w 91"/>
                  <a:gd name="T25" fmla="*/ 3 h 92"/>
                  <a:gd name="T26" fmla="*/ 56 w 91"/>
                  <a:gd name="T27" fmla="*/ 10 h 92"/>
                  <a:gd name="T28" fmla="*/ 45 w 91"/>
                  <a:gd name="T29" fmla="*/ 9 h 92"/>
                  <a:gd name="T30" fmla="*/ 43 w 91"/>
                  <a:gd name="T31" fmla="*/ 0 h 92"/>
                  <a:gd name="T32" fmla="*/ 37 w 91"/>
                  <a:gd name="T33" fmla="*/ 1 h 92"/>
                  <a:gd name="T34" fmla="*/ 27 w 91"/>
                  <a:gd name="T35" fmla="*/ 9 h 92"/>
                  <a:gd name="T36" fmla="*/ 27 w 91"/>
                  <a:gd name="T37" fmla="*/ 13 h 92"/>
                  <a:gd name="T38" fmla="*/ 19 w 91"/>
                  <a:gd name="T39" fmla="*/ 19 h 92"/>
                  <a:gd name="T40" fmla="*/ 15 w 91"/>
                  <a:gd name="T41" fmla="*/ 17 h 92"/>
                  <a:gd name="T42" fmla="*/ 15 w 91"/>
                  <a:gd name="T43" fmla="*/ 20 h 92"/>
                  <a:gd name="T44" fmla="*/ 9 w 91"/>
                  <a:gd name="T45" fmla="*/ 30 h 92"/>
                  <a:gd name="T46" fmla="*/ 8 w 91"/>
                  <a:gd name="T47" fmla="*/ 34 h 92"/>
                  <a:gd name="T48" fmla="*/ 9 w 91"/>
                  <a:gd name="T49" fmla="*/ 35 h 92"/>
                  <a:gd name="T50" fmla="*/ 8 w 91"/>
                  <a:gd name="T51" fmla="*/ 45 h 92"/>
                  <a:gd name="T52" fmla="*/ 5 w 91"/>
                  <a:gd name="T53" fmla="*/ 46 h 92"/>
                  <a:gd name="T54" fmla="*/ 0 w 91"/>
                  <a:gd name="T55" fmla="*/ 54 h 92"/>
                  <a:gd name="T56" fmla="*/ 3 w 91"/>
                  <a:gd name="T57" fmla="*/ 65 h 92"/>
                  <a:gd name="T58" fmla="*/ 12 w 91"/>
                  <a:gd name="T59" fmla="*/ 63 h 92"/>
                  <a:gd name="T60" fmla="*/ 18 w 91"/>
                  <a:gd name="T61" fmla="*/ 72 h 92"/>
                  <a:gd name="T62" fmla="*/ 13 w 91"/>
                  <a:gd name="T63" fmla="*/ 79 h 92"/>
                  <a:gd name="T64" fmla="*/ 29 w 91"/>
                  <a:gd name="T65" fmla="*/ 89 h 92"/>
                  <a:gd name="T66" fmla="*/ 34 w 91"/>
                  <a:gd name="T67" fmla="*/ 81 h 92"/>
                  <a:gd name="T68" fmla="*/ 44 w 91"/>
                  <a:gd name="T69" fmla="*/ 83 h 92"/>
                  <a:gd name="T70" fmla="*/ 46 w 91"/>
                  <a:gd name="T71" fmla="*/ 92 h 92"/>
                  <a:gd name="T72" fmla="*/ 64 w 91"/>
                  <a:gd name="T73" fmla="*/ 88 h 92"/>
                  <a:gd name="T74" fmla="*/ 62 w 91"/>
                  <a:gd name="T75" fmla="*/ 79 h 92"/>
                  <a:gd name="T76" fmla="*/ 71 w 91"/>
                  <a:gd name="T77" fmla="*/ 72 h 92"/>
                  <a:gd name="T78" fmla="*/ 78 w 91"/>
                  <a:gd name="T79" fmla="*/ 77 h 92"/>
                  <a:gd name="T80" fmla="*/ 88 w 91"/>
                  <a:gd name="T81" fmla="*/ 62 h 92"/>
                  <a:gd name="T82" fmla="*/ 80 w 91"/>
                  <a:gd name="T83"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92">
                    <a:moveTo>
                      <a:pt x="90" y="42"/>
                    </a:moveTo>
                    <a:cubicBezTo>
                      <a:pt x="89" y="43"/>
                      <a:pt x="89" y="44"/>
                      <a:pt x="88" y="45"/>
                    </a:cubicBezTo>
                    <a:cubicBezTo>
                      <a:pt x="91" y="44"/>
                      <a:pt x="91" y="44"/>
                      <a:pt x="91" y="44"/>
                    </a:cubicBezTo>
                    <a:lnTo>
                      <a:pt x="90" y="42"/>
                    </a:lnTo>
                    <a:close/>
                    <a:moveTo>
                      <a:pt x="80" y="57"/>
                    </a:moveTo>
                    <a:cubicBezTo>
                      <a:pt x="81" y="55"/>
                      <a:pt x="81" y="53"/>
                      <a:pt x="81" y="51"/>
                    </a:cubicBezTo>
                    <a:cubicBezTo>
                      <a:pt x="79" y="54"/>
                      <a:pt x="76" y="55"/>
                      <a:pt x="73" y="56"/>
                    </a:cubicBezTo>
                    <a:cubicBezTo>
                      <a:pt x="69" y="58"/>
                      <a:pt x="64" y="58"/>
                      <a:pt x="61" y="56"/>
                    </a:cubicBezTo>
                    <a:cubicBezTo>
                      <a:pt x="55" y="65"/>
                      <a:pt x="44" y="67"/>
                      <a:pt x="35" y="62"/>
                    </a:cubicBezTo>
                    <a:cubicBezTo>
                      <a:pt x="26" y="57"/>
                      <a:pt x="23" y="45"/>
                      <a:pt x="28" y="36"/>
                    </a:cubicBezTo>
                    <a:cubicBezTo>
                      <a:pt x="34" y="27"/>
                      <a:pt x="45" y="25"/>
                      <a:pt x="54" y="29"/>
                    </a:cubicBezTo>
                    <a:cubicBezTo>
                      <a:pt x="56" y="21"/>
                      <a:pt x="62" y="13"/>
                      <a:pt x="66" y="6"/>
                    </a:cubicBezTo>
                    <a:cubicBezTo>
                      <a:pt x="60" y="3"/>
                      <a:pt x="60" y="3"/>
                      <a:pt x="60" y="3"/>
                    </a:cubicBezTo>
                    <a:cubicBezTo>
                      <a:pt x="56" y="10"/>
                      <a:pt x="56" y="10"/>
                      <a:pt x="56" y="10"/>
                    </a:cubicBezTo>
                    <a:cubicBezTo>
                      <a:pt x="52" y="9"/>
                      <a:pt x="49" y="9"/>
                      <a:pt x="45" y="9"/>
                    </a:cubicBezTo>
                    <a:cubicBezTo>
                      <a:pt x="43" y="0"/>
                      <a:pt x="43" y="0"/>
                      <a:pt x="43" y="0"/>
                    </a:cubicBezTo>
                    <a:cubicBezTo>
                      <a:pt x="37" y="1"/>
                      <a:pt x="37" y="1"/>
                      <a:pt x="37" y="1"/>
                    </a:cubicBezTo>
                    <a:cubicBezTo>
                      <a:pt x="34" y="4"/>
                      <a:pt x="31" y="7"/>
                      <a:pt x="27" y="9"/>
                    </a:cubicBezTo>
                    <a:cubicBezTo>
                      <a:pt x="27" y="13"/>
                      <a:pt x="27" y="13"/>
                      <a:pt x="27" y="13"/>
                    </a:cubicBezTo>
                    <a:cubicBezTo>
                      <a:pt x="24" y="15"/>
                      <a:pt x="21" y="17"/>
                      <a:pt x="19" y="19"/>
                    </a:cubicBezTo>
                    <a:cubicBezTo>
                      <a:pt x="15" y="17"/>
                      <a:pt x="15" y="17"/>
                      <a:pt x="15" y="17"/>
                    </a:cubicBezTo>
                    <a:cubicBezTo>
                      <a:pt x="15" y="18"/>
                      <a:pt x="15" y="19"/>
                      <a:pt x="15" y="20"/>
                    </a:cubicBezTo>
                    <a:cubicBezTo>
                      <a:pt x="14" y="24"/>
                      <a:pt x="12" y="28"/>
                      <a:pt x="9" y="30"/>
                    </a:cubicBezTo>
                    <a:cubicBezTo>
                      <a:pt x="9" y="32"/>
                      <a:pt x="8" y="33"/>
                      <a:pt x="8" y="34"/>
                    </a:cubicBezTo>
                    <a:cubicBezTo>
                      <a:pt x="9" y="35"/>
                      <a:pt x="9" y="35"/>
                      <a:pt x="9" y="35"/>
                    </a:cubicBezTo>
                    <a:cubicBezTo>
                      <a:pt x="8" y="38"/>
                      <a:pt x="8" y="42"/>
                      <a:pt x="8" y="45"/>
                    </a:cubicBezTo>
                    <a:cubicBezTo>
                      <a:pt x="5" y="46"/>
                      <a:pt x="5" y="46"/>
                      <a:pt x="5" y="46"/>
                    </a:cubicBezTo>
                    <a:cubicBezTo>
                      <a:pt x="4" y="49"/>
                      <a:pt x="2" y="52"/>
                      <a:pt x="0" y="54"/>
                    </a:cubicBezTo>
                    <a:cubicBezTo>
                      <a:pt x="3" y="65"/>
                      <a:pt x="3" y="65"/>
                      <a:pt x="3" y="65"/>
                    </a:cubicBezTo>
                    <a:cubicBezTo>
                      <a:pt x="12" y="63"/>
                      <a:pt x="12" y="63"/>
                      <a:pt x="12" y="63"/>
                    </a:cubicBezTo>
                    <a:cubicBezTo>
                      <a:pt x="13" y="66"/>
                      <a:pt x="16" y="69"/>
                      <a:pt x="18" y="72"/>
                    </a:cubicBezTo>
                    <a:cubicBezTo>
                      <a:pt x="13" y="79"/>
                      <a:pt x="13" y="79"/>
                      <a:pt x="13" y="79"/>
                    </a:cubicBezTo>
                    <a:cubicBezTo>
                      <a:pt x="29" y="89"/>
                      <a:pt x="29" y="89"/>
                      <a:pt x="29" y="89"/>
                    </a:cubicBezTo>
                    <a:cubicBezTo>
                      <a:pt x="34" y="81"/>
                      <a:pt x="34" y="81"/>
                      <a:pt x="34" y="81"/>
                    </a:cubicBezTo>
                    <a:cubicBezTo>
                      <a:pt x="37" y="82"/>
                      <a:pt x="41" y="83"/>
                      <a:pt x="44" y="83"/>
                    </a:cubicBezTo>
                    <a:cubicBezTo>
                      <a:pt x="46" y="92"/>
                      <a:pt x="46" y="92"/>
                      <a:pt x="46" y="92"/>
                    </a:cubicBezTo>
                    <a:cubicBezTo>
                      <a:pt x="64" y="88"/>
                      <a:pt x="64" y="88"/>
                      <a:pt x="64" y="88"/>
                    </a:cubicBezTo>
                    <a:cubicBezTo>
                      <a:pt x="62" y="79"/>
                      <a:pt x="62" y="79"/>
                      <a:pt x="62" y="79"/>
                    </a:cubicBezTo>
                    <a:cubicBezTo>
                      <a:pt x="65" y="77"/>
                      <a:pt x="68" y="75"/>
                      <a:pt x="71" y="72"/>
                    </a:cubicBezTo>
                    <a:cubicBezTo>
                      <a:pt x="78" y="77"/>
                      <a:pt x="78" y="77"/>
                      <a:pt x="78" y="77"/>
                    </a:cubicBezTo>
                    <a:cubicBezTo>
                      <a:pt x="88" y="62"/>
                      <a:pt x="88" y="62"/>
                      <a:pt x="88" y="62"/>
                    </a:cubicBezTo>
                    <a:lnTo>
                      <a:pt x="80" y="57"/>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Freeform 16"/>
              <p:cNvSpPr/>
              <p:nvPr/>
            </p:nvSpPr>
            <p:spPr bwMode="auto">
              <a:xfrm>
                <a:off x="1014" y="2014"/>
                <a:ext cx="460" cy="389"/>
              </a:xfrm>
              <a:custGeom>
                <a:avLst/>
                <a:gdLst>
                  <a:gd name="T0" fmla="*/ 193 w 193"/>
                  <a:gd name="T1" fmla="*/ 50 h 163"/>
                  <a:gd name="T2" fmla="*/ 160 w 193"/>
                  <a:gd name="T3" fmla="*/ 69 h 163"/>
                  <a:gd name="T4" fmla="*/ 119 w 193"/>
                  <a:gd name="T5" fmla="*/ 115 h 163"/>
                  <a:gd name="T6" fmla="*/ 81 w 193"/>
                  <a:gd name="T7" fmla="*/ 153 h 163"/>
                  <a:gd name="T8" fmla="*/ 91 w 193"/>
                  <a:gd name="T9" fmla="*/ 110 h 163"/>
                  <a:gd name="T10" fmla="*/ 94 w 193"/>
                  <a:gd name="T11" fmla="*/ 89 h 163"/>
                  <a:gd name="T12" fmla="*/ 56 w 193"/>
                  <a:gd name="T13" fmla="*/ 97 h 163"/>
                  <a:gd name="T14" fmla="*/ 30 w 193"/>
                  <a:gd name="T15" fmla="*/ 111 h 163"/>
                  <a:gd name="T16" fmla="*/ 22 w 193"/>
                  <a:gd name="T17" fmla="*/ 130 h 163"/>
                  <a:gd name="T18" fmla="*/ 11 w 193"/>
                  <a:gd name="T19" fmla="*/ 156 h 163"/>
                  <a:gd name="T20" fmla="*/ 2 w 193"/>
                  <a:gd name="T21" fmla="*/ 149 h 163"/>
                  <a:gd name="T22" fmla="*/ 5 w 193"/>
                  <a:gd name="T23" fmla="*/ 126 h 163"/>
                  <a:gd name="T24" fmla="*/ 10 w 193"/>
                  <a:gd name="T25" fmla="*/ 99 h 163"/>
                  <a:gd name="T26" fmla="*/ 46 w 193"/>
                  <a:gd name="T27" fmla="*/ 71 h 163"/>
                  <a:gd name="T28" fmla="*/ 64 w 193"/>
                  <a:gd name="T29" fmla="*/ 55 h 163"/>
                  <a:gd name="T30" fmla="*/ 92 w 193"/>
                  <a:gd name="T31" fmla="*/ 44 h 163"/>
                  <a:gd name="T32" fmla="*/ 137 w 193"/>
                  <a:gd name="T33" fmla="*/ 19 h 163"/>
                  <a:gd name="T34" fmla="*/ 175 w 193"/>
                  <a:gd name="T35" fmla="*/ 0 h 163"/>
                  <a:gd name="T36" fmla="*/ 193 w 193"/>
                  <a:gd name="T37"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163">
                    <a:moveTo>
                      <a:pt x="193" y="50"/>
                    </a:moveTo>
                    <a:cubicBezTo>
                      <a:pt x="177" y="50"/>
                      <a:pt x="161" y="57"/>
                      <a:pt x="160" y="69"/>
                    </a:cubicBezTo>
                    <a:cubicBezTo>
                      <a:pt x="158" y="81"/>
                      <a:pt x="128" y="106"/>
                      <a:pt x="119" y="115"/>
                    </a:cubicBezTo>
                    <a:cubicBezTo>
                      <a:pt x="114" y="129"/>
                      <a:pt x="96" y="163"/>
                      <a:pt x="81" y="153"/>
                    </a:cubicBezTo>
                    <a:cubicBezTo>
                      <a:pt x="66" y="144"/>
                      <a:pt x="89" y="114"/>
                      <a:pt x="91" y="110"/>
                    </a:cubicBezTo>
                    <a:cubicBezTo>
                      <a:pt x="98" y="100"/>
                      <a:pt x="100" y="94"/>
                      <a:pt x="94" y="89"/>
                    </a:cubicBezTo>
                    <a:cubicBezTo>
                      <a:pt x="89" y="84"/>
                      <a:pt x="69" y="100"/>
                      <a:pt x="56" y="97"/>
                    </a:cubicBezTo>
                    <a:cubicBezTo>
                      <a:pt x="50" y="103"/>
                      <a:pt x="37" y="114"/>
                      <a:pt x="30" y="111"/>
                    </a:cubicBezTo>
                    <a:cubicBezTo>
                      <a:pt x="30" y="116"/>
                      <a:pt x="28" y="129"/>
                      <a:pt x="22" y="130"/>
                    </a:cubicBezTo>
                    <a:cubicBezTo>
                      <a:pt x="23" y="135"/>
                      <a:pt x="20" y="154"/>
                      <a:pt x="11" y="156"/>
                    </a:cubicBezTo>
                    <a:cubicBezTo>
                      <a:pt x="2" y="157"/>
                      <a:pt x="0" y="154"/>
                      <a:pt x="2" y="149"/>
                    </a:cubicBezTo>
                    <a:cubicBezTo>
                      <a:pt x="3" y="145"/>
                      <a:pt x="3" y="132"/>
                      <a:pt x="5" y="126"/>
                    </a:cubicBezTo>
                    <a:cubicBezTo>
                      <a:pt x="7" y="120"/>
                      <a:pt x="8" y="105"/>
                      <a:pt x="10" y="99"/>
                    </a:cubicBezTo>
                    <a:cubicBezTo>
                      <a:pt x="12" y="94"/>
                      <a:pt x="42" y="75"/>
                      <a:pt x="46" y="71"/>
                    </a:cubicBezTo>
                    <a:cubicBezTo>
                      <a:pt x="50" y="66"/>
                      <a:pt x="62" y="58"/>
                      <a:pt x="64" y="55"/>
                    </a:cubicBezTo>
                    <a:cubicBezTo>
                      <a:pt x="66" y="53"/>
                      <a:pt x="85" y="47"/>
                      <a:pt x="92" y="44"/>
                    </a:cubicBezTo>
                    <a:cubicBezTo>
                      <a:pt x="98" y="40"/>
                      <a:pt x="124" y="22"/>
                      <a:pt x="137" y="19"/>
                    </a:cubicBezTo>
                    <a:cubicBezTo>
                      <a:pt x="151" y="16"/>
                      <a:pt x="160" y="9"/>
                      <a:pt x="175" y="0"/>
                    </a:cubicBezTo>
                    <a:lnTo>
                      <a:pt x="193" y="5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1" name="Freeform 17"/>
              <p:cNvSpPr/>
              <p:nvPr/>
            </p:nvSpPr>
            <p:spPr bwMode="auto">
              <a:xfrm>
                <a:off x="1419" y="1985"/>
                <a:ext cx="103" cy="160"/>
              </a:xfrm>
              <a:custGeom>
                <a:avLst/>
                <a:gdLst>
                  <a:gd name="T0" fmla="*/ 67 w 103"/>
                  <a:gd name="T1" fmla="*/ 0 h 160"/>
                  <a:gd name="T2" fmla="*/ 0 w 103"/>
                  <a:gd name="T3" fmla="*/ 26 h 160"/>
                  <a:gd name="T4" fmla="*/ 53 w 103"/>
                  <a:gd name="T5" fmla="*/ 160 h 160"/>
                  <a:gd name="T6" fmla="*/ 103 w 103"/>
                  <a:gd name="T7" fmla="*/ 143 h 160"/>
                  <a:gd name="T8" fmla="*/ 67 w 103"/>
                  <a:gd name="T9" fmla="*/ 0 h 160"/>
                </a:gdLst>
                <a:ahLst/>
                <a:cxnLst>
                  <a:cxn ang="0">
                    <a:pos x="T0" y="T1"/>
                  </a:cxn>
                  <a:cxn ang="0">
                    <a:pos x="T2" y="T3"/>
                  </a:cxn>
                  <a:cxn ang="0">
                    <a:pos x="T4" y="T5"/>
                  </a:cxn>
                  <a:cxn ang="0">
                    <a:pos x="T6" y="T7"/>
                  </a:cxn>
                  <a:cxn ang="0">
                    <a:pos x="T8" y="T9"/>
                  </a:cxn>
                </a:cxnLst>
                <a:rect l="0" t="0" r="r" b="b"/>
                <a:pathLst>
                  <a:path w="103" h="160">
                    <a:moveTo>
                      <a:pt x="67" y="0"/>
                    </a:moveTo>
                    <a:lnTo>
                      <a:pt x="0" y="26"/>
                    </a:lnTo>
                    <a:lnTo>
                      <a:pt x="53" y="160"/>
                    </a:lnTo>
                    <a:lnTo>
                      <a:pt x="103" y="143"/>
                    </a:lnTo>
                    <a:lnTo>
                      <a:pt x="67"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2" name="Freeform 18"/>
              <p:cNvSpPr/>
              <p:nvPr/>
            </p:nvSpPr>
            <p:spPr bwMode="auto">
              <a:xfrm>
                <a:off x="1474" y="1961"/>
                <a:ext cx="150" cy="191"/>
              </a:xfrm>
              <a:custGeom>
                <a:avLst/>
                <a:gdLst>
                  <a:gd name="T0" fmla="*/ 26 w 63"/>
                  <a:gd name="T1" fmla="*/ 1 h 80"/>
                  <a:gd name="T2" fmla="*/ 0 w 63"/>
                  <a:gd name="T3" fmla="*/ 9 h 80"/>
                  <a:gd name="T4" fmla="*/ 21 w 63"/>
                  <a:gd name="T5" fmla="*/ 80 h 80"/>
                  <a:gd name="T6" fmla="*/ 56 w 63"/>
                  <a:gd name="T7" fmla="*/ 72 h 80"/>
                  <a:gd name="T8" fmla="*/ 58 w 63"/>
                  <a:gd name="T9" fmla="*/ 48 h 80"/>
                  <a:gd name="T10" fmla="*/ 39 w 63"/>
                  <a:gd name="T11" fmla="*/ 31 h 80"/>
                  <a:gd name="T12" fmla="*/ 46 w 63"/>
                  <a:gd name="T13" fmla="*/ 8 h 80"/>
                  <a:gd name="T14" fmla="*/ 26 w 63"/>
                  <a:gd name="T15" fmla="*/ 1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80">
                    <a:moveTo>
                      <a:pt x="26" y="1"/>
                    </a:moveTo>
                    <a:cubicBezTo>
                      <a:pt x="0" y="9"/>
                      <a:pt x="0" y="9"/>
                      <a:pt x="0" y="9"/>
                    </a:cubicBezTo>
                    <a:cubicBezTo>
                      <a:pt x="21" y="80"/>
                      <a:pt x="21" y="80"/>
                      <a:pt x="21" y="80"/>
                    </a:cubicBezTo>
                    <a:cubicBezTo>
                      <a:pt x="56" y="72"/>
                      <a:pt x="56" y="72"/>
                      <a:pt x="56" y="72"/>
                    </a:cubicBezTo>
                    <a:cubicBezTo>
                      <a:pt x="56" y="72"/>
                      <a:pt x="63" y="56"/>
                      <a:pt x="58" y="48"/>
                    </a:cubicBezTo>
                    <a:cubicBezTo>
                      <a:pt x="53" y="40"/>
                      <a:pt x="41" y="40"/>
                      <a:pt x="39" y="31"/>
                    </a:cubicBezTo>
                    <a:cubicBezTo>
                      <a:pt x="37" y="22"/>
                      <a:pt x="48" y="16"/>
                      <a:pt x="46" y="8"/>
                    </a:cubicBezTo>
                    <a:cubicBezTo>
                      <a:pt x="43" y="0"/>
                      <a:pt x="35" y="1"/>
                      <a:pt x="26" y="1"/>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4" name="Group 21"/>
            <p:cNvGrpSpPr>
              <a:grpSpLocks noChangeAspect="1"/>
            </p:cNvGrpSpPr>
            <p:nvPr/>
          </p:nvGrpSpPr>
          <p:grpSpPr bwMode="auto">
            <a:xfrm>
              <a:off x="4567282" y="3975271"/>
              <a:ext cx="739106" cy="258527"/>
              <a:chOff x="4095" y="2571"/>
              <a:chExt cx="1155" cy="404"/>
            </a:xfrm>
            <a:solidFill>
              <a:srgbClr val="E87071"/>
            </a:solidFill>
          </p:grpSpPr>
          <p:sp>
            <p:nvSpPr>
              <p:cNvPr id="34" name="Freeform 22"/>
              <p:cNvSpPr>
                <a:spLocks noEditPoints="1"/>
              </p:cNvSpPr>
              <p:nvPr/>
            </p:nvSpPr>
            <p:spPr bwMode="auto">
              <a:xfrm>
                <a:off x="4741" y="2730"/>
                <a:ext cx="242" cy="245"/>
              </a:xfrm>
              <a:custGeom>
                <a:avLst/>
                <a:gdLst>
                  <a:gd name="T0" fmla="*/ 31 w 102"/>
                  <a:gd name="T1" fmla="*/ 65 h 102"/>
                  <a:gd name="T2" fmla="*/ 11 w 102"/>
                  <a:gd name="T3" fmla="*/ 66 h 102"/>
                  <a:gd name="T4" fmla="*/ 8 w 102"/>
                  <a:gd name="T5" fmla="*/ 70 h 102"/>
                  <a:gd name="T6" fmla="*/ 0 w 102"/>
                  <a:gd name="T7" fmla="*/ 79 h 102"/>
                  <a:gd name="T8" fmla="*/ 11 w 102"/>
                  <a:gd name="T9" fmla="*/ 87 h 102"/>
                  <a:gd name="T10" fmla="*/ 36 w 102"/>
                  <a:gd name="T11" fmla="*/ 66 h 102"/>
                  <a:gd name="T12" fmla="*/ 31 w 102"/>
                  <a:gd name="T13" fmla="*/ 65 h 102"/>
                  <a:gd name="T14" fmla="*/ 33 w 102"/>
                  <a:gd name="T15" fmla="*/ 87 h 102"/>
                  <a:gd name="T16" fmla="*/ 43 w 102"/>
                  <a:gd name="T17" fmla="*/ 102 h 102"/>
                  <a:gd name="T18" fmla="*/ 70 w 102"/>
                  <a:gd name="T19" fmla="*/ 77 h 102"/>
                  <a:gd name="T20" fmla="*/ 70 w 102"/>
                  <a:gd name="T21" fmla="*/ 77 h 102"/>
                  <a:gd name="T22" fmla="*/ 43 w 102"/>
                  <a:gd name="T23" fmla="*/ 67 h 102"/>
                  <a:gd name="T24" fmla="*/ 33 w 102"/>
                  <a:gd name="T25" fmla="*/ 87 h 102"/>
                  <a:gd name="T26" fmla="*/ 76 w 102"/>
                  <a:gd name="T27" fmla="*/ 80 h 102"/>
                  <a:gd name="T28" fmla="*/ 74 w 102"/>
                  <a:gd name="T29" fmla="*/ 84 h 102"/>
                  <a:gd name="T30" fmla="*/ 84 w 102"/>
                  <a:gd name="T31" fmla="*/ 99 h 102"/>
                  <a:gd name="T32" fmla="*/ 102 w 102"/>
                  <a:gd name="T33" fmla="*/ 89 h 102"/>
                  <a:gd name="T34" fmla="*/ 76 w 102"/>
                  <a:gd name="T35" fmla="*/ 80 h 102"/>
                  <a:gd name="T36" fmla="*/ 68 w 102"/>
                  <a:gd name="T37" fmla="*/ 3 h 102"/>
                  <a:gd name="T38" fmla="*/ 38 w 102"/>
                  <a:gd name="T39" fmla="*/ 2 h 102"/>
                  <a:gd name="T40" fmla="*/ 32 w 102"/>
                  <a:gd name="T41" fmla="*/ 13 h 102"/>
                  <a:gd name="T42" fmla="*/ 46 w 102"/>
                  <a:gd name="T43" fmla="*/ 14 h 102"/>
                  <a:gd name="T44" fmla="*/ 70 w 102"/>
                  <a:gd name="T45" fmla="*/ 8 h 102"/>
                  <a:gd name="T46" fmla="*/ 70 w 102"/>
                  <a:gd name="T47" fmla="*/ 6 h 102"/>
                  <a:gd name="T48" fmla="*/ 68 w 102"/>
                  <a:gd name="T49"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2">
                    <a:moveTo>
                      <a:pt x="31" y="65"/>
                    </a:moveTo>
                    <a:cubicBezTo>
                      <a:pt x="24" y="65"/>
                      <a:pt x="17" y="65"/>
                      <a:pt x="11" y="66"/>
                    </a:cubicBezTo>
                    <a:cubicBezTo>
                      <a:pt x="8" y="70"/>
                      <a:pt x="8" y="70"/>
                      <a:pt x="8" y="70"/>
                    </a:cubicBezTo>
                    <a:cubicBezTo>
                      <a:pt x="6" y="73"/>
                      <a:pt x="3" y="76"/>
                      <a:pt x="0" y="79"/>
                    </a:cubicBezTo>
                    <a:cubicBezTo>
                      <a:pt x="2" y="83"/>
                      <a:pt x="5" y="87"/>
                      <a:pt x="11" y="87"/>
                    </a:cubicBezTo>
                    <a:cubicBezTo>
                      <a:pt x="21" y="87"/>
                      <a:pt x="28" y="79"/>
                      <a:pt x="36" y="66"/>
                    </a:cubicBezTo>
                    <a:cubicBezTo>
                      <a:pt x="34" y="65"/>
                      <a:pt x="33" y="65"/>
                      <a:pt x="31" y="65"/>
                    </a:cubicBezTo>
                    <a:close/>
                    <a:moveTo>
                      <a:pt x="33" y="87"/>
                    </a:moveTo>
                    <a:cubicBezTo>
                      <a:pt x="30" y="92"/>
                      <a:pt x="34" y="102"/>
                      <a:pt x="43" y="102"/>
                    </a:cubicBezTo>
                    <a:cubicBezTo>
                      <a:pt x="53" y="102"/>
                      <a:pt x="61" y="93"/>
                      <a:pt x="70" y="77"/>
                    </a:cubicBezTo>
                    <a:cubicBezTo>
                      <a:pt x="70" y="77"/>
                      <a:pt x="70" y="77"/>
                      <a:pt x="70" y="77"/>
                    </a:cubicBezTo>
                    <a:cubicBezTo>
                      <a:pt x="60" y="73"/>
                      <a:pt x="50" y="70"/>
                      <a:pt x="43" y="67"/>
                    </a:cubicBezTo>
                    <a:cubicBezTo>
                      <a:pt x="38" y="76"/>
                      <a:pt x="34" y="84"/>
                      <a:pt x="33" y="87"/>
                    </a:cubicBezTo>
                    <a:close/>
                    <a:moveTo>
                      <a:pt x="76" y="80"/>
                    </a:moveTo>
                    <a:cubicBezTo>
                      <a:pt x="76" y="81"/>
                      <a:pt x="75" y="83"/>
                      <a:pt x="74" y="84"/>
                    </a:cubicBezTo>
                    <a:cubicBezTo>
                      <a:pt x="71" y="89"/>
                      <a:pt x="75" y="99"/>
                      <a:pt x="84" y="99"/>
                    </a:cubicBezTo>
                    <a:cubicBezTo>
                      <a:pt x="91" y="99"/>
                      <a:pt x="96" y="95"/>
                      <a:pt x="102" y="89"/>
                    </a:cubicBezTo>
                    <a:cubicBezTo>
                      <a:pt x="93" y="86"/>
                      <a:pt x="85" y="83"/>
                      <a:pt x="76" y="80"/>
                    </a:cubicBezTo>
                    <a:close/>
                    <a:moveTo>
                      <a:pt x="68" y="3"/>
                    </a:moveTo>
                    <a:cubicBezTo>
                      <a:pt x="62" y="0"/>
                      <a:pt x="52" y="0"/>
                      <a:pt x="38" y="2"/>
                    </a:cubicBezTo>
                    <a:cubicBezTo>
                      <a:pt x="36" y="6"/>
                      <a:pt x="34" y="10"/>
                      <a:pt x="32" y="13"/>
                    </a:cubicBezTo>
                    <a:cubicBezTo>
                      <a:pt x="36" y="14"/>
                      <a:pt x="41" y="14"/>
                      <a:pt x="46" y="14"/>
                    </a:cubicBezTo>
                    <a:cubicBezTo>
                      <a:pt x="61" y="14"/>
                      <a:pt x="68" y="11"/>
                      <a:pt x="70" y="8"/>
                    </a:cubicBezTo>
                    <a:cubicBezTo>
                      <a:pt x="70" y="8"/>
                      <a:pt x="71" y="8"/>
                      <a:pt x="70" y="6"/>
                    </a:cubicBezTo>
                    <a:cubicBezTo>
                      <a:pt x="70" y="4"/>
                      <a:pt x="69" y="3"/>
                      <a:pt x="68" y="3"/>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5" name="Freeform 23"/>
              <p:cNvSpPr/>
              <p:nvPr/>
            </p:nvSpPr>
            <p:spPr bwMode="auto">
              <a:xfrm>
                <a:off x="4095" y="2706"/>
                <a:ext cx="648" cy="236"/>
              </a:xfrm>
              <a:custGeom>
                <a:avLst/>
                <a:gdLst>
                  <a:gd name="T0" fmla="*/ 267 w 273"/>
                  <a:gd name="T1" fmla="*/ 76 h 98"/>
                  <a:gd name="T2" fmla="*/ 259 w 273"/>
                  <a:gd name="T3" fmla="*/ 75 h 98"/>
                  <a:gd name="T4" fmla="*/ 232 w 273"/>
                  <a:gd name="T5" fmla="*/ 87 h 98"/>
                  <a:gd name="T6" fmla="*/ 194 w 273"/>
                  <a:gd name="T7" fmla="*/ 49 h 98"/>
                  <a:gd name="T8" fmla="*/ 232 w 273"/>
                  <a:gd name="T9" fmla="*/ 11 h 98"/>
                  <a:gd name="T10" fmla="*/ 259 w 273"/>
                  <a:gd name="T11" fmla="*/ 23 h 98"/>
                  <a:gd name="T12" fmla="*/ 270 w 273"/>
                  <a:gd name="T13" fmla="*/ 21 h 98"/>
                  <a:gd name="T14" fmla="*/ 273 w 273"/>
                  <a:gd name="T15" fmla="*/ 21 h 98"/>
                  <a:gd name="T16" fmla="*/ 232 w 273"/>
                  <a:gd name="T17" fmla="*/ 0 h 98"/>
                  <a:gd name="T18" fmla="*/ 183 w 273"/>
                  <a:gd name="T19" fmla="*/ 43 h 98"/>
                  <a:gd name="T20" fmla="*/ 90 w 273"/>
                  <a:gd name="T21" fmla="*/ 43 h 98"/>
                  <a:gd name="T22" fmla="*/ 90 w 273"/>
                  <a:gd name="T23" fmla="*/ 12 h 98"/>
                  <a:gd name="T24" fmla="*/ 79 w 273"/>
                  <a:gd name="T25" fmla="*/ 12 h 98"/>
                  <a:gd name="T26" fmla="*/ 79 w 273"/>
                  <a:gd name="T27" fmla="*/ 34 h 98"/>
                  <a:gd name="T28" fmla="*/ 69 w 273"/>
                  <a:gd name="T29" fmla="*/ 34 h 98"/>
                  <a:gd name="T30" fmla="*/ 69 w 273"/>
                  <a:gd name="T31" fmla="*/ 24 h 98"/>
                  <a:gd name="T32" fmla="*/ 52 w 273"/>
                  <a:gd name="T33" fmla="*/ 24 h 98"/>
                  <a:gd name="T34" fmla="*/ 52 w 273"/>
                  <a:gd name="T35" fmla="*/ 43 h 98"/>
                  <a:gd name="T36" fmla="*/ 44 w 273"/>
                  <a:gd name="T37" fmla="*/ 43 h 98"/>
                  <a:gd name="T38" fmla="*/ 44 w 273"/>
                  <a:gd name="T39" fmla="*/ 13 h 98"/>
                  <a:gd name="T40" fmla="*/ 24 w 273"/>
                  <a:gd name="T41" fmla="*/ 13 h 98"/>
                  <a:gd name="T42" fmla="*/ 24 w 273"/>
                  <a:gd name="T43" fmla="*/ 43 h 98"/>
                  <a:gd name="T44" fmla="*/ 6 w 273"/>
                  <a:gd name="T45" fmla="*/ 43 h 98"/>
                  <a:gd name="T46" fmla="*/ 0 w 273"/>
                  <a:gd name="T47" fmla="*/ 49 h 98"/>
                  <a:gd name="T48" fmla="*/ 6 w 273"/>
                  <a:gd name="T49" fmla="*/ 55 h 98"/>
                  <a:gd name="T50" fmla="*/ 24 w 273"/>
                  <a:gd name="T51" fmla="*/ 55 h 98"/>
                  <a:gd name="T52" fmla="*/ 24 w 273"/>
                  <a:gd name="T53" fmla="*/ 81 h 98"/>
                  <a:gd name="T54" fmla="*/ 44 w 273"/>
                  <a:gd name="T55" fmla="*/ 81 h 98"/>
                  <a:gd name="T56" fmla="*/ 44 w 273"/>
                  <a:gd name="T57" fmla="*/ 71 h 98"/>
                  <a:gd name="T58" fmla="*/ 54 w 273"/>
                  <a:gd name="T59" fmla="*/ 71 h 98"/>
                  <a:gd name="T60" fmla="*/ 54 w 273"/>
                  <a:gd name="T61" fmla="*/ 77 h 98"/>
                  <a:gd name="T62" fmla="*/ 65 w 273"/>
                  <a:gd name="T63" fmla="*/ 77 h 98"/>
                  <a:gd name="T64" fmla="*/ 65 w 273"/>
                  <a:gd name="T65" fmla="*/ 61 h 98"/>
                  <a:gd name="T66" fmla="*/ 76 w 273"/>
                  <a:gd name="T67" fmla="*/ 61 h 98"/>
                  <a:gd name="T68" fmla="*/ 76 w 273"/>
                  <a:gd name="T69" fmla="*/ 83 h 98"/>
                  <a:gd name="T70" fmla="*/ 93 w 273"/>
                  <a:gd name="T71" fmla="*/ 83 h 98"/>
                  <a:gd name="T72" fmla="*/ 93 w 273"/>
                  <a:gd name="T73" fmla="*/ 55 h 98"/>
                  <a:gd name="T74" fmla="*/ 183 w 273"/>
                  <a:gd name="T75" fmla="*/ 55 h 98"/>
                  <a:gd name="T76" fmla="*/ 232 w 273"/>
                  <a:gd name="T77" fmla="*/ 98 h 98"/>
                  <a:gd name="T78" fmla="*/ 273 w 273"/>
                  <a:gd name="T79" fmla="*/ 76 h 98"/>
                  <a:gd name="T80" fmla="*/ 267 w 273"/>
                  <a:gd name="T81"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3" h="98">
                    <a:moveTo>
                      <a:pt x="267" y="76"/>
                    </a:moveTo>
                    <a:cubicBezTo>
                      <a:pt x="264" y="76"/>
                      <a:pt x="262" y="76"/>
                      <a:pt x="259" y="75"/>
                    </a:cubicBezTo>
                    <a:cubicBezTo>
                      <a:pt x="252" y="82"/>
                      <a:pt x="242" y="87"/>
                      <a:pt x="232" y="87"/>
                    </a:cubicBezTo>
                    <a:cubicBezTo>
                      <a:pt x="211" y="87"/>
                      <a:pt x="194" y="70"/>
                      <a:pt x="194" y="49"/>
                    </a:cubicBezTo>
                    <a:cubicBezTo>
                      <a:pt x="194" y="28"/>
                      <a:pt x="211" y="11"/>
                      <a:pt x="232" y="11"/>
                    </a:cubicBezTo>
                    <a:cubicBezTo>
                      <a:pt x="242" y="11"/>
                      <a:pt x="252" y="15"/>
                      <a:pt x="259" y="23"/>
                    </a:cubicBezTo>
                    <a:cubicBezTo>
                      <a:pt x="263" y="22"/>
                      <a:pt x="267" y="21"/>
                      <a:pt x="270" y="21"/>
                    </a:cubicBezTo>
                    <a:cubicBezTo>
                      <a:pt x="270" y="21"/>
                      <a:pt x="271" y="21"/>
                      <a:pt x="273" y="21"/>
                    </a:cubicBezTo>
                    <a:cubicBezTo>
                      <a:pt x="264" y="8"/>
                      <a:pt x="249" y="0"/>
                      <a:pt x="232" y="0"/>
                    </a:cubicBezTo>
                    <a:cubicBezTo>
                      <a:pt x="206" y="0"/>
                      <a:pt x="186" y="19"/>
                      <a:pt x="183" y="43"/>
                    </a:cubicBezTo>
                    <a:cubicBezTo>
                      <a:pt x="90" y="43"/>
                      <a:pt x="90" y="43"/>
                      <a:pt x="90" y="43"/>
                    </a:cubicBezTo>
                    <a:cubicBezTo>
                      <a:pt x="90" y="12"/>
                      <a:pt x="90" y="12"/>
                      <a:pt x="90" y="12"/>
                    </a:cubicBezTo>
                    <a:cubicBezTo>
                      <a:pt x="79" y="12"/>
                      <a:pt x="79" y="12"/>
                      <a:pt x="79" y="12"/>
                    </a:cubicBezTo>
                    <a:cubicBezTo>
                      <a:pt x="79" y="34"/>
                      <a:pt x="79" y="34"/>
                      <a:pt x="79" y="34"/>
                    </a:cubicBezTo>
                    <a:cubicBezTo>
                      <a:pt x="69" y="34"/>
                      <a:pt x="69" y="34"/>
                      <a:pt x="69" y="34"/>
                    </a:cubicBezTo>
                    <a:cubicBezTo>
                      <a:pt x="69" y="24"/>
                      <a:pt x="69" y="24"/>
                      <a:pt x="69" y="24"/>
                    </a:cubicBezTo>
                    <a:cubicBezTo>
                      <a:pt x="52" y="24"/>
                      <a:pt x="52" y="24"/>
                      <a:pt x="52" y="24"/>
                    </a:cubicBezTo>
                    <a:cubicBezTo>
                      <a:pt x="52" y="43"/>
                      <a:pt x="52" y="43"/>
                      <a:pt x="52" y="43"/>
                    </a:cubicBezTo>
                    <a:cubicBezTo>
                      <a:pt x="44" y="43"/>
                      <a:pt x="44" y="43"/>
                      <a:pt x="44" y="43"/>
                    </a:cubicBezTo>
                    <a:cubicBezTo>
                      <a:pt x="44" y="13"/>
                      <a:pt x="44" y="13"/>
                      <a:pt x="44" y="13"/>
                    </a:cubicBezTo>
                    <a:cubicBezTo>
                      <a:pt x="24" y="13"/>
                      <a:pt x="24" y="13"/>
                      <a:pt x="24" y="13"/>
                    </a:cubicBezTo>
                    <a:cubicBezTo>
                      <a:pt x="24" y="43"/>
                      <a:pt x="24" y="43"/>
                      <a:pt x="24" y="43"/>
                    </a:cubicBezTo>
                    <a:cubicBezTo>
                      <a:pt x="6" y="43"/>
                      <a:pt x="6" y="43"/>
                      <a:pt x="6" y="43"/>
                    </a:cubicBezTo>
                    <a:cubicBezTo>
                      <a:pt x="3" y="43"/>
                      <a:pt x="0" y="46"/>
                      <a:pt x="0" y="49"/>
                    </a:cubicBezTo>
                    <a:cubicBezTo>
                      <a:pt x="0" y="52"/>
                      <a:pt x="3" y="55"/>
                      <a:pt x="6" y="55"/>
                    </a:cubicBezTo>
                    <a:cubicBezTo>
                      <a:pt x="24" y="55"/>
                      <a:pt x="24" y="55"/>
                      <a:pt x="24" y="55"/>
                    </a:cubicBezTo>
                    <a:cubicBezTo>
                      <a:pt x="24" y="81"/>
                      <a:pt x="24" y="81"/>
                      <a:pt x="24" y="81"/>
                    </a:cubicBezTo>
                    <a:cubicBezTo>
                      <a:pt x="44" y="81"/>
                      <a:pt x="44" y="81"/>
                      <a:pt x="44" y="81"/>
                    </a:cubicBezTo>
                    <a:cubicBezTo>
                      <a:pt x="44" y="71"/>
                      <a:pt x="44" y="71"/>
                      <a:pt x="44" y="71"/>
                    </a:cubicBezTo>
                    <a:cubicBezTo>
                      <a:pt x="54" y="71"/>
                      <a:pt x="54" y="71"/>
                      <a:pt x="54" y="71"/>
                    </a:cubicBezTo>
                    <a:cubicBezTo>
                      <a:pt x="54" y="77"/>
                      <a:pt x="54" y="77"/>
                      <a:pt x="54" y="77"/>
                    </a:cubicBezTo>
                    <a:cubicBezTo>
                      <a:pt x="65" y="77"/>
                      <a:pt x="65" y="77"/>
                      <a:pt x="65" y="77"/>
                    </a:cubicBezTo>
                    <a:cubicBezTo>
                      <a:pt x="65" y="61"/>
                      <a:pt x="65" y="61"/>
                      <a:pt x="65" y="61"/>
                    </a:cubicBezTo>
                    <a:cubicBezTo>
                      <a:pt x="76" y="61"/>
                      <a:pt x="76" y="61"/>
                      <a:pt x="76" y="61"/>
                    </a:cubicBezTo>
                    <a:cubicBezTo>
                      <a:pt x="76" y="83"/>
                      <a:pt x="76" y="83"/>
                      <a:pt x="76" y="83"/>
                    </a:cubicBezTo>
                    <a:cubicBezTo>
                      <a:pt x="93" y="83"/>
                      <a:pt x="93" y="83"/>
                      <a:pt x="93" y="83"/>
                    </a:cubicBezTo>
                    <a:cubicBezTo>
                      <a:pt x="93" y="55"/>
                      <a:pt x="93" y="55"/>
                      <a:pt x="93" y="55"/>
                    </a:cubicBezTo>
                    <a:cubicBezTo>
                      <a:pt x="183" y="55"/>
                      <a:pt x="183" y="55"/>
                      <a:pt x="183" y="55"/>
                    </a:cubicBezTo>
                    <a:cubicBezTo>
                      <a:pt x="186" y="79"/>
                      <a:pt x="206" y="98"/>
                      <a:pt x="232" y="98"/>
                    </a:cubicBezTo>
                    <a:cubicBezTo>
                      <a:pt x="249" y="98"/>
                      <a:pt x="264" y="89"/>
                      <a:pt x="273" y="76"/>
                    </a:cubicBezTo>
                    <a:lnTo>
                      <a:pt x="267" y="76"/>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6" name="Freeform 24"/>
              <p:cNvSpPr>
                <a:spLocks noEditPoints="1"/>
              </p:cNvSpPr>
              <p:nvPr/>
            </p:nvSpPr>
            <p:spPr bwMode="auto">
              <a:xfrm>
                <a:off x="4594" y="2571"/>
                <a:ext cx="656" cy="380"/>
              </a:xfrm>
              <a:custGeom>
                <a:avLst/>
                <a:gdLst>
                  <a:gd name="T0" fmla="*/ 22 w 276"/>
                  <a:gd name="T1" fmla="*/ 75 h 158"/>
                  <a:gd name="T2" fmla="*/ 0 w 276"/>
                  <a:gd name="T3" fmla="*/ 84 h 158"/>
                  <a:gd name="T4" fmla="*/ 4 w 276"/>
                  <a:gd name="T5" fmla="*/ 95 h 158"/>
                  <a:gd name="T6" fmla="*/ 40 w 276"/>
                  <a:gd name="T7" fmla="*/ 81 h 158"/>
                  <a:gd name="T8" fmla="*/ 22 w 276"/>
                  <a:gd name="T9" fmla="*/ 75 h 158"/>
                  <a:gd name="T10" fmla="*/ 252 w 276"/>
                  <a:gd name="T11" fmla="*/ 68 h 158"/>
                  <a:gd name="T12" fmla="*/ 151 w 276"/>
                  <a:gd name="T13" fmla="*/ 0 h 158"/>
                  <a:gd name="T14" fmla="*/ 51 w 276"/>
                  <a:gd name="T15" fmla="*/ 41 h 158"/>
                  <a:gd name="T16" fmla="*/ 36 w 276"/>
                  <a:gd name="T17" fmla="*/ 50 h 158"/>
                  <a:gd name="T18" fmla="*/ 67 w 276"/>
                  <a:gd name="T19" fmla="*/ 70 h 158"/>
                  <a:gd name="T20" fmla="*/ 140 w 276"/>
                  <a:gd name="T21" fmla="*/ 70 h 158"/>
                  <a:gd name="T22" fmla="*/ 108 w 276"/>
                  <a:gd name="T23" fmla="*/ 88 h 158"/>
                  <a:gd name="T24" fmla="*/ 60 w 276"/>
                  <a:gd name="T25" fmla="*/ 85 h 158"/>
                  <a:gd name="T26" fmla="*/ 25 w 276"/>
                  <a:gd name="T27" fmla="*/ 107 h 158"/>
                  <a:gd name="T28" fmla="*/ 57 w 276"/>
                  <a:gd name="T29" fmla="*/ 124 h 158"/>
                  <a:gd name="T30" fmla="*/ 93 w 276"/>
                  <a:gd name="T31" fmla="*/ 123 h 158"/>
                  <a:gd name="T32" fmla="*/ 212 w 276"/>
                  <a:gd name="T33" fmla="*/ 158 h 158"/>
                  <a:gd name="T34" fmla="*/ 276 w 276"/>
                  <a:gd name="T35" fmla="*/ 133 h 158"/>
                  <a:gd name="T36" fmla="*/ 276 w 276"/>
                  <a:gd name="T37" fmla="*/ 61 h 158"/>
                  <a:gd name="T38" fmla="*/ 252 w 276"/>
                  <a:gd name="T39"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158">
                    <a:moveTo>
                      <a:pt x="22" y="75"/>
                    </a:moveTo>
                    <a:cubicBezTo>
                      <a:pt x="13" y="75"/>
                      <a:pt x="6" y="78"/>
                      <a:pt x="0" y="84"/>
                    </a:cubicBezTo>
                    <a:cubicBezTo>
                      <a:pt x="0" y="88"/>
                      <a:pt x="1" y="91"/>
                      <a:pt x="4" y="95"/>
                    </a:cubicBezTo>
                    <a:cubicBezTo>
                      <a:pt x="12" y="102"/>
                      <a:pt x="29" y="89"/>
                      <a:pt x="40" y="81"/>
                    </a:cubicBezTo>
                    <a:cubicBezTo>
                      <a:pt x="35" y="77"/>
                      <a:pt x="28" y="75"/>
                      <a:pt x="22" y="75"/>
                    </a:cubicBezTo>
                    <a:close/>
                    <a:moveTo>
                      <a:pt x="252" y="68"/>
                    </a:moveTo>
                    <a:cubicBezTo>
                      <a:pt x="231" y="67"/>
                      <a:pt x="177" y="0"/>
                      <a:pt x="151" y="0"/>
                    </a:cubicBezTo>
                    <a:cubicBezTo>
                      <a:pt x="126" y="0"/>
                      <a:pt x="70" y="29"/>
                      <a:pt x="51" y="41"/>
                    </a:cubicBezTo>
                    <a:cubicBezTo>
                      <a:pt x="47" y="43"/>
                      <a:pt x="42" y="46"/>
                      <a:pt x="36" y="50"/>
                    </a:cubicBezTo>
                    <a:cubicBezTo>
                      <a:pt x="48" y="53"/>
                      <a:pt x="59" y="60"/>
                      <a:pt x="67" y="70"/>
                    </a:cubicBezTo>
                    <a:cubicBezTo>
                      <a:pt x="97" y="59"/>
                      <a:pt x="135" y="51"/>
                      <a:pt x="140" y="70"/>
                    </a:cubicBezTo>
                    <a:cubicBezTo>
                      <a:pt x="143" y="82"/>
                      <a:pt x="130" y="88"/>
                      <a:pt x="108" y="88"/>
                    </a:cubicBezTo>
                    <a:cubicBezTo>
                      <a:pt x="87" y="88"/>
                      <a:pt x="70" y="85"/>
                      <a:pt x="60" y="85"/>
                    </a:cubicBezTo>
                    <a:cubicBezTo>
                      <a:pt x="49" y="85"/>
                      <a:pt x="25" y="93"/>
                      <a:pt x="25" y="107"/>
                    </a:cubicBezTo>
                    <a:cubicBezTo>
                      <a:pt x="25" y="121"/>
                      <a:pt x="49" y="124"/>
                      <a:pt x="57" y="124"/>
                    </a:cubicBezTo>
                    <a:cubicBezTo>
                      <a:pt x="65" y="124"/>
                      <a:pt x="78" y="123"/>
                      <a:pt x="93" y="123"/>
                    </a:cubicBezTo>
                    <a:cubicBezTo>
                      <a:pt x="114" y="123"/>
                      <a:pt x="175" y="158"/>
                      <a:pt x="212" y="158"/>
                    </a:cubicBezTo>
                    <a:cubicBezTo>
                      <a:pt x="249" y="158"/>
                      <a:pt x="268" y="140"/>
                      <a:pt x="276" y="133"/>
                    </a:cubicBezTo>
                    <a:cubicBezTo>
                      <a:pt x="276" y="122"/>
                      <a:pt x="276" y="61"/>
                      <a:pt x="276" y="61"/>
                    </a:cubicBezTo>
                    <a:cubicBezTo>
                      <a:pt x="261" y="68"/>
                      <a:pt x="259" y="69"/>
                      <a:pt x="252" y="68"/>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5" name="Group 27"/>
            <p:cNvGrpSpPr>
              <a:grpSpLocks noChangeAspect="1"/>
            </p:cNvGrpSpPr>
            <p:nvPr/>
          </p:nvGrpSpPr>
          <p:grpSpPr bwMode="auto">
            <a:xfrm>
              <a:off x="8868096" y="3812611"/>
              <a:ext cx="381960" cy="388640"/>
              <a:chOff x="4766" y="1799"/>
              <a:chExt cx="629" cy="640"/>
            </a:xfrm>
            <a:solidFill>
              <a:srgbClr val="663C77"/>
            </a:solidFill>
          </p:grpSpPr>
          <p:sp>
            <p:nvSpPr>
              <p:cNvPr id="30" name="Freeform 28"/>
              <p:cNvSpPr>
                <a:spLocks noEditPoints="1"/>
              </p:cNvSpPr>
              <p:nvPr/>
            </p:nvSpPr>
            <p:spPr bwMode="auto">
              <a:xfrm>
                <a:off x="5017" y="2057"/>
                <a:ext cx="191" cy="191"/>
              </a:xfrm>
              <a:custGeom>
                <a:avLst/>
                <a:gdLst>
                  <a:gd name="T0" fmla="*/ 40 w 80"/>
                  <a:gd name="T1" fmla="*/ 61 h 80"/>
                  <a:gd name="T2" fmla="*/ 20 w 80"/>
                  <a:gd name="T3" fmla="*/ 40 h 80"/>
                  <a:gd name="T4" fmla="*/ 40 w 80"/>
                  <a:gd name="T5" fmla="*/ 20 h 80"/>
                  <a:gd name="T6" fmla="*/ 61 w 80"/>
                  <a:gd name="T7" fmla="*/ 40 h 80"/>
                  <a:gd name="T8" fmla="*/ 40 w 80"/>
                  <a:gd name="T9" fmla="*/ 61 h 80"/>
                  <a:gd name="T10" fmla="*/ 40 w 80"/>
                  <a:gd name="T11" fmla="*/ 61 h 80"/>
                  <a:gd name="T12" fmla="*/ 34 w 80"/>
                  <a:gd name="T13" fmla="*/ 0 h 80"/>
                  <a:gd name="T14" fmla="*/ 34 w 80"/>
                  <a:gd name="T15" fmla="*/ 8 h 80"/>
                  <a:gd name="T16" fmla="*/ 22 w 80"/>
                  <a:gd name="T17" fmla="*/ 13 h 80"/>
                  <a:gd name="T18" fmla="*/ 17 w 80"/>
                  <a:gd name="T19" fmla="*/ 8 h 80"/>
                  <a:gd name="T20" fmla="*/ 8 w 80"/>
                  <a:gd name="T21" fmla="*/ 16 h 80"/>
                  <a:gd name="T22" fmla="*/ 13 w 80"/>
                  <a:gd name="T23" fmla="*/ 22 h 80"/>
                  <a:gd name="T24" fmla="*/ 8 w 80"/>
                  <a:gd name="T25" fmla="*/ 34 h 80"/>
                  <a:gd name="T26" fmla="*/ 0 w 80"/>
                  <a:gd name="T27" fmla="*/ 34 h 80"/>
                  <a:gd name="T28" fmla="*/ 0 w 80"/>
                  <a:gd name="T29" fmla="*/ 47 h 80"/>
                  <a:gd name="T30" fmla="*/ 8 w 80"/>
                  <a:gd name="T31" fmla="*/ 47 h 80"/>
                  <a:gd name="T32" fmla="*/ 13 w 80"/>
                  <a:gd name="T33" fmla="*/ 59 h 80"/>
                  <a:gd name="T34" fmla="*/ 8 w 80"/>
                  <a:gd name="T35" fmla="*/ 64 h 80"/>
                  <a:gd name="T36" fmla="*/ 17 w 80"/>
                  <a:gd name="T37" fmla="*/ 73 h 80"/>
                  <a:gd name="T38" fmla="*/ 22 w 80"/>
                  <a:gd name="T39" fmla="*/ 68 h 80"/>
                  <a:gd name="T40" fmla="*/ 34 w 80"/>
                  <a:gd name="T41" fmla="*/ 73 h 80"/>
                  <a:gd name="T42" fmla="*/ 34 w 80"/>
                  <a:gd name="T43" fmla="*/ 80 h 80"/>
                  <a:gd name="T44" fmla="*/ 47 w 80"/>
                  <a:gd name="T45" fmla="*/ 80 h 80"/>
                  <a:gd name="T46" fmla="*/ 47 w 80"/>
                  <a:gd name="T47" fmla="*/ 73 h 80"/>
                  <a:gd name="T48" fmla="*/ 59 w 80"/>
                  <a:gd name="T49" fmla="*/ 68 h 80"/>
                  <a:gd name="T50" fmla="*/ 64 w 80"/>
                  <a:gd name="T51" fmla="*/ 73 h 80"/>
                  <a:gd name="T52" fmla="*/ 73 w 80"/>
                  <a:gd name="T53" fmla="*/ 64 h 80"/>
                  <a:gd name="T54" fmla="*/ 68 w 80"/>
                  <a:gd name="T55" fmla="*/ 59 h 80"/>
                  <a:gd name="T56" fmla="*/ 73 w 80"/>
                  <a:gd name="T57" fmla="*/ 47 h 80"/>
                  <a:gd name="T58" fmla="*/ 80 w 80"/>
                  <a:gd name="T59" fmla="*/ 47 h 80"/>
                  <a:gd name="T60" fmla="*/ 80 w 80"/>
                  <a:gd name="T61" fmla="*/ 34 h 80"/>
                  <a:gd name="T62" fmla="*/ 73 w 80"/>
                  <a:gd name="T63" fmla="*/ 34 h 80"/>
                  <a:gd name="T64" fmla="*/ 68 w 80"/>
                  <a:gd name="T65" fmla="*/ 22 h 80"/>
                  <a:gd name="T66" fmla="*/ 73 w 80"/>
                  <a:gd name="T67" fmla="*/ 16 h 80"/>
                  <a:gd name="T68" fmla="*/ 64 w 80"/>
                  <a:gd name="T69" fmla="*/ 8 h 80"/>
                  <a:gd name="T70" fmla="*/ 59 w 80"/>
                  <a:gd name="T71" fmla="*/ 13 h 80"/>
                  <a:gd name="T72" fmla="*/ 47 w 80"/>
                  <a:gd name="T73" fmla="*/ 8 h 80"/>
                  <a:gd name="T74" fmla="*/ 47 w 80"/>
                  <a:gd name="T75" fmla="*/ 0 h 80"/>
                  <a:gd name="T76" fmla="*/ 34 w 80"/>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80">
                    <a:moveTo>
                      <a:pt x="40" y="61"/>
                    </a:moveTo>
                    <a:cubicBezTo>
                      <a:pt x="29" y="61"/>
                      <a:pt x="20" y="52"/>
                      <a:pt x="20" y="40"/>
                    </a:cubicBezTo>
                    <a:cubicBezTo>
                      <a:pt x="20" y="29"/>
                      <a:pt x="29" y="20"/>
                      <a:pt x="40" y="20"/>
                    </a:cubicBezTo>
                    <a:cubicBezTo>
                      <a:pt x="52" y="20"/>
                      <a:pt x="61" y="29"/>
                      <a:pt x="61" y="40"/>
                    </a:cubicBezTo>
                    <a:cubicBezTo>
                      <a:pt x="61" y="52"/>
                      <a:pt x="52" y="61"/>
                      <a:pt x="40" y="61"/>
                    </a:cubicBezTo>
                    <a:cubicBezTo>
                      <a:pt x="40" y="61"/>
                      <a:pt x="40" y="61"/>
                      <a:pt x="40" y="61"/>
                    </a:cubicBezTo>
                    <a:moveTo>
                      <a:pt x="34" y="0"/>
                    </a:moveTo>
                    <a:cubicBezTo>
                      <a:pt x="34" y="8"/>
                      <a:pt x="34" y="8"/>
                      <a:pt x="34" y="8"/>
                    </a:cubicBezTo>
                    <a:cubicBezTo>
                      <a:pt x="30" y="9"/>
                      <a:pt x="25" y="10"/>
                      <a:pt x="22" y="13"/>
                    </a:cubicBezTo>
                    <a:cubicBezTo>
                      <a:pt x="17" y="8"/>
                      <a:pt x="17" y="8"/>
                      <a:pt x="17" y="8"/>
                    </a:cubicBezTo>
                    <a:cubicBezTo>
                      <a:pt x="8" y="16"/>
                      <a:pt x="8" y="16"/>
                      <a:pt x="8" y="16"/>
                    </a:cubicBezTo>
                    <a:cubicBezTo>
                      <a:pt x="13" y="22"/>
                      <a:pt x="13" y="22"/>
                      <a:pt x="13" y="22"/>
                    </a:cubicBezTo>
                    <a:cubicBezTo>
                      <a:pt x="10" y="25"/>
                      <a:pt x="9" y="30"/>
                      <a:pt x="8" y="34"/>
                    </a:cubicBezTo>
                    <a:cubicBezTo>
                      <a:pt x="0" y="34"/>
                      <a:pt x="0" y="34"/>
                      <a:pt x="0" y="34"/>
                    </a:cubicBezTo>
                    <a:cubicBezTo>
                      <a:pt x="0" y="47"/>
                      <a:pt x="0" y="47"/>
                      <a:pt x="0" y="47"/>
                    </a:cubicBezTo>
                    <a:cubicBezTo>
                      <a:pt x="8" y="47"/>
                      <a:pt x="8" y="47"/>
                      <a:pt x="8" y="47"/>
                    </a:cubicBezTo>
                    <a:cubicBezTo>
                      <a:pt x="9" y="51"/>
                      <a:pt x="10" y="55"/>
                      <a:pt x="13" y="59"/>
                    </a:cubicBezTo>
                    <a:cubicBezTo>
                      <a:pt x="8" y="64"/>
                      <a:pt x="8" y="64"/>
                      <a:pt x="8" y="64"/>
                    </a:cubicBezTo>
                    <a:cubicBezTo>
                      <a:pt x="17" y="73"/>
                      <a:pt x="17" y="73"/>
                      <a:pt x="17" y="73"/>
                    </a:cubicBezTo>
                    <a:cubicBezTo>
                      <a:pt x="22" y="68"/>
                      <a:pt x="22" y="68"/>
                      <a:pt x="22" y="68"/>
                    </a:cubicBezTo>
                    <a:cubicBezTo>
                      <a:pt x="25" y="70"/>
                      <a:pt x="30" y="72"/>
                      <a:pt x="34" y="73"/>
                    </a:cubicBezTo>
                    <a:cubicBezTo>
                      <a:pt x="34" y="80"/>
                      <a:pt x="34" y="80"/>
                      <a:pt x="34" y="80"/>
                    </a:cubicBezTo>
                    <a:cubicBezTo>
                      <a:pt x="47" y="80"/>
                      <a:pt x="47" y="80"/>
                      <a:pt x="47" y="80"/>
                    </a:cubicBezTo>
                    <a:cubicBezTo>
                      <a:pt x="47" y="73"/>
                      <a:pt x="47" y="73"/>
                      <a:pt x="47" y="73"/>
                    </a:cubicBezTo>
                    <a:cubicBezTo>
                      <a:pt x="51" y="72"/>
                      <a:pt x="55" y="70"/>
                      <a:pt x="59" y="68"/>
                    </a:cubicBezTo>
                    <a:cubicBezTo>
                      <a:pt x="64" y="73"/>
                      <a:pt x="64" y="73"/>
                      <a:pt x="64" y="73"/>
                    </a:cubicBezTo>
                    <a:cubicBezTo>
                      <a:pt x="73" y="64"/>
                      <a:pt x="73" y="64"/>
                      <a:pt x="73" y="64"/>
                    </a:cubicBezTo>
                    <a:cubicBezTo>
                      <a:pt x="68" y="59"/>
                      <a:pt x="68" y="59"/>
                      <a:pt x="68" y="59"/>
                    </a:cubicBezTo>
                    <a:cubicBezTo>
                      <a:pt x="70" y="55"/>
                      <a:pt x="72" y="51"/>
                      <a:pt x="73" y="47"/>
                    </a:cubicBezTo>
                    <a:cubicBezTo>
                      <a:pt x="80" y="47"/>
                      <a:pt x="80" y="47"/>
                      <a:pt x="80" y="47"/>
                    </a:cubicBezTo>
                    <a:cubicBezTo>
                      <a:pt x="80" y="34"/>
                      <a:pt x="80" y="34"/>
                      <a:pt x="80" y="34"/>
                    </a:cubicBezTo>
                    <a:cubicBezTo>
                      <a:pt x="73" y="34"/>
                      <a:pt x="73" y="34"/>
                      <a:pt x="73" y="34"/>
                    </a:cubicBezTo>
                    <a:cubicBezTo>
                      <a:pt x="72" y="30"/>
                      <a:pt x="70" y="25"/>
                      <a:pt x="68" y="22"/>
                    </a:cubicBezTo>
                    <a:cubicBezTo>
                      <a:pt x="73" y="16"/>
                      <a:pt x="73" y="16"/>
                      <a:pt x="73" y="16"/>
                    </a:cubicBezTo>
                    <a:cubicBezTo>
                      <a:pt x="64" y="8"/>
                      <a:pt x="64" y="8"/>
                      <a:pt x="64" y="8"/>
                    </a:cubicBezTo>
                    <a:cubicBezTo>
                      <a:pt x="59" y="13"/>
                      <a:pt x="59" y="13"/>
                      <a:pt x="59" y="13"/>
                    </a:cubicBezTo>
                    <a:cubicBezTo>
                      <a:pt x="55" y="10"/>
                      <a:pt x="51" y="9"/>
                      <a:pt x="47" y="8"/>
                    </a:cubicBezTo>
                    <a:cubicBezTo>
                      <a:pt x="47" y="0"/>
                      <a:pt x="47" y="0"/>
                      <a:pt x="47" y="0"/>
                    </a:cubicBezTo>
                    <a:cubicBezTo>
                      <a:pt x="34" y="0"/>
                      <a:pt x="34" y="0"/>
                      <a:pt x="3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1" name="Freeform 29"/>
              <p:cNvSpPr>
                <a:spLocks noEditPoints="1"/>
              </p:cNvSpPr>
              <p:nvPr/>
            </p:nvSpPr>
            <p:spPr bwMode="auto">
              <a:xfrm>
                <a:off x="5203" y="1799"/>
                <a:ext cx="192" cy="174"/>
              </a:xfrm>
              <a:custGeom>
                <a:avLst/>
                <a:gdLst>
                  <a:gd name="T0" fmla="*/ 40 w 80"/>
                  <a:gd name="T1" fmla="*/ 53 h 73"/>
                  <a:gd name="T2" fmla="*/ 27 w 80"/>
                  <a:gd name="T3" fmla="*/ 40 h 73"/>
                  <a:gd name="T4" fmla="*/ 40 w 80"/>
                  <a:gd name="T5" fmla="*/ 27 h 73"/>
                  <a:gd name="T6" fmla="*/ 53 w 80"/>
                  <a:gd name="T7" fmla="*/ 40 h 73"/>
                  <a:gd name="T8" fmla="*/ 40 w 80"/>
                  <a:gd name="T9" fmla="*/ 53 h 73"/>
                  <a:gd name="T10" fmla="*/ 34 w 80"/>
                  <a:gd name="T11" fmla="*/ 0 h 73"/>
                  <a:gd name="T12" fmla="*/ 34 w 80"/>
                  <a:gd name="T13" fmla="*/ 7 h 73"/>
                  <a:gd name="T14" fmla="*/ 21 w 80"/>
                  <a:gd name="T15" fmla="*/ 12 h 73"/>
                  <a:gd name="T16" fmla="*/ 16 w 80"/>
                  <a:gd name="T17" fmla="*/ 7 h 73"/>
                  <a:gd name="T18" fmla="*/ 7 w 80"/>
                  <a:gd name="T19" fmla="*/ 16 h 73"/>
                  <a:gd name="T20" fmla="*/ 13 w 80"/>
                  <a:gd name="T21" fmla="*/ 21 h 73"/>
                  <a:gd name="T22" fmla="*/ 7 w 80"/>
                  <a:gd name="T23" fmla="*/ 34 h 73"/>
                  <a:gd name="T24" fmla="*/ 0 w 80"/>
                  <a:gd name="T25" fmla="*/ 34 h 73"/>
                  <a:gd name="T26" fmla="*/ 0 w 80"/>
                  <a:gd name="T27" fmla="*/ 39 h 73"/>
                  <a:gd name="T28" fmla="*/ 22 w 80"/>
                  <a:gd name="T29" fmla="*/ 48 h 73"/>
                  <a:gd name="T30" fmla="*/ 18 w 80"/>
                  <a:gd name="T31" fmla="*/ 57 h 73"/>
                  <a:gd name="T32" fmla="*/ 27 w 80"/>
                  <a:gd name="T33" fmla="*/ 63 h 73"/>
                  <a:gd name="T34" fmla="*/ 34 w 80"/>
                  <a:gd name="T35" fmla="*/ 56 h 73"/>
                  <a:gd name="T36" fmla="*/ 49 w 80"/>
                  <a:gd name="T37" fmla="*/ 72 h 73"/>
                  <a:gd name="T38" fmla="*/ 59 w 80"/>
                  <a:gd name="T39" fmla="*/ 67 h 73"/>
                  <a:gd name="T40" fmla="*/ 64 w 80"/>
                  <a:gd name="T41" fmla="*/ 73 h 73"/>
                  <a:gd name="T42" fmla="*/ 73 w 80"/>
                  <a:gd name="T43" fmla="*/ 64 h 73"/>
                  <a:gd name="T44" fmla="*/ 67 w 80"/>
                  <a:gd name="T45" fmla="*/ 59 h 73"/>
                  <a:gd name="T46" fmla="*/ 73 w 80"/>
                  <a:gd name="T47" fmla="*/ 46 h 73"/>
                  <a:gd name="T48" fmla="*/ 80 w 80"/>
                  <a:gd name="T49" fmla="*/ 46 h 73"/>
                  <a:gd name="T50" fmla="*/ 80 w 80"/>
                  <a:gd name="T51" fmla="*/ 34 h 73"/>
                  <a:gd name="T52" fmla="*/ 73 w 80"/>
                  <a:gd name="T53" fmla="*/ 34 h 73"/>
                  <a:gd name="T54" fmla="*/ 67 w 80"/>
                  <a:gd name="T55" fmla="*/ 21 h 73"/>
                  <a:gd name="T56" fmla="*/ 73 w 80"/>
                  <a:gd name="T57" fmla="*/ 16 h 73"/>
                  <a:gd name="T58" fmla="*/ 64 w 80"/>
                  <a:gd name="T59" fmla="*/ 7 h 73"/>
                  <a:gd name="T60" fmla="*/ 59 w 80"/>
                  <a:gd name="T61" fmla="*/ 12 h 73"/>
                  <a:gd name="T62" fmla="*/ 46 w 80"/>
                  <a:gd name="T63" fmla="*/ 7 h 73"/>
                  <a:gd name="T64" fmla="*/ 46 w 80"/>
                  <a:gd name="T65" fmla="*/ 0 h 73"/>
                  <a:gd name="T66" fmla="*/ 34 w 80"/>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73">
                    <a:moveTo>
                      <a:pt x="40" y="53"/>
                    </a:moveTo>
                    <a:cubicBezTo>
                      <a:pt x="33" y="53"/>
                      <a:pt x="27" y="47"/>
                      <a:pt x="27" y="40"/>
                    </a:cubicBezTo>
                    <a:cubicBezTo>
                      <a:pt x="27" y="33"/>
                      <a:pt x="33" y="27"/>
                      <a:pt x="40" y="27"/>
                    </a:cubicBezTo>
                    <a:cubicBezTo>
                      <a:pt x="47" y="27"/>
                      <a:pt x="53" y="33"/>
                      <a:pt x="53" y="40"/>
                    </a:cubicBezTo>
                    <a:cubicBezTo>
                      <a:pt x="53" y="47"/>
                      <a:pt x="47" y="53"/>
                      <a:pt x="40" y="53"/>
                    </a:cubicBezTo>
                    <a:moveTo>
                      <a:pt x="34" y="0"/>
                    </a:moveTo>
                    <a:cubicBezTo>
                      <a:pt x="34" y="7"/>
                      <a:pt x="34" y="7"/>
                      <a:pt x="34" y="7"/>
                    </a:cubicBezTo>
                    <a:cubicBezTo>
                      <a:pt x="29" y="8"/>
                      <a:pt x="25" y="10"/>
                      <a:pt x="21" y="12"/>
                    </a:cubicBezTo>
                    <a:cubicBezTo>
                      <a:pt x="16" y="7"/>
                      <a:pt x="16" y="7"/>
                      <a:pt x="16" y="7"/>
                    </a:cubicBezTo>
                    <a:cubicBezTo>
                      <a:pt x="7" y="16"/>
                      <a:pt x="7" y="16"/>
                      <a:pt x="7" y="16"/>
                    </a:cubicBezTo>
                    <a:cubicBezTo>
                      <a:pt x="13" y="21"/>
                      <a:pt x="13" y="21"/>
                      <a:pt x="13" y="21"/>
                    </a:cubicBezTo>
                    <a:cubicBezTo>
                      <a:pt x="10" y="25"/>
                      <a:pt x="8" y="29"/>
                      <a:pt x="7" y="34"/>
                    </a:cubicBezTo>
                    <a:cubicBezTo>
                      <a:pt x="0" y="34"/>
                      <a:pt x="0" y="34"/>
                      <a:pt x="0" y="34"/>
                    </a:cubicBezTo>
                    <a:cubicBezTo>
                      <a:pt x="0" y="39"/>
                      <a:pt x="0" y="39"/>
                      <a:pt x="0" y="39"/>
                    </a:cubicBezTo>
                    <a:cubicBezTo>
                      <a:pt x="22" y="48"/>
                      <a:pt x="22" y="48"/>
                      <a:pt x="22" y="48"/>
                    </a:cubicBezTo>
                    <a:cubicBezTo>
                      <a:pt x="22" y="48"/>
                      <a:pt x="19" y="56"/>
                      <a:pt x="18" y="57"/>
                    </a:cubicBezTo>
                    <a:cubicBezTo>
                      <a:pt x="21" y="59"/>
                      <a:pt x="24" y="61"/>
                      <a:pt x="27" y="63"/>
                    </a:cubicBezTo>
                    <a:cubicBezTo>
                      <a:pt x="28" y="62"/>
                      <a:pt x="34" y="56"/>
                      <a:pt x="34" y="56"/>
                    </a:cubicBezTo>
                    <a:cubicBezTo>
                      <a:pt x="49" y="72"/>
                      <a:pt x="49" y="72"/>
                      <a:pt x="49" y="72"/>
                    </a:cubicBezTo>
                    <a:cubicBezTo>
                      <a:pt x="53" y="71"/>
                      <a:pt x="56" y="69"/>
                      <a:pt x="59" y="67"/>
                    </a:cubicBezTo>
                    <a:cubicBezTo>
                      <a:pt x="64" y="73"/>
                      <a:pt x="64" y="73"/>
                      <a:pt x="64" y="73"/>
                    </a:cubicBezTo>
                    <a:cubicBezTo>
                      <a:pt x="73" y="64"/>
                      <a:pt x="73" y="64"/>
                      <a:pt x="73" y="64"/>
                    </a:cubicBezTo>
                    <a:cubicBezTo>
                      <a:pt x="67" y="59"/>
                      <a:pt x="67" y="59"/>
                      <a:pt x="67" y="59"/>
                    </a:cubicBezTo>
                    <a:cubicBezTo>
                      <a:pt x="70" y="55"/>
                      <a:pt x="72" y="51"/>
                      <a:pt x="73" y="46"/>
                    </a:cubicBezTo>
                    <a:cubicBezTo>
                      <a:pt x="80" y="46"/>
                      <a:pt x="80" y="46"/>
                      <a:pt x="80" y="46"/>
                    </a:cubicBezTo>
                    <a:cubicBezTo>
                      <a:pt x="80" y="34"/>
                      <a:pt x="80" y="34"/>
                      <a:pt x="80" y="34"/>
                    </a:cubicBezTo>
                    <a:cubicBezTo>
                      <a:pt x="73" y="34"/>
                      <a:pt x="73" y="34"/>
                      <a:pt x="73" y="34"/>
                    </a:cubicBezTo>
                    <a:cubicBezTo>
                      <a:pt x="72" y="29"/>
                      <a:pt x="70" y="25"/>
                      <a:pt x="67" y="21"/>
                    </a:cubicBezTo>
                    <a:cubicBezTo>
                      <a:pt x="73" y="16"/>
                      <a:pt x="73" y="16"/>
                      <a:pt x="73" y="16"/>
                    </a:cubicBezTo>
                    <a:cubicBezTo>
                      <a:pt x="64" y="7"/>
                      <a:pt x="64" y="7"/>
                      <a:pt x="64" y="7"/>
                    </a:cubicBezTo>
                    <a:cubicBezTo>
                      <a:pt x="59" y="12"/>
                      <a:pt x="59" y="12"/>
                      <a:pt x="59" y="12"/>
                    </a:cubicBezTo>
                    <a:cubicBezTo>
                      <a:pt x="55" y="10"/>
                      <a:pt x="51" y="8"/>
                      <a:pt x="46" y="7"/>
                    </a:cubicBezTo>
                    <a:cubicBezTo>
                      <a:pt x="46" y="0"/>
                      <a:pt x="46" y="0"/>
                      <a:pt x="46" y="0"/>
                    </a:cubicBezTo>
                    <a:cubicBezTo>
                      <a:pt x="34" y="0"/>
                      <a:pt x="34" y="0"/>
                      <a:pt x="34"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2" name="Freeform 30"/>
              <p:cNvSpPr/>
              <p:nvPr/>
            </p:nvSpPr>
            <p:spPr bwMode="auto">
              <a:xfrm>
                <a:off x="4766" y="2248"/>
                <a:ext cx="191" cy="191"/>
              </a:xfrm>
              <a:custGeom>
                <a:avLst/>
                <a:gdLst>
                  <a:gd name="T0" fmla="*/ 17 w 80"/>
                  <a:gd name="T1" fmla="*/ 0 h 80"/>
                  <a:gd name="T2" fmla="*/ 8 w 80"/>
                  <a:gd name="T3" fmla="*/ 10 h 80"/>
                  <a:gd name="T4" fmla="*/ 13 w 80"/>
                  <a:gd name="T5" fmla="*/ 16 h 80"/>
                  <a:gd name="T6" fmla="*/ 8 w 80"/>
                  <a:gd name="T7" fmla="*/ 29 h 80"/>
                  <a:gd name="T8" fmla="*/ 0 w 80"/>
                  <a:gd name="T9" fmla="*/ 29 h 80"/>
                  <a:gd name="T10" fmla="*/ 0 w 80"/>
                  <a:gd name="T11" fmla="*/ 43 h 80"/>
                  <a:gd name="T12" fmla="*/ 8 w 80"/>
                  <a:gd name="T13" fmla="*/ 43 h 80"/>
                  <a:gd name="T14" fmla="*/ 13 w 80"/>
                  <a:gd name="T15" fmla="*/ 57 h 80"/>
                  <a:gd name="T16" fmla="*/ 8 w 80"/>
                  <a:gd name="T17" fmla="*/ 63 h 80"/>
                  <a:gd name="T18" fmla="*/ 17 w 80"/>
                  <a:gd name="T19" fmla="*/ 72 h 80"/>
                  <a:gd name="T20" fmla="*/ 23 w 80"/>
                  <a:gd name="T21" fmla="*/ 67 h 80"/>
                  <a:gd name="T22" fmla="*/ 37 w 80"/>
                  <a:gd name="T23" fmla="*/ 72 h 80"/>
                  <a:gd name="T24" fmla="*/ 37 w 80"/>
                  <a:gd name="T25" fmla="*/ 80 h 80"/>
                  <a:gd name="T26" fmla="*/ 51 w 80"/>
                  <a:gd name="T27" fmla="*/ 80 h 80"/>
                  <a:gd name="T28" fmla="*/ 51 w 80"/>
                  <a:gd name="T29" fmla="*/ 72 h 80"/>
                  <a:gd name="T30" fmla="*/ 64 w 80"/>
                  <a:gd name="T31" fmla="*/ 67 h 80"/>
                  <a:gd name="T32" fmla="*/ 70 w 80"/>
                  <a:gd name="T33" fmla="*/ 72 h 80"/>
                  <a:gd name="T34" fmla="*/ 80 w 80"/>
                  <a:gd name="T35" fmla="*/ 63 h 80"/>
                  <a:gd name="T36" fmla="*/ 74 w 80"/>
                  <a:gd name="T37" fmla="*/ 57 h 80"/>
                  <a:gd name="T38" fmla="*/ 78 w 80"/>
                  <a:gd name="T39" fmla="*/ 49 h 80"/>
                  <a:gd name="T40" fmla="*/ 74 w 80"/>
                  <a:gd name="T41" fmla="*/ 53 h 80"/>
                  <a:gd name="T42" fmla="*/ 53 w 80"/>
                  <a:gd name="T43" fmla="*/ 32 h 80"/>
                  <a:gd name="T44" fmla="*/ 60 w 80"/>
                  <a:gd name="T45" fmla="*/ 24 h 80"/>
                  <a:gd name="T46" fmla="*/ 53 w 80"/>
                  <a:gd name="T47" fmla="*/ 13 h 80"/>
                  <a:gd name="T48" fmla="*/ 43 w 80"/>
                  <a:gd name="T49" fmla="*/ 17 h 80"/>
                  <a:gd name="T50" fmla="*/ 37 w 80"/>
                  <a:gd name="T51" fmla="*/ 0 h 80"/>
                  <a:gd name="T52" fmla="*/ 37 w 80"/>
                  <a:gd name="T53" fmla="*/ 0 h 80"/>
                  <a:gd name="T54" fmla="*/ 23 w 80"/>
                  <a:gd name="T55" fmla="*/ 6 h 80"/>
                  <a:gd name="T56" fmla="*/ 17 w 80"/>
                  <a:gd name="T5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17" y="0"/>
                    </a:moveTo>
                    <a:cubicBezTo>
                      <a:pt x="8" y="10"/>
                      <a:pt x="8" y="10"/>
                      <a:pt x="8" y="10"/>
                    </a:cubicBezTo>
                    <a:cubicBezTo>
                      <a:pt x="13" y="16"/>
                      <a:pt x="13" y="16"/>
                      <a:pt x="13" y="16"/>
                    </a:cubicBezTo>
                    <a:cubicBezTo>
                      <a:pt x="11" y="20"/>
                      <a:pt x="9" y="24"/>
                      <a:pt x="8" y="29"/>
                    </a:cubicBezTo>
                    <a:cubicBezTo>
                      <a:pt x="0" y="29"/>
                      <a:pt x="0" y="29"/>
                      <a:pt x="0" y="29"/>
                    </a:cubicBezTo>
                    <a:cubicBezTo>
                      <a:pt x="0" y="43"/>
                      <a:pt x="0" y="43"/>
                      <a:pt x="0" y="43"/>
                    </a:cubicBezTo>
                    <a:cubicBezTo>
                      <a:pt x="8" y="43"/>
                      <a:pt x="8" y="43"/>
                      <a:pt x="8" y="43"/>
                    </a:cubicBezTo>
                    <a:cubicBezTo>
                      <a:pt x="9" y="48"/>
                      <a:pt x="11" y="53"/>
                      <a:pt x="13" y="57"/>
                    </a:cubicBezTo>
                    <a:cubicBezTo>
                      <a:pt x="8" y="63"/>
                      <a:pt x="8" y="63"/>
                      <a:pt x="8" y="63"/>
                    </a:cubicBezTo>
                    <a:cubicBezTo>
                      <a:pt x="17" y="72"/>
                      <a:pt x="17" y="72"/>
                      <a:pt x="17" y="72"/>
                    </a:cubicBezTo>
                    <a:cubicBezTo>
                      <a:pt x="23" y="67"/>
                      <a:pt x="23" y="67"/>
                      <a:pt x="23" y="67"/>
                    </a:cubicBezTo>
                    <a:cubicBezTo>
                      <a:pt x="27" y="69"/>
                      <a:pt x="32" y="71"/>
                      <a:pt x="37" y="72"/>
                    </a:cubicBezTo>
                    <a:cubicBezTo>
                      <a:pt x="37" y="80"/>
                      <a:pt x="37" y="80"/>
                      <a:pt x="37" y="80"/>
                    </a:cubicBezTo>
                    <a:cubicBezTo>
                      <a:pt x="51" y="80"/>
                      <a:pt x="51" y="80"/>
                      <a:pt x="51" y="80"/>
                    </a:cubicBezTo>
                    <a:cubicBezTo>
                      <a:pt x="51" y="72"/>
                      <a:pt x="51" y="72"/>
                      <a:pt x="51" y="72"/>
                    </a:cubicBezTo>
                    <a:cubicBezTo>
                      <a:pt x="56" y="71"/>
                      <a:pt x="60" y="69"/>
                      <a:pt x="64" y="67"/>
                    </a:cubicBezTo>
                    <a:cubicBezTo>
                      <a:pt x="70" y="72"/>
                      <a:pt x="70" y="72"/>
                      <a:pt x="70" y="72"/>
                    </a:cubicBezTo>
                    <a:cubicBezTo>
                      <a:pt x="80" y="63"/>
                      <a:pt x="80" y="63"/>
                      <a:pt x="80" y="63"/>
                    </a:cubicBezTo>
                    <a:cubicBezTo>
                      <a:pt x="74" y="57"/>
                      <a:pt x="74" y="57"/>
                      <a:pt x="74" y="57"/>
                    </a:cubicBezTo>
                    <a:cubicBezTo>
                      <a:pt x="76" y="54"/>
                      <a:pt x="77" y="52"/>
                      <a:pt x="78" y="49"/>
                    </a:cubicBezTo>
                    <a:cubicBezTo>
                      <a:pt x="76" y="51"/>
                      <a:pt x="74" y="53"/>
                      <a:pt x="74" y="53"/>
                    </a:cubicBezTo>
                    <a:cubicBezTo>
                      <a:pt x="53" y="32"/>
                      <a:pt x="53" y="32"/>
                      <a:pt x="53" y="32"/>
                    </a:cubicBezTo>
                    <a:cubicBezTo>
                      <a:pt x="53" y="32"/>
                      <a:pt x="59" y="26"/>
                      <a:pt x="60" y="24"/>
                    </a:cubicBezTo>
                    <a:cubicBezTo>
                      <a:pt x="57" y="21"/>
                      <a:pt x="55" y="17"/>
                      <a:pt x="53" y="13"/>
                    </a:cubicBezTo>
                    <a:cubicBezTo>
                      <a:pt x="51" y="14"/>
                      <a:pt x="43" y="17"/>
                      <a:pt x="43" y="17"/>
                    </a:cubicBezTo>
                    <a:cubicBezTo>
                      <a:pt x="37" y="0"/>
                      <a:pt x="37" y="0"/>
                      <a:pt x="37" y="0"/>
                    </a:cubicBezTo>
                    <a:cubicBezTo>
                      <a:pt x="37" y="0"/>
                      <a:pt x="37" y="0"/>
                      <a:pt x="37" y="0"/>
                    </a:cubicBezTo>
                    <a:cubicBezTo>
                      <a:pt x="32" y="1"/>
                      <a:pt x="27" y="3"/>
                      <a:pt x="23" y="6"/>
                    </a:cubicBezTo>
                    <a:cubicBezTo>
                      <a:pt x="17" y="0"/>
                      <a:pt x="17" y="0"/>
                      <a:pt x="17"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3" name="Freeform 31"/>
              <p:cNvSpPr>
                <a:spLocks noEditPoints="1"/>
              </p:cNvSpPr>
              <p:nvPr/>
            </p:nvSpPr>
            <p:spPr bwMode="auto">
              <a:xfrm>
                <a:off x="4852" y="1892"/>
                <a:ext cx="523" cy="523"/>
              </a:xfrm>
              <a:custGeom>
                <a:avLst/>
                <a:gdLst>
                  <a:gd name="T0" fmla="*/ 49 w 219"/>
                  <a:gd name="T1" fmla="*/ 159 h 219"/>
                  <a:gd name="T2" fmla="*/ 74 w 219"/>
                  <a:gd name="T3" fmla="*/ 159 h 219"/>
                  <a:gd name="T4" fmla="*/ 156 w 219"/>
                  <a:gd name="T5" fmla="*/ 172 h 219"/>
                  <a:gd name="T6" fmla="*/ 156 w 219"/>
                  <a:gd name="T7" fmla="*/ 147 h 219"/>
                  <a:gd name="T8" fmla="*/ 156 w 219"/>
                  <a:gd name="T9" fmla="*/ 172 h 219"/>
                  <a:gd name="T10" fmla="*/ 92 w 219"/>
                  <a:gd name="T11" fmla="*/ 74 h 219"/>
                  <a:gd name="T12" fmla="*/ 97 w 219"/>
                  <a:gd name="T13" fmla="*/ 63 h 219"/>
                  <a:gd name="T14" fmla="*/ 122 w 219"/>
                  <a:gd name="T15" fmla="*/ 72 h 219"/>
                  <a:gd name="T16" fmla="*/ 133 w 219"/>
                  <a:gd name="T17" fmla="*/ 68 h 219"/>
                  <a:gd name="T18" fmla="*/ 145 w 219"/>
                  <a:gd name="T19" fmla="*/ 92 h 219"/>
                  <a:gd name="T20" fmla="*/ 150 w 219"/>
                  <a:gd name="T21" fmla="*/ 97 h 219"/>
                  <a:gd name="T22" fmla="*/ 156 w 219"/>
                  <a:gd name="T23" fmla="*/ 122 h 219"/>
                  <a:gd name="T24" fmla="*/ 145 w 219"/>
                  <a:gd name="T25" fmla="*/ 127 h 219"/>
                  <a:gd name="T26" fmla="*/ 133 w 219"/>
                  <a:gd name="T27" fmla="*/ 151 h 219"/>
                  <a:gd name="T28" fmla="*/ 122 w 219"/>
                  <a:gd name="T29" fmla="*/ 147 h 219"/>
                  <a:gd name="T30" fmla="*/ 97 w 219"/>
                  <a:gd name="T31" fmla="*/ 156 h 219"/>
                  <a:gd name="T32" fmla="*/ 92 w 219"/>
                  <a:gd name="T33" fmla="*/ 145 h 219"/>
                  <a:gd name="T34" fmla="*/ 68 w 219"/>
                  <a:gd name="T35" fmla="*/ 133 h 219"/>
                  <a:gd name="T36" fmla="*/ 72 w 219"/>
                  <a:gd name="T37" fmla="*/ 122 h 219"/>
                  <a:gd name="T38" fmla="*/ 63 w 219"/>
                  <a:gd name="T39" fmla="*/ 97 h 219"/>
                  <a:gd name="T40" fmla="*/ 72 w 219"/>
                  <a:gd name="T41" fmla="*/ 97 h 219"/>
                  <a:gd name="T42" fmla="*/ 68 w 219"/>
                  <a:gd name="T43" fmla="*/ 85 h 219"/>
                  <a:gd name="T44" fmla="*/ 92 w 219"/>
                  <a:gd name="T45" fmla="*/ 74 h 219"/>
                  <a:gd name="T46" fmla="*/ 143 w 219"/>
                  <a:gd name="T47" fmla="*/ 59 h 219"/>
                  <a:gd name="T48" fmla="*/ 168 w 219"/>
                  <a:gd name="T49" fmla="*/ 59 h 219"/>
                  <a:gd name="T50" fmla="*/ 61 w 219"/>
                  <a:gd name="T51" fmla="*/ 71 h 219"/>
                  <a:gd name="T52" fmla="*/ 61 w 219"/>
                  <a:gd name="T53" fmla="*/ 46 h 219"/>
                  <a:gd name="T54" fmla="*/ 61 w 219"/>
                  <a:gd name="T55" fmla="*/ 71 h 219"/>
                  <a:gd name="T56" fmla="*/ 101 w 219"/>
                  <a:gd name="T57" fmla="*/ 0 h 219"/>
                  <a:gd name="T58" fmla="*/ 81 w 219"/>
                  <a:gd name="T59" fmla="*/ 13 h 219"/>
                  <a:gd name="T60" fmla="*/ 61 w 219"/>
                  <a:gd name="T61" fmla="*/ 11 h 219"/>
                  <a:gd name="T62" fmla="*/ 45 w 219"/>
                  <a:gd name="T63" fmla="*/ 32 h 219"/>
                  <a:gd name="T64" fmla="*/ 26 w 219"/>
                  <a:gd name="T65" fmla="*/ 38 h 219"/>
                  <a:gd name="T66" fmla="*/ 21 w 219"/>
                  <a:gd name="T67" fmla="*/ 62 h 219"/>
                  <a:gd name="T68" fmla="*/ 5 w 219"/>
                  <a:gd name="T69" fmla="*/ 74 h 219"/>
                  <a:gd name="T70" fmla="*/ 9 w 219"/>
                  <a:gd name="T71" fmla="*/ 101 h 219"/>
                  <a:gd name="T72" fmla="*/ 0 w 219"/>
                  <a:gd name="T73" fmla="*/ 118 h 219"/>
                  <a:gd name="T74" fmla="*/ 13 w 219"/>
                  <a:gd name="T75" fmla="*/ 138 h 219"/>
                  <a:gd name="T76" fmla="*/ 11 w 219"/>
                  <a:gd name="T77" fmla="*/ 158 h 219"/>
                  <a:gd name="T78" fmla="*/ 32 w 219"/>
                  <a:gd name="T79" fmla="*/ 174 h 219"/>
                  <a:gd name="T80" fmla="*/ 38 w 219"/>
                  <a:gd name="T81" fmla="*/ 193 h 219"/>
                  <a:gd name="T82" fmla="*/ 62 w 219"/>
                  <a:gd name="T83" fmla="*/ 198 h 219"/>
                  <a:gd name="T84" fmla="*/ 74 w 219"/>
                  <a:gd name="T85" fmla="*/ 213 h 219"/>
                  <a:gd name="T86" fmla="*/ 101 w 219"/>
                  <a:gd name="T87" fmla="*/ 210 h 219"/>
                  <a:gd name="T88" fmla="*/ 118 w 219"/>
                  <a:gd name="T89" fmla="*/ 219 h 219"/>
                  <a:gd name="T90" fmla="*/ 138 w 219"/>
                  <a:gd name="T91" fmla="*/ 206 h 219"/>
                  <a:gd name="T92" fmla="*/ 158 w 219"/>
                  <a:gd name="T93" fmla="*/ 208 h 219"/>
                  <a:gd name="T94" fmla="*/ 174 w 219"/>
                  <a:gd name="T95" fmla="*/ 186 h 219"/>
                  <a:gd name="T96" fmla="*/ 193 w 219"/>
                  <a:gd name="T97" fmla="*/ 181 h 219"/>
                  <a:gd name="T98" fmla="*/ 198 w 219"/>
                  <a:gd name="T99" fmla="*/ 157 h 219"/>
                  <a:gd name="T100" fmla="*/ 213 w 219"/>
                  <a:gd name="T101" fmla="*/ 145 h 219"/>
                  <a:gd name="T102" fmla="*/ 210 w 219"/>
                  <a:gd name="T103" fmla="*/ 118 h 219"/>
                  <a:gd name="T104" fmla="*/ 219 w 219"/>
                  <a:gd name="T105" fmla="*/ 101 h 219"/>
                  <a:gd name="T106" fmla="*/ 206 w 219"/>
                  <a:gd name="T107" fmla="*/ 81 h 219"/>
                  <a:gd name="T108" fmla="*/ 208 w 219"/>
                  <a:gd name="T109" fmla="*/ 61 h 219"/>
                  <a:gd name="T110" fmla="*/ 187 w 219"/>
                  <a:gd name="T111" fmla="*/ 45 h 219"/>
                  <a:gd name="T112" fmla="*/ 181 w 219"/>
                  <a:gd name="T113" fmla="*/ 26 h 219"/>
                  <a:gd name="T114" fmla="*/ 157 w 219"/>
                  <a:gd name="T115" fmla="*/ 21 h 219"/>
                  <a:gd name="T116" fmla="*/ 145 w 219"/>
                  <a:gd name="T117" fmla="*/ 5 h 219"/>
                  <a:gd name="T118" fmla="*/ 118 w 219"/>
                  <a:gd name="T11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19">
                    <a:moveTo>
                      <a:pt x="61" y="172"/>
                    </a:moveTo>
                    <a:cubicBezTo>
                      <a:pt x="54" y="172"/>
                      <a:pt x="49" y="166"/>
                      <a:pt x="49" y="159"/>
                    </a:cubicBezTo>
                    <a:cubicBezTo>
                      <a:pt x="49" y="152"/>
                      <a:pt x="54" y="147"/>
                      <a:pt x="61" y="147"/>
                    </a:cubicBezTo>
                    <a:cubicBezTo>
                      <a:pt x="68" y="147"/>
                      <a:pt x="74" y="152"/>
                      <a:pt x="74" y="159"/>
                    </a:cubicBezTo>
                    <a:cubicBezTo>
                      <a:pt x="74" y="166"/>
                      <a:pt x="68" y="172"/>
                      <a:pt x="61" y="172"/>
                    </a:cubicBezTo>
                    <a:moveTo>
                      <a:pt x="156" y="172"/>
                    </a:moveTo>
                    <a:cubicBezTo>
                      <a:pt x="149" y="172"/>
                      <a:pt x="143" y="166"/>
                      <a:pt x="143" y="159"/>
                    </a:cubicBezTo>
                    <a:cubicBezTo>
                      <a:pt x="143" y="152"/>
                      <a:pt x="149" y="147"/>
                      <a:pt x="156" y="147"/>
                    </a:cubicBezTo>
                    <a:cubicBezTo>
                      <a:pt x="163" y="147"/>
                      <a:pt x="168" y="152"/>
                      <a:pt x="168" y="159"/>
                    </a:cubicBezTo>
                    <a:cubicBezTo>
                      <a:pt x="168" y="166"/>
                      <a:pt x="163" y="172"/>
                      <a:pt x="156" y="172"/>
                    </a:cubicBezTo>
                    <a:cubicBezTo>
                      <a:pt x="156" y="172"/>
                      <a:pt x="156" y="172"/>
                      <a:pt x="156" y="172"/>
                    </a:cubicBezTo>
                    <a:moveTo>
                      <a:pt x="92" y="74"/>
                    </a:moveTo>
                    <a:cubicBezTo>
                      <a:pt x="94" y="73"/>
                      <a:pt x="95" y="73"/>
                      <a:pt x="97" y="72"/>
                    </a:cubicBezTo>
                    <a:cubicBezTo>
                      <a:pt x="97" y="71"/>
                      <a:pt x="97" y="63"/>
                      <a:pt x="97" y="63"/>
                    </a:cubicBezTo>
                    <a:cubicBezTo>
                      <a:pt x="122" y="63"/>
                      <a:pt x="122" y="63"/>
                      <a:pt x="122" y="63"/>
                    </a:cubicBezTo>
                    <a:cubicBezTo>
                      <a:pt x="122" y="63"/>
                      <a:pt x="122" y="71"/>
                      <a:pt x="122" y="72"/>
                    </a:cubicBezTo>
                    <a:cubicBezTo>
                      <a:pt x="124" y="73"/>
                      <a:pt x="125" y="73"/>
                      <a:pt x="127" y="74"/>
                    </a:cubicBezTo>
                    <a:cubicBezTo>
                      <a:pt x="128" y="73"/>
                      <a:pt x="133" y="68"/>
                      <a:pt x="133" y="68"/>
                    </a:cubicBezTo>
                    <a:cubicBezTo>
                      <a:pt x="151" y="85"/>
                      <a:pt x="151" y="85"/>
                      <a:pt x="151" y="85"/>
                    </a:cubicBezTo>
                    <a:cubicBezTo>
                      <a:pt x="151" y="85"/>
                      <a:pt x="146" y="91"/>
                      <a:pt x="145" y="92"/>
                    </a:cubicBezTo>
                    <a:cubicBezTo>
                      <a:pt x="145" y="93"/>
                      <a:pt x="146" y="95"/>
                      <a:pt x="147" y="97"/>
                    </a:cubicBezTo>
                    <a:cubicBezTo>
                      <a:pt x="147" y="97"/>
                      <a:pt x="148" y="97"/>
                      <a:pt x="150" y="97"/>
                    </a:cubicBezTo>
                    <a:cubicBezTo>
                      <a:pt x="152" y="97"/>
                      <a:pt x="156" y="97"/>
                      <a:pt x="156" y="97"/>
                    </a:cubicBezTo>
                    <a:cubicBezTo>
                      <a:pt x="156" y="122"/>
                      <a:pt x="156" y="122"/>
                      <a:pt x="156" y="122"/>
                    </a:cubicBezTo>
                    <a:cubicBezTo>
                      <a:pt x="156" y="122"/>
                      <a:pt x="148" y="122"/>
                      <a:pt x="147" y="122"/>
                    </a:cubicBezTo>
                    <a:cubicBezTo>
                      <a:pt x="146" y="124"/>
                      <a:pt x="145" y="125"/>
                      <a:pt x="145" y="127"/>
                    </a:cubicBezTo>
                    <a:cubicBezTo>
                      <a:pt x="146" y="128"/>
                      <a:pt x="151" y="133"/>
                      <a:pt x="151" y="133"/>
                    </a:cubicBezTo>
                    <a:cubicBezTo>
                      <a:pt x="133" y="151"/>
                      <a:pt x="133" y="151"/>
                      <a:pt x="133" y="151"/>
                    </a:cubicBezTo>
                    <a:cubicBezTo>
                      <a:pt x="133" y="151"/>
                      <a:pt x="128" y="145"/>
                      <a:pt x="127" y="145"/>
                    </a:cubicBezTo>
                    <a:cubicBezTo>
                      <a:pt x="125" y="145"/>
                      <a:pt x="124" y="146"/>
                      <a:pt x="122" y="147"/>
                    </a:cubicBezTo>
                    <a:cubicBezTo>
                      <a:pt x="122" y="148"/>
                      <a:pt x="122" y="156"/>
                      <a:pt x="122" y="156"/>
                    </a:cubicBezTo>
                    <a:cubicBezTo>
                      <a:pt x="97" y="156"/>
                      <a:pt x="97" y="156"/>
                      <a:pt x="97" y="156"/>
                    </a:cubicBezTo>
                    <a:cubicBezTo>
                      <a:pt x="97" y="156"/>
                      <a:pt x="97" y="148"/>
                      <a:pt x="97" y="147"/>
                    </a:cubicBezTo>
                    <a:cubicBezTo>
                      <a:pt x="95" y="146"/>
                      <a:pt x="94" y="145"/>
                      <a:pt x="92" y="145"/>
                    </a:cubicBezTo>
                    <a:cubicBezTo>
                      <a:pt x="91" y="145"/>
                      <a:pt x="86" y="151"/>
                      <a:pt x="86" y="151"/>
                    </a:cubicBezTo>
                    <a:cubicBezTo>
                      <a:pt x="68" y="133"/>
                      <a:pt x="68" y="133"/>
                      <a:pt x="68" y="133"/>
                    </a:cubicBezTo>
                    <a:cubicBezTo>
                      <a:pt x="68" y="133"/>
                      <a:pt x="73" y="128"/>
                      <a:pt x="74" y="127"/>
                    </a:cubicBezTo>
                    <a:cubicBezTo>
                      <a:pt x="73" y="125"/>
                      <a:pt x="73" y="124"/>
                      <a:pt x="72" y="122"/>
                    </a:cubicBezTo>
                    <a:cubicBezTo>
                      <a:pt x="71" y="122"/>
                      <a:pt x="63" y="122"/>
                      <a:pt x="63" y="122"/>
                    </a:cubicBezTo>
                    <a:cubicBezTo>
                      <a:pt x="63" y="97"/>
                      <a:pt x="63" y="97"/>
                      <a:pt x="63" y="97"/>
                    </a:cubicBezTo>
                    <a:cubicBezTo>
                      <a:pt x="63" y="97"/>
                      <a:pt x="67" y="97"/>
                      <a:pt x="69" y="97"/>
                    </a:cubicBezTo>
                    <a:cubicBezTo>
                      <a:pt x="71" y="97"/>
                      <a:pt x="72" y="97"/>
                      <a:pt x="72" y="97"/>
                    </a:cubicBezTo>
                    <a:cubicBezTo>
                      <a:pt x="73" y="95"/>
                      <a:pt x="73" y="93"/>
                      <a:pt x="74" y="92"/>
                    </a:cubicBezTo>
                    <a:cubicBezTo>
                      <a:pt x="73" y="91"/>
                      <a:pt x="68" y="85"/>
                      <a:pt x="68" y="85"/>
                    </a:cubicBezTo>
                    <a:cubicBezTo>
                      <a:pt x="86" y="68"/>
                      <a:pt x="86" y="68"/>
                      <a:pt x="86" y="68"/>
                    </a:cubicBezTo>
                    <a:cubicBezTo>
                      <a:pt x="86" y="68"/>
                      <a:pt x="91" y="73"/>
                      <a:pt x="92" y="74"/>
                    </a:cubicBezTo>
                    <a:moveTo>
                      <a:pt x="156" y="71"/>
                    </a:moveTo>
                    <a:cubicBezTo>
                      <a:pt x="149" y="71"/>
                      <a:pt x="143" y="65"/>
                      <a:pt x="143" y="59"/>
                    </a:cubicBezTo>
                    <a:cubicBezTo>
                      <a:pt x="143" y="52"/>
                      <a:pt x="149" y="46"/>
                      <a:pt x="156" y="46"/>
                    </a:cubicBezTo>
                    <a:cubicBezTo>
                      <a:pt x="163" y="46"/>
                      <a:pt x="168" y="52"/>
                      <a:pt x="168" y="59"/>
                    </a:cubicBezTo>
                    <a:cubicBezTo>
                      <a:pt x="168" y="65"/>
                      <a:pt x="163" y="71"/>
                      <a:pt x="156" y="71"/>
                    </a:cubicBezTo>
                    <a:moveTo>
                      <a:pt x="61" y="71"/>
                    </a:moveTo>
                    <a:cubicBezTo>
                      <a:pt x="54" y="71"/>
                      <a:pt x="49" y="65"/>
                      <a:pt x="49" y="59"/>
                    </a:cubicBezTo>
                    <a:cubicBezTo>
                      <a:pt x="49" y="52"/>
                      <a:pt x="54" y="46"/>
                      <a:pt x="61" y="46"/>
                    </a:cubicBezTo>
                    <a:cubicBezTo>
                      <a:pt x="68" y="46"/>
                      <a:pt x="74" y="52"/>
                      <a:pt x="74" y="59"/>
                    </a:cubicBezTo>
                    <a:cubicBezTo>
                      <a:pt x="74" y="65"/>
                      <a:pt x="68" y="71"/>
                      <a:pt x="61" y="71"/>
                    </a:cubicBezTo>
                    <a:moveTo>
                      <a:pt x="118" y="0"/>
                    </a:moveTo>
                    <a:cubicBezTo>
                      <a:pt x="101" y="0"/>
                      <a:pt x="101" y="0"/>
                      <a:pt x="101" y="0"/>
                    </a:cubicBezTo>
                    <a:cubicBezTo>
                      <a:pt x="101" y="9"/>
                      <a:pt x="101" y="9"/>
                      <a:pt x="101" y="9"/>
                    </a:cubicBezTo>
                    <a:cubicBezTo>
                      <a:pt x="94" y="10"/>
                      <a:pt x="87" y="11"/>
                      <a:pt x="81" y="13"/>
                    </a:cubicBezTo>
                    <a:cubicBezTo>
                      <a:pt x="77" y="4"/>
                      <a:pt x="77" y="4"/>
                      <a:pt x="77" y="4"/>
                    </a:cubicBezTo>
                    <a:cubicBezTo>
                      <a:pt x="61" y="11"/>
                      <a:pt x="61" y="11"/>
                      <a:pt x="61" y="11"/>
                    </a:cubicBezTo>
                    <a:cubicBezTo>
                      <a:pt x="64" y="19"/>
                      <a:pt x="64" y="19"/>
                      <a:pt x="64" y="19"/>
                    </a:cubicBezTo>
                    <a:cubicBezTo>
                      <a:pt x="57" y="23"/>
                      <a:pt x="51" y="27"/>
                      <a:pt x="45" y="32"/>
                    </a:cubicBezTo>
                    <a:cubicBezTo>
                      <a:pt x="38" y="26"/>
                      <a:pt x="38" y="26"/>
                      <a:pt x="38" y="26"/>
                    </a:cubicBezTo>
                    <a:cubicBezTo>
                      <a:pt x="26" y="38"/>
                      <a:pt x="26" y="38"/>
                      <a:pt x="26" y="38"/>
                    </a:cubicBezTo>
                    <a:cubicBezTo>
                      <a:pt x="32" y="45"/>
                      <a:pt x="32" y="45"/>
                      <a:pt x="32" y="45"/>
                    </a:cubicBezTo>
                    <a:cubicBezTo>
                      <a:pt x="28" y="50"/>
                      <a:pt x="24" y="55"/>
                      <a:pt x="21" y="62"/>
                    </a:cubicBezTo>
                    <a:cubicBezTo>
                      <a:pt x="12" y="58"/>
                      <a:pt x="12" y="58"/>
                      <a:pt x="12" y="58"/>
                    </a:cubicBezTo>
                    <a:cubicBezTo>
                      <a:pt x="5" y="74"/>
                      <a:pt x="5" y="74"/>
                      <a:pt x="5" y="74"/>
                    </a:cubicBezTo>
                    <a:cubicBezTo>
                      <a:pt x="14" y="78"/>
                      <a:pt x="14" y="78"/>
                      <a:pt x="14" y="78"/>
                    </a:cubicBezTo>
                    <a:cubicBezTo>
                      <a:pt x="11" y="85"/>
                      <a:pt x="10" y="93"/>
                      <a:pt x="9" y="101"/>
                    </a:cubicBezTo>
                    <a:cubicBezTo>
                      <a:pt x="0" y="101"/>
                      <a:pt x="0" y="101"/>
                      <a:pt x="0" y="101"/>
                    </a:cubicBezTo>
                    <a:cubicBezTo>
                      <a:pt x="0" y="118"/>
                      <a:pt x="0" y="118"/>
                      <a:pt x="0" y="118"/>
                    </a:cubicBezTo>
                    <a:cubicBezTo>
                      <a:pt x="9" y="118"/>
                      <a:pt x="9" y="118"/>
                      <a:pt x="9" y="118"/>
                    </a:cubicBezTo>
                    <a:cubicBezTo>
                      <a:pt x="10" y="125"/>
                      <a:pt x="11" y="132"/>
                      <a:pt x="13" y="138"/>
                    </a:cubicBezTo>
                    <a:cubicBezTo>
                      <a:pt x="4" y="142"/>
                      <a:pt x="4" y="142"/>
                      <a:pt x="4" y="142"/>
                    </a:cubicBezTo>
                    <a:cubicBezTo>
                      <a:pt x="11" y="158"/>
                      <a:pt x="11" y="158"/>
                      <a:pt x="11" y="158"/>
                    </a:cubicBezTo>
                    <a:cubicBezTo>
                      <a:pt x="19" y="154"/>
                      <a:pt x="19" y="154"/>
                      <a:pt x="19" y="154"/>
                    </a:cubicBezTo>
                    <a:cubicBezTo>
                      <a:pt x="23" y="161"/>
                      <a:pt x="27" y="168"/>
                      <a:pt x="32" y="174"/>
                    </a:cubicBezTo>
                    <a:cubicBezTo>
                      <a:pt x="26" y="181"/>
                      <a:pt x="26" y="181"/>
                      <a:pt x="26" y="181"/>
                    </a:cubicBezTo>
                    <a:cubicBezTo>
                      <a:pt x="38" y="193"/>
                      <a:pt x="38" y="193"/>
                      <a:pt x="38" y="193"/>
                    </a:cubicBezTo>
                    <a:cubicBezTo>
                      <a:pt x="45" y="186"/>
                      <a:pt x="45" y="186"/>
                      <a:pt x="45" y="186"/>
                    </a:cubicBezTo>
                    <a:cubicBezTo>
                      <a:pt x="50" y="191"/>
                      <a:pt x="56" y="195"/>
                      <a:pt x="62" y="198"/>
                    </a:cubicBezTo>
                    <a:cubicBezTo>
                      <a:pt x="58" y="206"/>
                      <a:pt x="58" y="206"/>
                      <a:pt x="58" y="206"/>
                    </a:cubicBezTo>
                    <a:cubicBezTo>
                      <a:pt x="74" y="213"/>
                      <a:pt x="74" y="213"/>
                      <a:pt x="74" y="213"/>
                    </a:cubicBezTo>
                    <a:cubicBezTo>
                      <a:pt x="78" y="205"/>
                      <a:pt x="78" y="205"/>
                      <a:pt x="78" y="205"/>
                    </a:cubicBezTo>
                    <a:cubicBezTo>
                      <a:pt x="85" y="207"/>
                      <a:pt x="93" y="209"/>
                      <a:pt x="101" y="210"/>
                    </a:cubicBezTo>
                    <a:cubicBezTo>
                      <a:pt x="101" y="219"/>
                      <a:pt x="101" y="219"/>
                      <a:pt x="101" y="219"/>
                    </a:cubicBezTo>
                    <a:cubicBezTo>
                      <a:pt x="118" y="219"/>
                      <a:pt x="118" y="219"/>
                      <a:pt x="118" y="219"/>
                    </a:cubicBezTo>
                    <a:cubicBezTo>
                      <a:pt x="118" y="210"/>
                      <a:pt x="118" y="210"/>
                      <a:pt x="118" y="210"/>
                    </a:cubicBezTo>
                    <a:cubicBezTo>
                      <a:pt x="125" y="209"/>
                      <a:pt x="132" y="208"/>
                      <a:pt x="138" y="206"/>
                    </a:cubicBezTo>
                    <a:cubicBezTo>
                      <a:pt x="142" y="214"/>
                      <a:pt x="142" y="214"/>
                      <a:pt x="142" y="214"/>
                    </a:cubicBezTo>
                    <a:cubicBezTo>
                      <a:pt x="158" y="208"/>
                      <a:pt x="158" y="208"/>
                      <a:pt x="158" y="208"/>
                    </a:cubicBezTo>
                    <a:cubicBezTo>
                      <a:pt x="155" y="199"/>
                      <a:pt x="155" y="199"/>
                      <a:pt x="155" y="199"/>
                    </a:cubicBezTo>
                    <a:cubicBezTo>
                      <a:pt x="162" y="196"/>
                      <a:pt x="168" y="191"/>
                      <a:pt x="174" y="186"/>
                    </a:cubicBezTo>
                    <a:cubicBezTo>
                      <a:pt x="181" y="193"/>
                      <a:pt x="181" y="193"/>
                      <a:pt x="181" y="193"/>
                    </a:cubicBezTo>
                    <a:cubicBezTo>
                      <a:pt x="193" y="181"/>
                      <a:pt x="193" y="181"/>
                      <a:pt x="193" y="181"/>
                    </a:cubicBezTo>
                    <a:cubicBezTo>
                      <a:pt x="187" y="174"/>
                      <a:pt x="187" y="174"/>
                      <a:pt x="187" y="174"/>
                    </a:cubicBezTo>
                    <a:cubicBezTo>
                      <a:pt x="191" y="169"/>
                      <a:pt x="195" y="163"/>
                      <a:pt x="198" y="157"/>
                    </a:cubicBezTo>
                    <a:cubicBezTo>
                      <a:pt x="206" y="161"/>
                      <a:pt x="206" y="161"/>
                      <a:pt x="206" y="161"/>
                    </a:cubicBezTo>
                    <a:cubicBezTo>
                      <a:pt x="213" y="145"/>
                      <a:pt x="213" y="145"/>
                      <a:pt x="213" y="145"/>
                    </a:cubicBezTo>
                    <a:cubicBezTo>
                      <a:pt x="205" y="141"/>
                      <a:pt x="205" y="141"/>
                      <a:pt x="205" y="141"/>
                    </a:cubicBezTo>
                    <a:cubicBezTo>
                      <a:pt x="207" y="134"/>
                      <a:pt x="209" y="126"/>
                      <a:pt x="210" y="118"/>
                    </a:cubicBezTo>
                    <a:cubicBezTo>
                      <a:pt x="219" y="118"/>
                      <a:pt x="219" y="118"/>
                      <a:pt x="219" y="118"/>
                    </a:cubicBezTo>
                    <a:cubicBezTo>
                      <a:pt x="219" y="101"/>
                      <a:pt x="219" y="101"/>
                      <a:pt x="219" y="101"/>
                    </a:cubicBezTo>
                    <a:cubicBezTo>
                      <a:pt x="210" y="101"/>
                      <a:pt x="210" y="101"/>
                      <a:pt x="210" y="101"/>
                    </a:cubicBezTo>
                    <a:cubicBezTo>
                      <a:pt x="209" y="94"/>
                      <a:pt x="208" y="87"/>
                      <a:pt x="206" y="81"/>
                    </a:cubicBezTo>
                    <a:cubicBezTo>
                      <a:pt x="214" y="77"/>
                      <a:pt x="214" y="77"/>
                      <a:pt x="214" y="77"/>
                    </a:cubicBezTo>
                    <a:cubicBezTo>
                      <a:pt x="208" y="61"/>
                      <a:pt x="208" y="61"/>
                      <a:pt x="208" y="61"/>
                    </a:cubicBezTo>
                    <a:cubicBezTo>
                      <a:pt x="199" y="64"/>
                      <a:pt x="199" y="64"/>
                      <a:pt x="199" y="64"/>
                    </a:cubicBezTo>
                    <a:cubicBezTo>
                      <a:pt x="196" y="57"/>
                      <a:pt x="192" y="51"/>
                      <a:pt x="187" y="45"/>
                    </a:cubicBezTo>
                    <a:cubicBezTo>
                      <a:pt x="193" y="38"/>
                      <a:pt x="193" y="38"/>
                      <a:pt x="193" y="38"/>
                    </a:cubicBezTo>
                    <a:cubicBezTo>
                      <a:pt x="181" y="26"/>
                      <a:pt x="181" y="26"/>
                      <a:pt x="181" y="26"/>
                    </a:cubicBezTo>
                    <a:cubicBezTo>
                      <a:pt x="174" y="32"/>
                      <a:pt x="174" y="32"/>
                      <a:pt x="174" y="32"/>
                    </a:cubicBezTo>
                    <a:cubicBezTo>
                      <a:pt x="169" y="28"/>
                      <a:pt x="163" y="24"/>
                      <a:pt x="157" y="21"/>
                    </a:cubicBezTo>
                    <a:cubicBezTo>
                      <a:pt x="161" y="12"/>
                      <a:pt x="161" y="12"/>
                      <a:pt x="161" y="12"/>
                    </a:cubicBezTo>
                    <a:cubicBezTo>
                      <a:pt x="145" y="5"/>
                      <a:pt x="145" y="5"/>
                      <a:pt x="145" y="5"/>
                    </a:cubicBezTo>
                    <a:cubicBezTo>
                      <a:pt x="141" y="14"/>
                      <a:pt x="141" y="14"/>
                      <a:pt x="141" y="14"/>
                    </a:cubicBezTo>
                    <a:cubicBezTo>
                      <a:pt x="134" y="11"/>
                      <a:pt x="126" y="10"/>
                      <a:pt x="118" y="9"/>
                    </a:cubicBezTo>
                    <a:cubicBezTo>
                      <a:pt x="118" y="0"/>
                      <a:pt x="118" y="0"/>
                      <a:pt x="11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26" name="Freeform 35"/>
            <p:cNvSpPr>
              <a:spLocks noEditPoints="1"/>
            </p:cNvSpPr>
            <p:nvPr/>
          </p:nvSpPr>
          <p:spPr bwMode="auto">
            <a:xfrm>
              <a:off x="4807401" y="3702635"/>
              <a:ext cx="302717" cy="189607"/>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35"/>
            <p:cNvSpPr>
              <a:spLocks noEditPoints="1"/>
            </p:cNvSpPr>
            <p:nvPr/>
          </p:nvSpPr>
          <p:spPr bwMode="auto">
            <a:xfrm>
              <a:off x="2812657" y="3695865"/>
              <a:ext cx="302717" cy="189607"/>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8" name="Freeform 35"/>
            <p:cNvSpPr>
              <a:spLocks noEditPoints="1"/>
            </p:cNvSpPr>
            <p:nvPr/>
          </p:nvSpPr>
          <p:spPr bwMode="auto">
            <a:xfrm>
              <a:off x="6928825" y="3528860"/>
              <a:ext cx="302717" cy="189607"/>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9" name="Freeform 35"/>
            <p:cNvSpPr>
              <a:spLocks noEditPoints="1"/>
            </p:cNvSpPr>
            <p:nvPr/>
          </p:nvSpPr>
          <p:spPr bwMode="auto">
            <a:xfrm>
              <a:off x="8948104" y="3609802"/>
              <a:ext cx="302717" cy="189607"/>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6" name="组合 55"/>
          <p:cNvGrpSpPr/>
          <p:nvPr/>
        </p:nvGrpSpPr>
        <p:grpSpPr>
          <a:xfrm>
            <a:off x="1621960" y="3668765"/>
            <a:ext cx="1328990" cy="839271"/>
            <a:chOff x="2162332" y="4892821"/>
            <a:chExt cx="1771756" cy="1119288"/>
          </a:xfrm>
        </p:grpSpPr>
        <p:sp>
          <p:nvSpPr>
            <p:cNvPr id="57" name="文本框 91"/>
            <p:cNvSpPr txBox="1"/>
            <p:nvPr/>
          </p:nvSpPr>
          <p:spPr>
            <a:xfrm>
              <a:off x="2162332" y="4892821"/>
              <a:ext cx="1771756" cy="430987"/>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在此添加标题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58" name="文本框 113"/>
            <p:cNvSpPr txBox="1"/>
            <p:nvPr/>
          </p:nvSpPr>
          <p:spPr>
            <a:xfrm>
              <a:off x="2278782" y="5334844"/>
              <a:ext cx="1411667" cy="677265"/>
            </a:xfrm>
            <a:prstGeom prst="rect">
              <a:avLst/>
            </a:prstGeom>
            <a:noFill/>
          </p:spPr>
          <p:txBody>
            <a:bodyPr wrap="square" rtlCol="0">
              <a:spAutoFit/>
            </a:bodyPr>
            <a:lstStyle/>
            <a:p>
              <a:pPr algn="ct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3088089" y="1275905"/>
            <a:ext cx="1376910" cy="777798"/>
            <a:chOff x="4116918" y="1701602"/>
            <a:chExt cx="1835641" cy="1037304"/>
          </a:xfrm>
        </p:grpSpPr>
        <p:sp>
          <p:nvSpPr>
            <p:cNvPr id="60" name="文本框 99"/>
            <p:cNvSpPr txBox="1"/>
            <p:nvPr/>
          </p:nvSpPr>
          <p:spPr>
            <a:xfrm>
              <a:off x="4116918" y="1701602"/>
              <a:ext cx="1835641" cy="430986"/>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在此添加标题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61" name="文本框 113"/>
            <p:cNvSpPr txBox="1"/>
            <p:nvPr/>
          </p:nvSpPr>
          <p:spPr>
            <a:xfrm>
              <a:off x="4222998" y="2061641"/>
              <a:ext cx="1411667" cy="677265"/>
            </a:xfrm>
            <a:prstGeom prst="rect">
              <a:avLst/>
            </a:prstGeom>
            <a:noFill/>
          </p:spPr>
          <p:txBody>
            <a:bodyPr wrap="square" rtlCol="0">
              <a:spAutoFit/>
            </a:bodyPr>
            <a:lstStyle/>
            <a:p>
              <a:pPr algn="ct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670245" y="3668765"/>
            <a:ext cx="1327705" cy="839271"/>
            <a:chOff x="6226184" y="4892821"/>
            <a:chExt cx="1770043" cy="1119288"/>
          </a:xfrm>
        </p:grpSpPr>
        <p:sp>
          <p:nvSpPr>
            <p:cNvPr id="63" name="文本框 94"/>
            <p:cNvSpPr txBox="1"/>
            <p:nvPr/>
          </p:nvSpPr>
          <p:spPr>
            <a:xfrm>
              <a:off x="6226184" y="4892821"/>
              <a:ext cx="1770043" cy="430987"/>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在此添加标题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64" name="文本框 113"/>
            <p:cNvSpPr txBox="1"/>
            <p:nvPr/>
          </p:nvSpPr>
          <p:spPr>
            <a:xfrm>
              <a:off x="6368561" y="5334844"/>
              <a:ext cx="1411667" cy="677265"/>
            </a:xfrm>
            <a:prstGeom prst="rect">
              <a:avLst/>
            </a:prstGeom>
            <a:noFill/>
          </p:spPr>
          <p:txBody>
            <a:bodyPr wrap="square" rtlCol="0">
              <a:spAutoFit/>
            </a:bodyPr>
            <a:lstStyle/>
            <a:p>
              <a:pPr algn="ct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6169639" y="1275905"/>
            <a:ext cx="1410131" cy="777798"/>
            <a:chOff x="8225116" y="1701602"/>
            <a:chExt cx="1879930" cy="1037304"/>
          </a:xfrm>
        </p:grpSpPr>
        <p:sp>
          <p:nvSpPr>
            <p:cNvPr id="66" name="文本框 101"/>
            <p:cNvSpPr txBox="1"/>
            <p:nvPr/>
          </p:nvSpPr>
          <p:spPr>
            <a:xfrm>
              <a:off x="8225116" y="1701602"/>
              <a:ext cx="1879930" cy="430986"/>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在此添加标题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67" name="文本框 113"/>
            <p:cNvSpPr txBox="1"/>
            <p:nvPr/>
          </p:nvSpPr>
          <p:spPr>
            <a:xfrm>
              <a:off x="8327454" y="2061641"/>
              <a:ext cx="1411667" cy="677265"/>
            </a:xfrm>
            <a:prstGeom prst="rect">
              <a:avLst/>
            </a:prstGeom>
            <a:noFill/>
          </p:spPr>
          <p:txBody>
            <a:bodyPr wrap="square" rtlCol="0">
              <a:spAutoFit/>
            </a:bodyPr>
            <a:lstStyle/>
            <a:p>
              <a:pPr algn="ct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800"/>
                                </p:stCondLst>
                                <p:childTnLst>
                                  <p:par>
                                    <p:cTn id="27" presetID="47"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33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800"/>
                                </p:stCondLst>
                                <p:childTnLst>
                                  <p:par>
                                    <p:cTn id="39" presetID="47"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4300"/>
                                </p:stCondLst>
                                <p:childTnLst>
                                  <p:par>
                                    <p:cTn id="45" presetID="14" presetClass="entr" presetSubtype="1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par>
                              <p:cTn id="48" fill="hold">
                                <p:stCondLst>
                                  <p:cond delay="4800"/>
                                </p:stCondLst>
                                <p:childTnLst>
                                  <p:par>
                                    <p:cTn id="49" presetID="22" presetClass="entr" presetSubtype="1"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par>
                              <p:cTn id="52" fill="hold">
                                <p:stCondLst>
                                  <p:cond delay="5300"/>
                                </p:stCondLst>
                                <p:childTnLst>
                                  <p:par>
                                    <p:cTn id="53" presetID="22" presetClass="entr" presetSubtype="4"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down)">
                                          <p:cBhvr>
                                            <p:cTn id="55" dur="500"/>
                                            <p:tgtEl>
                                              <p:spTgt spid="59"/>
                                            </p:tgtEl>
                                          </p:cBhvr>
                                        </p:animEffect>
                                      </p:childTnLst>
                                    </p:cTn>
                                  </p:par>
                                </p:childTnLst>
                              </p:cTn>
                            </p:par>
                            <p:par>
                              <p:cTn id="56" fill="hold">
                                <p:stCondLst>
                                  <p:cond delay="5800"/>
                                </p:stCondLst>
                                <p:childTnLst>
                                  <p:par>
                                    <p:cTn id="57" presetID="22" presetClass="entr" presetSubtype="1"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up)">
                                          <p:cBhvr>
                                            <p:cTn id="59" dur="500"/>
                                            <p:tgtEl>
                                              <p:spTgt spid="62"/>
                                            </p:tgtEl>
                                          </p:cBhvr>
                                        </p:animEffect>
                                      </p:childTnLst>
                                    </p:cTn>
                                  </p:par>
                                </p:childTnLst>
                              </p:cTn>
                            </p:par>
                            <p:par>
                              <p:cTn id="60" fill="hold">
                                <p:stCondLst>
                                  <p:cond delay="6300"/>
                                </p:stCondLst>
                                <p:childTnLst>
                                  <p:par>
                                    <p:cTn id="61" presetID="22" presetClass="entr" presetSubtype="4"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down)">
                                          <p:cBhvr>
                                            <p:cTn id="6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animBg="1"/>
          <p:bldP spid="13" grpId="0" animBg="1"/>
          <p:bldP spid="14" grpId="0" animBg="1"/>
          <p:bldP spid="1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800"/>
                                </p:stCondLst>
                                <p:childTnLst>
                                  <p:par>
                                    <p:cTn id="27" presetID="47"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33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800"/>
                                </p:stCondLst>
                                <p:childTnLst>
                                  <p:par>
                                    <p:cTn id="39" presetID="47"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4300"/>
                                </p:stCondLst>
                                <p:childTnLst>
                                  <p:par>
                                    <p:cTn id="45" presetID="14" presetClass="entr" presetSubtype="1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par>
                              <p:cTn id="48" fill="hold">
                                <p:stCondLst>
                                  <p:cond delay="4800"/>
                                </p:stCondLst>
                                <p:childTnLst>
                                  <p:par>
                                    <p:cTn id="49" presetID="22" presetClass="entr" presetSubtype="1"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par>
                              <p:cTn id="52" fill="hold">
                                <p:stCondLst>
                                  <p:cond delay="5300"/>
                                </p:stCondLst>
                                <p:childTnLst>
                                  <p:par>
                                    <p:cTn id="53" presetID="22" presetClass="entr" presetSubtype="4"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down)">
                                          <p:cBhvr>
                                            <p:cTn id="55" dur="500"/>
                                            <p:tgtEl>
                                              <p:spTgt spid="59"/>
                                            </p:tgtEl>
                                          </p:cBhvr>
                                        </p:animEffect>
                                      </p:childTnLst>
                                    </p:cTn>
                                  </p:par>
                                </p:childTnLst>
                              </p:cTn>
                            </p:par>
                            <p:par>
                              <p:cTn id="56" fill="hold">
                                <p:stCondLst>
                                  <p:cond delay="5800"/>
                                </p:stCondLst>
                                <p:childTnLst>
                                  <p:par>
                                    <p:cTn id="57" presetID="22" presetClass="entr" presetSubtype="1"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up)">
                                          <p:cBhvr>
                                            <p:cTn id="59" dur="500"/>
                                            <p:tgtEl>
                                              <p:spTgt spid="62"/>
                                            </p:tgtEl>
                                          </p:cBhvr>
                                        </p:animEffect>
                                      </p:childTnLst>
                                    </p:cTn>
                                  </p:par>
                                </p:childTnLst>
                              </p:cTn>
                            </p:par>
                            <p:par>
                              <p:cTn id="60" fill="hold">
                                <p:stCondLst>
                                  <p:cond delay="6300"/>
                                </p:stCondLst>
                                <p:childTnLst>
                                  <p:par>
                                    <p:cTn id="61" presetID="22" presetClass="entr" presetSubtype="4"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down)">
                                          <p:cBhvr>
                                            <p:cTn id="6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animBg="1"/>
          <p:bldP spid="13" grpId="0" animBg="1"/>
          <p:bldP spid="14" grpId="0" animBg="1"/>
          <p:bldP spid="1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25254" y="2051072"/>
            <a:ext cx="9365507"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568700" y="1401445"/>
            <a:ext cx="1875155" cy="1299239"/>
            <a:chOff x="7414667" y="3750264"/>
            <a:chExt cx="871129" cy="871129"/>
          </a:xfrm>
        </p:grpSpPr>
        <p:sp>
          <p:nvSpPr>
            <p:cNvPr id="6" name="椭圆 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solidFill>
                  <a:srgbClr val="40F15B"/>
                </a:solidFill>
              </a:endParaRPr>
            </a:p>
          </p:txBody>
        </p:sp>
        <p:sp>
          <p:nvSpPr>
            <p:cNvPr id="7" name="文本框 6"/>
            <p:cNvSpPr txBox="1"/>
            <p:nvPr/>
          </p:nvSpPr>
          <p:spPr>
            <a:xfrm>
              <a:off x="7454030" y="3783891"/>
              <a:ext cx="792991" cy="803839"/>
            </a:xfrm>
            <a:prstGeom prst="rect">
              <a:avLst/>
            </a:prstGeom>
            <a:noFill/>
          </p:spPr>
          <p:txBody>
            <a:bodyPr wrap="square" rtlCol="0">
              <a:spAutoFit/>
            </a:bodyPr>
            <a:lstStyle/>
            <a:p>
              <a:pPr algn="ctr"/>
              <a:r>
                <a:rPr lang="en-US" altLang="zh-CN" sz="7200" dirty="0" smtClean="0">
                  <a:solidFill>
                    <a:srgbClr val="40F15B"/>
                  </a:solidFill>
                  <a:effectLst>
                    <a:innerShdw blurRad="63500" dist="38100" dir="13500000">
                      <a:prstClr val="black">
                        <a:alpha val="50000"/>
                      </a:prstClr>
                    </a:innerShdw>
                  </a:effectLst>
                  <a:latin typeface="Akzidenz-Grotesk BQ Condensed" pitchFamily="2" charset="0"/>
                  <a:ea typeface="方正大黑简体" pitchFamily="65" charset="-122"/>
                </a:rPr>
                <a:t>02</a:t>
              </a:r>
              <a:endParaRPr lang="zh-CN" altLang="en-US" sz="7200" dirty="0">
                <a:solidFill>
                  <a:srgbClr val="40F15B"/>
                </a:solidFill>
                <a:effectLst>
                  <a:innerShdw blurRad="63500" dist="38100" dir="13500000">
                    <a:prstClr val="black">
                      <a:alpha val="50000"/>
                    </a:prstClr>
                  </a:innerShdw>
                </a:effectLst>
                <a:latin typeface="Akzidenz-Grotesk BQ Condensed" pitchFamily="2" charset="0"/>
                <a:ea typeface="方正大黑简体" pitchFamily="65" charset="-122"/>
              </a:endParaRPr>
            </a:p>
          </p:txBody>
        </p:sp>
      </p:grpSp>
      <p:sp>
        <p:nvSpPr>
          <p:cNvPr id="8" name="文本框 7"/>
          <p:cNvSpPr txBox="1"/>
          <p:nvPr/>
        </p:nvSpPr>
        <p:spPr>
          <a:xfrm>
            <a:off x="3109808" y="2731433"/>
            <a:ext cx="2924385" cy="600164"/>
          </a:xfrm>
          <a:prstGeom prst="rect">
            <a:avLst/>
          </a:prstGeom>
          <a:noFill/>
        </p:spPr>
        <p:txBody>
          <a:bodyPr wrap="square" rtlCol="0">
            <a:spAutoFit/>
          </a:bodyPr>
          <a:lstStyle/>
          <a:p>
            <a:pPr algn="ctr"/>
            <a:r>
              <a:rPr lang="zh-CN" altLang="en-US" sz="3300" dirty="0">
                <a:solidFill>
                  <a:schemeClr val="bg1"/>
                </a:solidFill>
                <a:latin typeface="方正正中黑简体" pitchFamily="2" charset="-122"/>
                <a:ea typeface="方正正中黑简体" pitchFamily="2" charset="-122"/>
              </a:rPr>
              <a:t>此处输入标题</a:t>
            </a:r>
            <a:endParaRPr lang="zh-CN" altLang="en-US" sz="3300" dirty="0">
              <a:solidFill>
                <a:schemeClr val="bg1"/>
              </a:solidFill>
              <a:latin typeface="方正正中黑简体" pitchFamily="2" charset="-122"/>
              <a:ea typeface="方正正中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4119" y="78884"/>
            <a:ext cx="1729620" cy="392334"/>
          </a:xfrm>
          <a:prstGeom prst="roundRect">
            <a:avLst>
              <a:gd name="adj" fmla="val 9976"/>
            </a:avLst>
          </a:prstGeom>
          <a:solidFill>
            <a:srgbClr val="40F15B"/>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0F15B"/>
              </a:solidFill>
            </a:endParaRPr>
          </a:p>
        </p:txBody>
      </p:sp>
      <p:grpSp>
        <p:nvGrpSpPr>
          <p:cNvPr id="5" name="组合 4"/>
          <p:cNvGrpSpPr/>
          <p:nvPr/>
        </p:nvGrpSpPr>
        <p:grpSpPr>
          <a:xfrm>
            <a:off x="232948" y="215796"/>
            <a:ext cx="118508" cy="118509"/>
            <a:chOff x="4486616" y="3001075"/>
            <a:chExt cx="274695" cy="274699"/>
          </a:xfrm>
        </p:grpSpPr>
        <p:sp>
          <p:nvSpPr>
            <p:cNvPr id="6" name="椭圆 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a:off x="0" y="249458"/>
            <a:ext cx="288238" cy="46073"/>
            <a:chOff x="4318304" y="3089060"/>
            <a:chExt cx="384317" cy="61430"/>
          </a:xfrm>
        </p:grpSpPr>
        <p:sp>
          <p:nvSpPr>
            <p:cNvPr id="9" name="圆角矩形 8"/>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圆角矩形 9"/>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1" name="文本框 10"/>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717150" y="1498880"/>
            <a:ext cx="2500355" cy="1132145"/>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Round Diagonal Corner Rectangle 3"/>
          <p:cNvSpPr/>
          <p:nvPr/>
        </p:nvSpPr>
        <p:spPr bwMode="auto">
          <a:xfrm rot="5400000">
            <a:off x="6735109" y="1089227"/>
            <a:ext cx="1187368" cy="2019471"/>
          </a:xfrm>
          <a:prstGeom prst="round2DiagRect">
            <a:avLst/>
          </a:prstGeom>
          <a:blipFill dpi="0" rotWithShape="0">
            <a:blip r:embed="rId1" cstate="print"/>
            <a:srcRect/>
            <a:stretch>
              <a:fillRect/>
            </a:stretch>
          </a:blipFill>
          <a:ln w="12700" cap="flat" cmpd="sng" algn="ctr">
            <a:noFill/>
            <a:prstDash val="solid"/>
            <a:round/>
            <a:headEnd type="none" w="med" len="med"/>
            <a:tailEnd type="none" w="med" len="med"/>
          </a:ln>
          <a:effectLst/>
        </p:spPr>
        <p:txBody>
          <a:bodyPr vert="horz" wrap="square" lIns="98177" tIns="49089" rIns="98177" bIns="49089" numCol="1" rtlCol="0" anchor="t" anchorCtr="0" compatLnSpc="1"/>
          <a:lstStyle/>
          <a:p>
            <a:pPr defTabSz="981710"/>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 name="Round Diagonal Corner Rectangle 180"/>
          <p:cNvSpPr/>
          <p:nvPr/>
        </p:nvSpPr>
        <p:spPr bwMode="auto">
          <a:xfrm rot="5400000">
            <a:off x="6735109" y="2568040"/>
            <a:ext cx="1187366" cy="2019467"/>
          </a:xfrm>
          <a:prstGeom prst="round2DiagRect">
            <a:avLst/>
          </a:prstGeom>
          <a:blipFill dpi="0" rotWithShape="0">
            <a:blip r:embed="rId2" cstate="print"/>
            <a:srcRect/>
            <a:stretch>
              <a:fillRect/>
            </a:stretch>
          </a:blipFill>
          <a:ln w="12700" cap="flat" cmpd="sng" algn="ctr">
            <a:noFill/>
            <a:prstDash val="solid"/>
            <a:round/>
            <a:headEnd type="none" w="med" len="med"/>
            <a:tailEnd type="none" w="med" len="med"/>
          </a:ln>
          <a:effectLst/>
        </p:spPr>
        <p:txBody>
          <a:bodyPr vert="horz" wrap="square" lIns="98177" tIns="49089" rIns="98177" bIns="49089" numCol="1" rtlCol="0" anchor="t" anchorCtr="0" compatLnSpc="1"/>
          <a:lstStyle/>
          <a:p>
            <a:pPr defTabSz="981710"/>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7" name="组合 16"/>
          <p:cNvGrpSpPr/>
          <p:nvPr/>
        </p:nvGrpSpPr>
        <p:grpSpPr>
          <a:xfrm>
            <a:off x="868170" y="1717765"/>
            <a:ext cx="620854" cy="620853"/>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sz="1800" b="0" kern="0">
                <a:solidFill>
                  <a:sysClr val="windowText" lastClr="000000"/>
                </a:solidFill>
                <a:latin typeface="Calibri" panose="020F0502020204030204"/>
                <a:ea typeface="宋体" panose="02010600030101010101" pitchFamily="2" charset="-122"/>
              </a:endParaRPr>
            </a:p>
          </p:txBody>
        </p:sp>
        <p:sp>
          <p:nvSpPr>
            <p:cNvPr id="19" name="椭圆 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sz="1800" b="0" kern="0">
                <a:solidFill>
                  <a:sysClr val="window" lastClr="FFFFFF"/>
                </a:solidFill>
                <a:latin typeface="Calibri" panose="020F0502020204030204"/>
                <a:ea typeface="宋体" panose="02010600030101010101" pitchFamily="2" charset="-122"/>
              </a:endParaRPr>
            </a:p>
          </p:txBody>
        </p:sp>
      </p:grpSp>
      <p:grpSp>
        <p:nvGrpSpPr>
          <p:cNvPr id="20" name="Group 41"/>
          <p:cNvGrpSpPr/>
          <p:nvPr/>
        </p:nvGrpSpPr>
        <p:grpSpPr bwMode="auto">
          <a:xfrm>
            <a:off x="1581139" y="1717764"/>
            <a:ext cx="1457721" cy="799505"/>
            <a:chOff x="0" y="0"/>
            <a:chExt cx="2419" cy="1343"/>
          </a:xfrm>
        </p:grpSpPr>
        <p:sp>
          <p:nvSpPr>
            <p:cNvPr id="2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3" name="Freeform 9"/>
          <p:cNvSpPr>
            <a:spLocks noEditPoints="1"/>
          </p:cNvSpPr>
          <p:nvPr/>
        </p:nvSpPr>
        <p:spPr bwMode="auto">
          <a:xfrm>
            <a:off x="1011621" y="1908449"/>
            <a:ext cx="281873" cy="224397"/>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40F15B"/>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4" name="组合 23"/>
          <p:cNvGrpSpPr/>
          <p:nvPr/>
        </p:nvGrpSpPr>
        <p:grpSpPr>
          <a:xfrm>
            <a:off x="3548377" y="1498880"/>
            <a:ext cx="2500355" cy="1132145"/>
            <a:chOff x="4304043" y="1286668"/>
            <a:chExt cx="3837944" cy="2757793"/>
          </a:xfrm>
          <a:effectLst>
            <a:outerShdw blurRad="381000" dist="254000" dir="8100000" algn="tr" rotWithShape="0">
              <a:prstClr val="black">
                <a:alpha val="40000"/>
              </a:prstClr>
            </a:outerShdw>
          </a:effectLst>
        </p:grpSpPr>
        <p:sp>
          <p:nvSpPr>
            <p:cNvPr id="25" name="圆角矩形 2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699397" y="1717765"/>
            <a:ext cx="620854" cy="620853"/>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sz="1800" b="0" kern="0">
                <a:solidFill>
                  <a:sysClr val="windowText" lastClr="000000"/>
                </a:solidFill>
                <a:latin typeface="Calibri" panose="020F0502020204030204"/>
                <a:ea typeface="宋体" panose="02010600030101010101" pitchFamily="2" charset="-122"/>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sz="1800" b="0" kern="0">
                <a:solidFill>
                  <a:sysClr val="window" lastClr="FFFFFF"/>
                </a:solidFill>
                <a:latin typeface="Calibri" panose="020F0502020204030204"/>
                <a:ea typeface="宋体" panose="02010600030101010101" pitchFamily="2" charset="-122"/>
              </a:endParaRPr>
            </a:p>
          </p:txBody>
        </p:sp>
      </p:grpSp>
      <p:grpSp>
        <p:nvGrpSpPr>
          <p:cNvPr id="30" name="Group 41"/>
          <p:cNvGrpSpPr/>
          <p:nvPr/>
        </p:nvGrpSpPr>
        <p:grpSpPr bwMode="auto">
          <a:xfrm>
            <a:off x="4412365" y="1717764"/>
            <a:ext cx="1457721" cy="799505"/>
            <a:chOff x="0" y="0"/>
            <a:chExt cx="2419" cy="1343"/>
          </a:xfrm>
        </p:grpSpPr>
        <p:sp>
          <p:nvSpPr>
            <p:cNvPr id="3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3" name="Freeform 8"/>
          <p:cNvSpPr>
            <a:spLocks noEditPoints="1"/>
          </p:cNvSpPr>
          <p:nvPr/>
        </p:nvSpPr>
        <p:spPr bwMode="auto">
          <a:xfrm>
            <a:off x="3887628" y="1948698"/>
            <a:ext cx="244391" cy="242169"/>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40F15B"/>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4" name="组合 33"/>
          <p:cNvGrpSpPr/>
          <p:nvPr/>
        </p:nvGrpSpPr>
        <p:grpSpPr>
          <a:xfrm>
            <a:off x="717150" y="2958929"/>
            <a:ext cx="2500355" cy="1132145"/>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868170" y="3177815"/>
            <a:ext cx="620854" cy="62085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sz="1800" b="0" kern="0">
                <a:solidFill>
                  <a:sysClr val="windowText" lastClr="000000"/>
                </a:solidFill>
                <a:latin typeface="Calibri" panose="020F0502020204030204"/>
                <a:ea typeface="宋体" panose="02010600030101010101" pitchFamily="2" charset="-122"/>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sz="1800" b="0" kern="0">
                <a:solidFill>
                  <a:sysClr val="window" lastClr="FFFFFF"/>
                </a:solidFill>
                <a:latin typeface="Calibri" panose="020F0502020204030204"/>
                <a:ea typeface="宋体" panose="02010600030101010101" pitchFamily="2" charset="-122"/>
              </a:endParaRPr>
            </a:p>
          </p:txBody>
        </p:sp>
      </p:grpSp>
      <p:grpSp>
        <p:nvGrpSpPr>
          <p:cNvPr id="40" name="Group 41"/>
          <p:cNvGrpSpPr/>
          <p:nvPr/>
        </p:nvGrpSpPr>
        <p:grpSpPr bwMode="auto">
          <a:xfrm>
            <a:off x="1581139" y="3177813"/>
            <a:ext cx="1457721" cy="799505"/>
            <a:chOff x="0" y="0"/>
            <a:chExt cx="2419" cy="1343"/>
          </a:xfrm>
        </p:grpSpPr>
        <p:sp>
          <p:nvSpPr>
            <p:cNvPr id="4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3" name="Freeform 7"/>
          <p:cNvSpPr/>
          <p:nvPr/>
        </p:nvSpPr>
        <p:spPr bwMode="auto">
          <a:xfrm>
            <a:off x="1003623" y="3339383"/>
            <a:ext cx="296118" cy="297714"/>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40F15B"/>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4" name="组合 43"/>
          <p:cNvGrpSpPr/>
          <p:nvPr/>
        </p:nvGrpSpPr>
        <p:grpSpPr>
          <a:xfrm>
            <a:off x="3549628" y="2958929"/>
            <a:ext cx="2500355" cy="1132145"/>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700648" y="3177815"/>
            <a:ext cx="620854" cy="620853"/>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sz="1800" b="0" kern="0">
                <a:solidFill>
                  <a:sysClr val="windowText" lastClr="000000"/>
                </a:solidFill>
                <a:latin typeface="Calibri" panose="020F0502020204030204"/>
                <a:ea typeface="宋体" panose="02010600030101010101" pitchFamily="2" charset="-122"/>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sz="1800" b="0" kern="0">
                <a:solidFill>
                  <a:sysClr val="window" lastClr="FFFFFF"/>
                </a:solidFill>
                <a:latin typeface="Calibri" panose="020F0502020204030204"/>
                <a:ea typeface="宋体" panose="02010600030101010101" pitchFamily="2" charset="-122"/>
              </a:endParaRPr>
            </a:p>
          </p:txBody>
        </p:sp>
      </p:grpSp>
      <p:grpSp>
        <p:nvGrpSpPr>
          <p:cNvPr id="50" name="Group 41"/>
          <p:cNvGrpSpPr/>
          <p:nvPr/>
        </p:nvGrpSpPr>
        <p:grpSpPr bwMode="auto">
          <a:xfrm>
            <a:off x="4413616" y="3177813"/>
            <a:ext cx="1457721" cy="799505"/>
            <a:chOff x="0" y="0"/>
            <a:chExt cx="2419" cy="1343"/>
          </a:xfrm>
        </p:grpSpPr>
        <p:sp>
          <p:nvSpPr>
            <p:cNvPr id="5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5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53" name="Freeform 6"/>
          <p:cNvSpPr>
            <a:spLocks noEditPoints="1"/>
          </p:cNvSpPr>
          <p:nvPr/>
        </p:nvSpPr>
        <p:spPr bwMode="auto">
          <a:xfrm>
            <a:off x="3890941" y="3360860"/>
            <a:ext cx="272128" cy="276237"/>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40F15B"/>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2800"/>
                                </p:stCondLst>
                                <p:childTnLst>
                                  <p:par>
                                    <p:cTn id="26" presetID="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1+#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par>
                              <p:cTn id="30" fill="hold">
                                <p:stCondLst>
                                  <p:cond delay="33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800"/>
                                </p:stCondLst>
                                <p:childTnLst>
                                  <p:par>
                                    <p:cTn id="37" presetID="42"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childTnLst>
                              </p:cTn>
                            </p:par>
                            <p:par>
                              <p:cTn id="42" fill="hold">
                                <p:stCondLst>
                                  <p:cond delay="4300"/>
                                </p:stCondLst>
                                <p:childTnLst>
                                  <p:par>
                                    <p:cTn id="43" presetID="22" presetClass="entr" presetSubtype="2"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48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53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8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anim calcmode="lin" valueType="num">
                                          <p:cBhvr>
                                            <p:cTn id="60" dur="500" fill="hold"/>
                                            <p:tgtEl>
                                              <p:spTgt spid="33"/>
                                            </p:tgtEl>
                                            <p:attrNameLst>
                                              <p:attrName>ppt_x</p:attrName>
                                            </p:attrNameLst>
                                          </p:cBhvr>
                                          <p:tavLst>
                                            <p:tav tm="0">
                                              <p:val>
                                                <p:strVal val="#ppt_x"/>
                                              </p:val>
                                            </p:tav>
                                            <p:tav tm="100000">
                                              <p:val>
                                                <p:strVal val="#ppt_x"/>
                                              </p:val>
                                            </p:tav>
                                          </p:tavLst>
                                        </p:anim>
                                        <p:anim calcmode="lin" valueType="num">
                                          <p:cBhvr>
                                            <p:cTn id="61" dur="5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6300"/>
                                </p:stCondLst>
                                <p:childTnLst>
                                  <p:par>
                                    <p:cTn id="63" presetID="22" presetClass="entr" presetSubtype="2"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right)">
                                          <p:cBhvr>
                                            <p:cTn id="65" dur="500"/>
                                            <p:tgtEl>
                                              <p:spTgt spid="24"/>
                                            </p:tgtEl>
                                          </p:cBhvr>
                                        </p:animEffect>
                                      </p:childTnLst>
                                    </p:cTn>
                                  </p:par>
                                </p:childTnLst>
                              </p:cTn>
                            </p:par>
                            <p:par>
                              <p:cTn id="66" fill="hold">
                                <p:stCondLst>
                                  <p:cond delay="6800"/>
                                </p:stCondLst>
                                <p:childTnLst>
                                  <p:par>
                                    <p:cTn id="67" presetID="22" presetClass="entr" presetSubtype="8"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childTnLst>
                              </p:cTn>
                            </p:par>
                            <p:par>
                              <p:cTn id="70" fill="hold">
                                <p:stCondLst>
                                  <p:cond delay="7300"/>
                                </p:stCondLst>
                                <p:childTnLst>
                                  <p:par>
                                    <p:cTn id="71" presetID="53" presetClass="entr" presetSubtype="16"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par>
                              <p:cTn id="76" fill="hold">
                                <p:stCondLst>
                                  <p:cond delay="78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anim calcmode="lin" valueType="num">
                                          <p:cBhvr>
                                            <p:cTn id="80" dur="500" fill="hold"/>
                                            <p:tgtEl>
                                              <p:spTgt spid="43"/>
                                            </p:tgtEl>
                                            <p:attrNameLst>
                                              <p:attrName>ppt_x</p:attrName>
                                            </p:attrNameLst>
                                          </p:cBhvr>
                                          <p:tavLst>
                                            <p:tav tm="0">
                                              <p:val>
                                                <p:strVal val="#ppt_x"/>
                                              </p:val>
                                            </p:tav>
                                            <p:tav tm="100000">
                                              <p:val>
                                                <p:strVal val="#ppt_x"/>
                                              </p:val>
                                            </p:tav>
                                          </p:tavLst>
                                        </p:anim>
                                        <p:anim calcmode="lin" valueType="num">
                                          <p:cBhvr>
                                            <p:cTn id="81" dur="5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8300"/>
                                </p:stCondLst>
                                <p:childTnLst>
                                  <p:par>
                                    <p:cTn id="83" presetID="22" presetClass="entr" presetSubtype="2"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right)">
                                          <p:cBhvr>
                                            <p:cTn id="85" dur="500"/>
                                            <p:tgtEl>
                                              <p:spTgt spid="34"/>
                                            </p:tgtEl>
                                          </p:cBhvr>
                                        </p:animEffect>
                                      </p:childTnLst>
                                    </p:cTn>
                                  </p:par>
                                </p:childTnLst>
                              </p:cTn>
                            </p:par>
                            <p:par>
                              <p:cTn id="86" fill="hold">
                                <p:stCondLst>
                                  <p:cond delay="8800"/>
                                </p:stCondLst>
                                <p:childTnLst>
                                  <p:par>
                                    <p:cTn id="87" presetID="22" presetClass="entr" presetSubtype="8" fill="hold"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left)">
                                          <p:cBhvr>
                                            <p:cTn id="89" dur="500"/>
                                            <p:tgtEl>
                                              <p:spTgt spid="40"/>
                                            </p:tgtEl>
                                          </p:cBhvr>
                                        </p:animEffect>
                                      </p:childTnLst>
                                    </p:cTn>
                                  </p:par>
                                </p:childTnLst>
                              </p:cTn>
                            </p:par>
                            <p:par>
                              <p:cTn id="90" fill="hold">
                                <p:stCondLst>
                                  <p:cond delay="9300"/>
                                </p:stCondLst>
                                <p:childTnLst>
                                  <p:par>
                                    <p:cTn id="91" presetID="53" presetClass="entr" presetSubtype="16" fill="hold" nodeType="after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9800"/>
                                </p:stCondLst>
                                <p:childTnLst>
                                  <p:par>
                                    <p:cTn id="97" presetID="42" presetClass="entr" presetSubtype="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anim calcmode="lin" valueType="num">
                                          <p:cBhvr>
                                            <p:cTn id="100" dur="500" fill="hold"/>
                                            <p:tgtEl>
                                              <p:spTgt spid="53"/>
                                            </p:tgtEl>
                                            <p:attrNameLst>
                                              <p:attrName>ppt_x</p:attrName>
                                            </p:attrNameLst>
                                          </p:cBhvr>
                                          <p:tavLst>
                                            <p:tav tm="0">
                                              <p:val>
                                                <p:strVal val="#ppt_x"/>
                                              </p:val>
                                            </p:tav>
                                            <p:tav tm="100000">
                                              <p:val>
                                                <p:strVal val="#ppt_x"/>
                                              </p:val>
                                            </p:tav>
                                          </p:tavLst>
                                        </p:anim>
                                        <p:anim calcmode="lin" valueType="num">
                                          <p:cBhvr>
                                            <p:cTn id="101" dur="500" fill="hold"/>
                                            <p:tgtEl>
                                              <p:spTgt spid="53"/>
                                            </p:tgtEl>
                                            <p:attrNameLst>
                                              <p:attrName>ppt_y</p:attrName>
                                            </p:attrNameLst>
                                          </p:cBhvr>
                                          <p:tavLst>
                                            <p:tav tm="0">
                                              <p:val>
                                                <p:strVal val="#ppt_y+.1"/>
                                              </p:val>
                                            </p:tav>
                                            <p:tav tm="100000">
                                              <p:val>
                                                <p:strVal val="#ppt_y"/>
                                              </p:val>
                                            </p:tav>
                                          </p:tavLst>
                                        </p:anim>
                                      </p:childTnLst>
                                    </p:cTn>
                                  </p:par>
                                </p:childTnLst>
                              </p:cTn>
                            </p:par>
                            <p:par>
                              <p:cTn id="102" fill="hold">
                                <p:stCondLst>
                                  <p:cond delay="10300"/>
                                </p:stCondLst>
                                <p:childTnLst>
                                  <p:par>
                                    <p:cTn id="103" presetID="22" presetClass="entr" presetSubtype="2" fill="hold"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right)">
                                          <p:cBhvr>
                                            <p:cTn id="105" dur="500"/>
                                            <p:tgtEl>
                                              <p:spTgt spid="44"/>
                                            </p:tgtEl>
                                          </p:cBhvr>
                                        </p:animEffect>
                                      </p:childTnLst>
                                    </p:cTn>
                                  </p:par>
                                </p:childTnLst>
                              </p:cTn>
                            </p:par>
                            <p:par>
                              <p:cTn id="106" fill="hold">
                                <p:stCondLst>
                                  <p:cond delay="10800"/>
                                </p:stCondLst>
                                <p:childTnLst>
                                  <p:par>
                                    <p:cTn id="107" presetID="22" presetClass="entr" presetSubtype="8" fill="hold" nodeType="after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wipe(left)">
                                          <p:cBhvr>
                                            <p:cTn id="10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5" grpId="0" animBg="1"/>
          <p:bldP spid="16" grpId="0" animBg="1"/>
          <p:bldP spid="23" grpId="0" animBg="1"/>
          <p:bldP spid="33" grpId="0" animBg="1"/>
          <p:bldP spid="43" grpId="0" animBg="1"/>
          <p:bldP spid="5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300"/>
                                </p:stCondLst>
                                <p:childTnLst>
                                  <p:par>
                                    <p:cTn id="21" presetID="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2800"/>
                                </p:stCondLst>
                                <p:childTnLst>
                                  <p:par>
                                    <p:cTn id="26" presetID="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1+#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par>
                              <p:cTn id="30" fill="hold">
                                <p:stCondLst>
                                  <p:cond delay="33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800"/>
                                </p:stCondLst>
                                <p:childTnLst>
                                  <p:par>
                                    <p:cTn id="37" presetID="42"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childTnLst>
                              </p:cTn>
                            </p:par>
                            <p:par>
                              <p:cTn id="42" fill="hold">
                                <p:stCondLst>
                                  <p:cond delay="4300"/>
                                </p:stCondLst>
                                <p:childTnLst>
                                  <p:par>
                                    <p:cTn id="43" presetID="22" presetClass="entr" presetSubtype="2"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48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53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8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anim calcmode="lin" valueType="num">
                                          <p:cBhvr>
                                            <p:cTn id="60" dur="500" fill="hold"/>
                                            <p:tgtEl>
                                              <p:spTgt spid="33"/>
                                            </p:tgtEl>
                                            <p:attrNameLst>
                                              <p:attrName>ppt_x</p:attrName>
                                            </p:attrNameLst>
                                          </p:cBhvr>
                                          <p:tavLst>
                                            <p:tav tm="0">
                                              <p:val>
                                                <p:strVal val="#ppt_x"/>
                                              </p:val>
                                            </p:tav>
                                            <p:tav tm="100000">
                                              <p:val>
                                                <p:strVal val="#ppt_x"/>
                                              </p:val>
                                            </p:tav>
                                          </p:tavLst>
                                        </p:anim>
                                        <p:anim calcmode="lin" valueType="num">
                                          <p:cBhvr>
                                            <p:cTn id="61" dur="5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6300"/>
                                </p:stCondLst>
                                <p:childTnLst>
                                  <p:par>
                                    <p:cTn id="63" presetID="22" presetClass="entr" presetSubtype="2"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right)">
                                          <p:cBhvr>
                                            <p:cTn id="65" dur="500"/>
                                            <p:tgtEl>
                                              <p:spTgt spid="24"/>
                                            </p:tgtEl>
                                          </p:cBhvr>
                                        </p:animEffect>
                                      </p:childTnLst>
                                    </p:cTn>
                                  </p:par>
                                </p:childTnLst>
                              </p:cTn>
                            </p:par>
                            <p:par>
                              <p:cTn id="66" fill="hold">
                                <p:stCondLst>
                                  <p:cond delay="6800"/>
                                </p:stCondLst>
                                <p:childTnLst>
                                  <p:par>
                                    <p:cTn id="67" presetID="22" presetClass="entr" presetSubtype="8"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childTnLst>
                              </p:cTn>
                            </p:par>
                            <p:par>
                              <p:cTn id="70" fill="hold">
                                <p:stCondLst>
                                  <p:cond delay="7300"/>
                                </p:stCondLst>
                                <p:childTnLst>
                                  <p:par>
                                    <p:cTn id="71" presetID="53" presetClass="entr" presetSubtype="16"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par>
                              <p:cTn id="76" fill="hold">
                                <p:stCondLst>
                                  <p:cond delay="78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anim calcmode="lin" valueType="num">
                                          <p:cBhvr>
                                            <p:cTn id="80" dur="500" fill="hold"/>
                                            <p:tgtEl>
                                              <p:spTgt spid="43"/>
                                            </p:tgtEl>
                                            <p:attrNameLst>
                                              <p:attrName>ppt_x</p:attrName>
                                            </p:attrNameLst>
                                          </p:cBhvr>
                                          <p:tavLst>
                                            <p:tav tm="0">
                                              <p:val>
                                                <p:strVal val="#ppt_x"/>
                                              </p:val>
                                            </p:tav>
                                            <p:tav tm="100000">
                                              <p:val>
                                                <p:strVal val="#ppt_x"/>
                                              </p:val>
                                            </p:tav>
                                          </p:tavLst>
                                        </p:anim>
                                        <p:anim calcmode="lin" valueType="num">
                                          <p:cBhvr>
                                            <p:cTn id="81" dur="5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8300"/>
                                </p:stCondLst>
                                <p:childTnLst>
                                  <p:par>
                                    <p:cTn id="83" presetID="22" presetClass="entr" presetSubtype="2"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right)">
                                          <p:cBhvr>
                                            <p:cTn id="85" dur="500"/>
                                            <p:tgtEl>
                                              <p:spTgt spid="34"/>
                                            </p:tgtEl>
                                          </p:cBhvr>
                                        </p:animEffect>
                                      </p:childTnLst>
                                    </p:cTn>
                                  </p:par>
                                </p:childTnLst>
                              </p:cTn>
                            </p:par>
                            <p:par>
                              <p:cTn id="86" fill="hold">
                                <p:stCondLst>
                                  <p:cond delay="8800"/>
                                </p:stCondLst>
                                <p:childTnLst>
                                  <p:par>
                                    <p:cTn id="87" presetID="22" presetClass="entr" presetSubtype="8" fill="hold"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left)">
                                          <p:cBhvr>
                                            <p:cTn id="89" dur="500"/>
                                            <p:tgtEl>
                                              <p:spTgt spid="40"/>
                                            </p:tgtEl>
                                          </p:cBhvr>
                                        </p:animEffect>
                                      </p:childTnLst>
                                    </p:cTn>
                                  </p:par>
                                </p:childTnLst>
                              </p:cTn>
                            </p:par>
                            <p:par>
                              <p:cTn id="90" fill="hold">
                                <p:stCondLst>
                                  <p:cond delay="9300"/>
                                </p:stCondLst>
                                <p:childTnLst>
                                  <p:par>
                                    <p:cTn id="91" presetID="53" presetClass="entr" presetSubtype="16" fill="hold" nodeType="after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9800"/>
                                </p:stCondLst>
                                <p:childTnLst>
                                  <p:par>
                                    <p:cTn id="97" presetID="42" presetClass="entr" presetSubtype="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anim calcmode="lin" valueType="num">
                                          <p:cBhvr>
                                            <p:cTn id="100" dur="500" fill="hold"/>
                                            <p:tgtEl>
                                              <p:spTgt spid="53"/>
                                            </p:tgtEl>
                                            <p:attrNameLst>
                                              <p:attrName>ppt_x</p:attrName>
                                            </p:attrNameLst>
                                          </p:cBhvr>
                                          <p:tavLst>
                                            <p:tav tm="0">
                                              <p:val>
                                                <p:strVal val="#ppt_x"/>
                                              </p:val>
                                            </p:tav>
                                            <p:tav tm="100000">
                                              <p:val>
                                                <p:strVal val="#ppt_x"/>
                                              </p:val>
                                            </p:tav>
                                          </p:tavLst>
                                        </p:anim>
                                        <p:anim calcmode="lin" valueType="num">
                                          <p:cBhvr>
                                            <p:cTn id="101" dur="500" fill="hold"/>
                                            <p:tgtEl>
                                              <p:spTgt spid="53"/>
                                            </p:tgtEl>
                                            <p:attrNameLst>
                                              <p:attrName>ppt_y</p:attrName>
                                            </p:attrNameLst>
                                          </p:cBhvr>
                                          <p:tavLst>
                                            <p:tav tm="0">
                                              <p:val>
                                                <p:strVal val="#ppt_y+.1"/>
                                              </p:val>
                                            </p:tav>
                                            <p:tav tm="100000">
                                              <p:val>
                                                <p:strVal val="#ppt_y"/>
                                              </p:val>
                                            </p:tav>
                                          </p:tavLst>
                                        </p:anim>
                                      </p:childTnLst>
                                    </p:cTn>
                                  </p:par>
                                </p:childTnLst>
                              </p:cTn>
                            </p:par>
                            <p:par>
                              <p:cTn id="102" fill="hold">
                                <p:stCondLst>
                                  <p:cond delay="10300"/>
                                </p:stCondLst>
                                <p:childTnLst>
                                  <p:par>
                                    <p:cTn id="103" presetID="22" presetClass="entr" presetSubtype="2" fill="hold"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right)">
                                          <p:cBhvr>
                                            <p:cTn id="105" dur="500"/>
                                            <p:tgtEl>
                                              <p:spTgt spid="44"/>
                                            </p:tgtEl>
                                          </p:cBhvr>
                                        </p:animEffect>
                                      </p:childTnLst>
                                    </p:cTn>
                                  </p:par>
                                </p:childTnLst>
                              </p:cTn>
                            </p:par>
                            <p:par>
                              <p:cTn id="106" fill="hold">
                                <p:stCondLst>
                                  <p:cond delay="10800"/>
                                </p:stCondLst>
                                <p:childTnLst>
                                  <p:par>
                                    <p:cTn id="107" presetID="22" presetClass="entr" presetSubtype="8" fill="hold" nodeType="after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wipe(left)">
                                          <p:cBhvr>
                                            <p:cTn id="10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5" grpId="0" animBg="1"/>
          <p:bldP spid="16" grpId="0" animBg="1"/>
          <p:bldP spid="23" grpId="0" animBg="1"/>
          <p:bldP spid="33" grpId="0" animBg="1"/>
          <p:bldP spid="43" grpId="0" animBg="1"/>
          <p:bldP spid="53" grpId="0" animBg="1"/>
        </p:bldLst>
      </p:timing>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2860</Words>
  <Application>WPS 演示</Application>
  <PresentationFormat>全屏显示(16:9)</PresentationFormat>
  <Paragraphs>443</Paragraphs>
  <Slides>23</Slides>
  <Notes>0</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23</vt:i4>
      </vt:variant>
    </vt:vector>
  </HeadingPairs>
  <TitlesOfParts>
    <vt:vector size="47" baseType="lpstr">
      <vt:lpstr>Arial</vt:lpstr>
      <vt:lpstr>宋体</vt:lpstr>
      <vt:lpstr>Wingdings</vt:lpstr>
      <vt:lpstr>迷你简卡通</vt:lpstr>
      <vt:lpstr>方正大黑简体</vt:lpstr>
      <vt:lpstr>黑体</vt:lpstr>
      <vt:lpstr>Akzidenz-Grotesk BQ Condensed</vt:lpstr>
      <vt:lpstr>方正正中黑简体</vt:lpstr>
      <vt:lpstr>Segoe Print</vt:lpstr>
      <vt:lpstr>微软雅黑</vt:lpstr>
      <vt:lpstr>Arial Narrow</vt:lpstr>
      <vt:lpstr>Impact</vt:lpstr>
      <vt:lpstr>Gill Sans</vt:lpstr>
      <vt:lpstr>Calibri</vt:lpstr>
      <vt:lpstr>Bebas Neue</vt:lpstr>
      <vt:lpstr>Lato Light</vt:lpstr>
      <vt:lpstr>汉仪菱心体简</vt:lpstr>
      <vt:lpstr>时尚中黑简体</vt:lpstr>
      <vt:lpstr>Arial Unicode MS</vt:lpstr>
      <vt:lpstr>Calibri Light</vt:lpstr>
      <vt:lpstr>Calibri</vt:lpstr>
      <vt:lpstr>方正兰亭细黑_GBK</vt:lpstr>
      <vt:lpstr>Hiragino Sans GB W6</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kk</dc:creator>
  <cp:lastModifiedBy>一颗苹果</cp:lastModifiedBy>
  <cp:revision>7</cp:revision>
  <dcterms:created xsi:type="dcterms:W3CDTF">2016-12-10T09:22:00Z</dcterms:created>
  <dcterms:modified xsi:type="dcterms:W3CDTF">2021-09-19T02:02:29Z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29ECF6946E7F4CD58488326526A1D1AF</vt:lpwstr>
  </property>
</Properties>
</file>