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3"/>
    <p:sldId id="259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5" r:id="rId18"/>
    <p:sldId id="277" r:id="rId19"/>
    <p:sldId id="276" r:id="rId20"/>
    <p:sldId id="278" r:id="rId21"/>
    <p:sldId id="279" r:id="rId22"/>
    <p:sldId id="291" r:id="rId23"/>
    <p:sldId id="292" r:id="rId24"/>
    <p:sldId id="293" r:id="rId25"/>
    <p:sldId id="294" r:id="rId26"/>
  </p:sldIdLst>
  <p:sldSz cx="9144000" cy="5143500" type="screen16x9"/>
  <p:notesSz cx="6858000" cy="9144000"/>
  <p:embeddedFontLst>
    <p:embeddedFont>
      <p:font typeface="造字工房童心（非商用）常规体" pitchFamily="2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>
      <p:cViewPr>
        <p:scale>
          <a:sx n="66" d="100"/>
          <a:sy n="66" d="100"/>
        </p:scale>
        <p:origin x="-528" y="-379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7.png"/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emf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emf"/><Relationship Id="rId8" Type="http://schemas.openxmlformats.org/officeDocument/2006/relationships/image" Target="../media/image58.emf"/><Relationship Id="rId7" Type="http://schemas.openxmlformats.org/officeDocument/2006/relationships/image" Target="../media/image57.emf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Relationship Id="rId37" Type="http://schemas.openxmlformats.org/officeDocument/2006/relationships/slideLayout" Target="../slideLayouts/slideLayout1.xml"/><Relationship Id="rId36" Type="http://schemas.openxmlformats.org/officeDocument/2006/relationships/image" Target="../media/image86.emf"/><Relationship Id="rId35" Type="http://schemas.openxmlformats.org/officeDocument/2006/relationships/image" Target="../media/image85.emf"/><Relationship Id="rId34" Type="http://schemas.openxmlformats.org/officeDocument/2006/relationships/image" Target="../media/image84.emf"/><Relationship Id="rId33" Type="http://schemas.openxmlformats.org/officeDocument/2006/relationships/image" Target="../media/image83.emf"/><Relationship Id="rId32" Type="http://schemas.openxmlformats.org/officeDocument/2006/relationships/image" Target="../media/image82.emf"/><Relationship Id="rId31" Type="http://schemas.openxmlformats.org/officeDocument/2006/relationships/image" Target="../media/image81.emf"/><Relationship Id="rId30" Type="http://schemas.openxmlformats.org/officeDocument/2006/relationships/image" Target="../media/image80.emf"/><Relationship Id="rId3" Type="http://schemas.openxmlformats.org/officeDocument/2006/relationships/image" Target="../media/image53.emf"/><Relationship Id="rId29" Type="http://schemas.openxmlformats.org/officeDocument/2006/relationships/image" Target="../media/image79.emf"/><Relationship Id="rId28" Type="http://schemas.openxmlformats.org/officeDocument/2006/relationships/image" Target="../media/image78.emf"/><Relationship Id="rId27" Type="http://schemas.openxmlformats.org/officeDocument/2006/relationships/image" Target="../media/image77.emf"/><Relationship Id="rId26" Type="http://schemas.openxmlformats.org/officeDocument/2006/relationships/image" Target="../media/image76.emf"/><Relationship Id="rId25" Type="http://schemas.openxmlformats.org/officeDocument/2006/relationships/image" Target="../media/image75.emf"/><Relationship Id="rId24" Type="http://schemas.openxmlformats.org/officeDocument/2006/relationships/image" Target="../media/image74.emf"/><Relationship Id="rId23" Type="http://schemas.openxmlformats.org/officeDocument/2006/relationships/image" Target="../media/image73.emf"/><Relationship Id="rId22" Type="http://schemas.openxmlformats.org/officeDocument/2006/relationships/image" Target="../media/image72.emf"/><Relationship Id="rId21" Type="http://schemas.openxmlformats.org/officeDocument/2006/relationships/image" Target="../media/image71.emf"/><Relationship Id="rId20" Type="http://schemas.openxmlformats.org/officeDocument/2006/relationships/image" Target="../media/image70.emf"/><Relationship Id="rId2" Type="http://schemas.openxmlformats.org/officeDocument/2006/relationships/image" Target="../media/image52.emf"/><Relationship Id="rId19" Type="http://schemas.openxmlformats.org/officeDocument/2006/relationships/image" Target="../media/image69.emf"/><Relationship Id="rId18" Type="http://schemas.openxmlformats.org/officeDocument/2006/relationships/image" Target="../media/image68.emf"/><Relationship Id="rId17" Type="http://schemas.openxmlformats.org/officeDocument/2006/relationships/image" Target="../media/image67.emf"/><Relationship Id="rId16" Type="http://schemas.openxmlformats.org/officeDocument/2006/relationships/image" Target="../media/image66.emf"/><Relationship Id="rId15" Type="http://schemas.openxmlformats.org/officeDocument/2006/relationships/image" Target="../media/image65.emf"/><Relationship Id="rId14" Type="http://schemas.openxmlformats.org/officeDocument/2006/relationships/image" Target="../media/image64.emf"/><Relationship Id="rId13" Type="http://schemas.openxmlformats.org/officeDocument/2006/relationships/image" Target="../media/image63.emf"/><Relationship Id="rId12" Type="http://schemas.openxmlformats.org/officeDocument/2006/relationships/image" Target="../media/image62.emf"/><Relationship Id="rId11" Type="http://schemas.openxmlformats.org/officeDocument/2006/relationships/image" Target="../media/image61.emf"/><Relationship Id="rId10" Type="http://schemas.openxmlformats.org/officeDocument/2006/relationships/image" Target="../media/image60.emf"/><Relationship Id="rId1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emf"/><Relationship Id="rId8" Type="http://schemas.openxmlformats.org/officeDocument/2006/relationships/image" Target="../media/image94.emf"/><Relationship Id="rId7" Type="http://schemas.openxmlformats.org/officeDocument/2006/relationships/image" Target="../media/image93.emf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0" Type="http://schemas.openxmlformats.org/officeDocument/2006/relationships/slideLayout" Target="../slideLayouts/slideLayout1.xml"/><Relationship Id="rId4" Type="http://schemas.openxmlformats.org/officeDocument/2006/relationships/image" Target="../media/image90.emf"/><Relationship Id="rId39" Type="http://schemas.openxmlformats.org/officeDocument/2006/relationships/image" Target="../media/image125.emf"/><Relationship Id="rId38" Type="http://schemas.openxmlformats.org/officeDocument/2006/relationships/image" Target="../media/image124.emf"/><Relationship Id="rId37" Type="http://schemas.openxmlformats.org/officeDocument/2006/relationships/image" Target="../media/image123.emf"/><Relationship Id="rId36" Type="http://schemas.openxmlformats.org/officeDocument/2006/relationships/image" Target="../media/image122.emf"/><Relationship Id="rId35" Type="http://schemas.openxmlformats.org/officeDocument/2006/relationships/image" Target="../media/image121.emf"/><Relationship Id="rId34" Type="http://schemas.openxmlformats.org/officeDocument/2006/relationships/image" Target="../media/image120.emf"/><Relationship Id="rId33" Type="http://schemas.openxmlformats.org/officeDocument/2006/relationships/image" Target="../media/image119.emf"/><Relationship Id="rId32" Type="http://schemas.openxmlformats.org/officeDocument/2006/relationships/image" Target="../media/image118.emf"/><Relationship Id="rId31" Type="http://schemas.openxmlformats.org/officeDocument/2006/relationships/image" Target="../media/image117.emf"/><Relationship Id="rId30" Type="http://schemas.openxmlformats.org/officeDocument/2006/relationships/image" Target="../media/image116.emf"/><Relationship Id="rId3" Type="http://schemas.openxmlformats.org/officeDocument/2006/relationships/image" Target="../media/image89.emf"/><Relationship Id="rId29" Type="http://schemas.openxmlformats.org/officeDocument/2006/relationships/image" Target="../media/image115.emf"/><Relationship Id="rId28" Type="http://schemas.openxmlformats.org/officeDocument/2006/relationships/image" Target="../media/image114.emf"/><Relationship Id="rId27" Type="http://schemas.openxmlformats.org/officeDocument/2006/relationships/image" Target="../media/image113.emf"/><Relationship Id="rId26" Type="http://schemas.openxmlformats.org/officeDocument/2006/relationships/image" Target="../media/image112.emf"/><Relationship Id="rId25" Type="http://schemas.openxmlformats.org/officeDocument/2006/relationships/image" Target="../media/image111.emf"/><Relationship Id="rId24" Type="http://schemas.openxmlformats.org/officeDocument/2006/relationships/image" Target="../media/image110.emf"/><Relationship Id="rId23" Type="http://schemas.openxmlformats.org/officeDocument/2006/relationships/image" Target="../media/image109.emf"/><Relationship Id="rId22" Type="http://schemas.openxmlformats.org/officeDocument/2006/relationships/image" Target="../media/image108.emf"/><Relationship Id="rId21" Type="http://schemas.openxmlformats.org/officeDocument/2006/relationships/image" Target="../media/image107.emf"/><Relationship Id="rId20" Type="http://schemas.openxmlformats.org/officeDocument/2006/relationships/image" Target="../media/image106.emf"/><Relationship Id="rId2" Type="http://schemas.openxmlformats.org/officeDocument/2006/relationships/image" Target="../media/image88.emf"/><Relationship Id="rId19" Type="http://schemas.openxmlformats.org/officeDocument/2006/relationships/image" Target="../media/image105.emf"/><Relationship Id="rId18" Type="http://schemas.openxmlformats.org/officeDocument/2006/relationships/image" Target="../media/image104.emf"/><Relationship Id="rId17" Type="http://schemas.openxmlformats.org/officeDocument/2006/relationships/image" Target="../media/image103.emf"/><Relationship Id="rId16" Type="http://schemas.openxmlformats.org/officeDocument/2006/relationships/image" Target="../media/image102.emf"/><Relationship Id="rId15" Type="http://schemas.openxmlformats.org/officeDocument/2006/relationships/image" Target="../media/image101.emf"/><Relationship Id="rId14" Type="http://schemas.openxmlformats.org/officeDocument/2006/relationships/image" Target="../media/image100.emf"/><Relationship Id="rId13" Type="http://schemas.openxmlformats.org/officeDocument/2006/relationships/image" Target="../media/image99.emf"/><Relationship Id="rId12" Type="http://schemas.openxmlformats.org/officeDocument/2006/relationships/image" Target="../media/image98.emf"/><Relationship Id="rId11" Type="http://schemas.openxmlformats.org/officeDocument/2006/relationships/image" Target="../media/image97.emf"/><Relationship Id="rId10" Type="http://schemas.openxmlformats.org/officeDocument/2006/relationships/image" Target="../media/image96.emf"/><Relationship Id="rId1" Type="http://schemas.openxmlformats.org/officeDocument/2006/relationships/image" Target="../media/image87.em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4.emf"/><Relationship Id="rId8" Type="http://schemas.openxmlformats.org/officeDocument/2006/relationships/image" Target="../media/image133.emf"/><Relationship Id="rId7" Type="http://schemas.openxmlformats.org/officeDocument/2006/relationships/image" Target="../media/image132.emf"/><Relationship Id="rId61" Type="http://schemas.openxmlformats.org/officeDocument/2006/relationships/slideLayout" Target="../slideLayouts/slideLayout1.xml"/><Relationship Id="rId60" Type="http://schemas.openxmlformats.org/officeDocument/2006/relationships/image" Target="../media/image185.emf"/><Relationship Id="rId6" Type="http://schemas.openxmlformats.org/officeDocument/2006/relationships/image" Target="../media/image131.emf"/><Relationship Id="rId59" Type="http://schemas.openxmlformats.org/officeDocument/2006/relationships/image" Target="../media/image184.emf"/><Relationship Id="rId58" Type="http://schemas.openxmlformats.org/officeDocument/2006/relationships/image" Target="../media/image183.emf"/><Relationship Id="rId57" Type="http://schemas.openxmlformats.org/officeDocument/2006/relationships/image" Target="../media/image182.emf"/><Relationship Id="rId56" Type="http://schemas.openxmlformats.org/officeDocument/2006/relationships/image" Target="../media/image181.emf"/><Relationship Id="rId55" Type="http://schemas.openxmlformats.org/officeDocument/2006/relationships/image" Target="../media/image180.emf"/><Relationship Id="rId54" Type="http://schemas.openxmlformats.org/officeDocument/2006/relationships/image" Target="../media/image179.emf"/><Relationship Id="rId53" Type="http://schemas.openxmlformats.org/officeDocument/2006/relationships/image" Target="../media/image178.emf"/><Relationship Id="rId52" Type="http://schemas.openxmlformats.org/officeDocument/2006/relationships/image" Target="../media/image177.emf"/><Relationship Id="rId51" Type="http://schemas.openxmlformats.org/officeDocument/2006/relationships/image" Target="../media/image176.emf"/><Relationship Id="rId50" Type="http://schemas.openxmlformats.org/officeDocument/2006/relationships/image" Target="../media/image175.emf"/><Relationship Id="rId5" Type="http://schemas.openxmlformats.org/officeDocument/2006/relationships/image" Target="../media/image130.emf"/><Relationship Id="rId49" Type="http://schemas.openxmlformats.org/officeDocument/2006/relationships/image" Target="../media/image174.emf"/><Relationship Id="rId48" Type="http://schemas.openxmlformats.org/officeDocument/2006/relationships/image" Target="../media/image173.emf"/><Relationship Id="rId47" Type="http://schemas.openxmlformats.org/officeDocument/2006/relationships/image" Target="../media/image172.emf"/><Relationship Id="rId46" Type="http://schemas.openxmlformats.org/officeDocument/2006/relationships/image" Target="../media/image171.emf"/><Relationship Id="rId45" Type="http://schemas.openxmlformats.org/officeDocument/2006/relationships/image" Target="../media/image170.emf"/><Relationship Id="rId44" Type="http://schemas.openxmlformats.org/officeDocument/2006/relationships/image" Target="../media/image169.emf"/><Relationship Id="rId43" Type="http://schemas.openxmlformats.org/officeDocument/2006/relationships/image" Target="../media/image168.emf"/><Relationship Id="rId42" Type="http://schemas.openxmlformats.org/officeDocument/2006/relationships/image" Target="../media/image167.emf"/><Relationship Id="rId41" Type="http://schemas.openxmlformats.org/officeDocument/2006/relationships/image" Target="../media/image166.emf"/><Relationship Id="rId40" Type="http://schemas.openxmlformats.org/officeDocument/2006/relationships/image" Target="../media/image165.emf"/><Relationship Id="rId4" Type="http://schemas.openxmlformats.org/officeDocument/2006/relationships/image" Target="../media/image129.emf"/><Relationship Id="rId39" Type="http://schemas.openxmlformats.org/officeDocument/2006/relationships/image" Target="../media/image164.emf"/><Relationship Id="rId38" Type="http://schemas.openxmlformats.org/officeDocument/2006/relationships/image" Target="../media/image163.emf"/><Relationship Id="rId37" Type="http://schemas.openxmlformats.org/officeDocument/2006/relationships/image" Target="../media/image162.emf"/><Relationship Id="rId36" Type="http://schemas.openxmlformats.org/officeDocument/2006/relationships/image" Target="../media/image161.emf"/><Relationship Id="rId35" Type="http://schemas.openxmlformats.org/officeDocument/2006/relationships/image" Target="../media/image160.emf"/><Relationship Id="rId34" Type="http://schemas.openxmlformats.org/officeDocument/2006/relationships/image" Target="../media/image159.emf"/><Relationship Id="rId33" Type="http://schemas.openxmlformats.org/officeDocument/2006/relationships/image" Target="../media/image158.emf"/><Relationship Id="rId32" Type="http://schemas.openxmlformats.org/officeDocument/2006/relationships/image" Target="../media/image157.emf"/><Relationship Id="rId31" Type="http://schemas.openxmlformats.org/officeDocument/2006/relationships/image" Target="../media/image156.emf"/><Relationship Id="rId30" Type="http://schemas.openxmlformats.org/officeDocument/2006/relationships/image" Target="../media/image155.emf"/><Relationship Id="rId3" Type="http://schemas.openxmlformats.org/officeDocument/2006/relationships/image" Target="../media/image128.emf"/><Relationship Id="rId29" Type="http://schemas.openxmlformats.org/officeDocument/2006/relationships/image" Target="../media/image154.emf"/><Relationship Id="rId28" Type="http://schemas.openxmlformats.org/officeDocument/2006/relationships/image" Target="../media/image153.emf"/><Relationship Id="rId27" Type="http://schemas.openxmlformats.org/officeDocument/2006/relationships/image" Target="../media/image152.emf"/><Relationship Id="rId26" Type="http://schemas.openxmlformats.org/officeDocument/2006/relationships/image" Target="../media/image151.emf"/><Relationship Id="rId25" Type="http://schemas.openxmlformats.org/officeDocument/2006/relationships/image" Target="../media/image150.emf"/><Relationship Id="rId24" Type="http://schemas.openxmlformats.org/officeDocument/2006/relationships/image" Target="../media/image149.emf"/><Relationship Id="rId23" Type="http://schemas.openxmlformats.org/officeDocument/2006/relationships/image" Target="../media/image148.emf"/><Relationship Id="rId22" Type="http://schemas.openxmlformats.org/officeDocument/2006/relationships/image" Target="../media/image147.emf"/><Relationship Id="rId21" Type="http://schemas.openxmlformats.org/officeDocument/2006/relationships/image" Target="../media/image146.emf"/><Relationship Id="rId20" Type="http://schemas.openxmlformats.org/officeDocument/2006/relationships/image" Target="../media/image145.emf"/><Relationship Id="rId2" Type="http://schemas.openxmlformats.org/officeDocument/2006/relationships/image" Target="../media/image127.emf"/><Relationship Id="rId19" Type="http://schemas.openxmlformats.org/officeDocument/2006/relationships/image" Target="../media/image144.emf"/><Relationship Id="rId18" Type="http://schemas.openxmlformats.org/officeDocument/2006/relationships/image" Target="../media/image143.emf"/><Relationship Id="rId17" Type="http://schemas.openxmlformats.org/officeDocument/2006/relationships/image" Target="../media/image142.emf"/><Relationship Id="rId16" Type="http://schemas.openxmlformats.org/officeDocument/2006/relationships/image" Target="../media/image141.emf"/><Relationship Id="rId15" Type="http://schemas.openxmlformats.org/officeDocument/2006/relationships/image" Target="../media/image140.emf"/><Relationship Id="rId14" Type="http://schemas.openxmlformats.org/officeDocument/2006/relationships/image" Target="../media/image139.emf"/><Relationship Id="rId13" Type="http://schemas.openxmlformats.org/officeDocument/2006/relationships/image" Target="../media/image138.emf"/><Relationship Id="rId12" Type="http://schemas.openxmlformats.org/officeDocument/2006/relationships/image" Target="../media/image137.emf"/><Relationship Id="rId11" Type="http://schemas.openxmlformats.org/officeDocument/2006/relationships/image" Target="../media/image136.emf"/><Relationship Id="rId10" Type="http://schemas.openxmlformats.org/officeDocument/2006/relationships/image" Target="../media/image135.emf"/><Relationship Id="rId1" Type="http://schemas.openxmlformats.org/officeDocument/2006/relationships/image" Target="../media/image126.em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4.emf"/><Relationship Id="rId8" Type="http://schemas.openxmlformats.org/officeDocument/2006/relationships/image" Target="../media/image193.emf"/><Relationship Id="rId7" Type="http://schemas.openxmlformats.org/officeDocument/2006/relationships/image" Target="../media/image192.emf"/><Relationship Id="rId60" Type="http://schemas.openxmlformats.org/officeDocument/2006/relationships/slideLayout" Target="../slideLayouts/slideLayout1.xml"/><Relationship Id="rId6" Type="http://schemas.openxmlformats.org/officeDocument/2006/relationships/image" Target="../media/image191.emf"/><Relationship Id="rId59" Type="http://schemas.openxmlformats.org/officeDocument/2006/relationships/image" Target="../media/image244.emf"/><Relationship Id="rId58" Type="http://schemas.openxmlformats.org/officeDocument/2006/relationships/image" Target="../media/image243.emf"/><Relationship Id="rId57" Type="http://schemas.openxmlformats.org/officeDocument/2006/relationships/image" Target="../media/image242.emf"/><Relationship Id="rId56" Type="http://schemas.openxmlformats.org/officeDocument/2006/relationships/image" Target="../media/image241.emf"/><Relationship Id="rId55" Type="http://schemas.openxmlformats.org/officeDocument/2006/relationships/image" Target="../media/image240.emf"/><Relationship Id="rId54" Type="http://schemas.openxmlformats.org/officeDocument/2006/relationships/image" Target="../media/image239.emf"/><Relationship Id="rId53" Type="http://schemas.openxmlformats.org/officeDocument/2006/relationships/image" Target="../media/image238.emf"/><Relationship Id="rId52" Type="http://schemas.openxmlformats.org/officeDocument/2006/relationships/image" Target="../media/image237.emf"/><Relationship Id="rId51" Type="http://schemas.openxmlformats.org/officeDocument/2006/relationships/image" Target="../media/image236.emf"/><Relationship Id="rId50" Type="http://schemas.openxmlformats.org/officeDocument/2006/relationships/image" Target="../media/image235.emf"/><Relationship Id="rId5" Type="http://schemas.openxmlformats.org/officeDocument/2006/relationships/image" Target="../media/image190.emf"/><Relationship Id="rId49" Type="http://schemas.openxmlformats.org/officeDocument/2006/relationships/image" Target="../media/image234.emf"/><Relationship Id="rId48" Type="http://schemas.openxmlformats.org/officeDocument/2006/relationships/image" Target="../media/image233.emf"/><Relationship Id="rId47" Type="http://schemas.openxmlformats.org/officeDocument/2006/relationships/image" Target="../media/image232.emf"/><Relationship Id="rId46" Type="http://schemas.openxmlformats.org/officeDocument/2006/relationships/image" Target="../media/image231.emf"/><Relationship Id="rId45" Type="http://schemas.openxmlformats.org/officeDocument/2006/relationships/image" Target="../media/image230.emf"/><Relationship Id="rId44" Type="http://schemas.openxmlformats.org/officeDocument/2006/relationships/image" Target="../media/image229.emf"/><Relationship Id="rId43" Type="http://schemas.openxmlformats.org/officeDocument/2006/relationships/image" Target="../media/image228.emf"/><Relationship Id="rId42" Type="http://schemas.openxmlformats.org/officeDocument/2006/relationships/image" Target="../media/image227.emf"/><Relationship Id="rId41" Type="http://schemas.openxmlformats.org/officeDocument/2006/relationships/image" Target="../media/image226.emf"/><Relationship Id="rId40" Type="http://schemas.openxmlformats.org/officeDocument/2006/relationships/image" Target="../media/image225.emf"/><Relationship Id="rId4" Type="http://schemas.openxmlformats.org/officeDocument/2006/relationships/image" Target="../media/image189.emf"/><Relationship Id="rId39" Type="http://schemas.openxmlformats.org/officeDocument/2006/relationships/image" Target="../media/image224.emf"/><Relationship Id="rId38" Type="http://schemas.openxmlformats.org/officeDocument/2006/relationships/image" Target="../media/image223.emf"/><Relationship Id="rId37" Type="http://schemas.openxmlformats.org/officeDocument/2006/relationships/image" Target="../media/image222.emf"/><Relationship Id="rId36" Type="http://schemas.openxmlformats.org/officeDocument/2006/relationships/image" Target="../media/image221.emf"/><Relationship Id="rId35" Type="http://schemas.openxmlformats.org/officeDocument/2006/relationships/image" Target="../media/image220.emf"/><Relationship Id="rId34" Type="http://schemas.openxmlformats.org/officeDocument/2006/relationships/image" Target="../media/image219.emf"/><Relationship Id="rId33" Type="http://schemas.openxmlformats.org/officeDocument/2006/relationships/image" Target="../media/image218.emf"/><Relationship Id="rId32" Type="http://schemas.openxmlformats.org/officeDocument/2006/relationships/image" Target="../media/image217.emf"/><Relationship Id="rId31" Type="http://schemas.openxmlformats.org/officeDocument/2006/relationships/image" Target="../media/image216.emf"/><Relationship Id="rId30" Type="http://schemas.openxmlformats.org/officeDocument/2006/relationships/image" Target="../media/image215.emf"/><Relationship Id="rId3" Type="http://schemas.openxmlformats.org/officeDocument/2006/relationships/image" Target="../media/image188.emf"/><Relationship Id="rId29" Type="http://schemas.openxmlformats.org/officeDocument/2006/relationships/image" Target="../media/image214.emf"/><Relationship Id="rId28" Type="http://schemas.openxmlformats.org/officeDocument/2006/relationships/image" Target="../media/image213.emf"/><Relationship Id="rId27" Type="http://schemas.openxmlformats.org/officeDocument/2006/relationships/image" Target="../media/image212.emf"/><Relationship Id="rId26" Type="http://schemas.openxmlformats.org/officeDocument/2006/relationships/image" Target="../media/image211.emf"/><Relationship Id="rId25" Type="http://schemas.openxmlformats.org/officeDocument/2006/relationships/image" Target="../media/image210.emf"/><Relationship Id="rId24" Type="http://schemas.openxmlformats.org/officeDocument/2006/relationships/image" Target="../media/image209.emf"/><Relationship Id="rId23" Type="http://schemas.openxmlformats.org/officeDocument/2006/relationships/image" Target="../media/image208.emf"/><Relationship Id="rId22" Type="http://schemas.openxmlformats.org/officeDocument/2006/relationships/image" Target="../media/image207.emf"/><Relationship Id="rId21" Type="http://schemas.openxmlformats.org/officeDocument/2006/relationships/image" Target="../media/image206.emf"/><Relationship Id="rId20" Type="http://schemas.openxmlformats.org/officeDocument/2006/relationships/image" Target="../media/image205.emf"/><Relationship Id="rId2" Type="http://schemas.openxmlformats.org/officeDocument/2006/relationships/image" Target="../media/image187.emf"/><Relationship Id="rId19" Type="http://schemas.openxmlformats.org/officeDocument/2006/relationships/image" Target="../media/image204.emf"/><Relationship Id="rId18" Type="http://schemas.openxmlformats.org/officeDocument/2006/relationships/image" Target="../media/image203.emf"/><Relationship Id="rId17" Type="http://schemas.openxmlformats.org/officeDocument/2006/relationships/image" Target="../media/image202.emf"/><Relationship Id="rId16" Type="http://schemas.openxmlformats.org/officeDocument/2006/relationships/image" Target="../media/image201.emf"/><Relationship Id="rId15" Type="http://schemas.openxmlformats.org/officeDocument/2006/relationships/image" Target="../media/image200.emf"/><Relationship Id="rId14" Type="http://schemas.openxmlformats.org/officeDocument/2006/relationships/image" Target="../media/image199.emf"/><Relationship Id="rId13" Type="http://schemas.openxmlformats.org/officeDocument/2006/relationships/image" Target="../media/image198.emf"/><Relationship Id="rId12" Type="http://schemas.openxmlformats.org/officeDocument/2006/relationships/image" Target="../media/image197.emf"/><Relationship Id="rId11" Type="http://schemas.openxmlformats.org/officeDocument/2006/relationships/image" Target="../media/image196.emf"/><Relationship Id="rId10" Type="http://schemas.openxmlformats.org/officeDocument/2006/relationships/image" Target="../media/image195.emf"/><Relationship Id="rId1" Type="http://schemas.openxmlformats.org/officeDocument/2006/relationships/image" Target="../media/image186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4508" r="1170" b="4508"/>
          <a:stretch>
            <a:fillRect/>
          </a:stretch>
        </p:blipFill>
        <p:spPr bwMode="auto">
          <a:xfrm>
            <a:off x="0" y="-6293"/>
            <a:ext cx="9144000" cy="514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277574"/>
            <a:ext cx="4646968" cy="3099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771550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猫</a:t>
            </a:r>
            <a:r>
              <a:rPr lang="zh-CN" altLang="en-US" sz="60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咪故事</a:t>
            </a:r>
            <a:endParaRPr lang="zh-CN" altLang="en-US" sz="60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2627" y="1707654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Cat story</a:t>
            </a:r>
            <a:endParaRPr lang="zh-CN" altLang="en-US" sz="32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83" y="3720320"/>
            <a:ext cx="1037932" cy="1354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-17332" y="0"/>
            <a:ext cx="9161332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8084" y="1125415"/>
            <a:ext cx="2892669" cy="5143500"/>
          </a:xfrm>
          <a:prstGeom prst="rect">
            <a:avLst/>
          </a:prstGeom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0528" flipH="1">
            <a:off x="2333821" y="528606"/>
            <a:ext cx="2025000" cy="21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47089"/>
            <a:ext cx="2160240" cy="1732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2298" y="16086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3938" y="334003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667954"/>
            <a:ext cx="4608512" cy="44614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3148833"/>
            <a:ext cx="2376264" cy="1726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7744" y="113865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337" y="211995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-17332" y="0"/>
            <a:ext cx="9161332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23864"/>
            <a:ext cx="2253890" cy="2833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6056" y="170939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 sz="36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915595"/>
            <a:ext cx="18582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THREE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0312" y="324351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591" y="1620180"/>
            <a:ext cx="4639444" cy="463944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70247"/>
            <a:ext cx="2664296" cy="1286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66" y="267926"/>
            <a:ext cx="2081470" cy="2323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9155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1037" y="2479997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78124"/>
            <a:ext cx="3991372" cy="3991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23878"/>
            <a:ext cx="2232248" cy="11253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9034"/>
            <a:ext cx="1728192" cy="17369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1796" y="9528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8144" y="202308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9702"/>
            <a:ext cx="3074312" cy="3703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60436"/>
            <a:ext cx="1800200" cy="834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92" y="758480"/>
            <a:ext cx="2472048" cy="15972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6718" y="13778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9310" y="307580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9144000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34429"/>
            <a:ext cx="1787032" cy="3321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170939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 sz="36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915595"/>
            <a:ext cx="1669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FOUR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0312" y="324351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2074384"/>
            <a:ext cx="3356563" cy="30477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35846"/>
            <a:ext cx="1224136" cy="140775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9" y="340890"/>
            <a:ext cx="2307264" cy="2234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135268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209297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5" y="1707654"/>
            <a:ext cx="3991372" cy="39913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02" y="627534"/>
            <a:ext cx="2287251" cy="2188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17220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2591" y="300379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137452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0"/>
            <a:ext cx="9144000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36" y="2283718"/>
            <a:ext cx="3710327" cy="27257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49" y="267494"/>
            <a:ext cx="2983904" cy="2127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3928" y="96193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91033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296" y="291033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05955"/>
            <a:ext cx="2993529" cy="29935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120" y="55552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前言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5364" y="1324967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PREFACE</a:t>
            </a:r>
            <a:endParaRPr lang="zh-CN" altLang="en-US" sz="20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1180">
            <a:off x="2274716" y="1642090"/>
            <a:ext cx="1465786" cy="1645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7304" y="268884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4508" r="1170" b="4508"/>
          <a:stretch>
            <a:fillRect/>
          </a:stretch>
        </p:blipFill>
        <p:spPr bwMode="auto">
          <a:xfrm>
            <a:off x="0" y="-6293"/>
            <a:ext cx="9144000" cy="514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2"/>
          <a:stretch>
            <a:fillRect/>
          </a:stretch>
        </p:blipFill>
        <p:spPr>
          <a:xfrm>
            <a:off x="683568" y="1948149"/>
            <a:ext cx="2529280" cy="3196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156363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感谢</a:t>
            </a:r>
            <a:endParaRPr lang="zh-CN" altLang="en-US" sz="60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2635047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THANKS</a:t>
            </a:r>
            <a:endParaRPr lang="zh-CN" altLang="en-US" sz="32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94" y="2521095"/>
            <a:ext cx="2261246" cy="1778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26065" y="3139103"/>
            <a:ext cx="1058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LOVE</a:t>
            </a:r>
            <a:endParaRPr lang="zh-CN" altLang="en-US" sz="28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3507854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you</a:t>
            </a:r>
            <a:endParaRPr lang="zh-CN" altLang="en-US" sz="28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1" y="1500755"/>
            <a:ext cx="708759" cy="7087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48" y="1502670"/>
            <a:ext cx="704928" cy="704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9" y="1502670"/>
            <a:ext cx="708759" cy="7049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21" y="1498839"/>
            <a:ext cx="716422" cy="7125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36" y="1502670"/>
            <a:ext cx="704928" cy="7049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57" y="1502670"/>
            <a:ext cx="704928" cy="70492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78" y="1500755"/>
            <a:ext cx="708759" cy="70875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6" y="1498839"/>
            <a:ext cx="708759" cy="712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20" y="489842"/>
            <a:ext cx="704928" cy="7049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45" y="493005"/>
            <a:ext cx="701097" cy="7010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97" y="489842"/>
            <a:ext cx="708759" cy="7049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08" y="486680"/>
            <a:ext cx="708759" cy="70875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09" y="483518"/>
            <a:ext cx="712590" cy="7125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033" y="483518"/>
            <a:ext cx="716422" cy="7125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08" y="486680"/>
            <a:ext cx="708759" cy="70875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20" y="486680"/>
            <a:ext cx="708759" cy="7087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3" y="2927607"/>
            <a:ext cx="698274" cy="6982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41" y="2925529"/>
            <a:ext cx="698274" cy="7024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69" y="2927607"/>
            <a:ext cx="698274" cy="6982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97" y="2927607"/>
            <a:ext cx="698274" cy="69827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25" y="2927607"/>
            <a:ext cx="702431" cy="69827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10" y="2925529"/>
            <a:ext cx="698274" cy="7024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38" y="2925529"/>
            <a:ext cx="702431" cy="7024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23" y="2925529"/>
            <a:ext cx="702431" cy="70243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08" y="2927607"/>
            <a:ext cx="698274" cy="69827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8" y="2925529"/>
            <a:ext cx="702431" cy="70243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" y="3813535"/>
            <a:ext cx="702431" cy="70243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47" y="3815613"/>
            <a:ext cx="698274" cy="69827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79" y="3813535"/>
            <a:ext cx="698274" cy="70243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72" y="3815613"/>
            <a:ext cx="698274" cy="69827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22" y="3813535"/>
            <a:ext cx="698274" cy="70243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97" y="3815613"/>
            <a:ext cx="702431" cy="69827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9" y="3813535"/>
            <a:ext cx="702431" cy="70243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11" y="3815613"/>
            <a:ext cx="698274" cy="6982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04" y="3813535"/>
            <a:ext cx="698274" cy="70243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8" y="3813535"/>
            <a:ext cx="702431" cy="70243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17" y="483518"/>
            <a:ext cx="742500" cy="7453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2" y="483518"/>
            <a:ext cx="742500" cy="745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07" y="484924"/>
            <a:ext cx="742500" cy="74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52" y="483518"/>
            <a:ext cx="742500" cy="7453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7" y="484924"/>
            <a:ext cx="742500" cy="74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4924"/>
            <a:ext cx="742500" cy="742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484924"/>
            <a:ext cx="742500" cy="7425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3" y="1467803"/>
            <a:ext cx="742500" cy="742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60" y="1467803"/>
            <a:ext cx="742500" cy="742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67803"/>
            <a:ext cx="742500" cy="742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916" y="1467803"/>
            <a:ext cx="742500" cy="742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04" y="1467803"/>
            <a:ext cx="742500" cy="742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48" y="1467803"/>
            <a:ext cx="742500" cy="742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1466397"/>
            <a:ext cx="742500" cy="74531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43" y="3416551"/>
            <a:ext cx="690757" cy="6907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4" y="3416551"/>
            <a:ext cx="690757" cy="6907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85" y="3407751"/>
            <a:ext cx="699557" cy="70835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56" y="3416551"/>
            <a:ext cx="690757" cy="6907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27" y="3416551"/>
            <a:ext cx="690757" cy="69075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98" y="3416551"/>
            <a:ext cx="690757" cy="6907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69" y="3416551"/>
            <a:ext cx="690757" cy="69075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139" y="3372677"/>
            <a:ext cx="690757" cy="69075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04" y="4296237"/>
            <a:ext cx="690757" cy="69075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" y="3416551"/>
            <a:ext cx="690757" cy="69075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43" y="4296237"/>
            <a:ext cx="690757" cy="69075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15" y="4296237"/>
            <a:ext cx="690757" cy="69075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87" y="4296237"/>
            <a:ext cx="690757" cy="69075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82" y="2571751"/>
            <a:ext cx="690757" cy="6907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2" y="2571750"/>
            <a:ext cx="690757" cy="69075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59" y="4296237"/>
            <a:ext cx="690757" cy="6907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77" y="2571751"/>
            <a:ext cx="690757" cy="6907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87" y="2571751"/>
            <a:ext cx="690757" cy="69075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92" y="2571751"/>
            <a:ext cx="690757" cy="69075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97" y="2571751"/>
            <a:ext cx="690757" cy="6907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07" y="2571751"/>
            <a:ext cx="690757" cy="69075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02" y="2571751"/>
            <a:ext cx="690757" cy="69075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010" y="2571751"/>
            <a:ext cx="690757" cy="69075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1" y="4294037"/>
            <a:ext cx="690757" cy="69515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1" y="4296237"/>
            <a:ext cx="690757" cy="69075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3" y="3464186"/>
            <a:ext cx="564260" cy="564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38" y="3464186"/>
            <a:ext cx="564260" cy="5642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3465754"/>
            <a:ext cx="561125" cy="5611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3" y="3464186"/>
            <a:ext cx="564260" cy="5642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8" y="3464186"/>
            <a:ext cx="564260" cy="5642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03" y="3465754"/>
            <a:ext cx="564260" cy="5611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78" y="3464186"/>
            <a:ext cx="564260" cy="5642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53" y="3464186"/>
            <a:ext cx="564260" cy="5642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3464186"/>
            <a:ext cx="564260" cy="5642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3464186"/>
            <a:ext cx="564260" cy="564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59" y="4212278"/>
            <a:ext cx="561125" cy="561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495" y="4210710"/>
            <a:ext cx="564260" cy="564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4210710"/>
            <a:ext cx="564260" cy="564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37" y="4210710"/>
            <a:ext cx="564260" cy="564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08" y="4210710"/>
            <a:ext cx="564260" cy="564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79" y="4213845"/>
            <a:ext cx="557990" cy="557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80" y="4210710"/>
            <a:ext cx="564260" cy="5642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51" y="4210710"/>
            <a:ext cx="564260" cy="564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4210710"/>
            <a:ext cx="564260" cy="56426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4210710"/>
            <a:ext cx="564260" cy="5642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2717664"/>
            <a:ext cx="564260" cy="56426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3" y="2717664"/>
            <a:ext cx="564260" cy="5642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38" y="2717664"/>
            <a:ext cx="564260" cy="56426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3" y="2717664"/>
            <a:ext cx="564260" cy="5642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8" y="2717664"/>
            <a:ext cx="561125" cy="5642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8" y="2717664"/>
            <a:ext cx="564260" cy="5642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03" y="2717664"/>
            <a:ext cx="564260" cy="5642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78" y="2717664"/>
            <a:ext cx="564260" cy="5642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753" y="2717664"/>
            <a:ext cx="564260" cy="56426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2717664"/>
            <a:ext cx="564260" cy="5642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44" y="1971142"/>
            <a:ext cx="564260" cy="56426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4" y="1971142"/>
            <a:ext cx="564260" cy="56426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40" y="1971142"/>
            <a:ext cx="564260" cy="56426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1971142"/>
            <a:ext cx="564260" cy="5642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92" y="1971142"/>
            <a:ext cx="564260" cy="56426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1971142"/>
            <a:ext cx="564260" cy="5642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70" y="1971142"/>
            <a:ext cx="564260" cy="56426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6" y="1971142"/>
            <a:ext cx="564260" cy="5642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8" y="1971142"/>
            <a:ext cx="564260" cy="5642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1971142"/>
            <a:ext cx="564260" cy="56426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11" y="1226188"/>
            <a:ext cx="561125" cy="5611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99" y="1224620"/>
            <a:ext cx="564260" cy="5642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22" y="1224620"/>
            <a:ext cx="564260" cy="56426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45" y="1224620"/>
            <a:ext cx="564260" cy="56426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68" y="1224620"/>
            <a:ext cx="564260" cy="56426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91" y="1224620"/>
            <a:ext cx="564260" cy="5642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14" y="1224620"/>
            <a:ext cx="564260" cy="56426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37" y="1224620"/>
            <a:ext cx="561125" cy="56426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1224620"/>
            <a:ext cx="564260" cy="56426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1224620"/>
            <a:ext cx="564260" cy="5642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478098"/>
            <a:ext cx="564260" cy="56426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70" y="478098"/>
            <a:ext cx="564260" cy="5642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8" y="478098"/>
            <a:ext cx="564260" cy="5642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466" y="478098"/>
            <a:ext cx="564260" cy="56426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40" y="478098"/>
            <a:ext cx="564260" cy="56426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4" y="478098"/>
            <a:ext cx="564260" cy="56426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18" y="478098"/>
            <a:ext cx="564260" cy="564260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44" y="478098"/>
            <a:ext cx="564260" cy="56426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92" y="478098"/>
            <a:ext cx="564260" cy="56426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96" y="478098"/>
            <a:ext cx="564260" cy="56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090" y="483518"/>
            <a:ext cx="689612" cy="76944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solidFill>
                  <a:srgbClr val="FFC000"/>
                </a:solidFill>
              </a:rPr>
              <a:t>UI</a:t>
            </a:r>
            <a:endParaRPr lang="zh-CN" altLang="en-US" sz="4400">
              <a:solidFill>
                <a:srgbClr val="FFC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158" y="4365300"/>
            <a:ext cx="505243" cy="5793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582" y="4365300"/>
            <a:ext cx="464823" cy="5793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86" y="4398983"/>
            <a:ext cx="579345" cy="5119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12" y="4452875"/>
            <a:ext cx="579345" cy="4041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39" y="4473086"/>
            <a:ext cx="586082" cy="363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01" y="4432666"/>
            <a:ext cx="579344" cy="4446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26" y="4365300"/>
            <a:ext cx="511980" cy="5793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587" y="4442770"/>
            <a:ext cx="586082" cy="4244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365300"/>
            <a:ext cx="579345" cy="5793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50" y="4361931"/>
            <a:ext cx="309883" cy="5860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50" y="3569845"/>
            <a:ext cx="437878" cy="5860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41" y="3617001"/>
            <a:ext cx="579345" cy="4917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86" y="3573213"/>
            <a:ext cx="579345" cy="57934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68" y="3573213"/>
            <a:ext cx="437877" cy="5793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63" y="3573213"/>
            <a:ext cx="417668" cy="57934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72" y="3569845"/>
            <a:ext cx="458087" cy="58608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94" y="3569845"/>
            <a:ext cx="464823" cy="5860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99" y="3569845"/>
            <a:ext cx="464823" cy="5860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58" y="3613632"/>
            <a:ext cx="579345" cy="4985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71" y="3600159"/>
            <a:ext cx="586082" cy="5254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60" y="2872069"/>
            <a:ext cx="579345" cy="39745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89" y="2831649"/>
            <a:ext cx="579345" cy="47829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09" y="2777757"/>
            <a:ext cx="370511" cy="58608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71" y="2777757"/>
            <a:ext cx="377247" cy="58608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07" y="2818176"/>
            <a:ext cx="579345" cy="50524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064" y="2781126"/>
            <a:ext cx="498506" cy="57934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98" y="2777757"/>
            <a:ext cx="424404" cy="5860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39" y="2781125"/>
            <a:ext cx="485033" cy="57934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45" y="2794598"/>
            <a:ext cx="586082" cy="552399"/>
          </a:xfrm>
          <a:prstGeom prst="rect">
            <a:avLst/>
          </a:prstGeom>
        </p:spPr>
      </p:pic>
      <p:pic>
        <p:nvPicPr>
          <p:cNvPr id="1024" name="图片 102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57" y="2781125"/>
            <a:ext cx="451350" cy="579346"/>
          </a:xfrm>
          <a:prstGeom prst="rect">
            <a:avLst/>
          </a:prstGeom>
        </p:spPr>
      </p:pic>
      <p:pic>
        <p:nvPicPr>
          <p:cNvPr id="1025" name="图片 102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34" y="1985667"/>
            <a:ext cx="431141" cy="586083"/>
          </a:xfrm>
          <a:prstGeom prst="rect">
            <a:avLst/>
          </a:prstGeom>
        </p:spPr>
      </p:pic>
      <p:pic>
        <p:nvPicPr>
          <p:cNvPr id="1027" name="图片 102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99" y="1989036"/>
            <a:ext cx="579345" cy="579346"/>
          </a:xfrm>
          <a:prstGeom prst="rect">
            <a:avLst/>
          </a:prstGeom>
        </p:spPr>
      </p:pic>
      <p:pic>
        <p:nvPicPr>
          <p:cNvPr id="1028" name="图片 10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59" y="2019351"/>
            <a:ext cx="579345" cy="518716"/>
          </a:xfrm>
          <a:prstGeom prst="rect">
            <a:avLst/>
          </a:prstGeom>
        </p:spPr>
      </p:pic>
      <p:pic>
        <p:nvPicPr>
          <p:cNvPr id="1029" name="图片 102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0" y="2019351"/>
            <a:ext cx="586082" cy="518716"/>
          </a:xfrm>
          <a:prstGeom prst="rect">
            <a:avLst/>
          </a:prstGeom>
        </p:spPr>
      </p:pic>
      <p:pic>
        <p:nvPicPr>
          <p:cNvPr id="1030" name="图片 1029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57" y="1989036"/>
            <a:ext cx="586082" cy="579346"/>
          </a:xfrm>
          <a:prstGeom prst="rect">
            <a:avLst/>
          </a:prstGeom>
        </p:spPr>
      </p:pic>
      <p:pic>
        <p:nvPicPr>
          <p:cNvPr id="1031" name="图片 103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40" y="1992404"/>
            <a:ext cx="579345" cy="572609"/>
          </a:xfrm>
          <a:prstGeom prst="rect">
            <a:avLst/>
          </a:prstGeom>
        </p:spPr>
      </p:pic>
      <p:pic>
        <p:nvPicPr>
          <p:cNvPr id="1032" name="图片 103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70" y="1989036"/>
            <a:ext cx="511980" cy="579346"/>
          </a:xfrm>
          <a:prstGeom prst="rect">
            <a:avLst/>
          </a:prstGeom>
        </p:spPr>
      </p:pic>
      <p:pic>
        <p:nvPicPr>
          <p:cNvPr id="1033" name="图片 103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45" y="1989036"/>
            <a:ext cx="579345" cy="579346"/>
          </a:xfrm>
          <a:prstGeom prst="rect">
            <a:avLst/>
          </a:prstGeom>
        </p:spPr>
      </p:pic>
      <p:pic>
        <p:nvPicPr>
          <p:cNvPr id="1034" name="图片 1033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86" y="1989037"/>
            <a:ext cx="424404" cy="579345"/>
          </a:xfrm>
          <a:prstGeom prst="rect">
            <a:avLst/>
          </a:prstGeom>
        </p:spPr>
      </p:pic>
      <p:pic>
        <p:nvPicPr>
          <p:cNvPr id="1035" name="图片 103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83" y="1985668"/>
            <a:ext cx="579345" cy="586082"/>
          </a:xfrm>
          <a:prstGeom prst="rect">
            <a:avLst/>
          </a:prstGeom>
        </p:spPr>
      </p:pic>
      <p:pic>
        <p:nvPicPr>
          <p:cNvPr id="1036" name="图片 103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54" y="1196948"/>
            <a:ext cx="404195" cy="579346"/>
          </a:xfrm>
          <a:prstGeom prst="rect">
            <a:avLst/>
          </a:prstGeom>
        </p:spPr>
      </p:pic>
      <p:pic>
        <p:nvPicPr>
          <p:cNvPr id="1037" name="图片 103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266" y="1244104"/>
            <a:ext cx="586082" cy="485033"/>
          </a:xfrm>
          <a:prstGeom prst="rect">
            <a:avLst/>
          </a:prstGeom>
        </p:spPr>
      </p:pic>
      <p:pic>
        <p:nvPicPr>
          <p:cNvPr id="1038" name="图片 103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20" y="1193580"/>
            <a:ext cx="370511" cy="586082"/>
          </a:xfrm>
          <a:prstGeom prst="rect">
            <a:avLst/>
          </a:prstGeom>
        </p:spPr>
      </p:pic>
      <p:pic>
        <p:nvPicPr>
          <p:cNvPr id="1039" name="图片 10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63" y="1196948"/>
            <a:ext cx="505243" cy="579346"/>
          </a:xfrm>
          <a:prstGeom prst="rect">
            <a:avLst/>
          </a:prstGeom>
        </p:spPr>
      </p:pic>
      <p:pic>
        <p:nvPicPr>
          <p:cNvPr id="1040" name="图片 103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245" y="1196948"/>
            <a:ext cx="518716" cy="579346"/>
          </a:xfrm>
          <a:prstGeom prst="rect">
            <a:avLst/>
          </a:prstGeom>
        </p:spPr>
      </p:pic>
      <p:pic>
        <p:nvPicPr>
          <p:cNvPr id="1041" name="图片 1040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97" y="1196949"/>
            <a:ext cx="545662" cy="579345"/>
          </a:xfrm>
          <a:prstGeom prst="rect">
            <a:avLst/>
          </a:prstGeom>
        </p:spPr>
      </p:pic>
      <p:pic>
        <p:nvPicPr>
          <p:cNvPr id="1042" name="图片 1041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75" y="1196948"/>
            <a:ext cx="586082" cy="579346"/>
          </a:xfrm>
          <a:prstGeom prst="rect">
            <a:avLst/>
          </a:prstGeom>
        </p:spPr>
      </p:pic>
      <p:pic>
        <p:nvPicPr>
          <p:cNvPr id="1043" name="图片 1042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71" y="1196948"/>
            <a:ext cx="518716" cy="579346"/>
          </a:xfrm>
          <a:prstGeom prst="rect">
            <a:avLst/>
          </a:prstGeom>
        </p:spPr>
      </p:pic>
      <p:pic>
        <p:nvPicPr>
          <p:cNvPr id="1044" name="图片 1043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73" y="1193580"/>
            <a:ext cx="586082" cy="586082"/>
          </a:xfrm>
          <a:prstGeom prst="rect">
            <a:avLst/>
          </a:prstGeom>
        </p:spPr>
      </p:pic>
      <p:pic>
        <p:nvPicPr>
          <p:cNvPr id="1052" name="图片 105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01" y="1271050"/>
            <a:ext cx="586083" cy="431142"/>
          </a:xfrm>
          <a:prstGeom prst="rect">
            <a:avLst/>
          </a:prstGeom>
        </p:spPr>
      </p:pic>
      <p:pic>
        <p:nvPicPr>
          <p:cNvPr id="1045" name="图片 1044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93" y="404860"/>
            <a:ext cx="586082" cy="579346"/>
          </a:xfrm>
          <a:prstGeom prst="rect">
            <a:avLst/>
          </a:prstGeom>
        </p:spPr>
      </p:pic>
      <p:pic>
        <p:nvPicPr>
          <p:cNvPr id="1046" name="图片 1045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93" y="408228"/>
            <a:ext cx="586082" cy="572608"/>
          </a:xfrm>
          <a:prstGeom prst="rect">
            <a:avLst/>
          </a:prstGeom>
        </p:spPr>
      </p:pic>
      <p:pic>
        <p:nvPicPr>
          <p:cNvPr id="1047" name="图片 104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3" y="492435"/>
            <a:ext cx="586082" cy="404195"/>
          </a:xfrm>
          <a:prstGeom prst="rect">
            <a:avLst/>
          </a:prstGeom>
        </p:spPr>
      </p:pic>
      <p:pic>
        <p:nvPicPr>
          <p:cNvPr id="1048" name="图片 1047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45" y="404860"/>
            <a:ext cx="505243" cy="579346"/>
          </a:xfrm>
          <a:prstGeom prst="rect">
            <a:avLst/>
          </a:prstGeom>
        </p:spPr>
      </p:pic>
      <p:pic>
        <p:nvPicPr>
          <p:cNvPr id="1049" name="图片 1048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80" y="404860"/>
            <a:ext cx="579345" cy="579346"/>
          </a:xfrm>
          <a:prstGeom prst="rect">
            <a:avLst/>
          </a:prstGeom>
        </p:spPr>
      </p:pic>
      <p:pic>
        <p:nvPicPr>
          <p:cNvPr id="1050" name="图片 1049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0" y="404860"/>
            <a:ext cx="505243" cy="579346"/>
          </a:xfrm>
          <a:prstGeom prst="rect">
            <a:avLst/>
          </a:prstGeom>
        </p:spPr>
      </p:pic>
      <p:pic>
        <p:nvPicPr>
          <p:cNvPr id="1051" name="图片 1050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40" y="401492"/>
            <a:ext cx="552399" cy="586082"/>
          </a:xfrm>
          <a:prstGeom prst="rect">
            <a:avLst/>
          </a:prstGeom>
        </p:spPr>
      </p:pic>
      <p:pic>
        <p:nvPicPr>
          <p:cNvPr id="1053" name="图片 1052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79" y="401492"/>
            <a:ext cx="491770" cy="586082"/>
          </a:xfrm>
          <a:prstGeom prst="rect">
            <a:avLst/>
          </a:prstGeom>
        </p:spPr>
      </p:pic>
      <p:pic>
        <p:nvPicPr>
          <p:cNvPr id="1054" name="图片 1053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3" y="401492"/>
            <a:ext cx="579345" cy="586082"/>
          </a:xfrm>
          <a:prstGeom prst="rect">
            <a:avLst/>
          </a:prstGeom>
        </p:spPr>
      </p:pic>
      <p:pic>
        <p:nvPicPr>
          <p:cNvPr id="1055" name="图片 1054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80" y="404860"/>
            <a:ext cx="586082" cy="579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17332" y="0"/>
            <a:ext cx="9161332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4054"/>
            <a:ext cx="3240360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9521" y="55552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目录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1324967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CONTENTS</a:t>
            </a:r>
            <a:endParaRPr lang="zh-CN" altLang="en-US" sz="20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55" y="3807014"/>
            <a:ext cx="1008112" cy="1273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6016" y="2209841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1 </a:t>
            </a:r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293179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3 </a:t>
            </a:r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6677" y="2209841"/>
            <a:ext cx="1308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2 </a:t>
            </a:r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6677" y="2931790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4 </a:t>
            </a:r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76028"/>
            <a:ext cx="3528392" cy="3143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0555" y="170939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 sz="36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2833" y="915595"/>
            <a:ext cx="13067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ONE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4811" y="324351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90319"/>
            <a:ext cx="2736304" cy="34431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21820"/>
            <a:ext cx="1656184" cy="1621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56" y="339502"/>
            <a:ext cx="2946568" cy="237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85311" y="151865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100442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8768" y="156363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93937"/>
            <a:ext cx="3672408" cy="36724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07854"/>
            <a:ext cx="1565036" cy="1181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83518"/>
            <a:ext cx="1800200" cy="1909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1937" y="9671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2712" y="216124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1448" y="216124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t="7154" r="1532" b="7154"/>
          <a:stretch>
            <a:fillRect/>
          </a:stretch>
        </p:blipFill>
        <p:spPr bwMode="auto">
          <a:xfrm>
            <a:off x="0" y="0"/>
            <a:ext cx="9144000" cy="51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17332" y="0"/>
            <a:ext cx="9161332" cy="3795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897943"/>
            <a:ext cx="1752737" cy="30774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05686"/>
            <a:ext cx="1296144" cy="16701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3964"/>
            <a:ext cx="2210874" cy="2235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3399" y="16356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169720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936" y="328279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4994" r="108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" y="0"/>
            <a:ext cx="9144000" cy="4011910"/>
          </a:xfrm>
          <a:prstGeom prst="rect">
            <a:avLst/>
          </a:prstGeom>
          <a:solidFill>
            <a:srgbClr val="DCDAE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35646"/>
            <a:ext cx="3784519" cy="3199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0555" y="170939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 sz="36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2833" y="915595"/>
            <a:ext cx="1508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TWO</a:t>
            </a:r>
            <a:endParaRPr lang="zh-CN" altLang="en-US" sz="4400">
              <a:ln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4811" y="324351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" b="8114"/>
          <a:stretch>
            <a:fillRect/>
          </a:stretch>
        </p:blipFill>
        <p:spPr bwMode="auto">
          <a:xfrm>
            <a:off x="0" y="17664"/>
            <a:ext cx="9144000" cy="51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" y="0"/>
            <a:ext cx="9144000" cy="3939902"/>
          </a:xfrm>
          <a:prstGeom prst="rect">
            <a:avLst/>
          </a:prstGeom>
          <a:solidFill>
            <a:schemeClr val="accent3">
              <a:lumMod val="20000"/>
              <a:lumOff val="8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34573"/>
            <a:ext cx="2450640" cy="29418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82474"/>
            <a:ext cx="1512168" cy="18492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83518"/>
            <a:ext cx="2016224" cy="1875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0610" y="11943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插入标题</a:t>
            </a:r>
            <a:endParaRPr lang="zh-CN" altLang="en-US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249974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ln w="3175">
                  <a:solidFill>
                    <a:schemeClr val="tx1"/>
                  </a:solidFill>
                </a:ln>
                <a:solidFill>
                  <a:schemeClr val="accent3">
                    <a:lumMod val="20000"/>
                    <a:lumOff val="80000"/>
                  </a:schemeClr>
                </a:solidFill>
                <a:latin typeface="造字工房童心（非商用）常规体" pitchFamily="2" charset="-122"/>
                <a:ea typeface="造字工房童心（非商用）常规体" pitchFamily="2" charset="-122"/>
              </a:rPr>
              <a:t>插入文本</a:t>
            </a:r>
            <a:endParaRPr lang="zh-CN" altLang="en-US" sz="1400">
              <a:ln w="3175">
                <a:solidFill>
                  <a:schemeClr val="tx1"/>
                </a:solidFill>
              </a:ln>
              <a:solidFill>
                <a:schemeClr val="accent3">
                  <a:lumMod val="20000"/>
                  <a:lumOff val="80000"/>
                </a:schemeClr>
              </a:solidFill>
              <a:latin typeface="造字工房童心（非商用）常规体" pitchFamily="2" charset="-122"/>
              <a:ea typeface="造字工房童心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WPS 演示</Application>
  <PresentationFormat>全屏显示(16:9)</PresentationFormat>
  <Paragraphs>120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宋体</vt:lpstr>
      <vt:lpstr>Wingdings</vt:lpstr>
      <vt:lpstr>造字工房童心（非商用）常规体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2021-09-13T06:41:56Z</dcterms:created>
  <dcterms:modified xsi:type="dcterms:W3CDTF">2021-09-13T06:42:01Z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3254F15EDB8A430EA5D4E63FCC7A8113</vt:lpwstr>
  </property>
  <property fmtid="{D5CDD505-2E9C-101B-9397-08002B2CF9AE}" pid="3" name="KSOProductBuildVer">
    <vt:lpwstr>2052-11.1.0.10463</vt:lpwstr>
  </property>
</Properties>
</file>