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handoutMasterIdLst>
    <p:handoutMasterId r:id="rId28"/>
  </p:handoutMasterIdLst>
  <p:sldIdLst>
    <p:sldId id="256" r:id="rId3"/>
    <p:sldId id="258" r:id="rId4"/>
    <p:sldId id="259" r:id="rId5"/>
    <p:sldId id="445" r:id="rId6"/>
    <p:sldId id="421" r:id="rId8"/>
    <p:sldId id="535" r:id="rId9"/>
    <p:sldId id="502" r:id="rId10"/>
    <p:sldId id="260" r:id="rId11"/>
    <p:sldId id="313" r:id="rId12"/>
    <p:sldId id="320" r:id="rId13"/>
    <p:sldId id="302" r:id="rId14"/>
    <p:sldId id="340" r:id="rId15"/>
    <p:sldId id="341" r:id="rId16"/>
    <p:sldId id="261" r:id="rId17"/>
    <p:sldId id="379" r:id="rId18"/>
    <p:sldId id="380" r:id="rId19"/>
    <p:sldId id="414" r:id="rId20"/>
    <p:sldId id="397" r:id="rId21"/>
    <p:sldId id="304" r:id="rId22"/>
    <p:sldId id="262" r:id="rId23"/>
    <p:sldId id="536" r:id="rId24"/>
    <p:sldId id="306" r:id="rId25"/>
    <p:sldId id="272" r:id="rId26"/>
    <p:sldId id="257"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F4EE"/>
    <a:srgbClr val="E79EB1"/>
    <a:srgbClr val="81D6FF"/>
    <a:srgbClr val="1A1719"/>
    <a:srgbClr val="FFDC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5" d="100"/>
          <a:sy n="65" d="100"/>
        </p:scale>
        <p:origin x="684" y="4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handoutMaster" Target="handoutMasters/handoutMaster1.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1" Type="http://schemas.openxmlformats.org/officeDocument/2006/relationships/package" Target="../embeddings/Workbook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explosion val="0"/>
          <c:dPt>
            <c:idx val="0"/>
            <c:bubble3D val="0"/>
            <c:spPr>
              <a:solidFill>
                <a:schemeClr val="accent3"/>
              </a:solidFill>
              <a:ln w="19050">
                <a:noFill/>
              </a:ln>
              <a:effectLst/>
            </c:spPr>
          </c:dPt>
          <c:dPt>
            <c:idx val="1"/>
            <c:bubble3D val="0"/>
            <c:spPr>
              <a:solidFill>
                <a:schemeClr val="tx2">
                  <a:alpha val="10000"/>
                </a:schemeClr>
              </a:solidFill>
              <a:ln w="19050">
                <a:no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elete val="1"/>
          </c:dLbls>
          <c:cat>
            <c:strRef>
              <c:f>Sheet1!$A$2:$A$5</c:f>
              <c:strCache>
                <c:ptCount val="2"/>
                <c:pt idx="0">
                  <c:v>1st Qtr</c:v>
                </c:pt>
                <c:pt idx="1">
                  <c:v>2nd Qtr</c:v>
                </c:pt>
              </c:strCache>
            </c:strRef>
          </c:cat>
          <c:val>
            <c:numRef>
              <c:f>Sheet1!$B$2:$B$5</c:f>
              <c:numCache>
                <c:formatCode>General</c:formatCode>
                <c:ptCount val="4"/>
                <c:pt idx="0">
                  <c:v>75</c:v>
                </c:pt>
                <c:pt idx="1">
                  <c:v>25</c:v>
                </c:pt>
              </c:numCache>
            </c:numRef>
          </c:val>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lang="zh-CN">
          <a:latin typeface="HappyZcool-2016" panose="02010600030101010101" pitchFamily="2" charset="-122"/>
          <a:ea typeface="HappyZcool-2016" panose="02010600030101010101" pitchFamily="2" charset="-122"/>
          <a:sym typeface="HappyZcool-2016" panose="02010600030101010101" pitchFamily="2" charset="-122"/>
        </a:defRPr>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explosion val="0"/>
          <c:dPt>
            <c:idx val="0"/>
            <c:bubble3D val="0"/>
            <c:spPr>
              <a:solidFill>
                <a:schemeClr val="accent5"/>
              </a:solidFill>
              <a:ln w="19050">
                <a:noFill/>
              </a:ln>
              <a:effectLst/>
            </c:spPr>
          </c:dPt>
          <c:dPt>
            <c:idx val="1"/>
            <c:bubble3D val="0"/>
            <c:spPr>
              <a:solidFill>
                <a:schemeClr val="tx2">
                  <a:alpha val="10000"/>
                </a:schemeClr>
              </a:solidFill>
              <a:ln w="19050">
                <a:no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elete val="1"/>
          </c:dLbls>
          <c:cat>
            <c:strRef>
              <c:f>Sheet1!$A$2:$A$5</c:f>
              <c:strCache>
                <c:ptCount val="2"/>
                <c:pt idx="0">
                  <c:v>1st Qtr</c:v>
                </c:pt>
                <c:pt idx="1">
                  <c:v>2nd Qtr</c:v>
                </c:pt>
              </c:strCache>
            </c:strRef>
          </c:cat>
          <c:val>
            <c:numRef>
              <c:f>Sheet1!$B$2:$B$5</c:f>
              <c:numCache>
                <c:formatCode>General</c:formatCode>
                <c:ptCount val="4"/>
                <c:pt idx="0">
                  <c:v>75</c:v>
                </c:pt>
                <c:pt idx="1">
                  <c:v>25</c:v>
                </c:pt>
              </c:numCache>
            </c:numRef>
          </c:val>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lang="zh-CN">
          <a:latin typeface="HappyZcool-2016" panose="02010600030101010101" pitchFamily="2" charset="-122"/>
          <a:ea typeface="HappyZcool-2016" panose="02010600030101010101" pitchFamily="2" charset="-122"/>
          <a:sym typeface="HappyZcool-2016" panose="02010600030101010101" pitchFamily="2" charset="-122"/>
        </a:defRPr>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explosion val="0"/>
          <c:dPt>
            <c:idx val="0"/>
            <c:bubble3D val="0"/>
            <c:spPr>
              <a:solidFill>
                <a:schemeClr val="accent6"/>
              </a:solidFill>
              <a:ln w="19050">
                <a:noFill/>
              </a:ln>
              <a:effectLst/>
            </c:spPr>
          </c:dPt>
          <c:dPt>
            <c:idx val="1"/>
            <c:bubble3D val="0"/>
            <c:spPr>
              <a:solidFill>
                <a:schemeClr val="tx2">
                  <a:alpha val="10000"/>
                </a:schemeClr>
              </a:solidFill>
              <a:ln w="19050">
                <a:no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elete val="1"/>
          </c:dLbls>
          <c:cat>
            <c:strRef>
              <c:f>Sheet1!$A$2:$A$5</c:f>
              <c:strCache>
                <c:ptCount val="2"/>
                <c:pt idx="0">
                  <c:v>1st Qtr</c:v>
                </c:pt>
                <c:pt idx="1">
                  <c:v>2nd Qtr</c:v>
                </c:pt>
              </c:strCache>
            </c:strRef>
          </c:cat>
          <c:val>
            <c:numRef>
              <c:f>Sheet1!$B$2:$B$5</c:f>
              <c:numCache>
                <c:formatCode>General</c:formatCode>
                <c:ptCount val="4"/>
                <c:pt idx="0">
                  <c:v>75</c:v>
                </c:pt>
                <c:pt idx="1">
                  <c:v>25</c:v>
                </c:pt>
              </c:numCache>
            </c:numRef>
          </c:val>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lang="zh-CN">
          <a:latin typeface="HappyZcool-2016" panose="02010600030101010101" pitchFamily="2" charset="-122"/>
          <a:ea typeface="HappyZcool-2016" panose="02010600030101010101" pitchFamily="2" charset="-122"/>
          <a:sym typeface="HappyZcool-2016" panose="02010600030101010101" pitchFamily="2" charset="-122"/>
        </a:defRPr>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560417837187954"/>
          <c:y val="0.227292230442107"/>
          <c:w val="0.702686323224746"/>
          <c:h val="0.740653737059647"/>
        </c:manualLayout>
      </c:layout>
      <c:doughnutChart>
        <c:varyColors val="1"/>
        <c:ser>
          <c:idx val="0"/>
          <c:order val="0"/>
          <c:tx>
            <c:strRef>
              <c:f>Sheet1!$B$1</c:f>
              <c:strCache>
                <c:ptCount val="1"/>
                <c:pt idx="0">
                  <c:v>Sales</c:v>
                </c:pt>
              </c:strCache>
            </c:strRef>
          </c:tx>
          <c:explosion val="0"/>
          <c:dPt>
            <c:idx val="0"/>
            <c:bubble3D val="0"/>
            <c:spPr>
              <a:solidFill>
                <a:schemeClr val="accent4"/>
              </a:solidFill>
              <a:ln w="19050">
                <a:noFill/>
              </a:ln>
              <a:effectLst/>
            </c:spPr>
          </c:dPt>
          <c:dPt>
            <c:idx val="1"/>
            <c:bubble3D val="0"/>
            <c:spPr>
              <a:solidFill>
                <a:schemeClr val="tx2">
                  <a:alpha val="10000"/>
                </a:schemeClr>
              </a:solidFill>
              <a:ln w="19050">
                <a:no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elete val="1"/>
          </c:dLbls>
          <c:cat>
            <c:strRef>
              <c:f>Sheet1!$A$2:$A$5</c:f>
              <c:strCache>
                <c:ptCount val="2"/>
                <c:pt idx="0">
                  <c:v>1st Qtr</c:v>
                </c:pt>
                <c:pt idx="1">
                  <c:v>2nd Qtr</c:v>
                </c:pt>
              </c:strCache>
            </c:strRef>
          </c:cat>
          <c:val>
            <c:numRef>
              <c:f>Sheet1!$B$2:$B$5</c:f>
              <c:numCache>
                <c:formatCode>General</c:formatCode>
                <c:ptCount val="4"/>
                <c:pt idx="0">
                  <c:v>75</c:v>
                </c:pt>
                <c:pt idx="1">
                  <c:v>25</c:v>
                </c:pt>
              </c:numCache>
            </c:numRef>
          </c:val>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lang="zh-CN">
          <a:latin typeface="HappyZcool-2016" panose="02010600030101010101" pitchFamily="2" charset="-122"/>
          <a:ea typeface="HappyZcool-2016" panose="02010600030101010101" pitchFamily="2" charset="-122"/>
          <a:sym typeface="HappyZcool-2016" panose="02010600030101010101" pitchFamily="2" charset="-122"/>
        </a:defRPr>
      </a:pPr>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9D780C-BBD4-40E9-A743-ACDB25195EB8}"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C3E085-861D-4DF7-86D6-B9F406F89633}"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9E3EBFF-AC33-4E87-B8EB-8CE48F87C3F9}"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fld>
            <a:endParaRPr lang="th-TH"/>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fld>
            <a:endParaRPr lang="th-TH"/>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fld>
            <a:endParaRPr lang="th-TH"/>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fld>
            <a:endParaRPr lang="th-TH"/>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34C0232-94FA-4EBE-BB9B-79FBE486032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671087-1249-49DD-957A-A2D169081609}"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80671087-1249-49DD-957A-A2D169081609}"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fld>
            <a:endParaRPr lang="th-T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fld>
            <a:endParaRPr lang="th-T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ตัวแทนรูปบนภาพนิ่ง 1"/>
          <p:cNvSpPr>
            <a:spLocks noGrp="1" noRot="1" noChangeAspect="1"/>
          </p:cNvSpPr>
          <p:nvPr>
            <p:ph type="sldImg"/>
          </p:nvPr>
        </p:nvSpPr>
        <p:spPr/>
      </p:sp>
      <p:sp>
        <p:nvSpPr>
          <p:cNvPr id="3" name="ตัวแทนบันทึกย่อ 2"/>
          <p:cNvSpPr>
            <a:spLocks noGrp="1"/>
          </p:cNvSpPr>
          <p:nvPr>
            <p:ph type="body" idx="1"/>
          </p:nvPr>
        </p:nvSpPr>
        <p:spPr/>
        <p:txBody>
          <a:bodyPr/>
          <a:lstStyle/>
          <a:p>
            <a:endParaRPr lang="th-TH" dirty="0"/>
          </a:p>
        </p:txBody>
      </p:sp>
      <p:sp>
        <p:nvSpPr>
          <p:cNvPr id="4" name="ตัวแทนหมายเลขภาพนิ่ง 3"/>
          <p:cNvSpPr>
            <a:spLocks noGrp="1"/>
          </p:cNvSpPr>
          <p:nvPr>
            <p:ph type="sldNum" sz="quarter" idx="10"/>
          </p:nvPr>
        </p:nvSpPr>
        <p:spPr/>
        <p:txBody>
          <a:bodyPr/>
          <a:lstStyle/>
          <a:p>
            <a:fld id="{6B8CD501-6BB7-45B6-B183-6435F0E3813A}" type="slidenum">
              <a:rPr lang="th-TH" smtClean="0"/>
            </a:fld>
            <a:endParaRPr lang="th-T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801EFAED-D4D2-4D78-A094-8F7B2B0791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B97542-5887-451E-8C04-93F4DFCDCF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01EFAED-D4D2-4D78-A094-8F7B2B0791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B97542-5887-451E-8C04-93F4DFCDCF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01EFAED-D4D2-4D78-A094-8F7B2B0791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B97542-5887-451E-8C04-93F4DFCDCF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pic>
        <p:nvPicPr>
          <p:cNvPr id="3" name="图片 2"/>
          <p:cNvPicPr>
            <a:picLocks noChangeAspect="1"/>
          </p:cNvPicPr>
          <p:nvPr userDrawn="1"/>
        </p:nvPicPr>
        <p:blipFill rotWithShape="1">
          <a:blip r:embed="rId2">
            <a:extLst>
              <a:ext uri="{28A0092B-C50C-407E-A947-70E740481C1C}">
                <a14:useLocalDpi xmlns:a14="http://schemas.microsoft.com/office/drawing/2010/main" val="0"/>
              </a:ext>
            </a:extLst>
          </a:blip>
          <a:srcRect r="25059"/>
          <a:stretch>
            <a:fillRect/>
          </a:stretch>
        </p:blipFill>
        <p:spPr>
          <a:xfrm>
            <a:off x="0" y="0"/>
            <a:ext cx="12192000" cy="6858000"/>
          </a:xfrm>
          <a:prstGeom prst="rect">
            <a:avLst/>
          </a:prstGeom>
        </p:spPr>
      </p:pic>
      <p:sp>
        <p:nvSpPr>
          <p:cNvPr id="2" name="矩形: 圆角 1"/>
          <p:cNvSpPr/>
          <p:nvPr userDrawn="1"/>
        </p:nvSpPr>
        <p:spPr>
          <a:xfrm>
            <a:off x="266700" y="342900"/>
            <a:ext cx="11525250" cy="6229350"/>
          </a:xfrm>
          <a:prstGeom prst="roundRect">
            <a:avLst>
              <a:gd name="adj" fmla="val 123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01EFAED-D4D2-4D78-A094-8F7B2B0791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B97542-5887-451E-8C04-93F4DFCDCF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801EFAED-D4D2-4D78-A094-8F7B2B0791B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25B97542-5887-451E-8C04-93F4DFCDCF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801EFAED-D4D2-4D78-A094-8F7B2B0791B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B97542-5887-451E-8C04-93F4DFCDCF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801EFAED-D4D2-4D78-A094-8F7B2B0791B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25B97542-5887-451E-8C04-93F4DFCDCF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801EFAED-D4D2-4D78-A094-8F7B2B0791B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25B97542-5887-451E-8C04-93F4DFCDCF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01EFAED-D4D2-4D78-A094-8F7B2B0791B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5B97542-5887-451E-8C04-93F4DFCDCF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801EFAED-D4D2-4D78-A094-8F7B2B0791B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B97542-5887-451E-8C04-93F4DFCDCF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801EFAED-D4D2-4D78-A094-8F7B2B0791B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25B97542-5887-451E-8C04-93F4DFCDCF3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1EFAED-D4D2-4D78-A094-8F7B2B0791B0}"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B97542-5887-451E-8C04-93F4DFCDCF3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9" Type="http://schemas.openxmlformats.org/officeDocument/2006/relationships/slideLayout" Target="../slideLayouts/slideLayout12.xml"/><Relationship Id="rId8" Type="http://schemas.openxmlformats.org/officeDocument/2006/relationships/tags" Target="../tags/tag10.xml"/><Relationship Id="rId7" Type="http://schemas.openxmlformats.org/officeDocument/2006/relationships/tags" Target="../tags/tag9.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 Id="rId3" Type="http://schemas.openxmlformats.org/officeDocument/2006/relationships/tags" Target="../tags/tag5.xml"/><Relationship Id="rId2" Type="http://schemas.openxmlformats.org/officeDocument/2006/relationships/tags" Target="../tags/tag4.xml"/><Relationship Id="rId10" Type="http://schemas.openxmlformats.org/officeDocument/2006/relationships/notesSlide" Target="../notesSlides/notesSlide9.xml"/><Relationship Id="rId1" Type="http://schemas.openxmlformats.org/officeDocument/2006/relationships/tags" Target="../tags/tag3.xml"/></Relationships>
</file>

<file path=ppt/slides/_rels/slide18.xml.rels><?xml version="1.0" encoding="UTF-8" standalone="yes"?>
<Relationships xmlns="http://schemas.openxmlformats.org/package/2006/relationships"><Relationship Id="rId6" Type="http://schemas.openxmlformats.org/officeDocument/2006/relationships/notesSlide" Target="../notesSlides/notesSlide10.xml"/><Relationship Id="rId5" Type="http://schemas.openxmlformats.org/officeDocument/2006/relationships/slideLayout" Target="../slideLayouts/slideLayout12.xml"/><Relationship Id="rId4" Type="http://schemas.openxmlformats.org/officeDocument/2006/relationships/chart" Target="../charts/chart4.xml"/><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chart" Target="../charts/char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image" Target="../media/image1.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image" Target="../media/image1.jpe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extLst>
              <a:ext uri="{28A0092B-C50C-407E-A947-70E740481C1C}">
                <a14:useLocalDpi xmlns:a14="http://schemas.microsoft.com/office/drawing/2010/main" val="0"/>
              </a:ext>
            </a:extLst>
          </a:blip>
          <a:srcRect r="25059"/>
          <a:stretch>
            <a:fillRect/>
          </a:stretch>
        </p:blipFill>
        <p:spPr>
          <a:xfrm>
            <a:off x="0" y="0"/>
            <a:ext cx="12192000" cy="6858000"/>
          </a:xfrm>
          <a:prstGeom prst="rect">
            <a:avLst/>
          </a:prstGeom>
        </p:spPr>
      </p:pic>
      <p:sp>
        <p:nvSpPr>
          <p:cNvPr id="34" name="矩形: 圆角 33"/>
          <p:cNvSpPr/>
          <p:nvPr/>
        </p:nvSpPr>
        <p:spPr>
          <a:xfrm rot="3790801">
            <a:off x="-619725" y="5159907"/>
            <a:ext cx="6036932" cy="592126"/>
          </a:xfrm>
          <a:prstGeom prst="roundRect">
            <a:avLst>
              <a:gd name="adj" fmla="val 50000"/>
            </a:avLst>
          </a:prstGeom>
          <a:solidFill>
            <a:srgbClr val="E79EB1"/>
          </a:solidFill>
          <a:ln w="44450">
            <a:solidFill>
              <a:srgbClr val="1A17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3" name="矩形: 圆角 32"/>
          <p:cNvSpPr/>
          <p:nvPr/>
        </p:nvSpPr>
        <p:spPr>
          <a:xfrm rot="20091729">
            <a:off x="1557052" y="5974550"/>
            <a:ext cx="7029450" cy="320763"/>
          </a:xfrm>
          <a:prstGeom prst="roundRect">
            <a:avLst>
              <a:gd name="adj" fmla="val 50000"/>
            </a:avLst>
          </a:prstGeom>
          <a:solidFill>
            <a:srgbClr val="81D6FF"/>
          </a:solidFill>
          <a:ln w="44450">
            <a:solidFill>
              <a:srgbClr val="1A17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 name="文本框 5"/>
          <p:cNvSpPr txBox="1"/>
          <p:nvPr/>
        </p:nvSpPr>
        <p:spPr>
          <a:xfrm>
            <a:off x="3908359" y="4229375"/>
            <a:ext cx="4069080" cy="368300"/>
          </a:xfrm>
          <a:prstGeom prst="rect">
            <a:avLst/>
          </a:prstGeom>
          <a:noFill/>
        </p:spPr>
        <p:txBody>
          <a:bodyPr wrap="none" rtlCol="0">
            <a:spAutoFit/>
          </a:bodyPr>
          <a:lstStyle/>
          <a:p>
            <a:r>
              <a:rPr lang="zh-CN" altLang="en-US" dirty="0">
                <a:latin typeface="HappyZcool-2016" panose="02010600030101010101" pitchFamily="2" charset="-122"/>
                <a:ea typeface="HappyZcool-2016" panose="02010600030101010101" pitchFamily="2" charset="-122"/>
                <a:sym typeface="HappyZcool-2016" panose="02010600030101010101" pitchFamily="2" charset="-122"/>
              </a:rPr>
              <a:t>汇报时间：</a:t>
            </a:r>
            <a:r>
              <a:rPr lang="en-US" altLang="zh-CN" dirty="0">
                <a:latin typeface="HappyZcool-2016" panose="02010600030101010101" pitchFamily="2" charset="-122"/>
                <a:ea typeface="HappyZcool-2016" panose="02010600030101010101" pitchFamily="2" charset="-122"/>
                <a:sym typeface="HappyZcool-2016" panose="02010600030101010101" pitchFamily="2" charset="-122"/>
              </a:rPr>
              <a:t>20XX</a:t>
            </a:r>
            <a:r>
              <a:rPr lang="zh-CN" altLang="en-US" dirty="0">
                <a:latin typeface="HappyZcool-2016" panose="02010600030101010101" pitchFamily="2" charset="-122"/>
                <a:ea typeface="HappyZcool-2016" panose="02010600030101010101" pitchFamily="2" charset="-122"/>
                <a:sym typeface="HappyZcool-2016" panose="02010600030101010101" pitchFamily="2" charset="-122"/>
              </a:rPr>
              <a:t>年</a:t>
            </a:r>
            <a:r>
              <a:rPr lang="en-US" altLang="zh-CN" dirty="0">
                <a:latin typeface="HappyZcool-2016" panose="02010600030101010101" pitchFamily="2" charset="-122"/>
                <a:ea typeface="HappyZcool-2016" panose="02010600030101010101" pitchFamily="2" charset="-122"/>
                <a:sym typeface="HappyZcool-2016" panose="02010600030101010101" pitchFamily="2" charset="-122"/>
              </a:rPr>
              <a:t>X</a:t>
            </a:r>
            <a:r>
              <a:rPr lang="zh-CN" altLang="en-US" dirty="0">
                <a:latin typeface="HappyZcool-2016" panose="02010600030101010101" pitchFamily="2" charset="-122"/>
                <a:ea typeface="HappyZcool-2016" panose="02010600030101010101" pitchFamily="2" charset="-122"/>
                <a:sym typeface="HappyZcool-2016" panose="02010600030101010101" pitchFamily="2" charset="-122"/>
              </a:rPr>
              <a:t>月</a:t>
            </a:r>
            <a:r>
              <a:rPr lang="en-US" altLang="zh-CN" dirty="0">
                <a:latin typeface="HappyZcool-2016" panose="02010600030101010101" pitchFamily="2" charset="-122"/>
                <a:ea typeface="HappyZcool-2016" panose="02010600030101010101" pitchFamily="2" charset="-122"/>
                <a:sym typeface="HappyZcool-2016" panose="02010600030101010101" pitchFamily="2" charset="-122"/>
              </a:rPr>
              <a:t>X</a:t>
            </a:r>
            <a:r>
              <a:rPr lang="zh-CN" altLang="en-US" dirty="0">
                <a:latin typeface="HappyZcool-2016" panose="02010600030101010101" pitchFamily="2" charset="-122"/>
                <a:ea typeface="HappyZcool-2016" panose="02010600030101010101" pitchFamily="2" charset="-122"/>
                <a:sym typeface="HappyZcool-2016" panose="02010600030101010101" pitchFamily="2" charset="-122"/>
              </a:rPr>
              <a:t>日  汇报人：</a:t>
            </a:r>
            <a:r>
              <a:rPr lang="en-US" altLang="zh-CN" dirty="0">
                <a:latin typeface="HappyZcool-2016" panose="02010600030101010101" pitchFamily="2" charset="-122"/>
                <a:ea typeface="HappyZcool-2016" panose="02010600030101010101" pitchFamily="2" charset="-122"/>
                <a:sym typeface="HappyZcool-2016" panose="02010600030101010101" pitchFamily="2" charset="-122"/>
              </a:rPr>
              <a:t>XX</a:t>
            </a:r>
            <a:endParaRPr lang="zh-CN" altLang="en-US"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 name="文本框 6"/>
          <p:cNvSpPr txBox="1"/>
          <p:nvPr/>
        </p:nvSpPr>
        <p:spPr>
          <a:xfrm>
            <a:off x="1329812" y="4874951"/>
            <a:ext cx="9570482" cy="448777"/>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50" b="1" spc="394"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The user can demonstrate on a projector or computer, or print the presentation and make it into a film to be used in a wider field  </a:t>
            </a:r>
            <a:endParaRPr lang="en-US" altLang="zh-CN" sz="1050" b="1" spc="394"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 name="文本框 7"/>
          <p:cNvSpPr txBox="1"/>
          <p:nvPr/>
        </p:nvSpPr>
        <p:spPr>
          <a:xfrm>
            <a:off x="4406900" y="3687655"/>
            <a:ext cx="2792382" cy="400110"/>
          </a:xfrm>
          <a:prstGeom prst="rect">
            <a:avLst/>
          </a:prstGeom>
          <a:solidFill>
            <a:srgbClr val="81D6FF"/>
          </a:solidFill>
        </p:spPr>
        <p:txBody>
          <a:bodyPr wrap="square" rtlCol="0">
            <a:spAutoFit/>
          </a:bodyPr>
          <a:lstStyle/>
          <a:p>
            <a:pPr algn="dist"/>
            <a:r>
              <a:rPr lang="zh-CN" altLang="en-US" sz="20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清新风格</a:t>
            </a:r>
            <a:endParaRPr lang="zh-CN" altLang="en-US" sz="20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 name="矩形 8"/>
          <p:cNvSpPr/>
          <p:nvPr/>
        </p:nvSpPr>
        <p:spPr>
          <a:xfrm>
            <a:off x="1814035" y="2222607"/>
            <a:ext cx="8602035" cy="1323439"/>
          </a:xfrm>
          <a:prstGeom prst="rect">
            <a:avLst/>
          </a:prstGeom>
        </p:spPr>
        <p:txBody>
          <a:bodyPr wrap="none">
            <a:spAutoFit/>
          </a:bodyPr>
          <a:lstStyle/>
          <a:p>
            <a:r>
              <a:rPr lang="zh-CN" altLang="en-US" sz="8000" dirty="0">
                <a:ln w="0">
                  <a:solidFill>
                    <a:schemeClr val="bg2">
                      <a:lumMod val="25000"/>
                    </a:schemeClr>
                  </a:solidFill>
                </a:ln>
                <a:solidFill>
                  <a:srgbClr val="81D6FF"/>
                </a:solidFill>
                <a:effectLst>
                  <a:outerShdw blurRad="38100" dist="38100" dir="2700000" algn="tl">
                    <a:srgbClr val="000000">
                      <a:alpha val="43137"/>
                    </a:srgbClr>
                  </a:outerShdw>
                </a:effectLst>
                <a:latin typeface="HappyZcool-2016" panose="02010600030101010101" pitchFamily="2" charset="-122"/>
                <a:ea typeface="HappyZcool-2016" panose="02010600030101010101" pitchFamily="2" charset="-122"/>
                <a:sym typeface="HappyZcool-2016" panose="02010600030101010101" pitchFamily="2" charset="-122"/>
              </a:rPr>
              <a:t>通用岗位竞聘</a:t>
            </a:r>
            <a:r>
              <a:rPr lang="en-US" altLang="zh-CN" sz="8000" dirty="0">
                <a:ln w="0">
                  <a:solidFill>
                    <a:schemeClr val="bg2">
                      <a:lumMod val="25000"/>
                    </a:schemeClr>
                  </a:solidFill>
                </a:ln>
                <a:solidFill>
                  <a:srgbClr val="81D6FF"/>
                </a:solidFill>
                <a:effectLst>
                  <a:outerShdw blurRad="38100" dist="38100" dir="2700000" algn="tl">
                    <a:srgbClr val="000000">
                      <a:alpha val="43137"/>
                    </a:srgbClr>
                  </a:outerShdw>
                </a:effectLst>
                <a:latin typeface="HappyZcool-2016" panose="02010600030101010101" pitchFamily="2" charset="-122"/>
                <a:ea typeface="HappyZcool-2016" panose="02010600030101010101" pitchFamily="2" charset="-122"/>
                <a:sym typeface="HappyZcool-2016" panose="02010600030101010101" pitchFamily="2" charset="-122"/>
              </a:rPr>
              <a:t>PPT</a:t>
            </a:r>
            <a:endParaRPr lang="zh-CN" altLang="en-US" sz="8000" dirty="0">
              <a:ln w="0">
                <a:solidFill>
                  <a:schemeClr val="bg2">
                    <a:lumMod val="25000"/>
                  </a:schemeClr>
                </a:solidFill>
              </a:ln>
              <a:solidFill>
                <a:srgbClr val="81D6FF"/>
              </a:solidFill>
              <a:effectLst>
                <a:outerShdw blurRad="38100" dist="38100" dir="2700000" algn="tl">
                  <a:srgbClr val="000000">
                    <a:alpha val="43137"/>
                  </a:srgbClr>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randombar(horizontal)">
                                      <p:cBhvr>
                                        <p:cTn id="19" dur="500"/>
                                        <p:tgtEl>
                                          <p:spTgt spid="34"/>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randombar(horizontal)">
                                      <p:cBhvr>
                                        <p:cTn id="23" dur="500"/>
                                        <p:tgtEl>
                                          <p:spTgt spid="33"/>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randombar(horizontal)">
                                      <p:cBhvr>
                                        <p:cTn id="27" dur="500"/>
                                        <p:tgtEl>
                                          <p:spTgt spid="8"/>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randombar(horizontal)">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3" grpId="0" animBg="1"/>
      <p:bldP spid="6" grpId="0"/>
      <p:bldP spid="7" grpId="0"/>
      <p:bldP spid="8" grpId="0" animBg="1"/>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6095496" y="2673934"/>
            <a:ext cx="2337229" cy="2337228"/>
            <a:chOff x="9737714" y="4278291"/>
            <a:chExt cx="3739566" cy="3739564"/>
          </a:xfrm>
        </p:grpSpPr>
        <p:sp>
          <p:nvSpPr>
            <p:cNvPr id="4" name="Oval 3"/>
            <p:cNvSpPr/>
            <p:nvPr/>
          </p:nvSpPr>
          <p:spPr>
            <a:xfrm>
              <a:off x="9737714" y="4278291"/>
              <a:ext cx="3739566" cy="3739564"/>
            </a:xfrm>
            <a:prstGeom prst="ellipse">
              <a:avLst/>
            </a:prstGeom>
            <a:noFill/>
            <a:ln w="28575">
              <a:solidFill>
                <a:schemeClr val="bg1">
                  <a:lumMod val="65000"/>
                  <a:alpha val="3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 name="Arc 4"/>
            <p:cNvSpPr/>
            <p:nvPr/>
          </p:nvSpPr>
          <p:spPr>
            <a:xfrm>
              <a:off x="9739667" y="4280244"/>
              <a:ext cx="3735661" cy="3735659"/>
            </a:xfrm>
            <a:prstGeom prst="arc">
              <a:avLst>
                <a:gd name="adj1" fmla="val 10766207"/>
                <a:gd name="adj2" fmla="val 0"/>
              </a:avLst>
            </a:prstGeom>
            <a:ln w="76200" cap="rnd">
              <a:gradFill>
                <a:gsLst>
                  <a:gs pos="0">
                    <a:schemeClr val="accent3"/>
                  </a:gs>
                  <a:gs pos="100000">
                    <a:schemeClr val="accent4"/>
                  </a:gs>
                </a:gsLst>
                <a:lin ang="0" scaled="0"/>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21" name="Group 20"/>
          <p:cNvGrpSpPr/>
          <p:nvPr/>
        </p:nvGrpSpPr>
        <p:grpSpPr>
          <a:xfrm>
            <a:off x="8432726" y="2673934"/>
            <a:ext cx="2337229" cy="2337228"/>
            <a:chOff x="13477280" y="4278291"/>
            <a:chExt cx="3739566" cy="3739564"/>
          </a:xfrm>
        </p:grpSpPr>
        <p:sp>
          <p:nvSpPr>
            <p:cNvPr id="6" name="Oval 5"/>
            <p:cNvSpPr/>
            <p:nvPr/>
          </p:nvSpPr>
          <p:spPr>
            <a:xfrm>
              <a:off x="13477280" y="4278291"/>
              <a:ext cx="3739566" cy="3739564"/>
            </a:xfrm>
            <a:prstGeom prst="ellipse">
              <a:avLst/>
            </a:prstGeom>
            <a:noFill/>
            <a:ln w="28575">
              <a:solidFill>
                <a:schemeClr val="bg1">
                  <a:lumMod val="65000"/>
                  <a:alpha val="3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 name="Arc 6"/>
            <p:cNvSpPr/>
            <p:nvPr/>
          </p:nvSpPr>
          <p:spPr>
            <a:xfrm rot="10800000">
              <a:off x="13479234" y="4280244"/>
              <a:ext cx="3735661" cy="3735659"/>
            </a:xfrm>
            <a:prstGeom prst="arc">
              <a:avLst>
                <a:gd name="adj1" fmla="val 10766207"/>
                <a:gd name="adj2" fmla="val 0"/>
              </a:avLst>
            </a:prstGeom>
            <a:ln w="76200" cap="rnd">
              <a:gradFill>
                <a:gsLst>
                  <a:gs pos="100000">
                    <a:schemeClr val="accent4"/>
                  </a:gs>
                  <a:gs pos="0">
                    <a:schemeClr val="accent5"/>
                  </a:gs>
                </a:gsLst>
                <a:lin ang="0" scaled="0"/>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18" name="Group 17"/>
          <p:cNvGrpSpPr/>
          <p:nvPr/>
        </p:nvGrpSpPr>
        <p:grpSpPr>
          <a:xfrm>
            <a:off x="1422046" y="2673934"/>
            <a:ext cx="2337229" cy="2337228"/>
            <a:chOff x="2260192" y="4278291"/>
            <a:chExt cx="3739566" cy="3739564"/>
          </a:xfrm>
        </p:grpSpPr>
        <p:sp>
          <p:nvSpPr>
            <p:cNvPr id="2" name="Oval 1"/>
            <p:cNvSpPr/>
            <p:nvPr/>
          </p:nvSpPr>
          <p:spPr>
            <a:xfrm>
              <a:off x="2260192" y="4278291"/>
              <a:ext cx="3739566" cy="3739564"/>
            </a:xfrm>
            <a:prstGeom prst="ellipse">
              <a:avLst/>
            </a:prstGeom>
            <a:noFill/>
            <a:ln w="28575">
              <a:solidFill>
                <a:schemeClr val="bg1">
                  <a:lumMod val="65000"/>
                  <a:alpha val="3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3" name="Arc 32"/>
            <p:cNvSpPr/>
            <p:nvPr/>
          </p:nvSpPr>
          <p:spPr>
            <a:xfrm>
              <a:off x="2262145" y="4280244"/>
              <a:ext cx="3735661" cy="3735659"/>
            </a:xfrm>
            <a:prstGeom prst="arc">
              <a:avLst>
                <a:gd name="adj1" fmla="val 10766207"/>
                <a:gd name="adj2" fmla="val 0"/>
              </a:avLst>
            </a:prstGeom>
            <a:ln w="76200" cap="rnd">
              <a:gradFill>
                <a:gsLst>
                  <a:gs pos="0">
                    <a:schemeClr val="accent1"/>
                  </a:gs>
                  <a:gs pos="100000">
                    <a:schemeClr val="accent2"/>
                  </a:gs>
                </a:gsLst>
                <a:lin ang="0" scaled="0"/>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19" name="Group 18"/>
          <p:cNvGrpSpPr/>
          <p:nvPr/>
        </p:nvGrpSpPr>
        <p:grpSpPr>
          <a:xfrm>
            <a:off x="3759275" y="2673934"/>
            <a:ext cx="2337229" cy="2337228"/>
            <a:chOff x="5999758" y="4278291"/>
            <a:chExt cx="3739566" cy="3739564"/>
          </a:xfrm>
        </p:grpSpPr>
        <p:sp>
          <p:nvSpPr>
            <p:cNvPr id="3" name="Oval 2"/>
            <p:cNvSpPr/>
            <p:nvPr/>
          </p:nvSpPr>
          <p:spPr>
            <a:xfrm>
              <a:off x="5999758" y="4278291"/>
              <a:ext cx="3739566" cy="3739564"/>
            </a:xfrm>
            <a:prstGeom prst="ellipse">
              <a:avLst/>
            </a:prstGeom>
            <a:noFill/>
            <a:ln w="28575">
              <a:solidFill>
                <a:schemeClr val="bg1">
                  <a:lumMod val="65000"/>
                  <a:alpha val="3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5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4" name="Arc 33"/>
            <p:cNvSpPr/>
            <p:nvPr/>
          </p:nvSpPr>
          <p:spPr>
            <a:xfrm rot="10800000">
              <a:off x="6001711" y="4280244"/>
              <a:ext cx="3735661" cy="3735659"/>
            </a:xfrm>
            <a:prstGeom prst="arc">
              <a:avLst>
                <a:gd name="adj1" fmla="val 10766207"/>
                <a:gd name="adj2" fmla="val 0"/>
              </a:avLst>
            </a:prstGeom>
            <a:ln w="76200" cap="rnd">
              <a:gradFill>
                <a:gsLst>
                  <a:gs pos="100000">
                    <a:schemeClr val="accent2"/>
                  </a:gs>
                  <a:gs pos="0">
                    <a:schemeClr val="accent3"/>
                  </a:gs>
                </a:gsLst>
                <a:lin ang="0" scaled="0"/>
              </a:gra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5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88" name="Group 87"/>
          <p:cNvGrpSpPr/>
          <p:nvPr/>
        </p:nvGrpSpPr>
        <p:grpSpPr>
          <a:xfrm>
            <a:off x="1744746" y="3143305"/>
            <a:ext cx="1691829" cy="1543218"/>
            <a:chOff x="3068376" y="4994205"/>
            <a:chExt cx="2593445" cy="2365633"/>
          </a:xfrm>
        </p:grpSpPr>
        <p:sp>
          <p:nvSpPr>
            <p:cNvPr id="12" name="Freeform 26"/>
            <p:cNvSpPr>
              <a:spLocks noEditPoints="1"/>
            </p:cNvSpPr>
            <p:nvPr/>
          </p:nvSpPr>
          <p:spPr bwMode="auto">
            <a:xfrm>
              <a:off x="4033660" y="4994205"/>
              <a:ext cx="662880" cy="637960"/>
            </a:xfrm>
            <a:custGeom>
              <a:avLst/>
              <a:gdLst>
                <a:gd name="T0" fmla="*/ 188 w 263"/>
                <a:gd name="T1" fmla="*/ 0 h 256"/>
                <a:gd name="T2" fmla="*/ 111 w 263"/>
                <a:gd name="T3" fmla="*/ 54 h 256"/>
                <a:gd name="T4" fmla="*/ 111 w 263"/>
                <a:gd name="T5" fmla="*/ 55 h 256"/>
                <a:gd name="T6" fmla="*/ 28 w 263"/>
                <a:gd name="T7" fmla="*/ 138 h 256"/>
                <a:gd name="T8" fmla="*/ 1 w 263"/>
                <a:gd name="T9" fmla="*/ 220 h 256"/>
                <a:gd name="T10" fmla="*/ 28 w 263"/>
                <a:gd name="T11" fmla="*/ 256 h 256"/>
                <a:gd name="T12" fmla="*/ 105 w 263"/>
                <a:gd name="T13" fmla="*/ 237 h 256"/>
                <a:gd name="T14" fmla="*/ 241 w 263"/>
                <a:gd name="T15" fmla="*/ 105 h 256"/>
                <a:gd name="T16" fmla="*/ 128 w 263"/>
                <a:gd name="T17" fmla="*/ 190 h 256"/>
                <a:gd name="T18" fmla="*/ 198 w 263"/>
                <a:gd name="T19" fmla="*/ 94 h 256"/>
                <a:gd name="T20" fmla="*/ 190 w 263"/>
                <a:gd name="T21" fmla="*/ 134 h 256"/>
                <a:gd name="T22" fmla="*/ 128 w 263"/>
                <a:gd name="T23" fmla="*/ 196 h 256"/>
                <a:gd name="T24" fmla="*/ 118 w 263"/>
                <a:gd name="T25" fmla="*/ 162 h 256"/>
                <a:gd name="T26" fmla="*/ 91 w 263"/>
                <a:gd name="T27" fmla="*/ 136 h 256"/>
                <a:gd name="T28" fmla="*/ 184 w 263"/>
                <a:gd name="T29" fmla="*/ 72 h 256"/>
                <a:gd name="T30" fmla="*/ 118 w 263"/>
                <a:gd name="T31" fmla="*/ 162 h 256"/>
                <a:gd name="T32" fmla="*/ 61 w 263"/>
                <a:gd name="T33" fmla="*/ 128 h 256"/>
                <a:gd name="T34" fmla="*/ 159 w 263"/>
                <a:gd name="T35" fmla="*/ 57 h 256"/>
                <a:gd name="T36" fmla="*/ 33 w 263"/>
                <a:gd name="T37" fmla="*/ 239 h 256"/>
                <a:gd name="T38" fmla="*/ 16 w 263"/>
                <a:gd name="T39" fmla="*/ 228 h 256"/>
                <a:gd name="T40" fmla="*/ 25 w 263"/>
                <a:gd name="T41" fmla="*/ 193 h 256"/>
                <a:gd name="T42" fmla="*/ 63 w 263"/>
                <a:gd name="T43" fmla="*/ 231 h 256"/>
                <a:gd name="T44" fmla="*/ 71 w 263"/>
                <a:gd name="T45" fmla="*/ 229 h 256"/>
                <a:gd name="T46" fmla="*/ 27 w 263"/>
                <a:gd name="T47" fmla="*/ 185 h 256"/>
                <a:gd name="T48" fmla="*/ 39 w 263"/>
                <a:gd name="T49" fmla="*/ 150 h 256"/>
                <a:gd name="T50" fmla="*/ 103 w 263"/>
                <a:gd name="T51" fmla="*/ 220 h 256"/>
                <a:gd name="T52" fmla="*/ 71 w 263"/>
                <a:gd name="T53" fmla="*/ 229 h 256"/>
                <a:gd name="T54" fmla="*/ 216 w 263"/>
                <a:gd name="T55" fmla="*/ 108 h 256"/>
                <a:gd name="T56" fmla="*/ 196 w 263"/>
                <a:gd name="T57" fmla="*/ 60 h 256"/>
                <a:gd name="T58" fmla="*/ 162 w 263"/>
                <a:gd name="T59" fmla="*/ 26 h 256"/>
                <a:gd name="T60" fmla="*/ 224 w 263"/>
                <a:gd name="T61" fmla="*/ 32 h 256"/>
                <a:gd name="T62" fmla="*/ 230 w 263"/>
                <a:gd name="T63" fmla="*/ 94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63" h="256">
                  <a:moveTo>
                    <a:pt x="235" y="21"/>
                  </a:moveTo>
                  <a:cubicBezTo>
                    <a:pt x="222" y="8"/>
                    <a:pt x="205" y="0"/>
                    <a:pt x="188" y="0"/>
                  </a:cubicBezTo>
                  <a:cubicBezTo>
                    <a:pt x="173" y="0"/>
                    <a:pt x="160" y="5"/>
                    <a:pt x="150" y="15"/>
                  </a:cubicBezTo>
                  <a:cubicBezTo>
                    <a:pt x="111" y="54"/>
                    <a:pt x="111" y="54"/>
                    <a:pt x="111" y="54"/>
                  </a:cubicBezTo>
                  <a:cubicBezTo>
                    <a:pt x="111" y="54"/>
                    <a:pt x="111" y="54"/>
                    <a:pt x="111" y="55"/>
                  </a:cubicBezTo>
                  <a:cubicBezTo>
                    <a:pt x="111" y="55"/>
                    <a:pt x="111" y="55"/>
                    <a:pt x="111" y="55"/>
                  </a:cubicBezTo>
                  <a:cubicBezTo>
                    <a:pt x="111" y="55"/>
                    <a:pt x="111" y="55"/>
                    <a:pt x="111" y="55"/>
                  </a:cubicBezTo>
                  <a:cubicBezTo>
                    <a:pt x="28" y="138"/>
                    <a:pt x="28" y="138"/>
                    <a:pt x="28" y="138"/>
                  </a:cubicBezTo>
                  <a:cubicBezTo>
                    <a:pt x="24" y="142"/>
                    <a:pt x="22" y="147"/>
                    <a:pt x="20" y="152"/>
                  </a:cubicBezTo>
                  <a:cubicBezTo>
                    <a:pt x="1" y="220"/>
                    <a:pt x="1" y="220"/>
                    <a:pt x="1" y="220"/>
                  </a:cubicBezTo>
                  <a:cubicBezTo>
                    <a:pt x="1" y="220"/>
                    <a:pt x="0" y="225"/>
                    <a:pt x="0" y="228"/>
                  </a:cubicBezTo>
                  <a:cubicBezTo>
                    <a:pt x="0" y="243"/>
                    <a:pt x="13" y="256"/>
                    <a:pt x="28" y="256"/>
                  </a:cubicBezTo>
                  <a:cubicBezTo>
                    <a:pt x="31" y="256"/>
                    <a:pt x="37" y="255"/>
                    <a:pt x="37" y="255"/>
                  </a:cubicBezTo>
                  <a:cubicBezTo>
                    <a:pt x="105" y="237"/>
                    <a:pt x="105" y="237"/>
                    <a:pt x="105" y="237"/>
                  </a:cubicBezTo>
                  <a:cubicBezTo>
                    <a:pt x="110" y="235"/>
                    <a:pt x="115" y="232"/>
                    <a:pt x="119" y="229"/>
                  </a:cubicBezTo>
                  <a:cubicBezTo>
                    <a:pt x="241" y="105"/>
                    <a:pt x="241" y="105"/>
                    <a:pt x="241" y="105"/>
                  </a:cubicBezTo>
                  <a:cubicBezTo>
                    <a:pt x="263" y="83"/>
                    <a:pt x="261" y="46"/>
                    <a:pt x="235" y="21"/>
                  </a:cubicBezTo>
                  <a:close/>
                  <a:moveTo>
                    <a:pt x="128" y="190"/>
                  </a:moveTo>
                  <a:cubicBezTo>
                    <a:pt x="127" y="183"/>
                    <a:pt x="125" y="176"/>
                    <a:pt x="122" y="169"/>
                  </a:cubicBezTo>
                  <a:cubicBezTo>
                    <a:pt x="198" y="94"/>
                    <a:pt x="198" y="94"/>
                    <a:pt x="198" y="94"/>
                  </a:cubicBezTo>
                  <a:cubicBezTo>
                    <a:pt x="203" y="108"/>
                    <a:pt x="200" y="124"/>
                    <a:pt x="190" y="134"/>
                  </a:cubicBezTo>
                  <a:cubicBezTo>
                    <a:pt x="190" y="134"/>
                    <a:pt x="190" y="134"/>
                    <a:pt x="190" y="134"/>
                  </a:cubicBezTo>
                  <a:cubicBezTo>
                    <a:pt x="190" y="134"/>
                    <a:pt x="190" y="134"/>
                    <a:pt x="190" y="134"/>
                  </a:cubicBezTo>
                  <a:cubicBezTo>
                    <a:pt x="128" y="196"/>
                    <a:pt x="128" y="196"/>
                    <a:pt x="128" y="196"/>
                  </a:cubicBezTo>
                  <a:cubicBezTo>
                    <a:pt x="128" y="194"/>
                    <a:pt x="128" y="192"/>
                    <a:pt x="128" y="190"/>
                  </a:cubicBezTo>
                  <a:close/>
                  <a:moveTo>
                    <a:pt x="118" y="162"/>
                  </a:moveTo>
                  <a:cubicBezTo>
                    <a:pt x="115" y="157"/>
                    <a:pt x="112" y="152"/>
                    <a:pt x="108" y="148"/>
                  </a:cubicBezTo>
                  <a:cubicBezTo>
                    <a:pt x="103" y="143"/>
                    <a:pt x="97" y="140"/>
                    <a:pt x="91" y="136"/>
                  </a:cubicBezTo>
                  <a:cubicBezTo>
                    <a:pt x="168" y="60"/>
                    <a:pt x="168" y="60"/>
                    <a:pt x="168" y="60"/>
                  </a:cubicBezTo>
                  <a:cubicBezTo>
                    <a:pt x="174" y="63"/>
                    <a:pt x="179" y="66"/>
                    <a:pt x="184" y="72"/>
                  </a:cubicBezTo>
                  <a:cubicBezTo>
                    <a:pt x="189" y="76"/>
                    <a:pt x="192" y="81"/>
                    <a:pt x="195" y="86"/>
                  </a:cubicBezTo>
                  <a:lnTo>
                    <a:pt x="118" y="162"/>
                  </a:lnTo>
                  <a:close/>
                  <a:moveTo>
                    <a:pt x="84" y="133"/>
                  </a:moveTo>
                  <a:cubicBezTo>
                    <a:pt x="76" y="130"/>
                    <a:pt x="69" y="128"/>
                    <a:pt x="61" y="128"/>
                  </a:cubicBezTo>
                  <a:cubicBezTo>
                    <a:pt x="123" y="66"/>
                    <a:pt x="123" y="66"/>
                    <a:pt x="123" y="66"/>
                  </a:cubicBezTo>
                  <a:cubicBezTo>
                    <a:pt x="132" y="56"/>
                    <a:pt x="146" y="54"/>
                    <a:pt x="159" y="57"/>
                  </a:cubicBezTo>
                  <a:lnTo>
                    <a:pt x="84" y="133"/>
                  </a:lnTo>
                  <a:close/>
                  <a:moveTo>
                    <a:pt x="33" y="239"/>
                  </a:moveTo>
                  <a:cubicBezTo>
                    <a:pt x="32" y="239"/>
                    <a:pt x="30" y="240"/>
                    <a:pt x="28" y="240"/>
                  </a:cubicBezTo>
                  <a:cubicBezTo>
                    <a:pt x="21" y="240"/>
                    <a:pt x="16" y="235"/>
                    <a:pt x="16" y="228"/>
                  </a:cubicBezTo>
                  <a:cubicBezTo>
                    <a:pt x="16" y="227"/>
                    <a:pt x="17" y="224"/>
                    <a:pt x="17" y="224"/>
                  </a:cubicBezTo>
                  <a:cubicBezTo>
                    <a:pt x="25" y="193"/>
                    <a:pt x="25" y="193"/>
                    <a:pt x="25" y="193"/>
                  </a:cubicBezTo>
                  <a:cubicBezTo>
                    <a:pt x="34" y="193"/>
                    <a:pt x="44" y="196"/>
                    <a:pt x="52" y="204"/>
                  </a:cubicBezTo>
                  <a:cubicBezTo>
                    <a:pt x="60" y="212"/>
                    <a:pt x="64" y="222"/>
                    <a:pt x="63" y="231"/>
                  </a:cubicBezTo>
                  <a:lnTo>
                    <a:pt x="33" y="239"/>
                  </a:lnTo>
                  <a:close/>
                  <a:moveTo>
                    <a:pt x="71" y="229"/>
                  </a:moveTo>
                  <a:cubicBezTo>
                    <a:pt x="71" y="218"/>
                    <a:pt x="66" y="207"/>
                    <a:pt x="58" y="198"/>
                  </a:cubicBezTo>
                  <a:cubicBezTo>
                    <a:pt x="49" y="190"/>
                    <a:pt x="38" y="185"/>
                    <a:pt x="27" y="185"/>
                  </a:cubicBezTo>
                  <a:cubicBezTo>
                    <a:pt x="35" y="156"/>
                    <a:pt x="35" y="156"/>
                    <a:pt x="35" y="156"/>
                  </a:cubicBezTo>
                  <a:cubicBezTo>
                    <a:pt x="36" y="154"/>
                    <a:pt x="37" y="152"/>
                    <a:pt x="39" y="150"/>
                  </a:cubicBezTo>
                  <a:cubicBezTo>
                    <a:pt x="55" y="139"/>
                    <a:pt x="79" y="142"/>
                    <a:pt x="96" y="160"/>
                  </a:cubicBezTo>
                  <a:cubicBezTo>
                    <a:pt x="115" y="178"/>
                    <a:pt x="117" y="204"/>
                    <a:pt x="103" y="220"/>
                  </a:cubicBezTo>
                  <a:cubicBezTo>
                    <a:pt x="103" y="221"/>
                    <a:pt x="102" y="221"/>
                    <a:pt x="101" y="221"/>
                  </a:cubicBezTo>
                  <a:lnTo>
                    <a:pt x="71" y="229"/>
                  </a:lnTo>
                  <a:close/>
                  <a:moveTo>
                    <a:pt x="230" y="94"/>
                  </a:moveTo>
                  <a:cubicBezTo>
                    <a:pt x="216" y="108"/>
                    <a:pt x="216" y="108"/>
                    <a:pt x="216" y="108"/>
                  </a:cubicBezTo>
                  <a:cubicBezTo>
                    <a:pt x="216" y="106"/>
                    <a:pt x="216" y="104"/>
                    <a:pt x="216" y="102"/>
                  </a:cubicBezTo>
                  <a:cubicBezTo>
                    <a:pt x="215" y="87"/>
                    <a:pt x="207" y="72"/>
                    <a:pt x="196" y="60"/>
                  </a:cubicBezTo>
                  <a:cubicBezTo>
                    <a:pt x="183" y="47"/>
                    <a:pt x="165" y="40"/>
                    <a:pt x="148" y="40"/>
                  </a:cubicBezTo>
                  <a:cubicBezTo>
                    <a:pt x="162" y="26"/>
                    <a:pt x="162" y="26"/>
                    <a:pt x="162" y="26"/>
                  </a:cubicBezTo>
                  <a:cubicBezTo>
                    <a:pt x="168" y="20"/>
                    <a:pt x="177" y="16"/>
                    <a:pt x="188" y="16"/>
                  </a:cubicBezTo>
                  <a:cubicBezTo>
                    <a:pt x="200" y="16"/>
                    <a:pt x="214" y="22"/>
                    <a:pt x="224" y="32"/>
                  </a:cubicBezTo>
                  <a:cubicBezTo>
                    <a:pt x="233" y="41"/>
                    <a:pt x="239" y="53"/>
                    <a:pt x="240" y="65"/>
                  </a:cubicBezTo>
                  <a:cubicBezTo>
                    <a:pt x="241" y="76"/>
                    <a:pt x="237" y="87"/>
                    <a:pt x="230" y="94"/>
                  </a:cubicBezTo>
                  <a:close/>
                </a:path>
              </a:pathLst>
            </a:custGeom>
            <a:solidFill>
              <a:schemeClr val="accent1"/>
            </a:solidFill>
            <a:ln>
              <a:noFill/>
            </a:ln>
          </p:spPr>
          <p:txBody>
            <a:bodyPr vert="horz" wrap="square" lIns="57151" tIns="28575" rIns="57151" bIns="28575" numCol="1" anchor="t" anchorCtr="0" compatLnSpc="1"/>
            <a:lstStyle/>
            <a:p>
              <a:endParaRPr lang="id-ID" sz="15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5" name="Rectangle 84"/>
            <p:cNvSpPr/>
            <p:nvPr/>
          </p:nvSpPr>
          <p:spPr>
            <a:xfrm>
              <a:off x="3068376" y="5827380"/>
              <a:ext cx="2593445" cy="1532458"/>
            </a:xfrm>
            <a:prstGeom prst="rect">
              <a:avLst/>
            </a:prstGeom>
          </p:spPr>
          <p:txBody>
            <a:bodyPr wrap="square">
              <a:spAutoFit/>
            </a:bodyPr>
            <a:lstStyle/>
            <a:p>
              <a:pPr algn="ctr">
                <a:lnSpc>
                  <a:spcPct val="120000"/>
                </a:lnSpc>
              </a:pPr>
              <a:r>
                <a:rPr lang="zh-CN" altLang="en-US" sz="1000" dirty="0">
                  <a:solidFill>
                    <a:schemeClr val="bg1">
                      <a:lumMod val="65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您的内容打在这里，或者通过复制您的文本后，在此框中选择粘贴。您的内容打在这里，或者通过复制。</a:t>
              </a:r>
              <a:endParaRPr lang="id-ID" altLang="zh-CN" sz="1000" dirty="0">
                <a:solidFill>
                  <a:schemeClr val="bg1">
                    <a:lumMod val="65000"/>
                  </a:schemeClr>
                </a:solidFill>
                <a:latin typeface="HappyZcool-2016" panose="02010600030101010101" pitchFamily="2" charset="-122"/>
                <a:ea typeface="HappyZcool-2016" panose="02010600030101010101" pitchFamily="2" charset="-122"/>
                <a:cs typeface="Segoe UI Light" panose="020B0502040204020203" pitchFamily="34" charset="0"/>
                <a:sym typeface="HappyZcool-2016" panose="02010600030101010101" pitchFamily="2" charset="-122"/>
              </a:endParaRPr>
            </a:p>
          </p:txBody>
        </p:sp>
      </p:grpSp>
      <p:grpSp>
        <p:nvGrpSpPr>
          <p:cNvPr id="9" name="Group 8"/>
          <p:cNvGrpSpPr/>
          <p:nvPr/>
        </p:nvGrpSpPr>
        <p:grpSpPr>
          <a:xfrm>
            <a:off x="4081975" y="3167732"/>
            <a:ext cx="1691829" cy="1493125"/>
            <a:chOff x="6516079" y="5068370"/>
            <a:chExt cx="2706926" cy="2388998"/>
          </a:xfrm>
        </p:grpSpPr>
        <p:grpSp>
          <p:nvGrpSpPr>
            <p:cNvPr id="13" name="Group 12"/>
            <p:cNvGrpSpPr/>
            <p:nvPr/>
          </p:nvGrpSpPr>
          <p:grpSpPr>
            <a:xfrm>
              <a:off x="7567554" y="5068370"/>
              <a:ext cx="603974" cy="707005"/>
              <a:chOff x="6980238" y="-342900"/>
              <a:chExt cx="1150937" cy="1311275"/>
            </a:xfrm>
            <a:solidFill>
              <a:schemeClr val="accent2"/>
            </a:solidFill>
          </p:grpSpPr>
          <p:sp>
            <p:nvSpPr>
              <p:cNvPr id="14" name="Freeform 30"/>
              <p:cNvSpPr>
                <a:spLocks noEditPoints="1"/>
              </p:cNvSpPr>
              <p:nvPr/>
            </p:nvSpPr>
            <p:spPr bwMode="auto">
              <a:xfrm>
                <a:off x="6980238" y="-342900"/>
                <a:ext cx="1150937" cy="1311275"/>
              </a:xfrm>
              <a:custGeom>
                <a:avLst/>
                <a:gdLst>
                  <a:gd name="T0" fmla="*/ 152 w 304"/>
                  <a:gd name="T1" fmla="*/ 0 h 347"/>
                  <a:gd name="T2" fmla="*/ 0 w 304"/>
                  <a:gd name="T3" fmla="*/ 71 h 347"/>
                  <a:gd name="T4" fmla="*/ 0 w 304"/>
                  <a:gd name="T5" fmla="*/ 277 h 347"/>
                  <a:gd name="T6" fmla="*/ 152 w 304"/>
                  <a:gd name="T7" fmla="*/ 347 h 347"/>
                  <a:gd name="T8" fmla="*/ 304 w 304"/>
                  <a:gd name="T9" fmla="*/ 277 h 347"/>
                  <a:gd name="T10" fmla="*/ 304 w 304"/>
                  <a:gd name="T11" fmla="*/ 71 h 347"/>
                  <a:gd name="T12" fmla="*/ 152 w 304"/>
                  <a:gd name="T13" fmla="*/ 0 h 347"/>
                  <a:gd name="T14" fmla="*/ 282 w 304"/>
                  <a:gd name="T15" fmla="*/ 277 h 347"/>
                  <a:gd name="T16" fmla="*/ 152 w 304"/>
                  <a:gd name="T17" fmla="*/ 326 h 347"/>
                  <a:gd name="T18" fmla="*/ 22 w 304"/>
                  <a:gd name="T19" fmla="*/ 277 h 347"/>
                  <a:gd name="T20" fmla="*/ 22 w 304"/>
                  <a:gd name="T21" fmla="*/ 236 h 347"/>
                  <a:gd name="T22" fmla="*/ 152 w 304"/>
                  <a:gd name="T23" fmla="*/ 271 h 347"/>
                  <a:gd name="T24" fmla="*/ 282 w 304"/>
                  <a:gd name="T25" fmla="*/ 236 h 347"/>
                  <a:gd name="T26" fmla="*/ 282 w 304"/>
                  <a:gd name="T27" fmla="*/ 277 h 347"/>
                  <a:gd name="T28" fmla="*/ 282 w 304"/>
                  <a:gd name="T29" fmla="*/ 212 h 347"/>
                  <a:gd name="T30" fmla="*/ 282 w 304"/>
                  <a:gd name="T31" fmla="*/ 212 h 347"/>
                  <a:gd name="T32" fmla="*/ 282 w 304"/>
                  <a:gd name="T33" fmla="*/ 212 h 347"/>
                  <a:gd name="T34" fmla="*/ 152 w 304"/>
                  <a:gd name="T35" fmla="*/ 261 h 347"/>
                  <a:gd name="T36" fmla="*/ 22 w 304"/>
                  <a:gd name="T37" fmla="*/ 212 h 347"/>
                  <a:gd name="T38" fmla="*/ 22 w 304"/>
                  <a:gd name="T39" fmla="*/ 212 h 347"/>
                  <a:gd name="T40" fmla="*/ 22 w 304"/>
                  <a:gd name="T41" fmla="*/ 212 h 347"/>
                  <a:gd name="T42" fmla="*/ 22 w 304"/>
                  <a:gd name="T43" fmla="*/ 171 h 347"/>
                  <a:gd name="T44" fmla="*/ 152 w 304"/>
                  <a:gd name="T45" fmla="*/ 206 h 347"/>
                  <a:gd name="T46" fmla="*/ 282 w 304"/>
                  <a:gd name="T47" fmla="*/ 171 h 347"/>
                  <a:gd name="T48" fmla="*/ 282 w 304"/>
                  <a:gd name="T49" fmla="*/ 212 h 347"/>
                  <a:gd name="T50" fmla="*/ 282 w 304"/>
                  <a:gd name="T51" fmla="*/ 147 h 347"/>
                  <a:gd name="T52" fmla="*/ 282 w 304"/>
                  <a:gd name="T53" fmla="*/ 147 h 347"/>
                  <a:gd name="T54" fmla="*/ 282 w 304"/>
                  <a:gd name="T55" fmla="*/ 147 h 347"/>
                  <a:gd name="T56" fmla="*/ 152 w 304"/>
                  <a:gd name="T57" fmla="*/ 195 h 347"/>
                  <a:gd name="T58" fmla="*/ 22 w 304"/>
                  <a:gd name="T59" fmla="*/ 147 h 347"/>
                  <a:gd name="T60" fmla="*/ 22 w 304"/>
                  <a:gd name="T61" fmla="*/ 147 h 347"/>
                  <a:gd name="T62" fmla="*/ 22 w 304"/>
                  <a:gd name="T63" fmla="*/ 147 h 347"/>
                  <a:gd name="T64" fmla="*/ 22 w 304"/>
                  <a:gd name="T65" fmla="*/ 109 h 347"/>
                  <a:gd name="T66" fmla="*/ 152 w 304"/>
                  <a:gd name="T67" fmla="*/ 141 h 347"/>
                  <a:gd name="T68" fmla="*/ 282 w 304"/>
                  <a:gd name="T69" fmla="*/ 109 h 347"/>
                  <a:gd name="T70" fmla="*/ 282 w 304"/>
                  <a:gd name="T71" fmla="*/ 147 h 347"/>
                  <a:gd name="T72" fmla="*/ 152 w 304"/>
                  <a:gd name="T73" fmla="*/ 119 h 347"/>
                  <a:gd name="T74" fmla="*/ 22 w 304"/>
                  <a:gd name="T75" fmla="*/ 71 h 347"/>
                  <a:gd name="T76" fmla="*/ 152 w 304"/>
                  <a:gd name="T77" fmla="*/ 22 h 347"/>
                  <a:gd name="T78" fmla="*/ 282 w 304"/>
                  <a:gd name="T79" fmla="*/ 71 h 347"/>
                  <a:gd name="T80" fmla="*/ 152 w 304"/>
                  <a:gd name="T81" fmla="*/ 119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04" h="347">
                    <a:moveTo>
                      <a:pt x="152" y="0"/>
                    </a:moveTo>
                    <a:cubicBezTo>
                      <a:pt x="79" y="0"/>
                      <a:pt x="0" y="22"/>
                      <a:pt x="0" y="71"/>
                    </a:cubicBezTo>
                    <a:cubicBezTo>
                      <a:pt x="0" y="277"/>
                      <a:pt x="0" y="277"/>
                      <a:pt x="0" y="277"/>
                    </a:cubicBezTo>
                    <a:cubicBezTo>
                      <a:pt x="0" y="325"/>
                      <a:pt x="79" y="347"/>
                      <a:pt x="152" y="347"/>
                    </a:cubicBezTo>
                    <a:cubicBezTo>
                      <a:pt x="225" y="347"/>
                      <a:pt x="304" y="325"/>
                      <a:pt x="304" y="277"/>
                    </a:cubicBezTo>
                    <a:cubicBezTo>
                      <a:pt x="304" y="71"/>
                      <a:pt x="304" y="71"/>
                      <a:pt x="304" y="71"/>
                    </a:cubicBezTo>
                    <a:cubicBezTo>
                      <a:pt x="304" y="22"/>
                      <a:pt x="225" y="0"/>
                      <a:pt x="152" y="0"/>
                    </a:cubicBezTo>
                    <a:close/>
                    <a:moveTo>
                      <a:pt x="282" y="277"/>
                    </a:moveTo>
                    <a:cubicBezTo>
                      <a:pt x="282" y="304"/>
                      <a:pt x="224" y="326"/>
                      <a:pt x="152" y="326"/>
                    </a:cubicBezTo>
                    <a:cubicBezTo>
                      <a:pt x="80" y="326"/>
                      <a:pt x="22" y="304"/>
                      <a:pt x="22" y="277"/>
                    </a:cubicBezTo>
                    <a:cubicBezTo>
                      <a:pt x="22" y="236"/>
                      <a:pt x="22" y="236"/>
                      <a:pt x="22" y="236"/>
                    </a:cubicBezTo>
                    <a:cubicBezTo>
                      <a:pt x="44" y="259"/>
                      <a:pt x="98" y="271"/>
                      <a:pt x="152" y="271"/>
                    </a:cubicBezTo>
                    <a:cubicBezTo>
                      <a:pt x="206" y="271"/>
                      <a:pt x="260" y="259"/>
                      <a:pt x="282" y="236"/>
                    </a:cubicBezTo>
                    <a:lnTo>
                      <a:pt x="282" y="277"/>
                    </a:lnTo>
                    <a:close/>
                    <a:moveTo>
                      <a:pt x="282" y="212"/>
                    </a:moveTo>
                    <a:cubicBezTo>
                      <a:pt x="282" y="212"/>
                      <a:pt x="282" y="212"/>
                      <a:pt x="282" y="212"/>
                    </a:cubicBezTo>
                    <a:cubicBezTo>
                      <a:pt x="282" y="212"/>
                      <a:pt x="282" y="212"/>
                      <a:pt x="282" y="212"/>
                    </a:cubicBezTo>
                    <a:cubicBezTo>
                      <a:pt x="282" y="239"/>
                      <a:pt x="224" y="261"/>
                      <a:pt x="152" y="261"/>
                    </a:cubicBezTo>
                    <a:cubicBezTo>
                      <a:pt x="80" y="261"/>
                      <a:pt x="22" y="239"/>
                      <a:pt x="22" y="212"/>
                    </a:cubicBezTo>
                    <a:cubicBezTo>
                      <a:pt x="22" y="212"/>
                      <a:pt x="22" y="212"/>
                      <a:pt x="22" y="212"/>
                    </a:cubicBezTo>
                    <a:cubicBezTo>
                      <a:pt x="22" y="212"/>
                      <a:pt x="22" y="212"/>
                      <a:pt x="22" y="212"/>
                    </a:cubicBezTo>
                    <a:cubicBezTo>
                      <a:pt x="22" y="171"/>
                      <a:pt x="22" y="171"/>
                      <a:pt x="22" y="171"/>
                    </a:cubicBezTo>
                    <a:cubicBezTo>
                      <a:pt x="44" y="194"/>
                      <a:pt x="98" y="206"/>
                      <a:pt x="152" y="206"/>
                    </a:cubicBezTo>
                    <a:cubicBezTo>
                      <a:pt x="206" y="206"/>
                      <a:pt x="260" y="194"/>
                      <a:pt x="282" y="171"/>
                    </a:cubicBezTo>
                    <a:lnTo>
                      <a:pt x="282" y="212"/>
                    </a:lnTo>
                    <a:close/>
                    <a:moveTo>
                      <a:pt x="282" y="147"/>
                    </a:moveTo>
                    <a:cubicBezTo>
                      <a:pt x="282" y="147"/>
                      <a:pt x="282" y="147"/>
                      <a:pt x="282" y="147"/>
                    </a:cubicBezTo>
                    <a:cubicBezTo>
                      <a:pt x="282" y="147"/>
                      <a:pt x="282" y="147"/>
                      <a:pt x="282" y="147"/>
                    </a:cubicBezTo>
                    <a:cubicBezTo>
                      <a:pt x="282" y="174"/>
                      <a:pt x="224" y="195"/>
                      <a:pt x="152" y="195"/>
                    </a:cubicBezTo>
                    <a:cubicBezTo>
                      <a:pt x="80" y="195"/>
                      <a:pt x="22" y="174"/>
                      <a:pt x="22" y="147"/>
                    </a:cubicBezTo>
                    <a:cubicBezTo>
                      <a:pt x="22" y="147"/>
                      <a:pt x="22" y="147"/>
                      <a:pt x="22" y="147"/>
                    </a:cubicBezTo>
                    <a:cubicBezTo>
                      <a:pt x="22" y="147"/>
                      <a:pt x="22" y="147"/>
                      <a:pt x="22" y="147"/>
                    </a:cubicBezTo>
                    <a:cubicBezTo>
                      <a:pt x="22" y="109"/>
                      <a:pt x="22" y="109"/>
                      <a:pt x="22" y="109"/>
                    </a:cubicBezTo>
                    <a:cubicBezTo>
                      <a:pt x="50" y="131"/>
                      <a:pt x="102" y="141"/>
                      <a:pt x="152" y="141"/>
                    </a:cubicBezTo>
                    <a:cubicBezTo>
                      <a:pt x="202" y="141"/>
                      <a:pt x="254" y="131"/>
                      <a:pt x="282" y="109"/>
                    </a:cubicBezTo>
                    <a:lnTo>
                      <a:pt x="282" y="147"/>
                    </a:lnTo>
                    <a:close/>
                    <a:moveTo>
                      <a:pt x="152" y="119"/>
                    </a:moveTo>
                    <a:cubicBezTo>
                      <a:pt x="80" y="119"/>
                      <a:pt x="22" y="98"/>
                      <a:pt x="22" y="71"/>
                    </a:cubicBezTo>
                    <a:cubicBezTo>
                      <a:pt x="22" y="44"/>
                      <a:pt x="80" y="22"/>
                      <a:pt x="152" y="22"/>
                    </a:cubicBezTo>
                    <a:cubicBezTo>
                      <a:pt x="224" y="22"/>
                      <a:pt x="282" y="44"/>
                      <a:pt x="282" y="71"/>
                    </a:cubicBezTo>
                    <a:cubicBezTo>
                      <a:pt x="282" y="98"/>
                      <a:pt x="224" y="119"/>
                      <a:pt x="152" y="119"/>
                    </a:cubicBezTo>
                    <a:close/>
                  </a:path>
                </a:pathLst>
              </a:custGeom>
              <a:grpFill/>
              <a:ln>
                <a:noFill/>
              </a:ln>
            </p:spPr>
            <p:txBody>
              <a:bodyPr vert="horz" wrap="square" lIns="57151" tIns="28575" rIns="57151" bIns="28575" numCol="1" anchor="t" anchorCtr="0" compatLnSpc="1"/>
              <a:lstStyle/>
              <a:p>
                <a:endParaRPr lang="id-ID" sz="15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Oval 31"/>
              <p:cNvSpPr>
                <a:spLocks noChangeArrowheads="1"/>
              </p:cNvSpPr>
              <p:nvPr/>
            </p:nvSpPr>
            <p:spPr bwMode="auto">
              <a:xfrm>
                <a:off x="7885113" y="681038"/>
                <a:ext cx="82550" cy="84138"/>
              </a:xfrm>
              <a:prstGeom prst="ellipse">
                <a:avLst/>
              </a:prstGeom>
              <a:grpFill/>
              <a:ln>
                <a:noFill/>
              </a:ln>
            </p:spPr>
            <p:txBody>
              <a:bodyPr vert="horz" wrap="square" lIns="57151" tIns="28575" rIns="57151" bIns="28575" numCol="1" anchor="t" anchorCtr="0" compatLnSpc="1"/>
              <a:lstStyle/>
              <a:p>
                <a:endParaRPr lang="id-ID" sz="15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6" name="Oval 32"/>
              <p:cNvSpPr>
                <a:spLocks noChangeArrowheads="1"/>
              </p:cNvSpPr>
              <p:nvPr/>
            </p:nvSpPr>
            <p:spPr bwMode="auto">
              <a:xfrm>
                <a:off x="7885113" y="434975"/>
                <a:ext cx="82550" cy="84138"/>
              </a:xfrm>
              <a:prstGeom prst="ellipse">
                <a:avLst/>
              </a:prstGeom>
              <a:grpFill/>
              <a:ln>
                <a:noFill/>
              </a:ln>
            </p:spPr>
            <p:txBody>
              <a:bodyPr vert="horz" wrap="square" lIns="57151" tIns="28575" rIns="57151" bIns="28575" numCol="1" anchor="t" anchorCtr="0" compatLnSpc="1"/>
              <a:lstStyle/>
              <a:p>
                <a:endParaRPr lang="id-ID" sz="15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7" name="Oval 33"/>
              <p:cNvSpPr>
                <a:spLocks noChangeArrowheads="1"/>
              </p:cNvSpPr>
              <p:nvPr/>
            </p:nvSpPr>
            <p:spPr bwMode="auto">
              <a:xfrm>
                <a:off x="7885113" y="190500"/>
                <a:ext cx="82550" cy="82550"/>
              </a:xfrm>
              <a:prstGeom prst="ellipse">
                <a:avLst/>
              </a:prstGeom>
              <a:grpFill/>
              <a:ln>
                <a:noFill/>
              </a:ln>
            </p:spPr>
            <p:txBody>
              <a:bodyPr vert="horz" wrap="square" lIns="57151" tIns="28575" rIns="57151" bIns="28575" numCol="1" anchor="t" anchorCtr="0" compatLnSpc="1"/>
              <a:lstStyle/>
              <a:p>
                <a:endParaRPr lang="id-ID" sz="15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87" name="Rectangle 86"/>
            <p:cNvSpPr/>
            <p:nvPr/>
          </p:nvSpPr>
          <p:spPr>
            <a:xfrm>
              <a:off x="6516079" y="5857854"/>
              <a:ext cx="2706926" cy="1599514"/>
            </a:xfrm>
            <a:prstGeom prst="rect">
              <a:avLst/>
            </a:prstGeom>
          </p:spPr>
          <p:txBody>
            <a:bodyPr wrap="square">
              <a:spAutoFit/>
            </a:bodyPr>
            <a:lstStyle/>
            <a:p>
              <a:pPr algn="ctr">
                <a:lnSpc>
                  <a:spcPct val="120000"/>
                </a:lnSpc>
              </a:pPr>
              <a:r>
                <a:rPr lang="zh-CN" altLang="en-US" sz="1000" dirty="0">
                  <a:solidFill>
                    <a:schemeClr val="bg1">
                      <a:lumMod val="65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您的内容打在这里，或者通过复制您的文本后，在此框中选择粘贴。您的内容打在这里，或者通过复制。</a:t>
              </a:r>
              <a:endParaRPr lang="id-ID" altLang="zh-CN" sz="1000" dirty="0">
                <a:solidFill>
                  <a:schemeClr val="bg1">
                    <a:lumMod val="65000"/>
                  </a:schemeClr>
                </a:solidFill>
                <a:latin typeface="HappyZcool-2016" panose="02010600030101010101" pitchFamily="2" charset="-122"/>
                <a:ea typeface="HappyZcool-2016" panose="02010600030101010101" pitchFamily="2" charset="-122"/>
                <a:cs typeface="Segoe UI Light" panose="020B0502040204020203" pitchFamily="34" charset="0"/>
                <a:sym typeface="HappyZcool-2016" panose="02010600030101010101" pitchFamily="2" charset="-122"/>
              </a:endParaRPr>
            </a:p>
          </p:txBody>
        </p:sp>
      </p:grpSp>
      <p:grpSp>
        <p:nvGrpSpPr>
          <p:cNvPr id="10" name="Group 9"/>
          <p:cNvGrpSpPr/>
          <p:nvPr/>
        </p:nvGrpSpPr>
        <p:grpSpPr>
          <a:xfrm>
            <a:off x="6418198" y="3169615"/>
            <a:ext cx="1691829" cy="1491241"/>
            <a:chOff x="10254035" y="5071384"/>
            <a:chExt cx="2706926" cy="2385984"/>
          </a:xfrm>
        </p:grpSpPr>
        <p:grpSp>
          <p:nvGrpSpPr>
            <p:cNvPr id="80" name="Group 79"/>
            <p:cNvGrpSpPr/>
            <p:nvPr/>
          </p:nvGrpSpPr>
          <p:grpSpPr>
            <a:xfrm>
              <a:off x="11257009" y="5071384"/>
              <a:ext cx="700977" cy="700977"/>
              <a:chOff x="8216107" y="2577307"/>
              <a:chExt cx="464344" cy="464344"/>
            </a:xfrm>
            <a:solidFill>
              <a:schemeClr val="accent3"/>
            </a:solidFill>
          </p:grpSpPr>
          <p:sp>
            <p:nvSpPr>
              <p:cNvPr id="81" name="AutoShape 52"/>
              <p:cNvSpPr/>
              <p:nvPr/>
            </p:nvSpPr>
            <p:spPr bwMode="auto">
              <a:xfrm>
                <a:off x="8216107" y="2577307"/>
                <a:ext cx="464344" cy="464344"/>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2" name="AutoShape 53"/>
              <p:cNvSpPr/>
              <p:nvPr/>
            </p:nvSpPr>
            <p:spPr bwMode="auto">
              <a:xfrm>
                <a:off x="8390732" y="2736850"/>
                <a:ext cx="125413" cy="130175"/>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3" name="AutoShape 54"/>
              <p:cNvSpPr/>
              <p:nvPr/>
            </p:nvSpPr>
            <p:spPr bwMode="auto">
              <a:xfrm>
                <a:off x="8375650" y="2896394"/>
                <a:ext cx="70644" cy="73819"/>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4" name="AutoShape 55"/>
              <p:cNvSpPr/>
              <p:nvPr/>
            </p:nvSpPr>
            <p:spPr bwMode="auto">
              <a:xfrm>
                <a:off x="8448675" y="2649538"/>
                <a:ext cx="71438" cy="74613"/>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89" name="Rectangle 88"/>
            <p:cNvSpPr/>
            <p:nvPr/>
          </p:nvSpPr>
          <p:spPr>
            <a:xfrm>
              <a:off x="10254035" y="5857854"/>
              <a:ext cx="2706926" cy="1599514"/>
            </a:xfrm>
            <a:prstGeom prst="rect">
              <a:avLst/>
            </a:prstGeom>
          </p:spPr>
          <p:txBody>
            <a:bodyPr wrap="square">
              <a:spAutoFit/>
            </a:bodyPr>
            <a:lstStyle/>
            <a:p>
              <a:pPr algn="ctr">
                <a:lnSpc>
                  <a:spcPct val="120000"/>
                </a:lnSpc>
              </a:pPr>
              <a:r>
                <a:rPr lang="zh-CN" altLang="en-US" sz="1000" dirty="0">
                  <a:solidFill>
                    <a:schemeClr val="bg1">
                      <a:lumMod val="65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您的内容打在这里，或者通过复制您的文本后，在此框中选择粘贴。您的内容打在这里，或者通过复制。</a:t>
              </a:r>
              <a:endParaRPr lang="id-ID" altLang="zh-CN" sz="1000" dirty="0">
                <a:solidFill>
                  <a:schemeClr val="bg1">
                    <a:lumMod val="65000"/>
                  </a:schemeClr>
                </a:solidFill>
                <a:latin typeface="HappyZcool-2016" panose="02010600030101010101" pitchFamily="2" charset="-122"/>
                <a:ea typeface="HappyZcool-2016" panose="02010600030101010101" pitchFamily="2" charset="-122"/>
                <a:cs typeface="Segoe UI Light" panose="020B0502040204020203" pitchFamily="34" charset="0"/>
                <a:sym typeface="HappyZcool-2016" panose="02010600030101010101" pitchFamily="2" charset="-122"/>
              </a:endParaRPr>
            </a:p>
          </p:txBody>
        </p:sp>
      </p:grpSp>
      <p:grpSp>
        <p:nvGrpSpPr>
          <p:cNvPr id="11" name="Group 10"/>
          <p:cNvGrpSpPr/>
          <p:nvPr/>
        </p:nvGrpSpPr>
        <p:grpSpPr>
          <a:xfrm>
            <a:off x="8755426" y="3169246"/>
            <a:ext cx="1691829" cy="1491615"/>
            <a:chOff x="13993600" y="5070785"/>
            <a:chExt cx="2706926" cy="2386582"/>
          </a:xfrm>
        </p:grpSpPr>
        <p:grpSp>
          <p:nvGrpSpPr>
            <p:cNvPr id="73" name="Group 72"/>
            <p:cNvGrpSpPr/>
            <p:nvPr/>
          </p:nvGrpSpPr>
          <p:grpSpPr>
            <a:xfrm>
              <a:off x="14996574" y="5070785"/>
              <a:ext cx="700977" cy="702175"/>
              <a:chOff x="7275629" y="3973834"/>
              <a:chExt cx="464344" cy="465138"/>
            </a:xfrm>
            <a:solidFill>
              <a:schemeClr val="accent4"/>
            </a:solidFill>
          </p:grpSpPr>
          <p:sp>
            <p:nvSpPr>
              <p:cNvPr id="74" name="AutoShape 37"/>
              <p:cNvSpPr/>
              <p:nvPr/>
            </p:nvSpPr>
            <p:spPr bwMode="auto">
              <a:xfrm>
                <a:off x="7275629" y="401749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5" name="AutoShape 38"/>
              <p:cNvSpPr/>
              <p:nvPr/>
            </p:nvSpPr>
            <p:spPr bwMode="auto">
              <a:xfrm>
                <a:off x="7478829" y="420640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6" name="AutoShape 39"/>
              <p:cNvSpPr/>
              <p:nvPr/>
            </p:nvSpPr>
            <p:spPr bwMode="auto">
              <a:xfrm>
                <a:off x="7667742" y="397383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7" name="AutoShape 40"/>
              <p:cNvSpPr/>
              <p:nvPr/>
            </p:nvSpPr>
            <p:spPr bwMode="auto">
              <a:xfrm>
                <a:off x="7391517" y="419211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8" name="AutoShape 41"/>
              <p:cNvSpPr/>
              <p:nvPr/>
            </p:nvSpPr>
            <p:spPr bwMode="auto">
              <a:xfrm>
                <a:off x="7449460" y="429371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9" name="AutoShape 42"/>
              <p:cNvSpPr/>
              <p:nvPr/>
            </p:nvSpPr>
            <p:spPr bwMode="auto">
              <a:xfrm>
                <a:off x="7682029" y="407543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90" name="Rectangle 89"/>
            <p:cNvSpPr/>
            <p:nvPr/>
          </p:nvSpPr>
          <p:spPr>
            <a:xfrm>
              <a:off x="13993600" y="5857853"/>
              <a:ext cx="2706926" cy="1599514"/>
            </a:xfrm>
            <a:prstGeom prst="rect">
              <a:avLst/>
            </a:prstGeom>
          </p:spPr>
          <p:txBody>
            <a:bodyPr wrap="square">
              <a:spAutoFit/>
            </a:bodyPr>
            <a:lstStyle/>
            <a:p>
              <a:pPr algn="ctr">
                <a:lnSpc>
                  <a:spcPct val="120000"/>
                </a:lnSpc>
              </a:pPr>
              <a:r>
                <a:rPr lang="zh-CN" altLang="en-US" sz="1000" dirty="0">
                  <a:solidFill>
                    <a:schemeClr val="bg1">
                      <a:lumMod val="65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您的内容打在这里，或者通过复制您的文本后，在此框中选择粘贴。您的内容打在这里，或者通过复制。</a:t>
              </a:r>
              <a:endParaRPr lang="id-ID" altLang="zh-CN" sz="1000" dirty="0">
                <a:solidFill>
                  <a:schemeClr val="bg1">
                    <a:lumMod val="65000"/>
                  </a:schemeClr>
                </a:solidFill>
                <a:latin typeface="HappyZcool-2016" panose="02010600030101010101" pitchFamily="2" charset="-122"/>
                <a:ea typeface="HappyZcool-2016" panose="02010600030101010101" pitchFamily="2" charset="-122"/>
                <a:cs typeface="Segoe UI Light" panose="020B0502040204020203" pitchFamily="34" charset="0"/>
                <a:sym typeface="HappyZcool-2016" panose="02010600030101010101" pitchFamily="2" charset="-122"/>
              </a:endParaRPr>
            </a:p>
          </p:txBody>
        </p:sp>
      </p:grpSp>
      <p:grpSp>
        <p:nvGrpSpPr>
          <p:cNvPr id="45" name="Group 44"/>
          <p:cNvGrpSpPr/>
          <p:nvPr/>
        </p:nvGrpSpPr>
        <p:grpSpPr>
          <a:xfrm>
            <a:off x="6801055" y="2236939"/>
            <a:ext cx="926112" cy="838463"/>
            <a:chOff x="11347125" y="4815630"/>
            <a:chExt cx="1481780" cy="1341540"/>
          </a:xfrm>
        </p:grpSpPr>
        <p:grpSp>
          <p:nvGrpSpPr>
            <p:cNvPr id="46" name="Group 45"/>
            <p:cNvGrpSpPr/>
            <p:nvPr/>
          </p:nvGrpSpPr>
          <p:grpSpPr>
            <a:xfrm>
              <a:off x="11347125" y="4815630"/>
              <a:ext cx="1481780" cy="1341540"/>
              <a:chOff x="5300281" y="5407493"/>
              <a:chExt cx="1879700" cy="1701800"/>
            </a:xfrm>
            <a:solidFill>
              <a:schemeClr val="accent3">
                <a:alpha val="50000"/>
              </a:schemeClr>
            </a:solidFill>
            <a:effectLst>
              <a:outerShdw blurRad="1270000" dist="266700" dir="5400000" sx="90000" sy="90000" algn="t" rotWithShape="0">
                <a:prstClr val="black">
                  <a:alpha val="40000"/>
                </a:prstClr>
              </a:outerShdw>
            </a:effectLst>
          </p:grpSpPr>
          <p:sp>
            <p:nvSpPr>
              <p:cNvPr id="48" name="Oval 47"/>
              <p:cNvSpPr/>
              <p:nvPr/>
            </p:nvSpPr>
            <p:spPr>
              <a:xfrm rot="2100000">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9" name="Oval 48"/>
              <p:cNvSpPr/>
              <p:nvPr/>
            </p:nvSpPr>
            <p:spPr>
              <a:xfrm rot="5400000" flipH="1">
                <a:off x="5389231" y="5775793"/>
                <a:ext cx="1701800" cy="965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0" name="Oval 49"/>
              <p:cNvSpPr/>
              <p:nvPr/>
            </p:nvSpPr>
            <p:spPr>
              <a:xfrm rot="19500000" flipH="1">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47" name="Rectangle 46"/>
            <p:cNvSpPr/>
            <p:nvPr/>
          </p:nvSpPr>
          <p:spPr>
            <a:xfrm>
              <a:off x="11612821" y="5145236"/>
              <a:ext cx="950388" cy="701936"/>
            </a:xfrm>
            <a:prstGeom prst="rect">
              <a:avLst/>
            </a:prstGeom>
            <a:effectLst>
              <a:outerShdw blurRad="203200" dist="88900" dir="2700000" algn="tl" rotWithShape="0">
                <a:schemeClr val="bg1">
                  <a:lumMod val="50000"/>
                  <a:alpha val="40000"/>
                </a:schemeClr>
              </a:outerShdw>
            </a:effectLst>
          </p:spPr>
          <p:txBody>
            <a:bodyPr wrap="square">
              <a:spAutoFit/>
            </a:bodyPr>
            <a:lstStyle/>
            <a:p>
              <a:pPr algn="ctr"/>
              <a:r>
                <a:rPr lang="en-US" sz="2250" b="1" dirty="0">
                  <a:solidFill>
                    <a:schemeClr val="bg1"/>
                  </a:solidFill>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rPr>
                <a:t>03</a:t>
              </a:r>
              <a:endParaRPr lang="en-US" sz="2250" b="1" dirty="0">
                <a:solidFill>
                  <a:schemeClr val="bg1"/>
                </a:solidFill>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endParaRPr>
            </a:p>
          </p:txBody>
        </p:sp>
      </p:grpSp>
      <p:grpSp>
        <p:nvGrpSpPr>
          <p:cNvPr id="51" name="Group 50"/>
          <p:cNvGrpSpPr/>
          <p:nvPr/>
        </p:nvGrpSpPr>
        <p:grpSpPr>
          <a:xfrm>
            <a:off x="4464833" y="4564244"/>
            <a:ext cx="926112" cy="838463"/>
            <a:chOff x="9642924" y="1814967"/>
            <a:chExt cx="1481780" cy="1341540"/>
          </a:xfrm>
        </p:grpSpPr>
        <p:grpSp>
          <p:nvGrpSpPr>
            <p:cNvPr id="52" name="Group 51"/>
            <p:cNvGrpSpPr/>
            <p:nvPr/>
          </p:nvGrpSpPr>
          <p:grpSpPr>
            <a:xfrm>
              <a:off x="9642924" y="1814967"/>
              <a:ext cx="1481780" cy="1341540"/>
              <a:chOff x="5300281" y="5407493"/>
              <a:chExt cx="1879700" cy="1701800"/>
            </a:xfrm>
            <a:solidFill>
              <a:schemeClr val="accent2">
                <a:alpha val="50000"/>
              </a:schemeClr>
            </a:solidFill>
            <a:effectLst>
              <a:outerShdw blurRad="1270000" dist="266700" dir="5400000" sx="90000" sy="90000" algn="t" rotWithShape="0">
                <a:prstClr val="black">
                  <a:alpha val="40000"/>
                </a:prstClr>
              </a:outerShdw>
            </a:effectLst>
          </p:grpSpPr>
          <p:sp>
            <p:nvSpPr>
              <p:cNvPr id="54" name="Oval 53"/>
              <p:cNvSpPr/>
              <p:nvPr/>
            </p:nvSpPr>
            <p:spPr>
              <a:xfrm rot="2100000">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5" name="Oval 54"/>
              <p:cNvSpPr/>
              <p:nvPr/>
            </p:nvSpPr>
            <p:spPr>
              <a:xfrm rot="5400000" flipH="1">
                <a:off x="5389231" y="5775793"/>
                <a:ext cx="1701800" cy="965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6" name="Oval 55"/>
              <p:cNvSpPr/>
              <p:nvPr/>
            </p:nvSpPr>
            <p:spPr>
              <a:xfrm rot="19500000" flipH="1">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53" name="Rectangle 52"/>
            <p:cNvSpPr/>
            <p:nvPr/>
          </p:nvSpPr>
          <p:spPr>
            <a:xfrm>
              <a:off x="9908620" y="2144573"/>
              <a:ext cx="950388" cy="701936"/>
            </a:xfrm>
            <a:prstGeom prst="rect">
              <a:avLst/>
            </a:prstGeom>
            <a:effectLst>
              <a:outerShdw blurRad="203200" dist="88900" dir="2700000" algn="tl" rotWithShape="0">
                <a:schemeClr val="bg1">
                  <a:lumMod val="50000"/>
                  <a:alpha val="40000"/>
                </a:schemeClr>
              </a:outerShdw>
            </a:effectLst>
          </p:spPr>
          <p:txBody>
            <a:bodyPr wrap="square">
              <a:spAutoFit/>
            </a:bodyPr>
            <a:lstStyle/>
            <a:p>
              <a:pPr algn="ctr"/>
              <a:r>
                <a:rPr lang="en-US" sz="2250" b="1" dirty="0">
                  <a:solidFill>
                    <a:schemeClr val="bg1"/>
                  </a:solidFill>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rPr>
                <a:t>02</a:t>
              </a:r>
              <a:endParaRPr lang="en-US" sz="2250" b="1" dirty="0">
                <a:solidFill>
                  <a:schemeClr val="bg1"/>
                </a:solidFill>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endParaRPr>
            </a:p>
          </p:txBody>
        </p:sp>
      </p:grpSp>
      <p:grpSp>
        <p:nvGrpSpPr>
          <p:cNvPr id="57" name="Group 56"/>
          <p:cNvGrpSpPr/>
          <p:nvPr/>
        </p:nvGrpSpPr>
        <p:grpSpPr>
          <a:xfrm>
            <a:off x="9138284" y="4564244"/>
            <a:ext cx="926112" cy="838463"/>
            <a:chOff x="9758313" y="7816293"/>
            <a:chExt cx="1481780" cy="1341540"/>
          </a:xfrm>
        </p:grpSpPr>
        <p:grpSp>
          <p:nvGrpSpPr>
            <p:cNvPr id="58" name="Group 57"/>
            <p:cNvGrpSpPr/>
            <p:nvPr/>
          </p:nvGrpSpPr>
          <p:grpSpPr>
            <a:xfrm>
              <a:off x="9758313" y="7816293"/>
              <a:ext cx="1481780" cy="1341540"/>
              <a:chOff x="5300281" y="5407493"/>
              <a:chExt cx="1879700" cy="1701800"/>
            </a:xfrm>
            <a:solidFill>
              <a:schemeClr val="accent4">
                <a:alpha val="50000"/>
              </a:schemeClr>
            </a:solidFill>
            <a:effectLst>
              <a:outerShdw blurRad="1270000" dist="266700" dir="5400000" sx="90000" sy="90000" algn="t" rotWithShape="0">
                <a:prstClr val="black">
                  <a:alpha val="40000"/>
                </a:prstClr>
              </a:outerShdw>
            </a:effectLst>
          </p:grpSpPr>
          <p:sp>
            <p:nvSpPr>
              <p:cNvPr id="60" name="Oval 59"/>
              <p:cNvSpPr/>
              <p:nvPr/>
            </p:nvSpPr>
            <p:spPr>
              <a:xfrm rot="2100000">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1" name="Oval 60"/>
              <p:cNvSpPr/>
              <p:nvPr/>
            </p:nvSpPr>
            <p:spPr>
              <a:xfrm rot="5400000" flipH="1">
                <a:off x="5389231" y="5775793"/>
                <a:ext cx="1701800" cy="965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 name="Oval 61"/>
              <p:cNvSpPr/>
              <p:nvPr/>
            </p:nvSpPr>
            <p:spPr>
              <a:xfrm rot="19500000" flipH="1">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59" name="Rectangle 58"/>
            <p:cNvSpPr/>
            <p:nvPr/>
          </p:nvSpPr>
          <p:spPr>
            <a:xfrm>
              <a:off x="10024009" y="8145899"/>
              <a:ext cx="950388" cy="701936"/>
            </a:xfrm>
            <a:prstGeom prst="rect">
              <a:avLst/>
            </a:prstGeom>
            <a:effectLst>
              <a:outerShdw blurRad="203200" dist="88900" dir="2700000" algn="tl" rotWithShape="0">
                <a:schemeClr val="bg1">
                  <a:lumMod val="50000"/>
                  <a:alpha val="40000"/>
                </a:schemeClr>
              </a:outerShdw>
            </a:effectLst>
          </p:spPr>
          <p:txBody>
            <a:bodyPr wrap="square">
              <a:spAutoFit/>
            </a:bodyPr>
            <a:lstStyle/>
            <a:p>
              <a:pPr algn="ctr"/>
              <a:r>
                <a:rPr lang="en-US" sz="2250" b="1" dirty="0">
                  <a:solidFill>
                    <a:schemeClr val="bg1"/>
                  </a:solidFill>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rPr>
                <a:t>04</a:t>
              </a:r>
              <a:endParaRPr lang="en-US" sz="2250" b="1" dirty="0">
                <a:solidFill>
                  <a:schemeClr val="bg1"/>
                </a:solidFill>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endParaRPr>
            </a:p>
          </p:txBody>
        </p:sp>
      </p:grpSp>
      <p:grpSp>
        <p:nvGrpSpPr>
          <p:cNvPr id="63" name="Group 62"/>
          <p:cNvGrpSpPr/>
          <p:nvPr/>
        </p:nvGrpSpPr>
        <p:grpSpPr>
          <a:xfrm>
            <a:off x="2127604" y="2236939"/>
            <a:ext cx="926112" cy="838463"/>
            <a:chOff x="6192921" y="1153196"/>
            <a:chExt cx="1481780" cy="1341540"/>
          </a:xfrm>
        </p:grpSpPr>
        <p:grpSp>
          <p:nvGrpSpPr>
            <p:cNvPr id="64" name="Group 63"/>
            <p:cNvGrpSpPr/>
            <p:nvPr/>
          </p:nvGrpSpPr>
          <p:grpSpPr>
            <a:xfrm>
              <a:off x="6192921" y="1153196"/>
              <a:ext cx="1481780" cy="1341540"/>
              <a:chOff x="5300281" y="5407493"/>
              <a:chExt cx="1879700" cy="1701800"/>
            </a:xfrm>
            <a:effectLst>
              <a:outerShdw blurRad="1270000" dist="266700" dir="5400000" sx="90000" sy="90000" algn="t" rotWithShape="0">
                <a:prstClr val="black">
                  <a:alpha val="40000"/>
                </a:prstClr>
              </a:outerShdw>
            </a:effectLst>
          </p:grpSpPr>
          <p:sp>
            <p:nvSpPr>
              <p:cNvPr id="66" name="Oval 65"/>
              <p:cNvSpPr/>
              <p:nvPr/>
            </p:nvSpPr>
            <p:spPr>
              <a:xfrm rot="2100000">
                <a:off x="5300281" y="5725344"/>
                <a:ext cx="1879700" cy="106609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7" name="Oval 66"/>
              <p:cNvSpPr/>
              <p:nvPr/>
            </p:nvSpPr>
            <p:spPr>
              <a:xfrm rot="5400000" flipH="1">
                <a:off x="5389231" y="5775793"/>
                <a:ext cx="1701800" cy="965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8" name="Oval 67"/>
              <p:cNvSpPr/>
              <p:nvPr/>
            </p:nvSpPr>
            <p:spPr>
              <a:xfrm rot="19500000" flipH="1">
                <a:off x="5300281" y="5725344"/>
                <a:ext cx="1879700" cy="106609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65" name="Rectangle 64"/>
            <p:cNvSpPr/>
            <p:nvPr/>
          </p:nvSpPr>
          <p:spPr>
            <a:xfrm>
              <a:off x="6458617" y="1482802"/>
              <a:ext cx="950388" cy="701936"/>
            </a:xfrm>
            <a:prstGeom prst="rect">
              <a:avLst/>
            </a:prstGeom>
            <a:effectLst>
              <a:outerShdw blurRad="203200" dist="88900" dir="2700000" algn="tl" rotWithShape="0">
                <a:schemeClr val="bg1">
                  <a:lumMod val="50000"/>
                  <a:alpha val="40000"/>
                </a:schemeClr>
              </a:outerShdw>
            </a:effectLst>
          </p:spPr>
          <p:txBody>
            <a:bodyPr wrap="square">
              <a:spAutoFit/>
            </a:bodyPr>
            <a:lstStyle/>
            <a:p>
              <a:pPr algn="ctr"/>
              <a:r>
                <a:rPr lang="en-US" sz="2250" b="1" dirty="0">
                  <a:solidFill>
                    <a:schemeClr val="bg1"/>
                  </a:solidFill>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rPr>
                <a:t>01</a:t>
              </a:r>
              <a:endParaRPr lang="en-US" sz="2250" b="1" dirty="0">
                <a:solidFill>
                  <a:schemeClr val="bg1"/>
                </a:solidFill>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endParaRPr>
            </a:p>
          </p:txBody>
        </p:sp>
      </p:grpSp>
      <p:grpSp>
        <p:nvGrpSpPr>
          <p:cNvPr id="69" name="组合 68"/>
          <p:cNvGrpSpPr/>
          <p:nvPr/>
        </p:nvGrpSpPr>
        <p:grpSpPr>
          <a:xfrm>
            <a:off x="130629" y="28263"/>
            <a:ext cx="1843314" cy="885066"/>
            <a:chOff x="130629" y="28263"/>
            <a:chExt cx="1843314" cy="885066"/>
          </a:xfrm>
        </p:grpSpPr>
        <p:sp>
          <p:nvSpPr>
            <p:cNvPr id="70" name="流程图: 资料带 69"/>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1" name="文本框 70"/>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randombar(horizontal)">
                                      <p:cBhvr>
                                        <p:cTn id="7" dur="500"/>
                                        <p:tgtEl>
                                          <p:spTgt spid="18"/>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randombar(horizontal)">
                                      <p:cBhvr>
                                        <p:cTn id="11" dur="500"/>
                                        <p:tgtEl>
                                          <p:spTgt spid="19"/>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randombar(horizontal)">
                                      <p:cBhvr>
                                        <p:cTn id="15" dur="500"/>
                                        <p:tgtEl>
                                          <p:spTgt spid="20"/>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randombar(horizontal)">
                                      <p:cBhvr>
                                        <p:cTn id="19" dur="500"/>
                                        <p:tgtEl>
                                          <p:spTgt spid="21"/>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randombar(horizontal)">
                                      <p:cBhvr>
                                        <p:cTn id="23" dur="500"/>
                                        <p:tgtEl>
                                          <p:spTgt spid="63"/>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88"/>
                                        </p:tgtEl>
                                        <p:attrNameLst>
                                          <p:attrName>style.visibility</p:attrName>
                                        </p:attrNameLst>
                                      </p:cBhvr>
                                      <p:to>
                                        <p:strVal val="visible"/>
                                      </p:to>
                                    </p:set>
                                    <p:animEffect transition="in" filter="randombar(horizontal)">
                                      <p:cBhvr>
                                        <p:cTn id="27" dur="500"/>
                                        <p:tgtEl>
                                          <p:spTgt spid="88"/>
                                        </p:tgtEl>
                                      </p:cBhvr>
                                    </p:animEffect>
                                  </p:childTnLst>
                                </p:cTn>
                              </p:par>
                            </p:childTnLst>
                          </p:cTn>
                        </p:par>
                        <p:par>
                          <p:cTn id="28" fill="hold">
                            <p:stCondLst>
                              <p:cond delay="3000"/>
                            </p:stCondLst>
                            <p:childTnLst>
                              <p:par>
                                <p:cTn id="29" presetID="14" presetClass="entr" presetSubtype="10" fill="hold" nodeType="afterEffect">
                                  <p:stCondLst>
                                    <p:cond delay="0"/>
                                  </p:stCondLst>
                                  <p:childTnLst>
                                    <p:set>
                                      <p:cBhvr>
                                        <p:cTn id="30" dur="1" fill="hold">
                                          <p:stCondLst>
                                            <p:cond delay="0"/>
                                          </p:stCondLst>
                                        </p:cTn>
                                        <p:tgtEl>
                                          <p:spTgt spid="51"/>
                                        </p:tgtEl>
                                        <p:attrNameLst>
                                          <p:attrName>style.visibility</p:attrName>
                                        </p:attrNameLst>
                                      </p:cBhvr>
                                      <p:to>
                                        <p:strVal val="visible"/>
                                      </p:to>
                                    </p:set>
                                    <p:animEffect transition="in" filter="randombar(horizontal)">
                                      <p:cBhvr>
                                        <p:cTn id="31" dur="500"/>
                                        <p:tgtEl>
                                          <p:spTgt spid="51"/>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randombar(horizontal)">
                                      <p:cBhvr>
                                        <p:cTn id="35" dur="500"/>
                                        <p:tgtEl>
                                          <p:spTgt spid="9"/>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45"/>
                                        </p:tgtEl>
                                        <p:attrNameLst>
                                          <p:attrName>style.visibility</p:attrName>
                                        </p:attrNameLst>
                                      </p:cBhvr>
                                      <p:to>
                                        <p:strVal val="visible"/>
                                      </p:to>
                                    </p:set>
                                    <p:animEffect transition="in" filter="randombar(horizontal)">
                                      <p:cBhvr>
                                        <p:cTn id="39" dur="500"/>
                                        <p:tgtEl>
                                          <p:spTgt spid="45"/>
                                        </p:tgtEl>
                                      </p:cBhvr>
                                    </p:animEffect>
                                  </p:childTnLst>
                                </p:cTn>
                              </p:par>
                            </p:childTnLst>
                          </p:cTn>
                        </p:par>
                        <p:par>
                          <p:cTn id="40" fill="hold">
                            <p:stCondLst>
                              <p:cond delay="4500"/>
                            </p:stCondLst>
                            <p:childTnLst>
                              <p:par>
                                <p:cTn id="41" presetID="14" presetClass="entr" presetSubtype="10"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randombar(horizontal)">
                                      <p:cBhvr>
                                        <p:cTn id="43" dur="500"/>
                                        <p:tgtEl>
                                          <p:spTgt spid="10"/>
                                        </p:tgtEl>
                                      </p:cBhvr>
                                    </p:animEffect>
                                  </p:childTnLst>
                                </p:cTn>
                              </p:par>
                            </p:childTnLst>
                          </p:cTn>
                        </p:par>
                        <p:par>
                          <p:cTn id="44" fill="hold">
                            <p:stCondLst>
                              <p:cond delay="5000"/>
                            </p:stCondLst>
                            <p:childTnLst>
                              <p:par>
                                <p:cTn id="45" presetID="14" presetClass="entr" presetSubtype="10" fill="hold" nodeType="afterEffect">
                                  <p:stCondLst>
                                    <p:cond delay="0"/>
                                  </p:stCondLst>
                                  <p:childTnLst>
                                    <p:set>
                                      <p:cBhvr>
                                        <p:cTn id="46" dur="1" fill="hold">
                                          <p:stCondLst>
                                            <p:cond delay="0"/>
                                          </p:stCondLst>
                                        </p:cTn>
                                        <p:tgtEl>
                                          <p:spTgt spid="57"/>
                                        </p:tgtEl>
                                        <p:attrNameLst>
                                          <p:attrName>style.visibility</p:attrName>
                                        </p:attrNameLst>
                                      </p:cBhvr>
                                      <p:to>
                                        <p:strVal val="visible"/>
                                      </p:to>
                                    </p:set>
                                    <p:animEffect transition="in" filter="randombar(horizontal)">
                                      <p:cBhvr>
                                        <p:cTn id="47" dur="500"/>
                                        <p:tgtEl>
                                          <p:spTgt spid="57"/>
                                        </p:tgtEl>
                                      </p:cBhvr>
                                    </p:animEffect>
                                  </p:childTnLst>
                                </p:cTn>
                              </p:par>
                            </p:childTnLst>
                          </p:cTn>
                        </p:par>
                        <p:par>
                          <p:cTn id="48" fill="hold">
                            <p:stCondLst>
                              <p:cond delay="5500"/>
                            </p:stCondLst>
                            <p:childTnLst>
                              <p:par>
                                <p:cTn id="49" presetID="14" presetClass="entr" presetSubtype="10" fill="hold" nodeType="after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randombar(horizontal)">
                                      <p:cBhvr>
                                        <p:cTn id="51" dur="500"/>
                                        <p:tgtEl>
                                          <p:spTgt spid="11"/>
                                        </p:tgtEl>
                                      </p:cBhvr>
                                    </p:animEffect>
                                  </p:childTnLst>
                                </p:cTn>
                              </p:par>
                            </p:childTnLst>
                          </p:cTn>
                        </p:par>
                        <p:par>
                          <p:cTn id="52" fill="hold">
                            <p:stCondLst>
                              <p:cond delay="6000"/>
                            </p:stCondLst>
                            <p:childTnLst>
                              <p:par>
                                <p:cTn id="53" presetID="14" presetClass="entr" presetSubtype="10" fill="hold" nodeType="afterEffect">
                                  <p:stCondLst>
                                    <p:cond delay="0"/>
                                  </p:stCondLst>
                                  <p:childTnLst>
                                    <p:set>
                                      <p:cBhvr>
                                        <p:cTn id="54" dur="1" fill="hold">
                                          <p:stCondLst>
                                            <p:cond delay="0"/>
                                          </p:stCondLst>
                                        </p:cTn>
                                        <p:tgtEl>
                                          <p:spTgt spid="69"/>
                                        </p:tgtEl>
                                        <p:attrNameLst>
                                          <p:attrName>style.visibility</p:attrName>
                                        </p:attrNameLst>
                                      </p:cBhvr>
                                      <p:to>
                                        <p:strVal val="visible"/>
                                      </p:to>
                                    </p:set>
                                    <p:animEffect transition="in" filter="randombar(horizontal)">
                                      <p:cBhvr>
                                        <p:cTn id="55"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1430258" y="4949864"/>
            <a:ext cx="4724609" cy="445699"/>
          </a:xfrm>
          <a:prstGeom prst="rect">
            <a:avLst/>
          </a:prstGeom>
        </p:spPr>
        <p:txBody>
          <a:bodyPr wrap="square">
            <a:spAutoFit/>
          </a:bodyPr>
          <a:lstStyle/>
          <a:p>
            <a:pPr algn="ctr">
              <a:lnSpc>
                <a:spcPct val="120000"/>
              </a:lnSpc>
            </a:pPr>
            <a:r>
              <a:rPr lang="zh-CN" altLang="en-US" sz="1000" dirty="0">
                <a:solidFill>
                  <a:schemeClr val="bg1">
                    <a:lumMod val="65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您的内容打在这里，或者通过复制您的文本后，在此框中选择粘贴。您的内容打在这里，或者通过复制。</a:t>
            </a:r>
            <a:endParaRPr lang="id-ID" altLang="zh-CN" sz="1000" dirty="0">
              <a:solidFill>
                <a:schemeClr val="bg1">
                  <a:lumMod val="65000"/>
                </a:schemeClr>
              </a:solidFill>
              <a:latin typeface="HappyZcool-2016" panose="02010600030101010101" pitchFamily="2" charset="-122"/>
              <a:ea typeface="HappyZcool-2016" panose="02010600030101010101" pitchFamily="2" charset="-122"/>
              <a:cs typeface="Segoe UI Light" panose="020B0502040204020203" pitchFamily="34" charset="0"/>
              <a:sym typeface="HappyZcool-2016" panose="02010600030101010101" pitchFamily="2" charset="-122"/>
            </a:endParaRPr>
          </a:p>
        </p:txBody>
      </p:sp>
      <p:sp>
        <p:nvSpPr>
          <p:cNvPr id="26" name="Rectangle 25"/>
          <p:cNvSpPr/>
          <p:nvPr/>
        </p:nvSpPr>
        <p:spPr>
          <a:xfrm>
            <a:off x="2238089" y="4538280"/>
            <a:ext cx="3108948" cy="361766"/>
          </a:xfrm>
          <a:prstGeom prst="rect">
            <a:avLst/>
          </a:prstGeom>
        </p:spPr>
        <p:txBody>
          <a:bodyPr wrap="square">
            <a:spAutoFit/>
          </a:bodyPr>
          <a:lstStyle/>
          <a:p>
            <a:pPr algn="ctr"/>
            <a:r>
              <a:rPr lang="en-US" sz="1750" dirty="0">
                <a:solidFill>
                  <a:schemeClr val="tx1">
                    <a:lumMod val="65000"/>
                    <a:lumOff val="35000"/>
                  </a:schemeClr>
                </a:solidFill>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rPr>
              <a:t>201X DATA</a:t>
            </a:r>
            <a:endParaRPr lang="en-US" sz="1750" dirty="0">
              <a:solidFill>
                <a:schemeClr val="tx1">
                  <a:lumMod val="65000"/>
                  <a:lumOff val="35000"/>
                </a:schemeClr>
              </a:solidFill>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endParaRPr>
          </a:p>
        </p:txBody>
      </p:sp>
      <p:grpSp>
        <p:nvGrpSpPr>
          <p:cNvPr id="85" name="Group 84"/>
          <p:cNvGrpSpPr/>
          <p:nvPr/>
        </p:nvGrpSpPr>
        <p:grpSpPr>
          <a:xfrm>
            <a:off x="7258843" y="1616838"/>
            <a:ext cx="695919" cy="630055"/>
            <a:chOff x="12028883" y="1643682"/>
            <a:chExt cx="1113470" cy="1008088"/>
          </a:xfrm>
        </p:grpSpPr>
        <p:grpSp>
          <p:nvGrpSpPr>
            <p:cNvPr id="51" name="Group 50"/>
            <p:cNvGrpSpPr/>
            <p:nvPr/>
          </p:nvGrpSpPr>
          <p:grpSpPr>
            <a:xfrm>
              <a:off x="12028883" y="1643682"/>
              <a:ext cx="1113470" cy="1008088"/>
              <a:chOff x="5300281" y="5407493"/>
              <a:chExt cx="1879700" cy="1701800"/>
            </a:xfrm>
            <a:effectLst>
              <a:outerShdw blurRad="1270000" dist="266700" dir="5400000" sx="70000" sy="70000" algn="t" rotWithShape="0">
                <a:prstClr val="black">
                  <a:alpha val="40000"/>
                </a:prstClr>
              </a:outerShdw>
            </a:effectLst>
          </p:grpSpPr>
          <p:sp>
            <p:nvSpPr>
              <p:cNvPr id="52" name="Oval 51"/>
              <p:cNvSpPr/>
              <p:nvPr/>
            </p:nvSpPr>
            <p:spPr>
              <a:xfrm rot="2100000">
                <a:off x="5300281" y="5725344"/>
                <a:ext cx="1879700" cy="106609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3" name="Oval 52"/>
              <p:cNvSpPr/>
              <p:nvPr/>
            </p:nvSpPr>
            <p:spPr>
              <a:xfrm rot="5400000" flipH="1">
                <a:off x="5389231" y="5775793"/>
                <a:ext cx="1701800" cy="965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4" name="Oval 53"/>
              <p:cNvSpPr/>
              <p:nvPr/>
            </p:nvSpPr>
            <p:spPr>
              <a:xfrm rot="19500000" flipH="1">
                <a:off x="5300281" y="5725344"/>
                <a:ext cx="1879700" cy="1066098"/>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72" name="Group 71"/>
            <p:cNvGrpSpPr/>
            <p:nvPr/>
          </p:nvGrpSpPr>
          <p:grpSpPr>
            <a:xfrm>
              <a:off x="12399310" y="1961418"/>
              <a:ext cx="372616" cy="372616"/>
              <a:chOff x="8216107" y="2577307"/>
              <a:chExt cx="464344" cy="464344"/>
            </a:xfrm>
            <a:solidFill>
              <a:schemeClr val="bg1"/>
            </a:solidFill>
          </p:grpSpPr>
          <p:sp>
            <p:nvSpPr>
              <p:cNvPr id="73" name="AutoShape 52"/>
              <p:cNvSpPr/>
              <p:nvPr/>
            </p:nvSpPr>
            <p:spPr bwMode="auto">
              <a:xfrm>
                <a:off x="8216107" y="2577307"/>
                <a:ext cx="464344" cy="464344"/>
              </a:xfrm>
              <a:custGeom>
                <a:avLst/>
                <a:gdLst>
                  <a:gd name="T0" fmla="+- 0 10800 87"/>
                  <a:gd name="T1" fmla="*/ T0 w 21426"/>
                  <a:gd name="T2" fmla="+- 0 10799 73"/>
                  <a:gd name="T3" fmla="*/ 10799 h 21453"/>
                  <a:gd name="T4" fmla="+- 0 10800 87"/>
                  <a:gd name="T5" fmla="*/ T4 w 21426"/>
                  <a:gd name="T6" fmla="+- 0 10799 73"/>
                  <a:gd name="T7" fmla="*/ 10799 h 21453"/>
                  <a:gd name="T8" fmla="+- 0 10800 87"/>
                  <a:gd name="T9" fmla="*/ T8 w 21426"/>
                  <a:gd name="T10" fmla="+- 0 10799 73"/>
                  <a:gd name="T11" fmla="*/ 10799 h 21453"/>
                  <a:gd name="T12" fmla="+- 0 10800 87"/>
                  <a:gd name="T13" fmla="*/ T12 w 21426"/>
                  <a:gd name="T14" fmla="+- 0 10799 73"/>
                  <a:gd name="T15" fmla="*/ 10799 h 21453"/>
                </a:gdLst>
                <a:ahLst/>
                <a:cxnLst>
                  <a:cxn ang="0">
                    <a:pos x="T1" y="T3"/>
                  </a:cxn>
                  <a:cxn ang="0">
                    <a:pos x="T5" y="T7"/>
                  </a:cxn>
                  <a:cxn ang="0">
                    <a:pos x="T9" y="T11"/>
                  </a:cxn>
                  <a:cxn ang="0">
                    <a:pos x="T13" y="T15"/>
                  </a:cxn>
                </a:cxnLst>
                <a:rect l="0" t="0" r="r" b="b"/>
                <a:pathLst>
                  <a:path w="21426" h="21453">
                    <a:moveTo>
                      <a:pt x="8034" y="20112"/>
                    </a:moveTo>
                    <a:cubicBezTo>
                      <a:pt x="5816" y="17892"/>
                      <a:pt x="3556" y="15628"/>
                      <a:pt x="1338" y="13408"/>
                    </a:cubicBezTo>
                    <a:cubicBezTo>
                      <a:pt x="3241" y="7240"/>
                      <a:pt x="11488" y="7509"/>
                      <a:pt x="13391" y="1341"/>
                    </a:cubicBezTo>
                    <a:cubicBezTo>
                      <a:pt x="15609" y="3560"/>
                      <a:pt x="17869" y="5825"/>
                      <a:pt x="20087" y="8045"/>
                    </a:cubicBezTo>
                    <a:cubicBezTo>
                      <a:pt x="18184" y="14212"/>
                      <a:pt x="9937" y="13944"/>
                      <a:pt x="8034" y="20112"/>
                    </a:cubicBezTo>
                    <a:moveTo>
                      <a:pt x="21034" y="7097"/>
                    </a:moveTo>
                    <a:lnTo>
                      <a:pt x="14338" y="393"/>
                    </a:lnTo>
                    <a:cubicBezTo>
                      <a:pt x="14006" y="60"/>
                      <a:pt x="13525" y="-73"/>
                      <a:pt x="13069" y="39"/>
                    </a:cubicBezTo>
                    <a:cubicBezTo>
                      <a:pt x="12828" y="98"/>
                      <a:pt x="12614" y="222"/>
                      <a:pt x="12444" y="393"/>
                    </a:cubicBezTo>
                    <a:cubicBezTo>
                      <a:pt x="12292" y="545"/>
                      <a:pt x="12177" y="733"/>
                      <a:pt x="12112" y="944"/>
                    </a:cubicBezTo>
                    <a:cubicBezTo>
                      <a:pt x="11808" y="1929"/>
                      <a:pt x="11283" y="2785"/>
                      <a:pt x="10507" y="3562"/>
                    </a:cubicBezTo>
                    <a:cubicBezTo>
                      <a:pt x="9471" y="4598"/>
                      <a:pt x="8121" y="5384"/>
                      <a:pt x="6693" y="6214"/>
                    </a:cubicBezTo>
                    <a:cubicBezTo>
                      <a:pt x="5177" y="7094"/>
                      <a:pt x="3611" y="8006"/>
                      <a:pt x="2328" y="9290"/>
                    </a:cubicBezTo>
                    <a:cubicBezTo>
                      <a:pt x="1237" y="10383"/>
                      <a:pt x="493" y="11600"/>
                      <a:pt x="59" y="13011"/>
                    </a:cubicBezTo>
                    <a:cubicBezTo>
                      <a:pt x="-87" y="13488"/>
                      <a:pt x="40" y="14004"/>
                      <a:pt x="391" y="14356"/>
                    </a:cubicBezTo>
                    <a:lnTo>
                      <a:pt x="7087" y="21060"/>
                    </a:lnTo>
                    <a:cubicBezTo>
                      <a:pt x="7419" y="21393"/>
                      <a:pt x="7900" y="21526"/>
                      <a:pt x="8356" y="21414"/>
                    </a:cubicBezTo>
                    <a:cubicBezTo>
                      <a:pt x="8597" y="21354"/>
                      <a:pt x="8811" y="21231"/>
                      <a:pt x="8981" y="21060"/>
                    </a:cubicBezTo>
                    <a:cubicBezTo>
                      <a:pt x="9133" y="20908"/>
                      <a:pt x="9248" y="20720"/>
                      <a:pt x="9314" y="20508"/>
                    </a:cubicBezTo>
                    <a:cubicBezTo>
                      <a:pt x="9617" y="19523"/>
                      <a:pt x="10142" y="18667"/>
                      <a:pt x="10918" y="17890"/>
                    </a:cubicBezTo>
                    <a:cubicBezTo>
                      <a:pt x="11954" y="16853"/>
                      <a:pt x="13304" y="16069"/>
                      <a:pt x="14733" y="15239"/>
                    </a:cubicBezTo>
                    <a:cubicBezTo>
                      <a:pt x="16248" y="14357"/>
                      <a:pt x="17814" y="13446"/>
                      <a:pt x="19097" y="12162"/>
                    </a:cubicBezTo>
                    <a:cubicBezTo>
                      <a:pt x="20188" y="11070"/>
                      <a:pt x="20932" y="9852"/>
                      <a:pt x="21366" y="8440"/>
                    </a:cubicBezTo>
                    <a:cubicBezTo>
                      <a:pt x="21512" y="7965"/>
                      <a:pt x="21385" y="7448"/>
                      <a:pt x="21034" y="7097"/>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4" name="AutoShape 53"/>
              <p:cNvSpPr/>
              <p:nvPr/>
            </p:nvSpPr>
            <p:spPr bwMode="auto">
              <a:xfrm>
                <a:off x="8390732" y="2736850"/>
                <a:ext cx="125413" cy="130175"/>
              </a:xfrm>
              <a:custGeom>
                <a:avLst/>
                <a:gdLst>
                  <a:gd name="T0" fmla="+- 0 10801 59"/>
                  <a:gd name="T1" fmla="*/ T0 w 21484"/>
                  <a:gd name="T2" fmla="+- 0 10799 41"/>
                  <a:gd name="T3" fmla="*/ 10799 h 21516"/>
                  <a:gd name="T4" fmla="+- 0 10801 59"/>
                  <a:gd name="T5" fmla="*/ T4 w 21484"/>
                  <a:gd name="T6" fmla="+- 0 10799 41"/>
                  <a:gd name="T7" fmla="*/ 10799 h 21516"/>
                  <a:gd name="T8" fmla="+- 0 10801 59"/>
                  <a:gd name="T9" fmla="*/ T8 w 21484"/>
                  <a:gd name="T10" fmla="+- 0 10799 41"/>
                  <a:gd name="T11" fmla="*/ 10799 h 21516"/>
                  <a:gd name="T12" fmla="+- 0 10801 59"/>
                  <a:gd name="T13" fmla="*/ T12 w 21484"/>
                  <a:gd name="T14" fmla="+- 0 10799 41"/>
                  <a:gd name="T15" fmla="*/ 10799 h 21516"/>
                </a:gdLst>
                <a:ahLst/>
                <a:cxnLst>
                  <a:cxn ang="0">
                    <a:pos x="T1" y="T3"/>
                  </a:cxn>
                  <a:cxn ang="0">
                    <a:pos x="T5" y="T7"/>
                  </a:cxn>
                  <a:cxn ang="0">
                    <a:pos x="T9" y="T11"/>
                  </a:cxn>
                  <a:cxn ang="0">
                    <a:pos x="T13" y="T15"/>
                  </a:cxn>
                </a:cxnLst>
                <a:rect l="0" t="0" r="r" b="b"/>
                <a:pathLst>
                  <a:path w="21484" h="21516">
                    <a:moveTo>
                      <a:pt x="17511" y="14987"/>
                    </a:moveTo>
                    <a:cubicBezTo>
                      <a:pt x="17287" y="15384"/>
                      <a:pt x="17032" y="15740"/>
                      <a:pt x="16731" y="16049"/>
                    </a:cubicBezTo>
                    <a:cubicBezTo>
                      <a:pt x="15340" y="14692"/>
                      <a:pt x="13947" y="13205"/>
                      <a:pt x="12559" y="11675"/>
                    </a:cubicBezTo>
                    <a:cubicBezTo>
                      <a:pt x="12912" y="11521"/>
                      <a:pt x="13287" y="11362"/>
                      <a:pt x="13689" y="11198"/>
                    </a:cubicBezTo>
                    <a:cubicBezTo>
                      <a:pt x="14092" y="11034"/>
                      <a:pt x="14494" y="10927"/>
                      <a:pt x="14895" y="10861"/>
                    </a:cubicBezTo>
                    <a:cubicBezTo>
                      <a:pt x="15308" y="10801"/>
                      <a:pt x="15715" y="10819"/>
                      <a:pt x="16122" y="10913"/>
                    </a:cubicBezTo>
                    <a:cubicBezTo>
                      <a:pt x="16527" y="11011"/>
                      <a:pt x="16909" y="11222"/>
                      <a:pt x="17262" y="11554"/>
                    </a:cubicBezTo>
                    <a:cubicBezTo>
                      <a:pt x="17612" y="11890"/>
                      <a:pt x="17835" y="12244"/>
                      <a:pt x="17923" y="12620"/>
                    </a:cubicBezTo>
                    <a:cubicBezTo>
                      <a:pt x="18020" y="13004"/>
                      <a:pt x="18025" y="13392"/>
                      <a:pt x="17958" y="13789"/>
                    </a:cubicBezTo>
                    <a:cubicBezTo>
                      <a:pt x="17883" y="14187"/>
                      <a:pt x="17738" y="14585"/>
                      <a:pt x="17511" y="14987"/>
                    </a:cubicBezTo>
                    <a:moveTo>
                      <a:pt x="5799" y="10193"/>
                    </a:moveTo>
                    <a:cubicBezTo>
                      <a:pt x="5096" y="10221"/>
                      <a:pt x="4482" y="9996"/>
                      <a:pt x="3946" y="9496"/>
                    </a:cubicBezTo>
                    <a:cubicBezTo>
                      <a:pt x="3717" y="9285"/>
                      <a:pt x="3558" y="9028"/>
                      <a:pt x="3461" y="8724"/>
                    </a:cubicBezTo>
                    <a:cubicBezTo>
                      <a:pt x="3359" y="8420"/>
                      <a:pt x="3326" y="8088"/>
                      <a:pt x="3366" y="7723"/>
                    </a:cubicBezTo>
                    <a:cubicBezTo>
                      <a:pt x="3397" y="7363"/>
                      <a:pt x="3509" y="6989"/>
                      <a:pt x="3703" y="6610"/>
                    </a:cubicBezTo>
                    <a:cubicBezTo>
                      <a:pt x="3889" y="6231"/>
                      <a:pt x="4160" y="5852"/>
                      <a:pt x="4510" y="5487"/>
                    </a:cubicBezTo>
                    <a:cubicBezTo>
                      <a:pt x="5768" y="6694"/>
                      <a:pt x="7022" y="8018"/>
                      <a:pt x="8282" y="9388"/>
                    </a:cubicBezTo>
                    <a:cubicBezTo>
                      <a:pt x="7330" y="9893"/>
                      <a:pt x="6501" y="10164"/>
                      <a:pt x="5799" y="10193"/>
                    </a:cubicBezTo>
                    <a:moveTo>
                      <a:pt x="19678" y="8570"/>
                    </a:moveTo>
                    <a:cubicBezTo>
                      <a:pt x="18868" y="7915"/>
                      <a:pt x="18055" y="7470"/>
                      <a:pt x="17235" y="7250"/>
                    </a:cubicBezTo>
                    <a:cubicBezTo>
                      <a:pt x="16421" y="7031"/>
                      <a:pt x="15603" y="6942"/>
                      <a:pt x="14779" y="6998"/>
                    </a:cubicBezTo>
                    <a:cubicBezTo>
                      <a:pt x="13964" y="7059"/>
                      <a:pt x="13130" y="7236"/>
                      <a:pt x="12296" y="7545"/>
                    </a:cubicBezTo>
                    <a:cubicBezTo>
                      <a:pt x="11462" y="7859"/>
                      <a:pt x="10625" y="8200"/>
                      <a:pt x="9782" y="8593"/>
                    </a:cubicBezTo>
                    <a:cubicBezTo>
                      <a:pt x="8448" y="7115"/>
                      <a:pt x="7114" y="5658"/>
                      <a:pt x="5778" y="4299"/>
                    </a:cubicBezTo>
                    <a:cubicBezTo>
                      <a:pt x="6382" y="3775"/>
                      <a:pt x="6963" y="3509"/>
                      <a:pt x="7526" y="3490"/>
                    </a:cubicBezTo>
                    <a:cubicBezTo>
                      <a:pt x="8088" y="3467"/>
                      <a:pt x="8631" y="3523"/>
                      <a:pt x="9145" y="3649"/>
                    </a:cubicBezTo>
                    <a:cubicBezTo>
                      <a:pt x="9669" y="3775"/>
                      <a:pt x="10149" y="3883"/>
                      <a:pt x="10590" y="3967"/>
                    </a:cubicBezTo>
                    <a:cubicBezTo>
                      <a:pt x="11038" y="4051"/>
                      <a:pt x="11424" y="3958"/>
                      <a:pt x="11765" y="3682"/>
                    </a:cubicBezTo>
                    <a:cubicBezTo>
                      <a:pt x="12123" y="3382"/>
                      <a:pt x="12321" y="2994"/>
                      <a:pt x="12351" y="2526"/>
                    </a:cubicBezTo>
                    <a:cubicBezTo>
                      <a:pt x="12376" y="2054"/>
                      <a:pt x="12189" y="1596"/>
                      <a:pt x="11782" y="1147"/>
                    </a:cubicBezTo>
                    <a:cubicBezTo>
                      <a:pt x="11258" y="569"/>
                      <a:pt x="10630" y="216"/>
                      <a:pt x="9872" y="85"/>
                    </a:cubicBezTo>
                    <a:cubicBezTo>
                      <a:pt x="9126" y="-41"/>
                      <a:pt x="8358" y="-30"/>
                      <a:pt x="7564" y="136"/>
                    </a:cubicBezTo>
                    <a:cubicBezTo>
                      <a:pt x="6780" y="309"/>
                      <a:pt x="6032" y="595"/>
                      <a:pt x="5324" y="997"/>
                    </a:cubicBezTo>
                    <a:cubicBezTo>
                      <a:pt x="4617" y="1399"/>
                      <a:pt x="4048" y="1811"/>
                      <a:pt x="3626" y="2213"/>
                    </a:cubicBezTo>
                    <a:cubicBezTo>
                      <a:pt x="3464" y="2066"/>
                      <a:pt x="3302" y="1918"/>
                      <a:pt x="3141" y="1773"/>
                    </a:cubicBezTo>
                    <a:cubicBezTo>
                      <a:pt x="2963" y="1614"/>
                      <a:pt x="2739" y="1530"/>
                      <a:pt x="2471" y="1535"/>
                    </a:cubicBezTo>
                    <a:cubicBezTo>
                      <a:pt x="2200" y="1535"/>
                      <a:pt x="1977" y="1647"/>
                      <a:pt x="1793" y="1853"/>
                    </a:cubicBezTo>
                    <a:cubicBezTo>
                      <a:pt x="1615" y="2054"/>
                      <a:pt x="1530" y="2288"/>
                      <a:pt x="1565" y="2536"/>
                    </a:cubicBezTo>
                    <a:cubicBezTo>
                      <a:pt x="1589" y="2793"/>
                      <a:pt x="1696" y="2989"/>
                      <a:pt x="1880" y="3139"/>
                    </a:cubicBezTo>
                    <a:cubicBezTo>
                      <a:pt x="2044" y="3270"/>
                      <a:pt x="2203" y="3401"/>
                      <a:pt x="2364" y="3537"/>
                    </a:cubicBezTo>
                    <a:cubicBezTo>
                      <a:pt x="1731" y="4276"/>
                      <a:pt x="1207" y="5094"/>
                      <a:pt x="795" y="5957"/>
                    </a:cubicBezTo>
                    <a:cubicBezTo>
                      <a:pt x="378" y="6820"/>
                      <a:pt x="130" y="7676"/>
                      <a:pt x="37" y="8509"/>
                    </a:cubicBezTo>
                    <a:cubicBezTo>
                      <a:pt x="-59" y="9346"/>
                      <a:pt x="33" y="10113"/>
                      <a:pt x="298" y="10824"/>
                    </a:cubicBezTo>
                    <a:cubicBezTo>
                      <a:pt x="566" y="11540"/>
                      <a:pt x="1056" y="12148"/>
                      <a:pt x="1774" y="12723"/>
                    </a:cubicBezTo>
                    <a:cubicBezTo>
                      <a:pt x="2942" y="13658"/>
                      <a:pt x="4321" y="14056"/>
                      <a:pt x="5915" y="13967"/>
                    </a:cubicBezTo>
                    <a:cubicBezTo>
                      <a:pt x="7507" y="13874"/>
                      <a:pt x="9223" y="13415"/>
                      <a:pt x="11064" y="12461"/>
                    </a:cubicBezTo>
                    <a:cubicBezTo>
                      <a:pt x="12532" y="14093"/>
                      <a:pt x="14002" y="15716"/>
                      <a:pt x="15470" y="17223"/>
                    </a:cubicBezTo>
                    <a:cubicBezTo>
                      <a:pt x="14849" y="17728"/>
                      <a:pt x="14305" y="18018"/>
                      <a:pt x="13826" y="18111"/>
                    </a:cubicBezTo>
                    <a:cubicBezTo>
                      <a:pt x="13344" y="18210"/>
                      <a:pt x="12917" y="18200"/>
                      <a:pt x="12530" y="18088"/>
                    </a:cubicBezTo>
                    <a:cubicBezTo>
                      <a:pt x="12142" y="17971"/>
                      <a:pt x="11782" y="17803"/>
                      <a:pt x="11455" y="17587"/>
                    </a:cubicBezTo>
                    <a:cubicBezTo>
                      <a:pt x="11125" y="17368"/>
                      <a:pt x="10799" y="17181"/>
                      <a:pt x="10474" y="17026"/>
                    </a:cubicBezTo>
                    <a:cubicBezTo>
                      <a:pt x="10154" y="16872"/>
                      <a:pt x="9823" y="16788"/>
                      <a:pt x="9486" y="16783"/>
                    </a:cubicBezTo>
                    <a:cubicBezTo>
                      <a:pt x="9145" y="16778"/>
                      <a:pt x="8785" y="16937"/>
                      <a:pt x="8388" y="17265"/>
                    </a:cubicBezTo>
                    <a:cubicBezTo>
                      <a:pt x="7981" y="17606"/>
                      <a:pt x="7777" y="18004"/>
                      <a:pt x="7777" y="18453"/>
                    </a:cubicBezTo>
                    <a:cubicBezTo>
                      <a:pt x="7777" y="18897"/>
                      <a:pt x="7991" y="19351"/>
                      <a:pt x="8408" y="19809"/>
                    </a:cubicBezTo>
                    <a:cubicBezTo>
                      <a:pt x="8830" y="20268"/>
                      <a:pt x="9379" y="20651"/>
                      <a:pt x="10042" y="20955"/>
                    </a:cubicBezTo>
                    <a:cubicBezTo>
                      <a:pt x="10708" y="21259"/>
                      <a:pt x="11455" y="21451"/>
                      <a:pt x="12279" y="21502"/>
                    </a:cubicBezTo>
                    <a:cubicBezTo>
                      <a:pt x="13103" y="21559"/>
                      <a:pt x="13970" y="21437"/>
                      <a:pt x="14886" y="21109"/>
                    </a:cubicBezTo>
                    <a:cubicBezTo>
                      <a:pt x="15807" y="20787"/>
                      <a:pt x="16721" y="20202"/>
                      <a:pt x="17617" y="19332"/>
                    </a:cubicBezTo>
                    <a:cubicBezTo>
                      <a:pt x="18051" y="19739"/>
                      <a:pt x="18489" y="20127"/>
                      <a:pt x="18921" y="20501"/>
                    </a:cubicBezTo>
                    <a:cubicBezTo>
                      <a:pt x="19107" y="20656"/>
                      <a:pt x="19328" y="20731"/>
                      <a:pt x="19601" y="20712"/>
                    </a:cubicBezTo>
                    <a:cubicBezTo>
                      <a:pt x="19861" y="20703"/>
                      <a:pt x="20090" y="20586"/>
                      <a:pt x="20269" y="20375"/>
                    </a:cubicBezTo>
                    <a:cubicBezTo>
                      <a:pt x="20455" y="20160"/>
                      <a:pt x="20532" y="19921"/>
                      <a:pt x="20503" y="19674"/>
                    </a:cubicBezTo>
                    <a:cubicBezTo>
                      <a:pt x="20477" y="19421"/>
                      <a:pt x="20371" y="19229"/>
                      <a:pt x="20192" y="19089"/>
                    </a:cubicBezTo>
                    <a:cubicBezTo>
                      <a:pt x="19755" y="18752"/>
                      <a:pt x="19321" y="18397"/>
                      <a:pt x="18884" y="18022"/>
                    </a:cubicBezTo>
                    <a:cubicBezTo>
                      <a:pt x="19626" y="17143"/>
                      <a:pt x="20221" y="16217"/>
                      <a:pt x="20664" y="15300"/>
                    </a:cubicBezTo>
                    <a:cubicBezTo>
                      <a:pt x="21103" y="14379"/>
                      <a:pt x="21367" y="13490"/>
                      <a:pt x="21453" y="12667"/>
                    </a:cubicBezTo>
                    <a:cubicBezTo>
                      <a:pt x="21540" y="11839"/>
                      <a:pt x="21439" y="11091"/>
                      <a:pt x="21159" y="10412"/>
                    </a:cubicBezTo>
                    <a:cubicBezTo>
                      <a:pt x="20880" y="9725"/>
                      <a:pt x="20386" y="9135"/>
                      <a:pt x="19678" y="857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5" name="AutoShape 54"/>
              <p:cNvSpPr/>
              <p:nvPr/>
            </p:nvSpPr>
            <p:spPr bwMode="auto">
              <a:xfrm>
                <a:off x="8375650" y="2896394"/>
                <a:ext cx="70644" cy="73819"/>
              </a:xfrm>
              <a:custGeom>
                <a:avLst/>
                <a:gdLst>
                  <a:gd name="T0" fmla="+- 0 10791 197"/>
                  <a:gd name="T1" fmla="*/ T0 w 21188"/>
                  <a:gd name="T2" fmla="+- 0 10794 193"/>
                  <a:gd name="T3" fmla="*/ 10794 h 21203"/>
                  <a:gd name="T4" fmla="+- 0 10791 197"/>
                  <a:gd name="T5" fmla="*/ T4 w 21188"/>
                  <a:gd name="T6" fmla="+- 0 10794 193"/>
                  <a:gd name="T7" fmla="*/ 10794 h 21203"/>
                  <a:gd name="T8" fmla="+- 0 10791 197"/>
                  <a:gd name="T9" fmla="*/ T8 w 21188"/>
                  <a:gd name="T10" fmla="+- 0 10794 193"/>
                  <a:gd name="T11" fmla="*/ 10794 h 21203"/>
                  <a:gd name="T12" fmla="+- 0 10791 197"/>
                  <a:gd name="T13" fmla="*/ T12 w 21188"/>
                  <a:gd name="T14" fmla="+- 0 10794 193"/>
                  <a:gd name="T15" fmla="*/ 10794 h 21203"/>
                </a:gdLst>
                <a:ahLst/>
                <a:cxnLst>
                  <a:cxn ang="0">
                    <a:pos x="T1" y="T3"/>
                  </a:cxn>
                  <a:cxn ang="0">
                    <a:pos x="T5" y="T7"/>
                  </a:cxn>
                  <a:cxn ang="0">
                    <a:pos x="T9" y="T11"/>
                  </a:cxn>
                  <a:cxn ang="0">
                    <a:pos x="T13" y="T15"/>
                  </a:cxn>
                </a:cxnLst>
                <a:rect l="0" t="0" r="r" b="b"/>
                <a:pathLst>
                  <a:path w="21188" h="21203">
                    <a:moveTo>
                      <a:pt x="17615" y="468"/>
                    </a:moveTo>
                    <a:lnTo>
                      <a:pt x="17606" y="468"/>
                    </a:lnTo>
                    <a:cubicBezTo>
                      <a:pt x="14870" y="2476"/>
                      <a:pt x="12200" y="4590"/>
                      <a:pt x="9727" y="6958"/>
                    </a:cubicBezTo>
                    <a:cubicBezTo>
                      <a:pt x="7348" y="9227"/>
                      <a:pt x="5200" y="11619"/>
                      <a:pt x="3329" y="14060"/>
                    </a:cubicBezTo>
                    <a:lnTo>
                      <a:pt x="341" y="17962"/>
                    </a:lnTo>
                    <a:lnTo>
                      <a:pt x="350" y="17970"/>
                    </a:lnTo>
                    <a:cubicBezTo>
                      <a:pt x="-197" y="18786"/>
                      <a:pt x="-106" y="19880"/>
                      <a:pt x="638" y="20590"/>
                    </a:cubicBezTo>
                    <a:cubicBezTo>
                      <a:pt x="1491" y="21407"/>
                      <a:pt x="2889" y="21407"/>
                      <a:pt x="3746" y="20590"/>
                    </a:cubicBezTo>
                    <a:cubicBezTo>
                      <a:pt x="3877" y="20460"/>
                      <a:pt x="3984" y="20321"/>
                      <a:pt x="4069" y="20174"/>
                    </a:cubicBezTo>
                    <a:lnTo>
                      <a:pt x="6867" y="16517"/>
                    </a:lnTo>
                    <a:cubicBezTo>
                      <a:pt x="8601" y="14255"/>
                      <a:pt x="10606" y="12027"/>
                      <a:pt x="12824" y="9913"/>
                    </a:cubicBezTo>
                    <a:cubicBezTo>
                      <a:pt x="15281" y="7570"/>
                      <a:pt x="17557" y="5758"/>
                      <a:pt x="20329" y="3749"/>
                    </a:cubicBezTo>
                    <a:lnTo>
                      <a:pt x="20321" y="3741"/>
                    </a:lnTo>
                    <a:cubicBezTo>
                      <a:pt x="20400" y="3684"/>
                      <a:pt x="20473" y="3635"/>
                      <a:pt x="20543" y="3570"/>
                    </a:cubicBezTo>
                    <a:cubicBezTo>
                      <a:pt x="21402" y="2753"/>
                      <a:pt x="21402" y="1427"/>
                      <a:pt x="20543" y="606"/>
                    </a:cubicBezTo>
                    <a:cubicBezTo>
                      <a:pt x="19742" y="-161"/>
                      <a:pt x="18472" y="-193"/>
                      <a:pt x="17615" y="468"/>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6" name="AutoShape 55"/>
              <p:cNvSpPr/>
              <p:nvPr/>
            </p:nvSpPr>
            <p:spPr bwMode="auto">
              <a:xfrm>
                <a:off x="8448675" y="2649538"/>
                <a:ext cx="71438" cy="74613"/>
              </a:xfrm>
              <a:custGeom>
                <a:avLst/>
                <a:gdLst>
                  <a:gd name="T0" fmla="+- 0 10803 213"/>
                  <a:gd name="T1" fmla="*/ T0 w 21180"/>
                  <a:gd name="T2" fmla="+- 0 10801 203"/>
                  <a:gd name="T3" fmla="*/ 10801 h 21196"/>
                  <a:gd name="T4" fmla="+- 0 10803 213"/>
                  <a:gd name="T5" fmla="*/ T4 w 21180"/>
                  <a:gd name="T6" fmla="+- 0 10801 203"/>
                  <a:gd name="T7" fmla="*/ 10801 h 21196"/>
                  <a:gd name="T8" fmla="+- 0 10803 213"/>
                  <a:gd name="T9" fmla="*/ T8 w 21180"/>
                  <a:gd name="T10" fmla="+- 0 10801 203"/>
                  <a:gd name="T11" fmla="*/ 10801 h 21196"/>
                  <a:gd name="T12" fmla="+- 0 10803 213"/>
                  <a:gd name="T13" fmla="*/ T12 w 21180"/>
                  <a:gd name="T14" fmla="+- 0 10801 203"/>
                  <a:gd name="T15" fmla="*/ 10801 h 21196"/>
                </a:gdLst>
                <a:ahLst/>
                <a:cxnLst>
                  <a:cxn ang="0">
                    <a:pos x="T1" y="T3"/>
                  </a:cxn>
                  <a:cxn ang="0">
                    <a:pos x="T5" y="T7"/>
                  </a:cxn>
                  <a:cxn ang="0">
                    <a:pos x="T9" y="T11"/>
                  </a:cxn>
                  <a:cxn ang="0">
                    <a:pos x="T13" y="T15"/>
                  </a:cxn>
                </a:cxnLst>
                <a:rect l="0" t="0" r="r" b="b"/>
                <a:pathLst>
                  <a:path w="21180" h="21196">
                    <a:moveTo>
                      <a:pt x="8372" y="11356"/>
                    </a:moveTo>
                    <a:cubicBezTo>
                      <a:pt x="6122" y="13508"/>
                      <a:pt x="3675" y="15444"/>
                      <a:pt x="1144" y="17292"/>
                    </a:cubicBezTo>
                    <a:cubicBezTo>
                      <a:pt x="963" y="17388"/>
                      <a:pt x="786" y="17493"/>
                      <a:pt x="637" y="17645"/>
                    </a:cubicBezTo>
                    <a:cubicBezTo>
                      <a:pt x="-213" y="18457"/>
                      <a:pt x="-213" y="19774"/>
                      <a:pt x="637" y="20585"/>
                    </a:cubicBezTo>
                    <a:cubicBezTo>
                      <a:pt x="1464" y="21380"/>
                      <a:pt x="2796" y="21397"/>
                      <a:pt x="3652" y="20641"/>
                    </a:cubicBezTo>
                    <a:lnTo>
                      <a:pt x="3665" y="20649"/>
                    </a:lnTo>
                    <a:cubicBezTo>
                      <a:pt x="6364" y="18673"/>
                      <a:pt x="8988" y="16581"/>
                      <a:pt x="11419" y="14263"/>
                    </a:cubicBezTo>
                    <a:cubicBezTo>
                      <a:pt x="13759" y="12030"/>
                      <a:pt x="15873" y="9685"/>
                      <a:pt x="17715" y="7283"/>
                    </a:cubicBezTo>
                    <a:lnTo>
                      <a:pt x="20663" y="3427"/>
                    </a:lnTo>
                    <a:lnTo>
                      <a:pt x="20654" y="3419"/>
                    </a:lnTo>
                    <a:cubicBezTo>
                      <a:pt x="21386" y="2600"/>
                      <a:pt x="21357" y="1379"/>
                      <a:pt x="20541" y="608"/>
                    </a:cubicBezTo>
                    <a:cubicBezTo>
                      <a:pt x="19697" y="-203"/>
                      <a:pt x="18323" y="-203"/>
                      <a:pt x="17468" y="608"/>
                    </a:cubicBezTo>
                    <a:cubicBezTo>
                      <a:pt x="17313" y="760"/>
                      <a:pt x="17197" y="937"/>
                      <a:pt x="17094" y="1114"/>
                    </a:cubicBezTo>
                    <a:lnTo>
                      <a:pt x="14228" y="4857"/>
                    </a:lnTo>
                    <a:cubicBezTo>
                      <a:pt x="12526" y="7090"/>
                      <a:pt x="10552" y="9275"/>
                      <a:pt x="8372" y="11356"/>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grpSp>
        <p:nvGrpSpPr>
          <p:cNvPr id="86" name="Group 85"/>
          <p:cNvGrpSpPr/>
          <p:nvPr/>
        </p:nvGrpSpPr>
        <p:grpSpPr>
          <a:xfrm>
            <a:off x="7258843" y="2805998"/>
            <a:ext cx="695919" cy="630055"/>
            <a:chOff x="12028883" y="3869465"/>
            <a:chExt cx="1113470" cy="1008088"/>
          </a:xfrm>
        </p:grpSpPr>
        <p:grpSp>
          <p:nvGrpSpPr>
            <p:cNvPr id="43" name="Group 42"/>
            <p:cNvGrpSpPr/>
            <p:nvPr/>
          </p:nvGrpSpPr>
          <p:grpSpPr>
            <a:xfrm>
              <a:off x="12028883" y="3869465"/>
              <a:ext cx="1113470" cy="1008088"/>
              <a:chOff x="5300281" y="5407493"/>
              <a:chExt cx="1879700" cy="1701800"/>
            </a:xfrm>
            <a:solidFill>
              <a:schemeClr val="accent2">
                <a:alpha val="50000"/>
              </a:schemeClr>
            </a:solidFill>
            <a:effectLst>
              <a:outerShdw blurRad="1270000" dist="266700" dir="5400000" sx="70000" sy="70000" algn="t" rotWithShape="0">
                <a:prstClr val="black">
                  <a:alpha val="40000"/>
                </a:prstClr>
              </a:outerShdw>
            </a:effectLst>
          </p:grpSpPr>
          <p:sp>
            <p:nvSpPr>
              <p:cNvPr id="44" name="Oval 43"/>
              <p:cNvSpPr/>
              <p:nvPr/>
            </p:nvSpPr>
            <p:spPr>
              <a:xfrm rot="2100000">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5" name="Oval 44"/>
              <p:cNvSpPr/>
              <p:nvPr/>
            </p:nvSpPr>
            <p:spPr>
              <a:xfrm rot="5400000" flipH="1">
                <a:off x="5389231" y="5775793"/>
                <a:ext cx="1701800" cy="965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6" name="Oval 45"/>
              <p:cNvSpPr/>
              <p:nvPr/>
            </p:nvSpPr>
            <p:spPr>
              <a:xfrm rot="19500000" flipH="1">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77" name="AutoShape 59"/>
            <p:cNvSpPr/>
            <p:nvPr/>
          </p:nvSpPr>
          <p:spPr bwMode="auto">
            <a:xfrm>
              <a:off x="12398991" y="4187201"/>
              <a:ext cx="373254" cy="372616"/>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88" name="Group 87"/>
          <p:cNvGrpSpPr/>
          <p:nvPr/>
        </p:nvGrpSpPr>
        <p:grpSpPr>
          <a:xfrm>
            <a:off x="7258843" y="5184317"/>
            <a:ext cx="695919" cy="630055"/>
            <a:chOff x="12028883" y="8321030"/>
            <a:chExt cx="1113470" cy="1008088"/>
          </a:xfrm>
        </p:grpSpPr>
        <p:grpSp>
          <p:nvGrpSpPr>
            <p:cNvPr id="47" name="Group 46"/>
            <p:cNvGrpSpPr/>
            <p:nvPr/>
          </p:nvGrpSpPr>
          <p:grpSpPr>
            <a:xfrm>
              <a:off x="12028883" y="8321030"/>
              <a:ext cx="1113470" cy="1008088"/>
              <a:chOff x="5300281" y="5407493"/>
              <a:chExt cx="1879700" cy="1701800"/>
            </a:xfrm>
            <a:solidFill>
              <a:schemeClr val="accent4">
                <a:alpha val="50000"/>
              </a:schemeClr>
            </a:solidFill>
            <a:effectLst>
              <a:outerShdw blurRad="1270000" dist="266700" dir="5400000" sx="70000" sy="70000" algn="t" rotWithShape="0">
                <a:prstClr val="black">
                  <a:alpha val="40000"/>
                </a:prstClr>
              </a:outerShdw>
            </a:effectLst>
          </p:grpSpPr>
          <p:sp>
            <p:nvSpPr>
              <p:cNvPr id="48" name="Oval 47"/>
              <p:cNvSpPr/>
              <p:nvPr/>
            </p:nvSpPr>
            <p:spPr>
              <a:xfrm rot="2100000">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9" name="Oval 48"/>
              <p:cNvSpPr/>
              <p:nvPr/>
            </p:nvSpPr>
            <p:spPr>
              <a:xfrm rot="5400000" flipH="1">
                <a:off x="5389231" y="5775793"/>
                <a:ext cx="1701800" cy="965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0" name="Oval 49"/>
              <p:cNvSpPr/>
              <p:nvPr/>
            </p:nvSpPr>
            <p:spPr>
              <a:xfrm rot="19500000" flipH="1">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78" name="Group 77"/>
            <p:cNvGrpSpPr/>
            <p:nvPr/>
          </p:nvGrpSpPr>
          <p:grpSpPr>
            <a:xfrm>
              <a:off x="12457591" y="8638448"/>
              <a:ext cx="256054" cy="373252"/>
              <a:chOff x="3582988" y="3510757"/>
              <a:chExt cx="319088" cy="465138"/>
            </a:xfrm>
            <a:solidFill>
              <a:schemeClr val="bg1"/>
            </a:solidFill>
          </p:grpSpPr>
          <p:sp>
            <p:nvSpPr>
              <p:cNvPr id="79" name="AutoShape 113"/>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0" name="AutoShape 114"/>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grpSp>
        <p:nvGrpSpPr>
          <p:cNvPr id="87" name="Group 86"/>
          <p:cNvGrpSpPr/>
          <p:nvPr/>
        </p:nvGrpSpPr>
        <p:grpSpPr>
          <a:xfrm>
            <a:off x="7258843" y="3995157"/>
            <a:ext cx="695919" cy="630055"/>
            <a:chOff x="12028883" y="6095248"/>
            <a:chExt cx="1113470" cy="1008088"/>
          </a:xfrm>
        </p:grpSpPr>
        <p:grpSp>
          <p:nvGrpSpPr>
            <p:cNvPr id="39" name="Group 38"/>
            <p:cNvGrpSpPr/>
            <p:nvPr/>
          </p:nvGrpSpPr>
          <p:grpSpPr>
            <a:xfrm>
              <a:off x="12028883" y="6095248"/>
              <a:ext cx="1113470" cy="1008088"/>
              <a:chOff x="5300281" y="5407493"/>
              <a:chExt cx="1879700" cy="1701800"/>
            </a:xfrm>
            <a:solidFill>
              <a:schemeClr val="accent3">
                <a:alpha val="50000"/>
              </a:schemeClr>
            </a:solidFill>
            <a:effectLst>
              <a:outerShdw blurRad="1270000" dist="266700" dir="5400000" sx="70000" sy="70000" algn="t" rotWithShape="0">
                <a:prstClr val="black">
                  <a:alpha val="40000"/>
                </a:prstClr>
              </a:outerShdw>
            </a:effectLst>
          </p:grpSpPr>
          <p:sp>
            <p:nvSpPr>
              <p:cNvPr id="40" name="Oval 39"/>
              <p:cNvSpPr/>
              <p:nvPr/>
            </p:nvSpPr>
            <p:spPr>
              <a:xfrm rot="2100000">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1" name="Oval 40"/>
              <p:cNvSpPr/>
              <p:nvPr/>
            </p:nvSpPr>
            <p:spPr>
              <a:xfrm rot="5400000" flipH="1">
                <a:off x="5389231" y="5775793"/>
                <a:ext cx="1701800" cy="9652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2" name="Oval 41"/>
              <p:cNvSpPr/>
              <p:nvPr/>
            </p:nvSpPr>
            <p:spPr>
              <a:xfrm rot="19500000" flipH="1">
                <a:off x="5300281" y="5725344"/>
                <a:ext cx="1879700" cy="106609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75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81" name="Group 80"/>
            <p:cNvGrpSpPr/>
            <p:nvPr/>
          </p:nvGrpSpPr>
          <p:grpSpPr>
            <a:xfrm>
              <a:off x="12398991" y="6442283"/>
              <a:ext cx="373254" cy="314018"/>
              <a:chOff x="5356342" y="3093565"/>
              <a:chExt cx="465138" cy="391319"/>
            </a:xfrm>
            <a:solidFill>
              <a:schemeClr val="bg1"/>
            </a:solidFill>
          </p:grpSpPr>
          <p:sp>
            <p:nvSpPr>
              <p:cNvPr id="82" name="AutoShape 120"/>
              <p:cNvSpPr/>
              <p:nvPr/>
            </p:nvSpPr>
            <p:spPr bwMode="auto">
              <a:xfrm>
                <a:off x="5473023" y="3195165"/>
                <a:ext cx="231775" cy="2317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948" y="16070"/>
                    </a:moveTo>
                    <a:cubicBezTo>
                      <a:pt x="14037" y="19468"/>
                      <a:pt x="8925" y="19859"/>
                      <a:pt x="5529" y="16948"/>
                    </a:cubicBezTo>
                    <a:cubicBezTo>
                      <a:pt x="2130" y="14038"/>
                      <a:pt x="1740" y="8924"/>
                      <a:pt x="4651" y="5527"/>
                    </a:cubicBezTo>
                    <a:cubicBezTo>
                      <a:pt x="7559" y="2131"/>
                      <a:pt x="12674" y="1740"/>
                      <a:pt x="16070" y="4650"/>
                    </a:cubicBezTo>
                    <a:cubicBezTo>
                      <a:pt x="19466" y="7560"/>
                      <a:pt x="19859" y="12673"/>
                      <a:pt x="16948" y="16070"/>
                    </a:cubicBezTo>
                    <a:moveTo>
                      <a:pt x="10800" y="0"/>
                    </a:moveTo>
                    <a:cubicBezTo>
                      <a:pt x="4833" y="0"/>
                      <a:pt x="0" y="4834"/>
                      <a:pt x="0" y="10800"/>
                    </a:cubicBezTo>
                    <a:cubicBezTo>
                      <a:pt x="0" y="16765"/>
                      <a:pt x="4833" y="21599"/>
                      <a:pt x="10800" y="21599"/>
                    </a:cubicBezTo>
                    <a:cubicBezTo>
                      <a:pt x="16764" y="21599"/>
                      <a:pt x="21600" y="16765"/>
                      <a:pt x="21600" y="10800"/>
                    </a:cubicBezTo>
                    <a:cubicBezTo>
                      <a:pt x="21600" y="4834"/>
                      <a:pt x="16764" y="0"/>
                      <a:pt x="10800" y="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3" name="AutoShape 121"/>
              <p:cNvSpPr/>
              <p:nvPr/>
            </p:nvSpPr>
            <p:spPr bwMode="auto">
              <a:xfrm>
                <a:off x="5530967" y="3253109"/>
                <a:ext cx="65088" cy="650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00" y="0"/>
                    </a:moveTo>
                    <a:cubicBezTo>
                      <a:pt x="8596" y="0"/>
                      <a:pt x="0" y="8596"/>
                      <a:pt x="0" y="19195"/>
                    </a:cubicBezTo>
                    <a:lnTo>
                      <a:pt x="0" y="19199"/>
                    </a:lnTo>
                    <a:cubicBezTo>
                      <a:pt x="0" y="20524"/>
                      <a:pt x="1068" y="21599"/>
                      <a:pt x="2400" y="21599"/>
                    </a:cubicBezTo>
                    <a:cubicBezTo>
                      <a:pt x="3721" y="21599"/>
                      <a:pt x="4800" y="20524"/>
                      <a:pt x="4800" y="19199"/>
                    </a:cubicBezTo>
                    <a:lnTo>
                      <a:pt x="4800" y="19195"/>
                    </a:lnTo>
                    <a:cubicBezTo>
                      <a:pt x="4800" y="11247"/>
                      <a:pt x="11240" y="4799"/>
                      <a:pt x="19200" y="4799"/>
                    </a:cubicBezTo>
                    <a:cubicBezTo>
                      <a:pt x="20521" y="4799"/>
                      <a:pt x="21600" y="3724"/>
                      <a:pt x="21600" y="2399"/>
                    </a:cubicBezTo>
                    <a:cubicBezTo>
                      <a:pt x="21600" y="1075"/>
                      <a:pt x="20521" y="0"/>
                      <a:pt x="19200" y="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4" name="AutoShape 122"/>
              <p:cNvSpPr/>
              <p:nvPr/>
            </p:nvSpPr>
            <p:spPr bwMode="auto">
              <a:xfrm>
                <a:off x="5356342" y="3093565"/>
                <a:ext cx="465138" cy="3913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9199"/>
                    </a:moveTo>
                    <a:cubicBezTo>
                      <a:pt x="20249" y="19642"/>
                      <a:pt x="19948" y="19999"/>
                      <a:pt x="19575" y="19999"/>
                    </a:cubicBezTo>
                    <a:lnTo>
                      <a:pt x="2024" y="19999"/>
                    </a:lnTo>
                    <a:cubicBezTo>
                      <a:pt x="1651" y="19999"/>
                      <a:pt x="1349" y="19642"/>
                      <a:pt x="1349" y="19199"/>
                    </a:cubicBezTo>
                    <a:lnTo>
                      <a:pt x="1349" y="7200"/>
                    </a:lnTo>
                    <a:cubicBezTo>
                      <a:pt x="1349" y="6809"/>
                      <a:pt x="1588" y="6475"/>
                      <a:pt x="1914" y="6411"/>
                    </a:cubicBezTo>
                    <a:lnTo>
                      <a:pt x="5588" y="5684"/>
                    </a:lnTo>
                    <a:lnTo>
                      <a:pt x="6797" y="2103"/>
                    </a:lnTo>
                    <a:cubicBezTo>
                      <a:pt x="6900" y="1799"/>
                      <a:pt x="7148" y="1600"/>
                      <a:pt x="7424" y="1600"/>
                    </a:cubicBezTo>
                    <a:lnTo>
                      <a:pt x="14174" y="1600"/>
                    </a:lnTo>
                    <a:cubicBezTo>
                      <a:pt x="14450" y="1600"/>
                      <a:pt x="14698" y="1799"/>
                      <a:pt x="14801" y="2103"/>
                    </a:cubicBezTo>
                    <a:lnTo>
                      <a:pt x="16010" y="5684"/>
                    </a:lnTo>
                    <a:lnTo>
                      <a:pt x="19685" y="6411"/>
                    </a:lnTo>
                    <a:cubicBezTo>
                      <a:pt x="20011" y="6475"/>
                      <a:pt x="20249" y="6809"/>
                      <a:pt x="20249" y="7200"/>
                    </a:cubicBezTo>
                    <a:cubicBezTo>
                      <a:pt x="20249" y="7200"/>
                      <a:pt x="20249" y="19199"/>
                      <a:pt x="20249" y="19199"/>
                    </a:cubicBezTo>
                    <a:close/>
                    <a:moveTo>
                      <a:pt x="19907" y="4832"/>
                    </a:moveTo>
                    <a:lnTo>
                      <a:pt x="16981" y="4254"/>
                    </a:lnTo>
                    <a:lnTo>
                      <a:pt x="16054" y="1507"/>
                    </a:lnTo>
                    <a:cubicBezTo>
                      <a:pt x="15745" y="591"/>
                      <a:pt x="15006" y="0"/>
                      <a:pt x="14174" y="0"/>
                    </a:cubicBezTo>
                    <a:lnTo>
                      <a:pt x="7424" y="0"/>
                    </a:lnTo>
                    <a:cubicBezTo>
                      <a:pt x="6593" y="0"/>
                      <a:pt x="5854" y="591"/>
                      <a:pt x="5543" y="1509"/>
                    </a:cubicBezTo>
                    <a:lnTo>
                      <a:pt x="4618" y="4254"/>
                    </a:lnTo>
                    <a:lnTo>
                      <a:pt x="1692" y="4832"/>
                    </a:lnTo>
                    <a:cubicBezTo>
                      <a:pt x="711" y="5025"/>
                      <a:pt x="0" y="6020"/>
                      <a:pt x="0" y="7200"/>
                    </a:cubicBezTo>
                    <a:lnTo>
                      <a:pt x="0" y="19199"/>
                    </a:lnTo>
                    <a:cubicBezTo>
                      <a:pt x="0" y="20523"/>
                      <a:pt x="908" y="21600"/>
                      <a:pt x="2024" y="21600"/>
                    </a:cubicBezTo>
                    <a:lnTo>
                      <a:pt x="19575" y="21600"/>
                    </a:lnTo>
                    <a:cubicBezTo>
                      <a:pt x="20691" y="21600"/>
                      <a:pt x="21600" y="20523"/>
                      <a:pt x="21600" y="19199"/>
                    </a:cubicBezTo>
                    <a:lnTo>
                      <a:pt x="21600" y="7200"/>
                    </a:lnTo>
                    <a:cubicBezTo>
                      <a:pt x="21600" y="6020"/>
                      <a:pt x="20888" y="5025"/>
                      <a:pt x="19907" y="4832"/>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grpSp>
        <p:nvGrpSpPr>
          <p:cNvPr id="56" name="Group 55"/>
          <p:cNvGrpSpPr/>
          <p:nvPr/>
        </p:nvGrpSpPr>
        <p:grpSpPr>
          <a:xfrm>
            <a:off x="8291989" y="1582042"/>
            <a:ext cx="2720087" cy="729723"/>
            <a:chOff x="2311177" y="6095424"/>
            <a:chExt cx="4352139" cy="1167558"/>
          </a:xfrm>
        </p:grpSpPr>
        <p:sp>
          <p:nvSpPr>
            <p:cNvPr id="57" name="Rectangle 56"/>
            <p:cNvSpPr/>
            <p:nvPr/>
          </p:nvSpPr>
          <p:spPr>
            <a:xfrm>
              <a:off x="2311177" y="6095424"/>
              <a:ext cx="3073869" cy="455716"/>
            </a:xfrm>
            <a:prstGeom prst="rect">
              <a:avLst/>
            </a:prstGeom>
          </p:spPr>
          <p:txBody>
            <a:bodyPr wrap="square">
              <a:spAutoFit/>
            </a:bodyPr>
            <a:lstStyle/>
            <a:p>
              <a:r>
                <a:rPr lang="zh-CN" altLang="en-US" sz="1250" spc="188" dirty="0">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rPr>
                <a:t>点击此处编辑标题</a:t>
              </a:r>
              <a:endParaRPr lang="id-ID" altLang="zh-CN" sz="1250" spc="188" dirty="0">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endParaRPr>
            </a:p>
          </p:txBody>
        </p:sp>
        <p:sp>
          <p:nvSpPr>
            <p:cNvPr id="58" name="Rectangle 57"/>
            <p:cNvSpPr/>
            <p:nvPr/>
          </p:nvSpPr>
          <p:spPr>
            <a:xfrm>
              <a:off x="2311177" y="6549863"/>
              <a:ext cx="4352139" cy="713119"/>
            </a:xfrm>
            <a:prstGeom prst="rect">
              <a:avLst/>
            </a:prstGeom>
          </p:spPr>
          <p:txBody>
            <a:bodyPr wrap="square">
              <a:spAutoFit/>
            </a:bodyPr>
            <a:lstStyle/>
            <a:p>
              <a:pPr>
                <a:lnSpc>
                  <a:spcPct val="120000"/>
                </a:lnSpc>
              </a:pPr>
              <a:r>
                <a:rPr lang="zh-CN" altLang="en-US" sz="1000" dirty="0">
                  <a:solidFill>
                    <a:schemeClr val="bg1">
                      <a:lumMod val="65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您的内容打在这里，或者通过复制您的文本后，在此框中选择粘贴。您的内容打在这里。</a:t>
              </a:r>
              <a:endParaRPr lang="id-ID" altLang="zh-CN" sz="1000" dirty="0">
                <a:solidFill>
                  <a:schemeClr val="bg1">
                    <a:lumMod val="65000"/>
                  </a:schemeClr>
                </a:solidFill>
                <a:latin typeface="HappyZcool-2016" panose="02010600030101010101" pitchFamily="2" charset="-122"/>
                <a:ea typeface="HappyZcool-2016" panose="02010600030101010101" pitchFamily="2" charset="-122"/>
                <a:cs typeface="Segoe UI Light" panose="020B0502040204020203" pitchFamily="34" charset="0"/>
                <a:sym typeface="HappyZcool-2016" panose="02010600030101010101" pitchFamily="2" charset="-122"/>
              </a:endParaRPr>
            </a:p>
          </p:txBody>
        </p:sp>
      </p:grpSp>
      <p:grpSp>
        <p:nvGrpSpPr>
          <p:cNvPr id="89" name="Group 88"/>
          <p:cNvGrpSpPr/>
          <p:nvPr/>
        </p:nvGrpSpPr>
        <p:grpSpPr>
          <a:xfrm>
            <a:off x="8291989" y="2771202"/>
            <a:ext cx="2720087" cy="729723"/>
            <a:chOff x="2311177" y="6095424"/>
            <a:chExt cx="4352139" cy="1167558"/>
          </a:xfrm>
        </p:grpSpPr>
        <p:sp>
          <p:nvSpPr>
            <p:cNvPr id="90" name="Rectangle 89"/>
            <p:cNvSpPr/>
            <p:nvPr/>
          </p:nvSpPr>
          <p:spPr>
            <a:xfrm>
              <a:off x="2311177" y="6095424"/>
              <a:ext cx="3073869" cy="455716"/>
            </a:xfrm>
            <a:prstGeom prst="rect">
              <a:avLst/>
            </a:prstGeom>
          </p:spPr>
          <p:txBody>
            <a:bodyPr wrap="square">
              <a:spAutoFit/>
            </a:bodyPr>
            <a:lstStyle/>
            <a:p>
              <a:r>
                <a:rPr lang="zh-CN" altLang="en-US" sz="1250" spc="188" dirty="0">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rPr>
                <a:t>点击此处编辑标题</a:t>
              </a:r>
              <a:endParaRPr lang="id-ID" altLang="zh-CN" sz="1250" spc="188" dirty="0">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endParaRPr>
            </a:p>
          </p:txBody>
        </p:sp>
        <p:sp>
          <p:nvSpPr>
            <p:cNvPr id="91" name="Rectangle 90"/>
            <p:cNvSpPr/>
            <p:nvPr/>
          </p:nvSpPr>
          <p:spPr>
            <a:xfrm>
              <a:off x="2311177" y="6549863"/>
              <a:ext cx="4352139" cy="713119"/>
            </a:xfrm>
            <a:prstGeom prst="rect">
              <a:avLst/>
            </a:prstGeom>
          </p:spPr>
          <p:txBody>
            <a:bodyPr wrap="square">
              <a:spAutoFit/>
            </a:bodyPr>
            <a:lstStyle/>
            <a:p>
              <a:pPr>
                <a:lnSpc>
                  <a:spcPct val="120000"/>
                </a:lnSpc>
              </a:pPr>
              <a:r>
                <a:rPr lang="zh-CN" altLang="en-US" sz="1000" dirty="0">
                  <a:solidFill>
                    <a:schemeClr val="bg1">
                      <a:lumMod val="65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您的内容打在这里，或者通过复制您的文本后，在此框中选择粘贴。您的内容打在这里。</a:t>
              </a:r>
              <a:endParaRPr lang="id-ID" altLang="zh-CN" sz="1000" dirty="0">
                <a:solidFill>
                  <a:schemeClr val="bg1">
                    <a:lumMod val="65000"/>
                  </a:schemeClr>
                </a:solidFill>
                <a:latin typeface="HappyZcool-2016" panose="02010600030101010101" pitchFamily="2" charset="-122"/>
                <a:ea typeface="HappyZcool-2016" panose="02010600030101010101" pitchFamily="2" charset="-122"/>
                <a:cs typeface="Segoe UI Light" panose="020B0502040204020203" pitchFamily="34" charset="0"/>
                <a:sym typeface="HappyZcool-2016" panose="02010600030101010101" pitchFamily="2" charset="-122"/>
              </a:endParaRPr>
            </a:p>
          </p:txBody>
        </p:sp>
      </p:grpSp>
      <p:grpSp>
        <p:nvGrpSpPr>
          <p:cNvPr id="92" name="Group 91"/>
          <p:cNvGrpSpPr/>
          <p:nvPr/>
        </p:nvGrpSpPr>
        <p:grpSpPr>
          <a:xfrm>
            <a:off x="8291989" y="3960360"/>
            <a:ext cx="2720087" cy="729723"/>
            <a:chOff x="2311177" y="6095424"/>
            <a:chExt cx="4352139" cy="1167558"/>
          </a:xfrm>
        </p:grpSpPr>
        <p:sp>
          <p:nvSpPr>
            <p:cNvPr id="93" name="Rectangle 92"/>
            <p:cNvSpPr/>
            <p:nvPr/>
          </p:nvSpPr>
          <p:spPr>
            <a:xfrm>
              <a:off x="2311177" y="6095424"/>
              <a:ext cx="3073869" cy="455716"/>
            </a:xfrm>
            <a:prstGeom prst="rect">
              <a:avLst/>
            </a:prstGeom>
          </p:spPr>
          <p:txBody>
            <a:bodyPr wrap="square">
              <a:spAutoFit/>
            </a:bodyPr>
            <a:lstStyle/>
            <a:p>
              <a:r>
                <a:rPr lang="zh-CN" altLang="en-US" sz="1250" spc="188" dirty="0">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rPr>
                <a:t>点击此处编辑标题</a:t>
              </a:r>
              <a:endParaRPr lang="id-ID" altLang="zh-CN" sz="1250" spc="188" dirty="0">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endParaRPr>
            </a:p>
          </p:txBody>
        </p:sp>
        <p:sp>
          <p:nvSpPr>
            <p:cNvPr id="94" name="Rectangle 93"/>
            <p:cNvSpPr/>
            <p:nvPr/>
          </p:nvSpPr>
          <p:spPr>
            <a:xfrm>
              <a:off x="2311177" y="6549863"/>
              <a:ext cx="4352139" cy="713119"/>
            </a:xfrm>
            <a:prstGeom prst="rect">
              <a:avLst/>
            </a:prstGeom>
          </p:spPr>
          <p:txBody>
            <a:bodyPr wrap="square">
              <a:spAutoFit/>
            </a:bodyPr>
            <a:lstStyle/>
            <a:p>
              <a:pPr>
                <a:lnSpc>
                  <a:spcPct val="120000"/>
                </a:lnSpc>
              </a:pPr>
              <a:r>
                <a:rPr lang="zh-CN" altLang="en-US" sz="1000" dirty="0">
                  <a:solidFill>
                    <a:schemeClr val="bg1">
                      <a:lumMod val="65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您的内容打在这里，或者通过复制您的文本后，在此框中选择粘贴。您的内容打在这里。</a:t>
              </a:r>
              <a:endParaRPr lang="id-ID" altLang="zh-CN" sz="1000" dirty="0">
                <a:solidFill>
                  <a:schemeClr val="bg1">
                    <a:lumMod val="65000"/>
                  </a:schemeClr>
                </a:solidFill>
                <a:latin typeface="HappyZcool-2016" panose="02010600030101010101" pitchFamily="2" charset="-122"/>
                <a:ea typeface="HappyZcool-2016" panose="02010600030101010101" pitchFamily="2" charset="-122"/>
                <a:cs typeface="Segoe UI Light" panose="020B0502040204020203" pitchFamily="34" charset="0"/>
                <a:sym typeface="HappyZcool-2016" panose="02010600030101010101" pitchFamily="2" charset="-122"/>
              </a:endParaRPr>
            </a:p>
          </p:txBody>
        </p:sp>
      </p:grpSp>
      <p:grpSp>
        <p:nvGrpSpPr>
          <p:cNvPr id="95" name="Group 94"/>
          <p:cNvGrpSpPr/>
          <p:nvPr/>
        </p:nvGrpSpPr>
        <p:grpSpPr>
          <a:xfrm>
            <a:off x="8291989" y="5149520"/>
            <a:ext cx="2720087" cy="729723"/>
            <a:chOff x="2311177" y="6095424"/>
            <a:chExt cx="4352139" cy="1167558"/>
          </a:xfrm>
        </p:grpSpPr>
        <p:sp>
          <p:nvSpPr>
            <p:cNvPr id="96" name="Rectangle 95"/>
            <p:cNvSpPr/>
            <p:nvPr/>
          </p:nvSpPr>
          <p:spPr>
            <a:xfrm>
              <a:off x="2311177" y="6095424"/>
              <a:ext cx="3073869" cy="455716"/>
            </a:xfrm>
            <a:prstGeom prst="rect">
              <a:avLst/>
            </a:prstGeom>
          </p:spPr>
          <p:txBody>
            <a:bodyPr wrap="square">
              <a:spAutoFit/>
            </a:bodyPr>
            <a:lstStyle/>
            <a:p>
              <a:r>
                <a:rPr lang="zh-CN" altLang="en-US" sz="1250" spc="188" dirty="0">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rPr>
                <a:t>点击此处编辑标题</a:t>
              </a:r>
              <a:endParaRPr lang="id-ID" altLang="zh-CN" sz="1250" spc="188" dirty="0">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endParaRPr>
            </a:p>
          </p:txBody>
        </p:sp>
        <p:sp>
          <p:nvSpPr>
            <p:cNvPr id="97" name="Rectangle 96"/>
            <p:cNvSpPr/>
            <p:nvPr/>
          </p:nvSpPr>
          <p:spPr>
            <a:xfrm>
              <a:off x="2311177" y="6549863"/>
              <a:ext cx="4352139" cy="713119"/>
            </a:xfrm>
            <a:prstGeom prst="rect">
              <a:avLst/>
            </a:prstGeom>
          </p:spPr>
          <p:txBody>
            <a:bodyPr wrap="square">
              <a:spAutoFit/>
            </a:bodyPr>
            <a:lstStyle/>
            <a:p>
              <a:pPr>
                <a:lnSpc>
                  <a:spcPct val="120000"/>
                </a:lnSpc>
              </a:pPr>
              <a:r>
                <a:rPr lang="zh-CN" altLang="en-US" sz="1000" dirty="0">
                  <a:solidFill>
                    <a:schemeClr val="bg1">
                      <a:lumMod val="65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您的内容打在这里，或者通过复制您的文本后，在此框中选择粘贴。您的内容打在这里。</a:t>
              </a:r>
              <a:endParaRPr lang="id-ID" altLang="zh-CN" sz="1000" dirty="0">
                <a:solidFill>
                  <a:schemeClr val="bg1">
                    <a:lumMod val="65000"/>
                  </a:schemeClr>
                </a:solidFill>
                <a:latin typeface="HappyZcool-2016" panose="02010600030101010101" pitchFamily="2" charset="-122"/>
                <a:ea typeface="HappyZcool-2016" panose="02010600030101010101" pitchFamily="2" charset="-122"/>
                <a:cs typeface="Segoe UI Light" panose="020B0502040204020203" pitchFamily="34" charset="0"/>
                <a:sym typeface="HappyZcool-2016" panose="02010600030101010101" pitchFamily="2" charset="-122"/>
              </a:endParaRPr>
            </a:p>
          </p:txBody>
        </p:sp>
      </p:grpSp>
      <p:grpSp>
        <p:nvGrpSpPr>
          <p:cNvPr id="66" name="组合 65"/>
          <p:cNvGrpSpPr/>
          <p:nvPr/>
        </p:nvGrpSpPr>
        <p:grpSpPr>
          <a:xfrm>
            <a:off x="130629" y="28263"/>
            <a:ext cx="1843314" cy="885066"/>
            <a:chOff x="130629" y="28263"/>
            <a:chExt cx="1843314" cy="885066"/>
          </a:xfrm>
        </p:grpSpPr>
        <p:sp>
          <p:nvSpPr>
            <p:cNvPr id="67" name="流程图: 资料带 66"/>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8" name="文本框 67"/>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pic>
        <p:nvPicPr>
          <p:cNvPr id="55" name="图片 54"/>
          <p:cNvPicPr>
            <a:picLocks noChangeAspect="1"/>
          </p:cNvPicPr>
          <p:nvPr/>
        </p:nvPicPr>
        <p:blipFill rotWithShape="1">
          <a:blip r:embed="rId1">
            <a:extLst>
              <a:ext uri="{28A0092B-C50C-407E-A947-70E740481C1C}">
                <a14:useLocalDpi xmlns:a14="http://schemas.microsoft.com/office/drawing/2010/main" val="0"/>
              </a:ext>
            </a:extLst>
          </a:blip>
          <a:srcRect r="25059"/>
          <a:stretch>
            <a:fillRect/>
          </a:stretch>
        </p:blipFill>
        <p:spPr>
          <a:xfrm>
            <a:off x="704326" y="1170006"/>
            <a:ext cx="5705330" cy="320924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randombar(horizontal)">
                                      <p:cBhvr>
                                        <p:cTn id="7" dur="500"/>
                                        <p:tgtEl>
                                          <p:spTgt spid="2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randombar(horizontal)">
                                      <p:cBhvr>
                                        <p:cTn id="11" dur="500"/>
                                        <p:tgtEl>
                                          <p:spTgt spid="25"/>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85"/>
                                        </p:tgtEl>
                                        <p:attrNameLst>
                                          <p:attrName>style.visibility</p:attrName>
                                        </p:attrNameLst>
                                      </p:cBhvr>
                                      <p:to>
                                        <p:strVal val="visible"/>
                                      </p:to>
                                    </p:set>
                                    <p:animEffect transition="in" filter="randombar(horizontal)">
                                      <p:cBhvr>
                                        <p:cTn id="15" dur="500"/>
                                        <p:tgtEl>
                                          <p:spTgt spid="85"/>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randombar(horizontal)">
                                      <p:cBhvr>
                                        <p:cTn id="19" dur="500"/>
                                        <p:tgtEl>
                                          <p:spTgt spid="56"/>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86"/>
                                        </p:tgtEl>
                                        <p:attrNameLst>
                                          <p:attrName>style.visibility</p:attrName>
                                        </p:attrNameLst>
                                      </p:cBhvr>
                                      <p:to>
                                        <p:strVal val="visible"/>
                                      </p:to>
                                    </p:set>
                                    <p:animEffect transition="in" filter="randombar(horizontal)">
                                      <p:cBhvr>
                                        <p:cTn id="23" dur="500"/>
                                        <p:tgtEl>
                                          <p:spTgt spid="86"/>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89"/>
                                        </p:tgtEl>
                                        <p:attrNameLst>
                                          <p:attrName>style.visibility</p:attrName>
                                        </p:attrNameLst>
                                      </p:cBhvr>
                                      <p:to>
                                        <p:strVal val="visible"/>
                                      </p:to>
                                    </p:set>
                                    <p:animEffect transition="in" filter="randombar(horizontal)">
                                      <p:cBhvr>
                                        <p:cTn id="27" dur="500"/>
                                        <p:tgtEl>
                                          <p:spTgt spid="89"/>
                                        </p:tgtEl>
                                      </p:cBhvr>
                                    </p:animEffect>
                                  </p:childTnLst>
                                </p:cTn>
                              </p:par>
                            </p:childTnLst>
                          </p:cTn>
                        </p:par>
                        <p:par>
                          <p:cTn id="28" fill="hold">
                            <p:stCondLst>
                              <p:cond delay="3000"/>
                            </p:stCondLst>
                            <p:childTnLst>
                              <p:par>
                                <p:cTn id="29" presetID="14" presetClass="entr" presetSubtype="10" fill="hold" nodeType="afterEffect">
                                  <p:stCondLst>
                                    <p:cond delay="0"/>
                                  </p:stCondLst>
                                  <p:childTnLst>
                                    <p:set>
                                      <p:cBhvr>
                                        <p:cTn id="30" dur="1" fill="hold">
                                          <p:stCondLst>
                                            <p:cond delay="0"/>
                                          </p:stCondLst>
                                        </p:cTn>
                                        <p:tgtEl>
                                          <p:spTgt spid="87"/>
                                        </p:tgtEl>
                                        <p:attrNameLst>
                                          <p:attrName>style.visibility</p:attrName>
                                        </p:attrNameLst>
                                      </p:cBhvr>
                                      <p:to>
                                        <p:strVal val="visible"/>
                                      </p:to>
                                    </p:set>
                                    <p:animEffect transition="in" filter="randombar(horizontal)">
                                      <p:cBhvr>
                                        <p:cTn id="31" dur="500"/>
                                        <p:tgtEl>
                                          <p:spTgt spid="87"/>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92"/>
                                        </p:tgtEl>
                                        <p:attrNameLst>
                                          <p:attrName>style.visibility</p:attrName>
                                        </p:attrNameLst>
                                      </p:cBhvr>
                                      <p:to>
                                        <p:strVal val="visible"/>
                                      </p:to>
                                    </p:set>
                                    <p:animEffect transition="in" filter="randombar(horizontal)">
                                      <p:cBhvr>
                                        <p:cTn id="35" dur="500"/>
                                        <p:tgtEl>
                                          <p:spTgt spid="92"/>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88"/>
                                        </p:tgtEl>
                                        <p:attrNameLst>
                                          <p:attrName>style.visibility</p:attrName>
                                        </p:attrNameLst>
                                      </p:cBhvr>
                                      <p:to>
                                        <p:strVal val="visible"/>
                                      </p:to>
                                    </p:set>
                                    <p:animEffect transition="in" filter="randombar(horizontal)">
                                      <p:cBhvr>
                                        <p:cTn id="39" dur="500"/>
                                        <p:tgtEl>
                                          <p:spTgt spid="88"/>
                                        </p:tgtEl>
                                      </p:cBhvr>
                                    </p:animEffect>
                                  </p:childTnLst>
                                </p:cTn>
                              </p:par>
                            </p:childTnLst>
                          </p:cTn>
                        </p:par>
                        <p:par>
                          <p:cTn id="40" fill="hold">
                            <p:stCondLst>
                              <p:cond delay="4500"/>
                            </p:stCondLst>
                            <p:childTnLst>
                              <p:par>
                                <p:cTn id="41" presetID="14" presetClass="entr" presetSubtype="10" fill="hold" nodeType="afterEffect">
                                  <p:stCondLst>
                                    <p:cond delay="0"/>
                                  </p:stCondLst>
                                  <p:childTnLst>
                                    <p:set>
                                      <p:cBhvr>
                                        <p:cTn id="42" dur="1" fill="hold">
                                          <p:stCondLst>
                                            <p:cond delay="0"/>
                                          </p:stCondLst>
                                        </p:cTn>
                                        <p:tgtEl>
                                          <p:spTgt spid="95"/>
                                        </p:tgtEl>
                                        <p:attrNameLst>
                                          <p:attrName>style.visibility</p:attrName>
                                        </p:attrNameLst>
                                      </p:cBhvr>
                                      <p:to>
                                        <p:strVal val="visible"/>
                                      </p:to>
                                    </p:set>
                                    <p:animEffect transition="in" filter="randombar(horizontal)">
                                      <p:cBhvr>
                                        <p:cTn id="43"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กลุ่ม 22"/>
          <p:cNvGrpSpPr/>
          <p:nvPr/>
        </p:nvGrpSpPr>
        <p:grpSpPr>
          <a:xfrm>
            <a:off x="4301333" y="1814513"/>
            <a:ext cx="1611313" cy="1881188"/>
            <a:chOff x="7993063" y="3478212"/>
            <a:chExt cx="3222625" cy="3762376"/>
          </a:xfrm>
          <a:solidFill>
            <a:schemeClr val="tx1">
              <a:lumMod val="50000"/>
              <a:lumOff val="50000"/>
            </a:schemeClr>
          </a:solidFill>
        </p:grpSpPr>
        <p:grpSp>
          <p:nvGrpSpPr>
            <p:cNvPr id="22" name="กลุ่ม 21"/>
            <p:cNvGrpSpPr/>
            <p:nvPr/>
          </p:nvGrpSpPr>
          <p:grpSpPr>
            <a:xfrm>
              <a:off x="8248650" y="3478212"/>
              <a:ext cx="2967038" cy="3384551"/>
              <a:chOff x="8248650" y="3478212"/>
              <a:chExt cx="2967038" cy="3384551"/>
            </a:xfrm>
            <a:grpFill/>
          </p:grpSpPr>
          <p:sp>
            <p:nvSpPr>
              <p:cNvPr id="14" name="Freeform 6"/>
              <p:cNvSpPr/>
              <p:nvPr/>
            </p:nvSpPr>
            <p:spPr bwMode="auto">
              <a:xfrm>
                <a:off x="9840913" y="3478212"/>
                <a:ext cx="782638" cy="795338"/>
              </a:xfrm>
              <a:custGeom>
                <a:avLst/>
                <a:gdLst>
                  <a:gd name="T0" fmla="*/ 34 w 58"/>
                  <a:gd name="T1" fmla="*/ 56 h 59"/>
                  <a:gd name="T2" fmla="*/ 56 w 58"/>
                  <a:gd name="T3" fmla="*/ 24 h 59"/>
                  <a:gd name="T4" fmla="*/ 24 w 58"/>
                  <a:gd name="T5" fmla="*/ 2 h 59"/>
                  <a:gd name="T6" fmla="*/ 2 w 58"/>
                  <a:gd name="T7" fmla="*/ 34 h 59"/>
                  <a:gd name="T8" fmla="*/ 34 w 58"/>
                  <a:gd name="T9" fmla="*/ 56 h 59"/>
                </a:gdLst>
                <a:ahLst/>
                <a:cxnLst>
                  <a:cxn ang="0">
                    <a:pos x="T0" y="T1"/>
                  </a:cxn>
                  <a:cxn ang="0">
                    <a:pos x="T2" y="T3"/>
                  </a:cxn>
                  <a:cxn ang="0">
                    <a:pos x="T4" y="T5"/>
                  </a:cxn>
                  <a:cxn ang="0">
                    <a:pos x="T6" y="T7"/>
                  </a:cxn>
                  <a:cxn ang="0">
                    <a:pos x="T8" y="T9"/>
                  </a:cxn>
                </a:cxnLst>
                <a:rect l="0" t="0" r="r" b="b"/>
                <a:pathLst>
                  <a:path w="58" h="59">
                    <a:moveTo>
                      <a:pt x="34" y="56"/>
                    </a:moveTo>
                    <a:cubicBezTo>
                      <a:pt x="48" y="53"/>
                      <a:pt x="58" y="39"/>
                      <a:pt x="56" y="24"/>
                    </a:cubicBezTo>
                    <a:cubicBezTo>
                      <a:pt x="53" y="10"/>
                      <a:pt x="39" y="0"/>
                      <a:pt x="24" y="2"/>
                    </a:cubicBezTo>
                    <a:cubicBezTo>
                      <a:pt x="9" y="5"/>
                      <a:pt x="0" y="19"/>
                      <a:pt x="2" y="34"/>
                    </a:cubicBezTo>
                    <a:cubicBezTo>
                      <a:pt x="5" y="49"/>
                      <a:pt x="19" y="59"/>
                      <a:pt x="34" y="5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Freeform 7"/>
              <p:cNvSpPr/>
              <p:nvPr/>
            </p:nvSpPr>
            <p:spPr bwMode="auto">
              <a:xfrm>
                <a:off x="10083800" y="4475163"/>
                <a:ext cx="1131888" cy="782638"/>
              </a:xfrm>
              <a:custGeom>
                <a:avLst/>
                <a:gdLst>
                  <a:gd name="T0" fmla="*/ 83 w 84"/>
                  <a:gd name="T1" fmla="*/ 31 h 58"/>
                  <a:gd name="T2" fmla="*/ 65 w 84"/>
                  <a:gd name="T3" fmla="*/ 18 h 58"/>
                  <a:gd name="T4" fmla="*/ 24 w 84"/>
                  <a:gd name="T5" fmla="*/ 25 h 58"/>
                  <a:gd name="T6" fmla="*/ 9 w 84"/>
                  <a:gd name="T7" fmla="*/ 0 h 58"/>
                  <a:gd name="T8" fmla="*/ 8 w 84"/>
                  <a:gd name="T9" fmla="*/ 29 h 58"/>
                  <a:gd name="T10" fmla="*/ 0 w 84"/>
                  <a:gd name="T11" fmla="*/ 45 h 58"/>
                  <a:gd name="T12" fmla="*/ 3 w 84"/>
                  <a:gd name="T13" fmla="*/ 50 h 58"/>
                  <a:gd name="T14" fmla="*/ 18 w 84"/>
                  <a:gd name="T15" fmla="*/ 57 h 58"/>
                  <a:gd name="T16" fmla="*/ 71 w 84"/>
                  <a:gd name="T17" fmla="*/ 48 h 58"/>
                  <a:gd name="T18" fmla="*/ 83 w 84"/>
                  <a:gd name="T19" fmla="*/ 3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4" h="58">
                    <a:moveTo>
                      <a:pt x="83" y="31"/>
                    </a:moveTo>
                    <a:cubicBezTo>
                      <a:pt x="81" y="22"/>
                      <a:pt x="74" y="17"/>
                      <a:pt x="65" y="18"/>
                    </a:cubicBezTo>
                    <a:cubicBezTo>
                      <a:pt x="24" y="25"/>
                      <a:pt x="24" y="25"/>
                      <a:pt x="24" y="25"/>
                    </a:cubicBezTo>
                    <a:cubicBezTo>
                      <a:pt x="9" y="0"/>
                      <a:pt x="9" y="0"/>
                      <a:pt x="9" y="0"/>
                    </a:cubicBezTo>
                    <a:cubicBezTo>
                      <a:pt x="13" y="9"/>
                      <a:pt x="13" y="20"/>
                      <a:pt x="8" y="29"/>
                    </a:cubicBezTo>
                    <a:cubicBezTo>
                      <a:pt x="0" y="45"/>
                      <a:pt x="0" y="45"/>
                      <a:pt x="0" y="45"/>
                    </a:cubicBezTo>
                    <a:cubicBezTo>
                      <a:pt x="3" y="50"/>
                      <a:pt x="3" y="50"/>
                      <a:pt x="3" y="50"/>
                    </a:cubicBezTo>
                    <a:cubicBezTo>
                      <a:pt x="6" y="55"/>
                      <a:pt x="12" y="58"/>
                      <a:pt x="18" y="57"/>
                    </a:cubicBezTo>
                    <a:cubicBezTo>
                      <a:pt x="71" y="48"/>
                      <a:pt x="71" y="48"/>
                      <a:pt x="71" y="48"/>
                    </a:cubicBezTo>
                    <a:cubicBezTo>
                      <a:pt x="79" y="47"/>
                      <a:pt x="84" y="39"/>
                      <a:pt x="83"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6" name="Freeform 8"/>
              <p:cNvSpPr/>
              <p:nvPr/>
            </p:nvSpPr>
            <p:spPr bwMode="auto">
              <a:xfrm>
                <a:off x="8248650" y="4030663"/>
                <a:ext cx="2009775" cy="2832100"/>
              </a:xfrm>
              <a:custGeom>
                <a:avLst/>
                <a:gdLst>
                  <a:gd name="T0" fmla="*/ 138 w 149"/>
                  <a:gd name="T1" fmla="*/ 114 h 210"/>
                  <a:gd name="T2" fmla="*/ 120 w 149"/>
                  <a:gd name="T3" fmla="*/ 108 h 210"/>
                  <a:gd name="T4" fmla="*/ 113 w 149"/>
                  <a:gd name="T5" fmla="*/ 105 h 210"/>
                  <a:gd name="T6" fmla="*/ 138 w 149"/>
                  <a:gd name="T7" fmla="*/ 55 h 210"/>
                  <a:gd name="T8" fmla="*/ 128 w 149"/>
                  <a:gd name="T9" fmla="*/ 19 h 210"/>
                  <a:gd name="T10" fmla="*/ 124 w 149"/>
                  <a:gd name="T11" fmla="*/ 17 h 210"/>
                  <a:gd name="T12" fmla="*/ 121 w 149"/>
                  <a:gd name="T13" fmla="*/ 16 h 210"/>
                  <a:gd name="T14" fmla="*/ 74 w 149"/>
                  <a:gd name="T15" fmla="*/ 1 h 210"/>
                  <a:gd name="T16" fmla="*/ 62 w 149"/>
                  <a:gd name="T17" fmla="*/ 3 h 210"/>
                  <a:gd name="T18" fmla="*/ 10 w 149"/>
                  <a:gd name="T19" fmla="*/ 34 h 210"/>
                  <a:gd name="T20" fmla="*/ 4 w 149"/>
                  <a:gd name="T21" fmla="*/ 55 h 210"/>
                  <a:gd name="T22" fmla="*/ 20 w 149"/>
                  <a:gd name="T23" fmla="*/ 62 h 210"/>
                  <a:gd name="T24" fmla="*/ 25 w 149"/>
                  <a:gd name="T25" fmla="*/ 60 h 210"/>
                  <a:gd name="T26" fmla="*/ 72 w 149"/>
                  <a:gd name="T27" fmla="*/ 32 h 210"/>
                  <a:gd name="T28" fmla="*/ 88 w 149"/>
                  <a:gd name="T29" fmla="*/ 37 h 210"/>
                  <a:gd name="T30" fmla="*/ 63 w 149"/>
                  <a:gd name="T31" fmla="*/ 86 h 210"/>
                  <a:gd name="T32" fmla="*/ 73 w 149"/>
                  <a:gd name="T33" fmla="*/ 122 h 210"/>
                  <a:gd name="T34" fmla="*/ 75 w 149"/>
                  <a:gd name="T35" fmla="*/ 123 h 210"/>
                  <a:gd name="T36" fmla="*/ 75 w 149"/>
                  <a:gd name="T37" fmla="*/ 123 h 210"/>
                  <a:gd name="T38" fmla="*/ 96 w 149"/>
                  <a:gd name="T39" fmla="*/ 131 h 210"/>
                  <a:gd name="T40" fmla="*/ 105 w 149"/>
                  <a:gd name="T41" fmla="*/ 134 h 210"/>
                  <a:gd name="T42" fmla="*/ 70 w 149"/>
                  <a:gd name="T43" fmla="*/ 183 h 210"/>
                  <a:gd name="T44" fmla="*/ 70 w 149"/>
                  <a:gd name="T45" fmla="*/ 204 h 210"/>
                  <a:gd name="T46" fmla="*/ 83 w 149"/>
                  <a:gd name="T47" fmla="*/ 209 h 210"/>
                  <a:gd name="T48" fmla="*/ 91 w 149"/>
                  <a:gd name="T49" fmla="*/ 205 h 210"/>
                  <a:gd name="T50" fmla="*/ 143 w 149"/>
                  <a:gd name="T51" fmla="*/ 140 h 210"/>
                  <a:gd name="T52" fmla="*/ 148 w 149"/>
                  <a:gd name="T53" fmla="*/ 126 h 210"/>
                  <a:gd name="T54" fmla="*/ 138 w 149"/>
                  <a:gd name="T55" fmla="*/ 114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49" h="210">
                    <a:moveTo>
                      <a:pt x="138" y="114"/>
                    </a:moveTo>
                    <a:cubicBezTo>
                      <a:pt x="120" y="108"/>
                      <a:pt x="120" y="108"/>
                      <a:pt x="120" y="108"/>
                    </a:cubicBezTo>
                    <a:cubicBezTo>
                      <a:pt x="113" y="105"/>
                      <a:pt x="113" y="105"/>
                      <a:pt x="113" y="105"/>
                    </a:cubicBezTo>
                    <a:cubicBezTo>
                      <a:pt x="138" y="55"/>
                      <a:pt x="138" y="55"/>
                      <a:pt x="138" y="55"/>
                    </a:cubicBezTo>
                    <a:cubicBezTo>
                      <a:pt x="145" y="42"/>
                      <a:pt x="140" y="26"/>
                      <a:pt x="128" y="19"/>
                    </a:cubicBezTo>
                    <a:cubicBezTo>
                      <a:pt x="126" y="18"/>
                      <a:pt x="125" y="18"/>
                      <a:pt x="124" y="17"/>
                    </a:cubicBezTo>
                    <a:cubicBezTo>
                      <a:pt x="123" y="17"/>
                      <a:pt x="122" y="16"/>
                      <a:pt x="121" y="16"/>
                    </a:cubicBezTo>
                    <a:cubicBezTo>
                      <a:pt x="74" y="1"/>
                      <a:pt x="74" y="1"/>
                      <a:pt x="74" y="1"/>
                    </a:cubicBezTo>
                    <a:cubicBezTo>
                      <a:pt x="70" y="0"/>
                      <a:pt x="66" y="1"/>
                      <a:pt x="62" y="3"/>
                    </a:cubicBezTo>
                    <a:cubicBezTo>
                      <a:pt x="10" y="34"/>
                      <a:pt x="10" y="34"/>
                      <a:pt x="10" y="34"/>
                    </a:cubicBezTo>
                    <a:cubicBezTo>
                      <a:pt x="2" y="39"/>
                      <a:pt x="0" y="48"/>
                      <a:pt x="4" y="55"/>
                    </a:cubicBezTo>
                    <a:cubicBezTo>
                      <a:pt x="8" y="61"/>
                      <a:pt x="14" y="63"/>
                      <a:pt x="20" y="62"/>
                    </a:cubicBezTo>
                    <a:cubicBezTo>
                      <a:pt x="22" y="62"/>
                      <a:pt x="24" y="61"/>
                      <a:pt x="25" y="60"/>
                    </a:cubicBezTo>
                    <a:cubicBezTo>
                      <a:pt x="72" y="32"/>
                      <a:pt x="72" y="32"/>
                      <a:pt x="72" y="32"/>
                    </a:cubicBezTo>
                    <a:cubicBezTo>
                      <a:pt x="88" y="37"/>
                      <a:pt x="88" y="37"/>
                      <a:pt x="88" y="37"/>
                    </a:cubicBezTo>
                    <a:cubicBezTo>
                      <a:pt x="63" y="86"/>
                      <a:pt x="63" y="86"/>
                      <a:pt x="63" y="86"/>
                    </a:cubicBezTo>
                    <a:cubicBezTo>
                      <a:pt x="56" y="99"/>
                      <a:pt x="61" y="115"/>
                      <a:pt x="73" y="122"/>
                    </a:cubicBezTo>
                    <a:cubicBezTo>
                      <a:pt x="74" y="122"/>
                      <a:pt x="74" y="123"/>
                      <a:pt x="75" y="123"/>
                    </a:cubicBezTo>
                    <a:cubicBezTo>
                      <a:pt x="75" y="123"/>
                      <a:pt x="75" y="123"/>
                      <a:pt x="75" y="123"/>
                    </a:cubicBezTo>
                    <a:cubicBezTo>
                      <a:pt x="96" y="131"/>
                      <a:pt x="96" y="131"/>
                      <a:pt x="96" y="131"/>
                    </a:cubicBezTo>
                    <a:cubicBezTo>
                      <a:pt x="105" y="134"/>
                      <a:pt x="105" y="134"/>
                      <a:pt x="105" y="134"/>
                    </a:cubicBezTo>
                    <a:cubicBezTo>
                      <a:pt x="70" y="183"/>
                      <a:pt x="70" y="183"/>
                      <a:pt x="70" y="183"/>
                    </a:cubicBezTo>
                    <a:cubicBezTo>
                      <a:pt x="64" y="188"/>
                      <a:pt x="64" y="198"/>
                      <a:pt x="70" y="204"/>
                    </a:cubicBezTo>
                    <a:cubicBezTo>
                      <a:pt x="73" y="208"/>
                      <a:pt x="78" y="210"/>
                      <a:pt x="83" y="209"/>
                    </a:cubicBezTo>
                    <a:cubicBezTo>
                      <a:pt x="86" y="208"/>
                      <a:pt x="89" y="207"/>
                      <a:pt x="91" y="205"/>
                    </a:cubicBezTo>
                    <a:cubicBezTo>
                      <a:pt x="143" y="140"/>
                      <a:pt x="143" y="140"/>
                      <a:pt x="143" y="140"/>
                    </a:cubicBezTo>
                    <a:cubicBezTo>
                      <a:pt x="147" y="136"/>
                      <a:pt x="149" y="131"/>
                      <a:pt x="148" y="126"/>
                    </a:cubicBezTo>
                    <a:cubicBezTo>
                      <a:pt x="147" y="120"/>
                      <a:pt x="143" y="116"/>
                      <a:pt x="138" y="1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17" name="Freeform 9"/>
            <p:cNvSpPr/>
            <p:nvPr/>
          </p:nvSpPr>
          <p:spPr bwMode="auto">
            <a:xfrm>
              <a:off x="7993063" y="5567363"/>
              <a:ext cx="1335088" cy="1673225"/>
            </a:xfrm>
            <a:custGeom>
              <a:avLst/>
              <a:gdLst>
                <a:gd name="T0" fmla="*/ 89 w 99"/>
                <a:gd name="T1" fmla="*/ 14 h 124"/>
                <a:gd name="T2" fmla="*/ 75 w 99"/>
                <a:gd name="T3" fmla="*/ 0 h 124"/>
                <a:gd name="T4" fmla="*/ 4 w 99"/>
                <a:gd name="T5" fmla="*/ 100 h 124"/>
                <a:gd name="T6" fmla="*/ 8 w 99"/>
                <a:gd name="T7" fmla="*/ 121 h 124"/>
                <a:gd name="T8" fmla="*/ 19 w 99"/>
                <a:gd name="T9" fmla="*/ 124 h 124"/>
                <a:gd name="T10" fmla="*/ 29 w 99"/>
                <a:gd name="T11" fmla="*/ 117 h 124"/>
                <a:gd name="T12" fmla="*/ 99 w 99"/>
                <a:gd name="T13" fmla="*/ 18 h 124"/>
                <a:gd name="T14" fmla="*/ 89 w 99"/>
                <a:gd name="T15" fmla="*/ 14 h 1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9" h="124">
                  <a:moveTo>
                    <a:pt x="89" y="14"/>
                  </a:moveTo>
                  <a:cubicBezTo>
                    <a:pt x="83" y="11"/>
                    <a:pt x="78" y="6"/>
                    <a:pt x="75" y="0"/>
                  </a:cubicBezTo>
                  <a:cubicBezTo>
                    <a:pt x="4" y="100"/>
                    <a:pt x="4" y="100"/>
                    <a:pt x="4" y="100"/>
                  </a:cubicBezTo>
                  <a:cubicBezTo>
                    <a:pt x="0" y="107"/>
                    <a:pt x="1" y="116"/>
                    <a:pt x="8" y="121"/>
                  </a:cubicBezTo>
                  <a:cubicBezTo>
                    <a:pt x="11" y="123"/>
                    <a:pt x="16" y="124"/>
                    <a:pt x="19" y="124"/>
                  </a:cubicBezTo>
                  <a:cubicBezTo>
                    <a:pt x="23" y="123"/>
                    <a:pt x="27" y="121"/>
                    <a:pt x="29" y="117"/>
                  </a:cubicBezTo>
                  <a:cubicBezTo>
                    <a:pt x="99" y="18"/>
                    <a:pt x="99" y="18"/>
                    <a:pt x="99" y="18"/>
                  </a:cubicBezTo>
                  <a:cubicBezTo>
                    <a:pt x="95" y="17"/>
                    <a:pt x="92" y="16"/>
                    <a:pt x="89"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18" name="Rectangle 10"/>
          <p:cNvSpPr>
            <a:spLocks noChangeArrowheads="1"/>
          </p:cNvSpPr>
          <p:nvPr/>
        </p:nvSpPr>
        <p:spPr bwMode="auto">
          <a:xfrm>
            <a:off x="4672013" y="3810001"/>
            <a:ext cx="701675" cy="1638300"/>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9" name="Rectangle 11"/>
          <p:cNvSpPr>
            <a:spLocks noChangeArrowheads="1"/>
          </p:cNvSpPr>
          <p:nvPr/>
        </p:nvSpPr>
        <p:spPr bwMode="auto">
          <a:xfrm>
            <a:off x="5535613" y="3176589"/>
            <a:ext cx="700883" cy="2271713"/>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0" name="Rectangle 12"/>
          <p:cNvSpPr>
            <a:spLocks noChangeArrowheads="1"/>
          </p:cNvSpPr>
          <p:nvPr/>
        </p:nvSpPr>
        <p:spPr bwMode="auto">
          <a:xfrm>
            <a:off x="7254877" y="2178845"/>
            <a:ext cx="708025" cy="3269457"/>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1" name="Rectangle 13"/>
          <p:cNvSpPr>
            <a:spLocks noChangeArrowheads="1"/>
          </p:cNvSpPr>
          <p:nvPr/>
        </p:nvSpPr>
        <p:spPr bwMode="auto">
          <a:xfrm>
            <a:off x="6398420" y="2650333"/>
            <a:ext cx="701675" cy="2797969"/>
          </a:xfrm>
          <a:prstGeom prst="rect">
            <a:avLst/>
          </a:prstGeom>
          <a:solidFill>
            <a:schemeClr val="accent2"/>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0" name="TextBox 39"/>
          <p:cNvSpPr txBox="1"/>
          <p:nvPr/>
        </p:nvSpPr>
        <p:spPr>
          <a:xfrm>
            <a:off x="4672013" y="4192332"/>
            <a:ext cx="654567" cy="292388"/>
          </a:xfrm>
          <a:prstGeom prst="rect">
            <a:avLst/>
          </a:prstGeom>
          <a:noFill/>
        </p:spPr>
        <p:txBody>
          <a:bodyPr wrap="square" lIns="0" rIns="0" bIns="0" rtlCol="0">
            <a:spAutoFit/>
          </a:bodyPr>
          <a:lstStyle/>
          <a:p>
            <a:pPr algn="ctr">
              <a:tabLst>
                <a:tab pos="1366520" algn="l"/>
              </a:tabLst>
            </a:pPr>
            <a:r>
              <a:rPr lang="en-US" sz="16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55%</a:t>
            </a:r>
            <a:endParaRPr lang="en-US" sz="16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sp>
        <p:nvSpPr>
          <p:cNvPr id="41" name="TextBox 40"/>
          <p:cNvSpPr txBox="1"/>
          <p:nvPr/>
        </p:nvSpPr>
        <p:spPr>
          <a:xfrm>
            <a:off x="5558770" y="3781128"/>
            <a:ext cx="654567" cy="292388"/>
          </a:xfrm>
          <a:prstGeom prst="rect">
            <a:avLst/>
          </a:prstGeom>
          <a:noFill/>
        </p:spPr>
        <p:txBody>
          <a:bodyPr wrap="square" lIns="0" rIns="0" bIns="0" rtlCol="0">
            <a:spAutoFit/>
          </a:bodyPr>
          <a:lstStyle/>
          <a:p>
            <a:pPr algn="ctr">
              <a:tabLst>
                <a:tab pos="1366520" algn="l"/>
              </a:tabLst>
            </a:pPr>
            <a:r>
              <a:rPr lang="en-US" sz="16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65%</a:t>
            </a:r>
            <a:endParaRPr lang="en-US" sz="16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sp>
        <p:nvSpPr>
          <p:cNvPr id="42" name="TextBox 41"/>
          <p:cNvSpPr txBox="1"/>
          <p:nvPr/>
        </p:nvSpPr>
        <p:spPr>
          <a:xfrm>
            <a:off x="6432035" y="3234723"/>
            <a:ext cx="654567" cy="292388"/>
          </a:xfrm>
          <a:prstGeom prst="rect">
            <a:avLst/>
          </a:prstGeom>
          <a:noFill/>
        </p:spPr>
        <p:txBody>
          <a:bodyPr wrap="square" lIns="0" rIns="0" bIns="0" rtlCol="0">
            <a:spAutoFit/>
          </a:bodyPr>
          <a:lstStyle/>
          <a:p>
            <a:pPr algn="ctr">
              <a:tabLst>
                <a:tab pos="1366520" algn="l"/>
              </a:tabLst>
            </a:pPr>
            <a:r>
              <a:rPr lang="en-US" sz="16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75%</a:t>
            </a:r>
            <a:endParaRPr lang="en-US" sz="16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sp>
        <p:nvSpPr>
          <p:cNvPr id="43" name="TextBox 42"/>
          <p:cNvSpPr txBox="1"/>
          <p:nvPr/>
        </p:nvSpPr>
        <p:spPr>
          <a:xfrm>
            <a:off x="7281606" y="2704307"/>
            <a:ext cx="654567" cy="292388"/>
          </a:xfrm>
          <a:prstGeom prst="rect">
            <a:avLst/>
          </a:prstGeom>
          <a:noFill/>
        </p:spPr>
        <p:txBody>
          <a:bodyPr wrap="square" lIns="0" rIns="0" bIns="0" rtlCol="0">
            <a:spAutoFit/>
          </a:bodyPr>
          <a:lstStyle/>
          <a:p>
            <a:pPr algn="ctr">
              <a:tabLst>
                <a:tab pos="1366520" algn="l"/>
              </a:tabLst>
            </a:pPr>
            <a:r>
              <a:rPr lang="en-US" sz="16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85%</a:t>
            </a:r>
            <a:endParaRPr lang="en-US" sz="16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grpSp>
        <p:nvGrpSpPr>
          <p:cNvPr id="60" name="กลุ่ม 59"/>
          <p:cNvGrpSpPr/>
          <p:nvPr/>
        </p:nvGrpSpPr>
        <p:grpSpPr>
          <a:xfrm>
            <a:off x="1874574" y="2432564"/>
            <a:ext cx="1646591" cy="376533"/>
            <a:chOff x="9762826" y="5958899"/>
            <a:chExt cx="3293181" cy="753065"/>
          </a:xfrm>
        </p:grpSpPr>
        <p:sp>
          <p:nvSpPr>
            <p:cNvPr id="61" name="Round Same Side Corner Rectangle 59"/>
            <p:cNvSpPr/>
            <p:nvPr/>
          </p:nvSpPr>
          <p:spPr>
            <a:xfrm rot="5400000">
              <a:off x="11037255" y="4743353"/>
              <a:ext cx="753065" cy="3184158"/>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HappyZcool-2016" panose="02010600030101010101" pitchFamily="2" charset="-122"/>
                <a:sym typeface="HappyZcool-2016" panose="02010600030101010101" pitchFamily="2" charset="-122"/>
              </a:endParaRPr>
            </a:p>
          </p:txBody>
        </p:sp>
        <p:sp>
          <p:nvSpPr>
            <p:cNvPr id="62" name="TextBox 61"/>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Data</a:t>
              </a:r>
              <a:endPar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grpSp>
      <p:sp>
        <p:nvSpPr>
          <p:cNvPr id="63" name="TextBox 62"/>
          <p:cNvSpPr txBox="1"/>
          <p:nvPr/>
        </p:nvSpPr>
        <p:spPr>
          <a:xfrm>
            <a:off x="1074473" y="2878522"/>
            <a:ext cx="2506928" cy="480113"/>
          </a:xfrm>
          <a:prstGeom prst="rect">
            <a:avLst/>
          </a:prstGeom>
          <a:noFill/>
        </p:spPr>
        <p:txBody>
          <a:bodyPr wrap="square" lIns="109711" tIns="54855" rIns="109711" bIns="54855" rtlCol="0">
            <a:spAutoFit/>
          </a:bodyPr>
          <a:lstStyle/>
          <a:p>
            <a:pPr algn="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64" name="กลุ่ม 63"/>
          <p:cNvGrpSpPr/>
          <p:nvPr/>
        </p:nvGrpSpPr>
        <p:grpSpPr>
          <a:xfrm>
            <a:off x="8877302" y="2546864"/>
            <a:ext cx="1646591" cy="376533"/>
            <a:chOff x="9762826" y="5958899"/>
            <a:chExt cx="3293181" cy="753065"/>
          </a:xfrm>
        </p:grpSpPr>
        <p:sp>
          <p:nvSpPr>
            <p:cNvPr id="65" name="Round Same Side Corner Rectangle 59"/>
            <p:cNvSpPr/>
            <p:nvPr/>
          </p:nvSpPr>
          <p:spPr>
            <a:xfrm rot="5400000">
              <a:off x="11037255" y="4743353"/>
              <a:ext cx="753065" cy="3184158"/>
            </a:xfrm>
            <a:prstGeom prst="round2SameRect">
              <a:avLst>
                <a:gd name="adj1" fmla="val 50000"/>
                <a:gd name="adj2"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HappyZcool-2016" panose="02010600030101010101" pitchFamily="2" charset="-122"/>
                <a:sym typeface="HappyZcool-2016" panose="02010600030101010101" pitchFamily="2" charset="-122"/>
              </a:endParaRPr>
            </a:p>
          </p:txBody>
        </p:sp>
        <p:sp>
          <p:nvSpPr>
            <p:cNvPr id="66" name="TextBox 65"/>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Data</a:t>
              </a:r>
              <a:endPar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grpSp>
      <p:sp>
        <p:nvSpPr>
          <p:cNvPr id="67" name="TextBox 66"/>
          <p:cNvSpPr txBox="1"/>
          <p:nvPr/>
        </p:nvSpPr>
        <p:spPr>
          <a:xfrm>
            <a:off x="8877300" y="2992822"/>
            <a:ext cx="2506928" cy="480113"/>
          </a:xfrm>
          <a:prstGeom prst="rect">
            <a:avLst/>
          </a:prstGeom>
          <a:noFill/>
        </p:spPr>
        <p:txBody>
          <a:bodyPr wrap="square" lIns="109711" tIns="54855" rIns="109711" bIns="54855"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68" name="กลุ่ม 67"/>
          <p:cNvGrpSpPr/>
          <p:nvPr/>
        </p:nvGrpSpPr>
        <p:grpSpPr>
          <a:xfrm>
            <a:off x="1828802" y="4147064"/>
            <a:ext cx="1646591" cy="376533"/>
            <a:chOff x="9762826" y="5958899"/>
            <a:chExt cx="3293181" cy="753065"/>
          </a:xfrm>
        </p:grpSpPr>
        <p:sp>
          <p:nvSpPr>
            <p:cNvPr id="69" name="Round Same Side Corner Rectangle 59"/>
            <p:cNvSpPr/>
            <p:nvPr/>
          </p:nvSpPr>
          <p:spPr>
            <a:xfrm rot="5400000">
              <a:off x="11037255" y="4743353"/>
              <a:ext cx="753065" cy="3184158"/>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HappyZcool-2016" panose="02010600030101010101" pitchFamily="2" charset="-122"/>
                <a:sym typeface="HappyZcool-2016" panose="02010600030101010101" pitchFamily="2" charset="-122"/>
              </a:endParaRPr>
            </a:p>
          </p:txBody>
        </p:sp>
        <p:sp>
          <p:nvSpPr>
            <p:cNvPr id="70" name="TextBox 69"/>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Data</a:t>
              </a:r>
              <a:endPar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grpSp>
      <p:sp>
        <p:nvSpPr>
          <p:cNvPr id="71" name="TextBox 70"/>
          <p:cNvSpPr txBox="1"/>
          <p:nvPr/>
        </p:nvSpPr>
        <p:spPr>
          <a:xfrm>
            <a:off x="1028700" y="4593022"/>
            <a:ext cx="2506928" cy="480113"/>
          </a:xfrm>
          <a:prstGeom prst="rect">
            <a:avLst/>
          </a:prstGeom>
          <a:noFill/>
        </p:spPr>
        <p:txBody>
          <a:bodyPr wrap="square" lIns="109711" tIns="54855" rIns="109711" bIns="54855" rtlCol="0">
            <a:spAutoFit/>
          </a:bodyPr>
          <a:lstStyle/>
          <a:p>
            <a:pPr algn="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72" name="กลุ่ม 71"/>
          <p:cNvGrpSpPr/>
          <p:nvPr/>
        </p:nvGrpSpPr>
        <p:grpSpPr>
          <a:xfrm>
            <a:off x="8907730" y="4261364"/>
            <a:ext cx="1646591" cy="376533"/>
            <a:chOff x="9762826" y="5958899"/>
            <a:chExt cx="3293181" cy="753065"/>
          </a:xfrm>
        </p:grpSpPr>
        <p:sp>
          <p:nvSpPr>
            <p:cNvPr id="73" name="Round Same Side Corner Rectangle 59"/>
            <p:cNvSpPr/>
            <p:nvPr/>
          </p:nvSpPr>
          <p:spPr>
            <a:xfrm rot="5400000">
              <a:off x="11037255" y="4743353"/>
              <a:ext cx="753065" cy="3184158"/>
            </a:xfrm>
            <a:prstGeom prst="round2SameRect">
              <a:avLst>
                <a:gd name="adj1" fmla="val 50000"/>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HappyZcool-2016" panose="02010600030101010101" pitchFamily="2" charset="-122"/>
                <a:sym typeface="HappyZcool-2016" panose="02010600030101010101" pitchFamily="2" charset="-122"/>
              </a:endParaRPr>
            </a:p>
          </p:txBody>
        </p:sp>
        <p:sp>
          <p:nvSpPr>
            <p:cNvPr id="74" name="TextBox 73"/>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Data</a:t>
              </a:r>
              <a:endPar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grpSp>
      <p:sp>
        <p:nvSpPr>
          <p:cNvPr id="75" name="TextBox 74"/>
          <p:cNvSpPr txBox="1"/>
          <p:nvPr/>
        </p:nvSpPr>
        <p:spPr>
          <a:xfrm>
            <a:off x="8915400" y="4707322"/>
            <a:ext cx="2506928" cy="480113"/>
          </a:xfrm>
          <a:prstGeom prst="rect">
            <a:avLst/>
          </a:prstGeom>
          <a:noFill/>
        </p:spPr>
        <p:txBody>
          <a:bodyPr wrap="square" lIns="109711" tIns="54855" rIns="109711" bIns="54855"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32" name="组合 31"/>
          <p:cNvGrpSpPr/>
          <p:nvPr/>
        </p:nvGrpSpPr>
        <p:grpSpPr>
          <a:xfrm>
            <a:off x="130629" y="28263"/>
            <a:ext cx="1843314" cy="885066"/>
            <a:chOff x="130629" y="28263"/>
            <a:chExt cx="1843314" cy="885066"/>
          </a:xfrm>
        </p:grpSpPr>
        <p:sp>
          <p:nvSpPr>
            <p:cNvPr id="33" name="流程图: 资料带 32"/>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4" name="文本框 33"/>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randombar(horizontal)">
                                      <p:cBhvr>
                                        <p:cTn id="7" dur="500"/>
                                        <p:tgtEl>
                                          <p:spTgt spid="23"/>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randombar(horizontal)">
                                      <p:cBhvr>
                                        <p:cTn id="11" dur="500"/>
                                        <p:tgtEl>
                                          <p:spTgt spid="18"/>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randombar(horizontal)">
                                      <p:cBhvr>
                                        <p:cTn id="15" dur="500"/>
                                        <p:tgtEl>
                                          <p:spTgt spid="19"/>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randombar(horizontal)">
                                      <p:cBhvr>
                                        <p:cTn id="19" dur="500"/>
                                        <p:tgtEl>
                                          <p:spTgt spid="20"/>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randombar(horizontal)">
                                      <p:cBhvr>
                                        <p:cTn id="23" dur="500"/>
                                        <p:tgtEl>
                                          <p:spTgt spid="21"/>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randombar(horizontal)">
                                      <p:cBhvr>
                                        <p:cTn id="27" dur="500"/>
                                        <p:tgtEl>
                                          <p:spTgt spid="40"/>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randombar(horizontal)">
                                      <p:cBhvr>
                                        <p:cTn id="31" dur="500"/>
                                        <p:tgtEl>
                                          <p:spTgt spid="41"/>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randombar(horizontal)">
                                      <p:cBhvr>
                                        <p:cTn id="35" dur="500"/>
                                        <p:tgtEl>
                                          <p:spTgt spid="42"/>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43"/>
                                        </p:tgtEl>
                                        <p:attrNameLst>
                                          <p:attrName>style.visibility</p:attrName>
                                        </p:attrNameLst>
                                      </p:cBhvr>
                                      <p:to>
                                        <p:strVal val="visible"/>
                                      </p:to>
                                    </p:set>
                                    <p:animEffect transition="in" filter="randombar(horizontal)">
                                      <p:cBhvr>
                                        <p:cTn id="39" dur="500"/>
                                        <p:tgtEl>
                                          <p:spTgt spid="43"/>
                                        </p:tgtEl>
                                      </p:cBhvr>
                                    </p:animEffect>
                                  </p:childTnLst>
                                </p:cTn>
                              </p:par>
                            </p:childTnLst>
                          </p:cTn>
                        </p:par>
                        <p:par>
                          <p:cTn id="40" fill="hold">
                            <p:stCondLst>
                              <p:cond delay="4500"/>
                            </p:stCondLst>
                            <p:childTnLst>
                              <p:par>
                                <p:cTn id="41" presetID="14" presetClass="entr" presetSubtype="10" fill="hold" nodeType="afterEffect">
                                  <p:stCondLst>
                                    <p:cond delay="0"/>
                                  </p:stCondLst>
                                  <p:childTnLst>
                                    <p:set>
                                      <p:cBhvr>
                                        <p:cTn id="42" dur="1" fill="hold">
                                          <p:stCondLst>
                                            <p:cond delay="0"/>
                                          </p:stCondLst>
                                        </p:cTn>
                                        <p:tgtEl>
                                          <p:spTgt spid="60"/>
                                        </p:tgtEl>
                                        <p:attrNameLst>
                                          <p:attrName>style.visibility</p:attrName>
                                        </p:attrNameLst>
                                      </p:cBhvr>
                                      <p:to>
                                        <p:strVal val="visible"/>
                                      </p:to>
                                    </p:set>
                                    <p:animEffect transition="in" filter="randombar(horizontal)">
                                      <p:cBhvr>
                                        <p:cTn id="43" dur="500"/>
                                        <p:tgtEl>
                                          <p:spTgt spid="60"/>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63"/>
                                        </p:tgtEl>
                                        <p:attrNameLst>
                                          <p:attrName>style.visibility</p:attrName>
                                        </p:attrNameLst>
                                      </p:cBhvr>
                                      <p:to>
                                        <p:strVal val="visible"/>
                                      </p:to>
                                    </p:set>
                                    <p:animEffect transition="in" filter="randombar(horizontal)">
                                      <p:cBhvr>
                                        <p:cTn id="47" dur="500"/>
                                        <p:tgtEl>
                                          <p:spTgt spid="63"/>
                                        </p:tgtEl>
                                      </p:cBhvr>
                                    </p:animEffect>
                                  </p:childTnLst>
                                </p:cTn>
                              </p:par>
                            </p:childTnLst>
                          </p:cTn>
                        </p:par>
                        <p:par>
                          <p:cTn id="48" fill="hold">
                            <p:stCondLst>
                              <p:cond delay="5500"/>
                            </p:stCondLst>
                            <p:childTnLst>
                              <p:par>
                                <p:cTn id="49" presetID="14" presetClass="entr" presetSubtype="10" fill="hold" nodeType="afterEffect">
                                  <p:stCondLst>
                                    <p:cond delay="0"/>
                                  </p:stCondLst>
                                  <p:childTnLst>
                                    <p:set>
                                      <p:cBhvr>
                                        <p:cTn id="50" dur="1" fill="hold">
                                          <p:stCondLst>
                                            <p:cond delay="0"/>
                                          </p:stCondLst>
                                        </p:cTn>
                                        <p:tgtEl>
                                          <p:spTgt spid="64"/>
                                        </p:tgtEl>
                                        <p:attrNameLst>
                                          <p:attrName>style.visibility</p:attrName>
                                        </p:attrNameLst>
                                      </p:cBhvr>
                                      <p:to>
                                        <p:strVal val="visible"/>
                                      </p:to>
                                    </p:set>
                                    <p:animEffect transition="in" filter="randombar(horizontal)">
                                      <p:cBhvr>
                                        <p:cTn id="51" dur="500"/>
                                        <p:tgtEl>
                                          <p:spTgt spid="64"/>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67"/>
                                        </p:tgtEl>
                                        <p:attrNameLst>
                                          <p:attrName>style.visibility</p:attrName>
                                        </p:attrNameLst>
                                      </p:cBhvr>
                                      <p:to>
                                        <p:strVal val="visible"/>
                                      </p:to>
                                    </p:set>
                                    <p:animEffect transition="in" filter="randombar(horizontal)">
                                      <p:cBhvr>
                                        <p:cTn id="55" dur="500"/>
                                        <p:tgtEl>
                                          <p:spTgt spid="67"/>
                                        </p:tgtEl>
                                      </p:cBhvr>
                                    </p:animEffect>
                                  </p:childTnLst>
                                </p:cTn>
                              </p:par>
                            </p:childTnLst>
                          </p:cTn>
                        </p:par>
                        <p:par>
                          <p:cTn id="56" fill="hold">
                            <p:stCondLst>
                              <p:cond delay="6500"/>
                            </p:stCondLst>
                            <p:childTnLst>
                              <p:par>
                                <p:cTn id="57" presetID="14" presetClass="entr" presetSubtype="10" fill="hold" nodeType="afterEffect">
                                  <p:stCondLst>
                                    <p:cond delay="0"/>
                                  </p:stCondLst>
                                  <p:childTnLst>
                                    <p:set>
                                      <p:cBhvr>
                                        <p:cTn id="58" dur="1" fill="hold">
                                          <p:stCondLst>
                                            <p:cond delay="0"/>
                                          </p:stCondLst>
                                        </p:cTn>
                                        <p:tgtEl>
                                          <p:spTgt spid="68"/>
                                        </p:tgtEl>
                                        <p:attrNameLst>
                                          <p:attrName>style.visibility</p:attrName>
                                        </p:attrNameLst>
                                      </p:cBhvr>
                                      <p:to>
                                        <p:strVal val="visible"/>
                                      </p:to>
                                    </p:set>
                                    <p:animEffect transition="in" filter="randombar(horizontal)">
                                      <p:cBhvr>
                                        <p:cTn id="59" dur="500"/>
                                        <p:tgtEl>
                                          <p:spTgt spid="68"/>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71"/>
                                        </p:tgtEl>
                                        <p:attrNameLst>
                                          <p:attrName>style.visibility</p:attrName>
                                        </p:attrNameLst>
                                      </p:cBhvr>
                                      <p:to>
                                        <p:strVal val="visible"/>
                                      </p:to>
                                    </p:set>
                                    <p:animEffect transition="in" filter="randombar(horizontal)">
                                      <p:cBhvr>
                                        <p:cTn id="63" dur="500"/>
                                        <p:tgtEl>
                                          <p:spTgt spid="71"/>
                                        </p:tgtEl>
                                      </p:cBhvr>
                                    </p:animEffect>
                                  </p:childTnLst>
                                </p:cTn>
                              </p:par>
                            </p:childTnLst>
                          </p:cTn>
                        </p:par>
                        <p:par>
                          <p:cTn id="64" fill="hold">
                            <p:stCondLst>
                              <p:cond delay="7500"/>
                            </p:stCondLst>
                            <p:childTnLst>
                              <p:par>
                                <p:cTn id="65" presetID="14" presetClass="entr" presetSubtype="10" fill="hold" nodeType="afterEffect">
                                  <p:stCondLst>
                                    <p:cond delay="0"/>
                                  </p:stCondLst>
                                  <p:childTnLst>
                                    <p:set>
                                      <p:cBhvr>
                                        <p:cTn id="66" dur="1" fill="hold">
                                          <p:stCondLst>
                                            <p:cond delay="0"/>
                                          </p:stCondLst>
                                        </p:cTn>
                                        <p:tgtEl>
                                          <p:spTgt spid="72"/>
                                        </p:tgtEl>
                                        <p:attrNameLst>
                                          <p:attrName>style.visibility</p:attrName>
                                        </p:attrNameLst>
                                      </p:cBhvr>
                                      <p:to>
                                        <p:strVal val="visible"/>
                                      </p:to>
                                    </p:set>
                                    <p:animEffect transition="in" filter="randombar(horizontal)">
                                      <p:cBhvr>
                                        <p:cTn id="67" dur="500"/>
                                        <p:tgtEl>
                                          <p:spTgt spid="72"/>
                                        </p:tgtEl>
                                      </p:cBhvr>
                                    </p:animEffect>
                                  </p:childTnLst>
                                </p:cTn>
                              </p:par>
                            </p:childTnLst>
                          </p:cTn>
                        </p:par>
                        <p:par>
                          <p:cTn id="68" fill="hold">
                            <p:stCondLst>
                              <p:cond delay="8000"/>
                            </p:stCondLst>
                            <p:childTnLst>
                              <p:par>
                                <p:cTn id="69" presetID="14" presetClass="entr" presetSubtype="10" fill="hold" grpId="0" nodeType="afterEffect">
                                  <p:stCondLst>
                                    <p:cond delay="0"/>
                                  </p:stCondLst>
                                  <p:childTnLst>
                                    <p:set>
                                      <p:cBhvr>
                                        <p:cTn id="70" dur="1" fill="hold">
                                          <p:stCondLst>
                                            <p:cond delay="0"/>
                                          </p:stCondLst>
                                        </p:cTn>
                                        <p:tgtEl>
                                          <p:spTgt spid="75"/>
                                        </p:tgtEl>
                                        <p:attrNameLst>
                                          <p:attrName>style.visibility</p:attrName>
                                        </p:attrNameLst>
                                      </p:cBhvr>
                                      <p:to>
                                        <p:strVal val="visible"/>
                                      </p:to>
                                    </p:set>
                                    <p:animEffect transition="in" filter="randombar(horizontal)">
                                      <p:cBhvr>
                                        <p:cTn id="71" dur="500"/>
                                        <p:tgtEl>
                                          <p:spTgt spid="75"/>
                                        </p:tgtEl>
                                      </p:cBhvr>
                                    </p:animEffect>
                                  </p:childTnLst>
                                </p:cTn>
                              </p:par>
                            </p:childTnLst>
                          </p:cTn>
                        </p:par>
                        <p:par>
                          <p:cTn id="72" fill="hold">
                            <p:stCondLst>
                              <p:cond delay="8500"/>
                            </p:stCondLst>
                            <p:childTnLst>
                              <p:par>
                                <p:cTn id="73" presetID="14" presetClass="entr" presetSubtype="10" fill="hold" nodeType="afterEffect">
                                  <p:stCondLst>
                                    <p:cond delay="0"/>
                                  </p:stCondLst>
                                  <p:childTnLst>
                                    <p:set>
                                      <p:cBhvr>
                                        <p:cTn id="74" dur="1" fill="hold">
                                          <p:stCondLst>
                                            <p:cond delay="0"/>
                                          </p:stCondLst>
                                        </p:cTn>
                                        <p:tgtEl>
                                          <p:spTgt spid="32"/>
                                        </p:tgtEl>
                                        <p:attrNameLst>
                                          <p:attrName>style.visibility</p:attrName>
                                        </p:attrNameLst>
                                      </p:cBhvr>
                                      <p:to>
                                        <p:strVal val="visible"/>
                                      </p:to>
                                    </p:set>
                                    <p:animEffect transition="in" filter="randombar(horizontal)">
                                      <p:cBhvr>
                                        <p:cTn id="75"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40" grpId="0"/>
      <p:bldP spid="41" grpId="0"/>
      <p:bldP spid="42" grpId="0"/>
      <p:bldP spid="43" grpId="0"/>
      <p:bldP spid="63" grpId="0"/>
      <p:bldP spid="67" grpId="0"/>
      <p:bldP spid="71" grpId="0"/>
      <p:bldP spid="7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กลุ่ม 1"/>
          <p:cNvGrpSpPr/>
          <p:nvPr/>
        </p:nvGrpSpPr>
        <p:grpSpPr>
          <a:xfrm>
            <a:off x="3114380" y="1257300"/>
            <a:ext cx="6372520" cy="4794645"/>
            <a:chOff x="8580437" y="4343400"/>
            <a:chExt cx="9450388" cy="7110413"/>
          </a:xfrm>
        </p:grpSpPr>
        <p:grpSp>
          <p:nvGrpSpPr>
            <p:cNvPr id="6298" name="กลุ่ม 6297"/>
            <p:cNvGrpSpPr/>
            <p:nvPr/>
          </p:nvGrpSpPr>
          <p:grpSpPr>
            <a:xfrm>
              <a:off x="9299575" y="8574088"/>
              <a:ext cx="1609725" cy="2778125"/>
              <a:chOff x="9451976" y="8574088"/>
              <a:chExt cx="1609725" cy="2778125"/>
            </a:xfrm>
          </p:grpSpPr>
          <p:sp>
            <p:nvSpPr>
              <p:cNvPr id="6257" name="Freeform 4228"/>
              <p:cNvSpPr/>
              <p:nvPr/>
            </p:nvSpPr>
            <p:spPr bwMode="auto">
              <a:xfrm>
                <a:off x="9767888" y="9766300"/>
                <a:ext cx="393700" cy="955675"/>
              </a:xfrm>
              <a:custGeom>
                <a:avLst/>
                <a:gdLst>
                  <a:gd name="T0" fmla="*/ 1 w 35"/>
                  <a:gd name="T1" fmla="*/ 70 h 85"/>
                  <a:gd name="T2" fmla="*/ 11 w 35"/>
                  <a:gd name="T3" fmla="*/ 84 h 85"/>
                  <a:gd name="T4" fmla="*/ 11 w 35"/>
                  <a:gd name="T5" fmla="*/ 84 h 85"/>
                  <a:gd name="T6" fmla="*/ 25 w 35"/>
                  <a:gd name="T7" fmla="*/ 74 h 85"/>
                  <a:gd name="T8" fmla="*/ 34 w 35"/>
                  <a:gd name="T9" fmla="*/ 15 h 85"/>
                  <a:gd name="T10" fmla="*/ 24 w 35"/>
                  <a:gd name="T11" fmla="*/ 1 h 85"/>
                  <a:gd name="T12" fmla="*/ 24 w 35"/>
                  <a:gd name="T13" fmla="*/ 1 h 85"/>
                  <a:gd name="T14" fmla="*/ 10 w 35"/>
                  <a:gd name="T15" fmla="*/ 11 h 85"/>
                  <a:gd name="T16" fmla="*/ 1 w 35"/>
                  <a:gd name="T17" fmla="*/ 7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85">
                    <a:moveTo>
                      <a:pt x="1" y="70"/>
                    </a:moveTo>
                    <a:cubicBezTo>
                      <a:pt x="0" y="77"/>
                      <a:pt x="5" y="83"/>
                      <a:pt x="11" y="84"/>
                    </a:cubicBezTo>
                    <a:cubicBezTo>
                      <a:pt x="11" y="84"/>
                      <a:pt x="11" y="84"/>
                      <a:pt x="11" y="84"/>
                    </a:cubicBezTo>
                    <a:cubicBezTo>
                      <a:pt x="18" y="85"/>
                      <a:pt x="24" y="81"/>
                      <a:pt x="25" y="74"/>
                    </a:cubicBezTo>
                    <a:cubicBezTo>
                      <a:pt x="34" y="15"/>
                      <a:pt x="34" y="15"/>
                      <a:pt x="34" y="15"/>
                    </a:cubicBezTo>
                    <a:cubicBezTo>
                      <a:pt x="35" y="8"/>
                      <a:pt x="31" y="2"/>
                      <a:pt x="24" y="1"/>
                    </a:cubicBezTo>
                    <a:cubicBezTo>
                      <a:pt x="24" y="1"/>
                      <a:pt x="24" y="1"/>
                      <a:pt x="24" y="1"/>
                    </a:cubicBezTo>
                    <a:cubicBezTo>
                      <a:pt x="17" y="0"/>
                      <a:pt x="11" y="4"/>
                      <a:pt x="10" y="11"/>
                    </a:cubicBezTo>
                    <a:lnTo>
                      <a:pt x="1" y="70"/>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58" name="Freeform 4229"/>
              <p:cNvSpPr/>
              <p:nvPr/>
            </p:nvSpPr>
            <p:spPr bwMode="auto">
              <a:xfrm>
                <a:off x="9542463" y="10452100"/>
                <a:ext cx="517525" cy="855663"/>
              </a:xfrm>
              <a:custGeom>
                <a:avLst/>
                <a:gdLst>
                  <a:gd name="T0" fmla="*/ 3 w 46"/>
                  <a:gd name="T1" fmla="*/ 58 h 76"/>
                  <a:gd name="T2" fmla="*/ 10 w 46"/>
                  <a:gd name="T3" fmla="*/ 74 h 76"/>
                  <a:gd name="T4" fmla="*/ 10 w 46"/>
                  <a:gd name="T5" fmla="*/ 74 h 76"/>
                  <a:gd name="T6" fmla="*/ 26 w 46"/>
                  <a:gd name="T7" fmla="*/ 66 h 76"/>
                  <a:gd name="T8" fmla="*/ 44 w 46"/>
                  <a:gd name="T9" fmla="*/ 18 h 76"/>
                  <a:gd name="T10" fmla="*/ 37 w 46"/>
                  <a:gd name="T11" fmla="*/ 2 h 76"/>
                  <a:gd name="T12" fmla="*/ 37 w 46"/>
                  <a:gd name="T13" fmla="*/ 2 h 76"/>
                  <a:gd name="T14" fmla="*/ 21 w 46"/>
                  <a:gd name="T15" fmla="*/ 9 h 76"/>
                  <a:gd name="T16" fmla="*/ 3 w 46"/>
                  <a:gd name="T17" fmla="*/ 58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6" h="76">
                    <a:moveTo>
                      <a:pt x="3" y="58"/>
                    </a:moveTo>
                    <a:cubicBezTo>
                      <a:pt x="0" y="64"/>
                      <a:pt x="4" y="71"/>
                      <a:pt x="10" y="74"/>
                    </a:cubicBezTo>
                    <a:cubicBezTo>
                      <a:pt x="10" y="74"/>
                      <a:pt x="10" y="74"/>
                      <a:pt x="10" y="74"/>
                    </a:cubicBezTo>
                    <a:cubicBezTo>
                      <a:pt x="16" y="76"/>
                      <a:pt x="23" y="73"/>
                      <a:pt x="26" y="66"/>
                    </a:cubicBezTo>
                    <a:cubicBezTo>
                      <a:pt x="44" y="18"/>
                      <a:pt x="44" y="18"/>
                      <a:pt x="44" y="18"/>
                    </a:cubicBezTo>
                    <a:cubicBezTo>
                      <a:pt x="46" y="12"/>
                      <a:pt x="43" y="5"/>
                      <a:pt x="37" y="2"/>
                    </a:cubicBezTo>
                    <a:cubicBezTo>
                      <a:pt x="37" y="2"/>
                      <a:pt x="37" y="2"/>
                      <a:pt x="37" y="2"/>
                    </a:cubicBezTo>
                    <a:cubicBezTo>
                      <a:pt x="30" y="0"/>
                      <a:pt x="23" y="3"/>
                      <a:pt x="21" y="9"/>
                    </a:cubicBezTo>
                    <a:lnTo>
                      <a:pt x="3" y="58"/>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59" name="Freeform 4230"/>
              <p:cNvSpPr/>
              <p:nvPr/>
            </p:nvSpPr>
            <p:spPr bwMode="auto">
              <a:xfrm>
                <a:off x="9756776" y="9158288"/>
                <a:ext cx="595313" cy="1147763"/>
              </a:xfrm>
              <a:custGeom>
                <a:avLst/>
                <a:gdLst>
                  <a:gd name="T0" fmla="*/ 7 w 53"/>
                  <a:gd name="T1" fmla="*/ 95 h 102"/>
                  <a:gd name="T2" fmla="*/ 19 w 53"/>
                  <a:gd name="T3" fmla="*/ 98 h 102"/>
                  <a:gd name="T4" fmla="*/ 40 w 53"/>
                  <a:gd name="T5" fmla="*/ 97 h 102"/>
                  <a:gd name="T6" fmla="*/ 53 w 53"/>
                  <a:gd name="T7" fmla="*/ 82 h 102"/>
                  <a:gd name="T8" fmla="*/ 48 w 53"/>
                  <a:gd name="T9" fmla="*/ 13 h 102"/>
                  <a:gd name="T10" fmla="*/ 34 w 53"/>
                  <a:gd name="T11" fmla="*/ 0 h 102"/>
                  <a:gd name="T12" fmla="*/ 14 w 53"/>
                  <a:gd name="T13" fmla="*/ 1 h 102"/>
                  <a:gd name="T14" fmla="*/ 1 w 53"/>
                  <a:gd name="T15" fmla="*/ 16 h 102"/>
                  <a:gd name="T16" fmla="*/ 7 w 53"/>
                  <a:gd name="T17" fmla="*/ 95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3" h="102">
                    <a:moveTo>
                      <a:pt x="7" y="95"/>
                    </a:moveTo>
                    <a:cubicBezTo>
                      <a:pt x="8" y="102"/>
                      <a:pt x="12" y="98"/>
                      <a:pt x="19" y="98"/>
                    </a:cubicBezTo>
                    <a:cubicBezTo>
                      <a:pt x="40" y="97"/>
                      <a:pt x="40" y="97"/>
                      <a:pt x="40" y="97"/>
                    </a:cubicBezTo>
                    <a:cubicBezTo>
                      <a:pt x="48" y="96"/>
                      <a:pt x="53" y="90"/>
                      <a:pt x="53" y="82"/>
                    </a:cubicBezTo>
                    <a:cubicBezTo>
                      <a:pt x="48" y="13"/>
                      <a:pt x="48" y="13"/>
                      <a:pt x="48" y="13"/>
                    </a:cubicBezTo>
                    <a:cubicBezTo>
                      <a:pt x="48" y="5"/>
                      <a:pt x="42" y="0"/>
                      <a:pt x="34" y="0"/>
                    </a:cubicBezTo>
                    <a:cubicBezTo>
                      <a:pt x="14" y="1"/>
                      <a:pt x="14" y="1"/>
                      <a:pt x="14" y="1"/>
                    </a:cubicBezTo>
                    <a:cubicBezTo>
                      <a:pt x="6" y="2"/>
                      <a:pt x="0" y="8"/>
                      <a:pt x="1" y="16"/>
                    </a:cubicBezTo>
                    <a:lnTo>
                      <a:pt x="7" y="95"/>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60" name="Freeform 4231"/>
              <p:cNvSpPr/>
              <p:nvPr/>
            </p:nvSpPr>
            <p:spPr bwMode="auto">
              <a:xfrm>
                <a:off x="10004426" y="9788525"/>
                <a:ext cx="482600" cy="968375"/>
              </a:xfrm>
              <a:custGeom>
                <a:avLst/>
                <a:gdLst>
                  <a:gd name="T0" fmla="*/ 17 w 43"/>
                  <a:gd name="T1" fmla="*/ 75 h 86"/>
                  <a:gd name="T2" fmla="*/ 32 w 43"/>
                  <a:gd name="T3" fmla="*/ 84 h 86"/>
                  <a:gd name="T4" fmla="*/ 32 w 43"/>
                  <a:gd name="T5" fmla="*/ 84 h 86"/>
                  <a:gd name="T6" fmla="*/ 41 w 43"/>
                  <a:gd name="T7" fmla="*/ 69 h 86"/>
                  <a:gd name="T8" fmla="*/ 26 w 43"/>
                  <a:gd name="T9" fmla="*/ 11 h 86"/>
                  <a:gd name="T10" fmla="*/ 10 w 43"/>
                  <a:gd name="T11" fmla="*/ 2 h 86"/>
                  <a:gd name="T12" fmla="*/ 10 w 43"/>
                  <a:gd name="T13" fmla="*/ 2 h 86"/>
                  <a:gd name="T14" fmla="*/ 2 w 43"/>
                  <a:gd name="T15" fmla="*/ 17 h 86"/>
                  <a:gd name="T16" fmla="*/ 17 w 43"/>
                  <a:gd name="T17" fmla="*/ 75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3" h="86">
                    <a:moveTo>
                      <a:pt x="17" y="75"/>
                    </a:moveTo>
                    <a:cubicBezTo>
                      <a:pt x="19" y="82"/>
                      <a:pt x="26" y="86"/>
                      <a:pt x="32" y="84"/>
                    </a:cubicBezTo>
                    <a:cubicBezTo>
                      <a:pt x="32" y="84"/>
                      <a:pt x="32" y="84"/>
                      <a:pt x="32" y="84"/>
                    </a:cubicBezTo>
                    <a:cubicBezTo>
                      <a:pt x="39" y="82"/>
                      <a:pt x="43" y="75"/>
                      <a:pt x="41" y="69"/>
                    </a:cubicBezTo>
                    <a:cubicBezTo>
                      <a:pt x="26" y="11"/>
                      <a:pt x="26" y="11"/>
                      <a:pt x="26" y="11"/>
                    </a:cubicBezTo>
                    <a:cubicBezTo>
                      <a:pt x="24" y="4"/>
                      <a:pt x="17" y="0"/>
                      <a:pt x="10" y="2"/>
                    </a:cubicBezTo>
                    <a:cubicBezTo>
                      <a:pt x="10" y="2"/>
                      <a:pt x="10" y="2"/>
                      <a:pt x="10" y="2"/>
                    </a:cubicBezTo>
                    <a:cubicBezTo>
                      <a:pt x="4" y="4"/>
                      <a:pt x="0" y="11"/>
                      <a:pt x="2" y="17"/>
                    </a:cubicBezTo>
                    <a:lnTo>
                      <a:pt x="17" y="75"/>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61" name="Freeform 4232"/>
              <p:cNvSpPr/>
              <p:nvPr/>
            </p:nvSpPr>
            <p:spPr bwMode="auto">
              <a:xfrm>
                <a:off x="10194926" y="10498138"/>
                <a:ext cx="292100" cy="854075"/>
              </a:xfrm>
              <a:custGeom>
                <a:avLst/>
                <a:gdLst>
                  <a:gd name="T0" fmla="*/ 1 w 26"/>
                  <a:gd name="T1" fmla="*/ 64 h 76"/>
                  <a:gd name="T2" fmla="*/ 14 w 26"/>
                  <a:gd name="T3" fmla="*/ 76 h 76"/>
                  <a:gd name="T4" fmla="*/ 14 w 26"/>
                  <a:gd name="T5" fmla="*/ 76 h 76"/>
                  <a:gd name="T6" fmla="*/ 26 w 26"/>
                  <a:gd name="T7" fmla="*/ 64 h 76"/>
                  <a:gd name="T8" fmla="*/ 25 w 26"/>
                  <a:gd name="T9" fmla="*/ 12 h 76"/>
                  <a:gd name="T10" fmla="*/ 13 w 26"/>
                  <a:gd name="T11" fmla="*/ 0 h 76"/>
                  <a:gd name="T12" fmla="*/ 13 w 26"/>
                  <a:gd name="T13" fmla="*/ 0 h 76"/>
                  <a:gd name="T14" fmla="*/ 0 w 26"/>
                  <a:gd name="T15" fmla="*/ 12 h 76"/>
                  <a:gd name="T16" fmla="*/ 1 w 26"/>
                  <a:gd name="T17" fmla="*/ 64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6" h="76">
                    <a:moveTo>
                      <a:pt x="1" y="64"/>
                    </a:moveTo>
                    <a:cubicBezTo>
                      <a:pt x="1" y="71"/>
                      <a:pt x="7" y="76"/>
                      <a:pt x="14" y="76"/>
                    </a:cubicBezTo>
                    <a:cubicBezTo>
                      <a:pt x="14" y="76"/>
                      <a:pt x="14" y="76"/>
                      <a:pt x="14" y="76"/>
                    </a:cubicBezTo>
                    <a:cubicBezTo>
                      <a:pt x="21" y="76"/>
                      <a:pt x="26" y="71"/>
                      <a:pt x="26" y="64"/>
                    </a:cubicBezTo>
                    <a:cubicBezTo>
                      <a:pt x="25" y="12"/>
                      <a:pt x="25" y="12"/>
                      <a:pt x="25" y="12"/>
                    </a:cubicBezTo>
                    <a:cubicBezTo>
                      <a:pt x="25" y="5"/>
                      <a:pt x="20" y="0"/>
                      <a:pt x="13" y="0"/>
                    </a:cubicBezTo>
                    <a:cubicBezTo>
                      <a:pt x="13" y="0"/>
                      <a:pt x="13" y="0"/>
                      <a:pt x="13" y="0"/>
                    </a:cubicBezTo>
                    <a:cubicBezTo>
                      <a:pt x="6" y="0"/>
                      <a:pt x="0" y="6"/>
                      <a:pt x="0" y="12"/>
                    </a:cubicBezTo>
                    <a:lnTo>
                      <a:pt x="1" y="64"/>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62" name="Freeform 4233"/>
              <p:cNvSpPr/>
              <p:nvPr/>
            </p:nvSpPr>
            <p:spPr bwMode="auto">
              <a:xfrm>
                <a:off x="9451976" y="8585200"/>
                <a:ext cx="541338" cy="539750"/>
              </a:xfrm>
              <a:custGeom>
                <a:avLst/>
                <a:gdLst>
                  <a:gd name="T0" fmla="*/ 1 w 48"/>
                  <a:gd name="T1" fmla="*/ 25 h 48"/>
                  <a:gd name="T2" fmla="*/ 25 w 48"/>
                  <a:gd name="T3" fmla="*/ 47 h 48"/>
                  <a:gd name="T4" fmla="*/ 48 w 48"/>
                  <a:gd name="T5" fmla="*/ 23 h 48"/>
                  <a:gd name="T6" fmla="*/ 23 w 48"/>
                  <a:gd name="T7" fmla="*/ 0 h 48"/>
                  <a:gd name="T8" fmla="*/ 1 w 48"/>
                  <a:gd name="T9" fmla="*/ 25 h 48"/>
                </a:gdLst>
                <a:ahLst/>
                <a:cxnLst>
                  <a:cxn ang="0">
                    <a:pos x="T0" y="T1"/>
                  </a:cxn>
                  <a:cxn ang="0">
                    <a:pos x="T2" y="T3"/>
                  </a:cxn>
                  <a:cxn ang="0">
                    <a:pos x="T4" y="T5"/>
                  </a:cxn>
                  <a:cxn ang="0">
                    <a:pos x="T6" y="T7"/>
                  </a:cxn>
                  <a:cxn ang="0">
                    <a:pos x="T8" y="T9"/>
                  </a:cxn>
                </a:cxnLst>
                <a:rect l="0" t="0" r="r" b="b"/>
                <a:pathLst>
                  <a:path w="48" h="48">
                    <a:moveTo>
                      <a:pt x="1" y="25"/>
                    </a:moveTo>
                    <a:cubicBezTo>
                      <a:pt x="2" y="38"/>
                      <a:pt x="13" y="48"/>
                      <a:pt x="25" y="47"/>
                    </a:cubicBezTo>
                    <a:cubicBezTo>
                      <a:pt x="38" y="47"/>
                      <a:pt x="48" y="36"/>
                      <a:pt x="48" y="23"/>
                    </a:cubicBezTo>
                    <a:cubicBezTo>
                      <a:pt x="47" y="10"/>
                      <a:pt x="36" y="0"/>
                      <a:pt x="23" y="0"/>
                    </a:cubicBezTo>
                    <a:cubicBezTo>
                      <a:pt x="10" y="1"/>
                      <a:pt x="0" y="12"/>
                      <a:pt x="1" y="25"/>
                    </a:cubicBez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63" name="Freeform 4234"/>
              <p:cNvSpPr/>
              <p:nvPr/>
            </p:nvSpPr>
            <p:spPr bwMode="auto">
              <a:xfrm>
                <a:off x="10453688" y="8574088"/>
                <a:ext cx="608013" cy="685800"/>
              </a:xfrm>
              <a:custGeom>
                <a:avLst/>
                <a:gdLst>
                  <a:gd name="T0" fmla="*/ 3 w 54"/>
                  <a:gd name="T1" fmla="*/ 43 h 61"/>
                  <a:gd name="T2" fmla="*/ 5 w 54"/>
                  <a:gd name="T3" fmla="*/ 57 h 61"/>
                  <a:gd name="T4" fmla="*/ 5 w 54"/>
                  <a:gd name="T5" fmla="*/ 57 h 61"/>
                  <a:gd name="T6" fmla="*/ 23 w 54"/>
                  <a:gd name="T7" fmla="*/ 54 h 61"/>
                  <a:gd name="T8" fmla="*/ 51 w 54"/>
                  <a:gd name="T9" fmla="*/ 18 h 61"/>
                  <a:gd name="T10" fmla="*/ 49 w 54"/>
                  <a:gd name="T11" fmla="*/ 3 h 61"/>
                  <a:gd name="T12" fmla="*/ 49 w 54"/>
                  <a:gd name="T13" fmla="*/ 3 h 61"/>
                  <a:gd name="T14" fmla="*/ 35 w 54"/>
                  <a:gd name="T15" fmla="*/ 5 h 61"/>
                  <a:gd name="T16" fmla="*/ 3 w 54"/>
                  <a:gd name="T17" fmla="*/ 4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 h="61">
                    <a:moveTo>
                      <a:pt x="3" y="43"/>
                    </a:moveTo>
                    <a:cubicBezTo>
                      <a:pt x="0" y="47"/>
                      <a:pt x="1" y="54"/>
                      <a:pt x="5" y="57"/>
                    </a:cubicBezTo>
                    <a:cubicBezTo>
                      <a:pt x="5" y="57"/>
                      <a:pt x="5" y="57"/>
                      <a:pt x="5" y="57"/>
                    </a:cubicBezTo>
                    <a:cubicBezTo>
                      <a:pt x="10" y="61"/>
                      <a:pt x="19" y="58"/>
                      <a:pt x="23" y="54"/>
                    </a:cubicBezTo>
                    <a:cubicBezTo>
                      <a:pt x="51" y="18"/>
                      <a:pt x="51" y="18"/>
                      <a:pt x="51" y="18"/>
                    </a:cubicBezTo>
                    <a:cubicBezTo>
                      <a:pt x="54" y="13"/>
                      <a:pt x="53" y="7"/>
                      <a:pt x="49" y="3"/>
                    </a:cubicBezTo>
                    <a:cubicBezTo>
                      <a:pt x="49" y="3"/>
                      <a:pt x="49" y="3"/>
                      <a:pt x="49" y="3"/>
                    </a:cubicBezTo>
                    <a:cubicBezTo>
                      <a:pt x="45" y="0"/>
                      <a:pt x="38" y="0"/>
                      <a:pt x="35" y="5"/>
                    </a:cubicBezTo>
                    <a:lnTo>
                      <a:pt x="3" y="43"/>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64" name="Freeform 4235"/>
              <p:cNvSpPr/>
              <p:nvPr/>
            </p:nvSpPr>
            <p:spPr bwMode="auto">
              <a:xfrm>
                <a:off x="9969501" y="9056688"/>
                <a:ext cx="698500" cy="417513"/>
              </a:xfrm>
              <a:custGeom>
                <a:avLst/>
                <a:gdLst>
                  <a:gd name="T0" fmla="*/ 46 w 62"/>
                  <a:gd name="T1" fmla="*/ 0 h 37"/>
                  <a:gd name="T2" fmla="*/ 8 w 62"/>
                  <a:gd name="T3" fmla="*/ 16 h 37"/>
                  <a:gd name="T4" fmla="*/ 2 w 62"/>
                  <a:gd name="T5" fmla="*/ 29 h 37"/>
                  <a:gd name="T6" fmla="*/ 2 w 62"/>
                  <a:gd name="T7" fmla="*/ 29 h 37"/>
                  <a:gd name="T8" fmla="*/ 16 w 62"/>
                  <a:gd name="T9" fmla="*/ 35 h 37"/>
                  <a:gd name="T10" fmla="*/ 62 w 62"/>
                  <a:gd name="T11" fmla="*/ 14 h 37"/>
                </a:gdLst>
                <a:ahLst/>
                <a:cxnLst>
                  <a:cxn ang="0">
                    <a:pos x="T0" y="T1"/>
                  </a:cxn>
                  <a:cxn ang="0">
                    <a:pos x="T2" y="T3"/>
                  </a:cxn>
                  <a:cxn ang="0">
                    <a:pos x="T4" y="T5"/>
                  </a:cxn>
                  <a:cxn ang="0">
                    <a:pos x="T6" y="T7"/>
                  </a:cxn>
                  <a:cxn ang="0">
                    <a:pos x="T8" y="T9"/>
                  </a:cxn>
                  <a:cxn ang="0">
                    <a:pos x="T10" y="T11"/>
                  </a:cxn>
                </a:cxnLst>
                <a:rect l="0" t="0" r="r" b="b"/>
                <a:pathLst>
                  <a:path w="62" h="37">
                    <a:moveTo>
                      <a:pt x="46" y="0"/>
                    </a:moveTo>
                    <a:cubicBezTo>
                      <a:pt x="8" y="16"/>
                      <a:pt x="8" y="16"/>
                      <a:pt x="8" y="16"/>
                    </a:cubicBezTo>
                    <a:cubicBezTo>
                      <a:pt x="3" y="18"/>
                      <a:pt x="0" y="24"/>
                      <a:pt x="2" y="29"/>
                    </a:cubicBezTo>
                    <a:cubicBezTo>
                      <a:pt x="2" y="29"/>
                      <a:pt x="2" y="29"/>
                      <a:pt x="2" y="29"/>
                    </a:cubicBezTo>
                    <a:cubicBezTo>
                      <a:pt x="4" y="35"/>
                      <a:pt x="10" y="37"/>
                      <a:pt x="16" y="35"/>
                    </a:cubicBezTo>
                    <a:cubicBezTo>
                      <a:pt x="62" y="14"/>
                      <a:pt x="62" y="14"/>
                      <a:pt x="62" y="14"/>
                    </a:cubicBezTo>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6299" name="กลุ่ม 6298"/>
            <p:cNvGrpSpPr/>
            <p:nvPr/>
          </p:nvGrpSpPr>
          <p:grpSpPr>
            <a:xfrm>
              <a:off x="12145962" y="7977188"/>
              <a:ext cx="2127251" cy="3476625"/>
              <a:chOff x="12298363" y="7977188"/>
              <a:chExt cx="2127251" cy="3476625"/>
            </a:xfrm>
          </p:grpSpPr>
          <p:sp>
            <p:nvSpPr>
              <p:cNvPr id="6265" name="Freeform 4236"/>
              <p:cNvSpPr/>
              <p:nvPr/>
            </p:nvSpPr>
            <p:spPr bwMode="auto">
              <a:xfrm>
                <a:off x="12738101" y="9675813"/>
                <a:ext cx="539750" cy="1069975"/>
              </a:xfrm>
              <a:custGeom>
                <a:avLst/>
                <a:gdLst>
                  <a:gd name="T0" fmla="*/ 46 w 48"/>
                  <a:gd name="T1" fmla="*/ 76 h 95"/>
                  <a:gd name="T2" fmla="*/ 36 w 48"/>
                  <a:gd name="T3" fmla="*/ 93 h 95"/>
                  <a:gd name="T4" fmla="*/ 36 w 48"/>
                  <a:gd name="T5" fmla="*/ 93 h 95"/>
                  <a:gd name="T6" fmla="*/ 19 w 48"/>
                  <a:gd name="T7" fmla="*/ 83 h 95"/>
                  <a:gd name="T8" fmla="*/ 2 w 48"/>
                  <a:gd name="T9" fmla="*/ 19 h 95"/>
                  <a:gd name="T10" fmla="*/ 11 w 48"/>
                  <a:gd name="T11" fmla="*/ 2 h 95"/>
                  <a:gd name="T12" fmla="*/ 11 w 48"/>
                  <a:gd name="T13" fmla="*/ 2 h 95"/>
                  <a:gd name="T14" fmla="*/ 28 w 48"/>
                  <a:gd name="T15" fmla="*/ 12 h 95"/>
                  <a:gd name="T16" fmla="*/ 46 w 48"/>
                  <a:gd name="T17" fmla="*/ 76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95">
                    <a:moveTo>
                      <a:pt x="46" y="76"/>
                    </a:moveTo>
                    <a:cubicBezTo>
                      <a:pt x="48" y="83"/>
                      <a:pt x="43" y="91"/>
                      <a:pt x="36" y="93"/>
                    </a:cubicBezTo>
                    <a:cubicBezTo>
                      <a:pt x="36" y="93"/>
                      <a:pt x="36" y="93"/>
                      <a:pt x="36" y="93"/>
                    </a:cubicBezTo>
                    <a:cubicBezTo>
                      <a:pt x="29" y="95"/>
                      <a:pt x="21" y="91"/>
                      <a:pt x="19" y="83"/>
                    </a:cubicBezTo>
                    <a:cubicBezTo>
                      <a:pt x="2" y="19"/>
                      <a:pt x="2" y="19"/>
                      <a:pt x="2" y="19"/>
                    </a:cubicBezTo>
                    <a:cubicBezTo>
                      <a:pt x="0" y="12"/>
                      <a:pt x="4" y="4"/>
                      <a:pt x="11" y="2"/>
                    </a:cubicBezTo>
                    <a:cubicBezTo>
                      <a:pt x="11" y="2"/>
                      <a:pt x="11" y="2"/>
                      <a:pt x="11" y="2"/>
                    </a:cubicBezTo>
                    <a:cubicBezTo>
                      <a:pt x="19" y="0"/>
                      <a:pt x="26" y="5"/>
                      <a:pt x="28" y="12"/>
                    </a:cubicBezTo>
                    <a:lnTo>
                      <a:pt x="46" y="76"/>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66" name="Freeform 4237"/>
              <p:cNvSpPr/>
              <p:nvPr/>
            </p:nvSpPr>
            <p:spPr bwMode="auto">
              <a:xfrm>
                <a:off x="12952413" y="10452100"/>
                <a:ext cx="674688" cy="900113"/>
              </a:xfrm>
              <a:custGeom>
                <a:avLst/>
                <a:gdLst>
                  <a:gd name="T0" fmla="*/ 57 w 60"/>
                  <a:gd name="T1" fmla="*/ 58 h 80"/>
                  <a:gd name="T2" fmla="*/ 52 w 60"/>
                  <a:gd name="T3" fmla="*/ 77 h 80"/>
                  <a:gd name="T4" fmla="*/ 52 w 60"/>
                  <a:gd name="T5" fmla="*/ 77 h 80"/>
                  <a:gd name="T6" fmla="*/ 33 w 60"/>
                  <a:gd name="T7" fmla="*/ 72 h 80"/>
                  <a:gd name="T8" fmla="*/ 4 w 60"/>
                  <a:gd name="T9" fmla="*/ 22 h 80"/>
                  <a:gd name="T10" fmla="*/ 9 w 60"/>
                  <a:gd name="T11" fmla="*/ 4 h 80"/>
                  <a:gd name="T12" fmla="*/ 9 w 60"/>
                  <a:gd name="T13" fmla="*/ 4 h 80"/>
                  <a:gd name="T14" fmla="*/ 28 w 60"/>
                  <a:gd name="T15" fmla="*/ 8 h 80"/>
                  <a:gd name="T16" fmla="*/ 57 w 60"/>
                  <a:gd name="T17" fmla="*/ 58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80">
                    <a:moveTo>
                      <a:pt x="57" y="58"/>
                    </a:moveTo>
                    <a:cubicBezTo>
                      <a:pt x="60" y="64"/>
                      <a:pt x="58" y="73"/>
                      <a:pt x="52" y="77"/>
                    </a:cubicBezTo>
                    <a:cubicBezTo>
                      <a:pt x="52" y="77"/>
                      <a:pt x="52" y="77"/>
                      <a:pt x="52" y="77"/>
                    </a:cubicBezTo>
                    <a:cubicBezTo>
                      <a:pt x="45" y="80"/>
                      <a:pt x="37" y="78"/>
                      <a:pt x="33" y="72"/>
                    </a:cubicBezTo>
                    <a:cubicBezTo>
                      <a:pt x="4" y="22"/>
                      <a:pt x="4" y="22"/>
                      <a:pt x="4" y="22"/>
                    </a:cubicBezTo>
                    <a:cubicBezTo>
                      <a:pt x="0" y="16"/>
                      <a:pt x="3" y="7"/>
                      <a:pt x="9" y="4"/>
                    </a:cubicBezTo>
                    <a:cubicBezTo>
                      <a:pt x="9" y="4"/>
                      <a:pt x="9" y="4"/>
                      <a:pt x="9" y="4"/>
                    </a:cubicBezTo>
                    <a:cubicBezTo>
                      <a:pt x="16" y="0"/>
                      <a:pt x="24" y="2"/>
                      <a:pt x="28" y="8"/>
                    </a:cubicBezTo>
                    <a:lnTo>
                      <a:pt x="57" y="58"/>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67" name="Freeform 4238"/>
              <p:cNvSpPr/>
              <p:nvPr/>
            </p:nvSpPr>
            <p:spPr bwMode="auto">
              <a:xfrm>
                <a:off x="12534901" y="9001125"/>
                <a:ext cx="754063" cy="1260475"/>
              </a:xfrm>
              <a:custGeom>
                <a:avLst/>
                <a:gdLst>
                  <a:gd name="T0" fmla="*/ 52 w 67"/>
                  <a:gd name="T1" fmla="*/ 99 h 112"/>
                  <a:gd name="T2" fmla="*/ 34 w 67"/>
                  <a:gd name="T3" fmla="*/ 110 h 112"/>
                  <a:gd name="T4" fmla="*/ 12 w 67"/>
                  <a:gd name="T5" fmla="*/ 106 h 112"/>
                  <a:gd name="T6" fmla="*/ 1 w 67"/>
                  <a:gd name="T7" fmla="*/ 93 h 112"/>
                  <a:gd name="T8" fmla="*/ 14 w 67"/>
                  <a:gd name="T9" fmla="*/ 13 h 112"/>
                  <a:gd name="T10" fmla="*/ 31 w 67"/>
                  <a:gd name="T11" fmla="*/ 1 h 112"/>
                  <a:gd name="T12" fmla="*/ 54 w 67"/>
                  <a:gd name="T13" fmla="*/ 6 h 112"/>
                  <a:gd name="T14" fmla="*/ 65 w 67"/>
                  <a:gd name="T15" fmla="*/ 23 h 112"/>
                  <a:gd name="T16" fmla="*/ 52 w 67"/>
                  <a:gd name="T17" fmla="*/ 99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7" h="112">
                    <a:moveTo>
                      <a:pt x="52" y="99"/>
                    </a:moveTo>
                    <a:cubicBezTo>
                      <a:pt x="50" y="107"/>
                      <a:pt x="42" y="112"/>
                      <a:pt x="34" y="110"/>
                    </a:cubicBezTo>
                    <a:cubicBezTo>
                      <a:pt x="12" y="106"/>
                      <a:pt x="12" y="106"/>
                      <a:pt x="12" y="106"/>
                    </a:cubicBezTo>
                    <a:cubicBezTo>
                      <a:pt x="4" y="105"/>
                      <a:pt x="0" y="101"/>
                      <a:pt x="1" y="93"/>
                    </a:cubicBezTo>
                    <a:cubicBezTo>
                      <a:pt x="14" y="13"/>
                      <a:pt x="14" y="13"/>
                      <a:pt x="14" y="13"/>
                    </a:cubicBezTo>
                    <a:cubicBezTo>
                      <a:pt x="15" y="5"/>
                      <a:pt x="23" y="0"/>
                      <a:pt x="31" y="1"/>
                    </a:cubicBezTo>
                    <a:cubicBezTo>
                      <a:pt x="54" y="6"/>
                      <a:pt x="54" y="6"/>
                      <a:pt x="54" y="6"/>
                    </a:cubicBezTo>
                    <a:cubicBezTo>
                      <a:pt x="62" y="7"/>
                      <a:pt x="67" y="15"/>
                      <a:pt x="65" y="23"/>
                    </a:cubicBezTo>
                    <a:lnTo>
                      <a:pt x="52" y="99"/>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68" name="Freeform 4239"/>
              <p:cNvSpPr/>
              <p:nvPr/>
            </p:nvSpPr>
            <p:spPr bwMode="auto">
              <a:xfrm>
                <a:off x="12446001" y="9698038"/>
                <a:ext cx="449263" cy="1069975"/>
              </a:xfrm>
              <a:custGeom>
                <a:avLst/>
                <a:gdLst>
                  <a:gd name="T0" fmla="*/ 29 w 40"/>
                  <a:gd name="T1" fmla="*/ 82 h 95"/>
                  <a:gd name="T2" fmla="*/ 13 w 40"/>
                  <a:gd name="T3" fmla="*/ 94 h 95"/>
                  <a:gd name="T4" fmla="*/ 13 w 40"/>
                  <a:gd name="T5" fmla="*/ 94 h 95"/>
                  <a:gd name="T6" fmla="*/ 2 w 40"/>
                  <a:gd name="T7" fmla="*/ 78 h 95"/>
                  <a:gd name="T8" fmla="*/ 12 w 40"/>
                  <a:gd name="T9" fmla="*/ 12 h 95"/>
                  <a:gd name="T10" fmla="*/ 28 w 40"/>
                  <a:gd name="T11" fmla="*/ 1 h 95"/>
                  <a:gd name="T12" fmla="*/ 28 w 40"/>
                  <a:gd name="T13" fmla="*/ 1 h 95"/>
                  <a:gd name="T14" fmla="*/ 39 w 40"/>
                  <a:gd name="T15" fmla="*/ 17 h 95"/>
                  <a:gd name="T16" fmla="*/ 29 w 40"/>
                  <a:gd name="T17" fmla="*/ 8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95">
                    <a:moveTo>
                      <a:pt x="29" y="82"/>
                    </a:moveTo>
                    <a:cubicBezTo>
                      <a:pt x="27" y="90"/>
                      <a:pt x="20" y="95"/>
                      <a:pt x="13" y="94"/>
                    </a:cubicBezTo>
                    <a:cubicBezTo>
                      <a:pt x="13" y="94"/>
                      <a:pt x="13" y="94"/>
                      <a:pt x="13" y="94"/>
                    </a:cubicBezTo>
                    <a:cubicBezTo>
                      <a:pt x="5" y="92"/>
                      <a:pt x="0" y="85"/>
                      <a:pt x="2" y="78"/>
                    </a:cubicBezTo>
                    <a:cubicBezTo>
                      <a:pt x="12" y="12"/>
                      <a:pt x="12" y="12"/>
                      <a:pt x="12" y="12"/>
                    </a:cubicBezTo>
                    <a:cubicBezTo>
                      <a:pt x="13" y="5"/>
                      <a:pt x="20" y="0"/>
                      <a:pt x="28" y="1"/>
                    </a:cubicBezTo>
                    <a:cubicBezTo>
                      <a:pt x="28" y="1"/>
                      <a:pt x="28" y="1"/>
                      <a:pt x="28" y="1"/>
                    </a:cubicBezTo>
                    <a:cubicBezTo>
                      <a:pt x="35" y="2"/>
                      <a:pt x="40" y="9"/>
                      <a:pt x="39" y="17"/>
                    </a:cubicBezTo>
                    <a:lnTo>
                      <a:pt x="29" y="82"/>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69" name="Freeform 4240"/>
              <p:cNvSpPr/>
              <p:nvPr/>
            </p:nvSpPr>
            <p:spPr bwMode="auto">
              <a:xfrm>
                <a:off x="12446001" y="10498138"/>
                <a:ext cx="393700" cy="955675"/>
              </a:xfrm>
              <a:custGeom>
                <a:avLst/>
                <a:gdLst>
                  <a:gd name="T0" fmla="*/ 34 w 35"/>
                  <a:gd name="T1" fmla="*/ 70 h 85"/>
                  <a:gd name="T2" fmla="*/ 22 w 35"/>
                  <a:gd name="T3" fmla="*/ 85 h 85"/>
                  <a:gd name="T4" fmla="*/ 22 w 35"/>
                  <a:gd name="T5" fmla="*/ 85 h 85"/>
                  <a:gd name="T6" fmla="*/ 7 w 35"/>
                  <a:gd name="T7" fmla="*/ 72 h 85"/>
                  <a:gd name="T8" fmla="*/ 1 w 35"/>
                  <a:gd name="T9" fmla="*/ 16 h 85"/>
                  <a:gd name="T10" fmla="*/ 13 w 35"/>
                  <a:gd name="T11" fmla="*/ 1 h 85"/>
                  <a:gd name="T12" fmla="*/ 13 w 35"/>
                  <a:gd name="T13" fmla="*/ 1 h 85"/>
                  <a:gd name="T14" fmla="*/ 28 w 35"/>
                  <a:gd name="T15" fmla="*/ 13 h 85"/>
                  <a:gd name="T16" fmla="*/ 34 w 35"/>
                  <a:gd name="T17" fmla="*/ 7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85">
                    <a:moveTo>
                      <a:pt x="34" y="70"/>
                    </a:moveTo>
                    <a:cubicBezTo>
                      <a:pt x="35" y="77"/>
                      <a:pt x="29" y="84"/>
                      <a:pt x="22" y="85"/>
                    </a:cubicBezTo>
                    <a:cubicBezTo>
                      <a:pt x="22" y="85"/>
                      <a:pt x="22" y="85"/>
                      <a:pt x="22" y="85"/>
                    </a:cubicBezTo>
                    <a:cubicBezTo>
                      <a:pt x="14" y="85"/>
                      <a:pt x="7" y="80"/>
                      <a:pt x="7" y="72"/>
                    </a:cubicBezTo>
                    <a:cubicBezTo>
                      <a:pt x="1" y="16"/>
                      <a:pt x="1" y="16"/>
                      <a:pt x="1" y="16"/>
                    </a:cubicBezTo>
                    <a:cubicBezTo>
                      <a:pt x="0" y="8"/>
                      <a:pt x="6" y="1"/>
                      <a:pt x="13" y="1"/>
                    </a:cubicBezTo>
                    <a:cubicBezTo>
                      <a:pt x="13" y="1"/>
                      <a:pt x="13" y="1"/>
                      <a:pt x="13" y="1"/>
                    </a:cubicBezTo>
                    <a:cubicBezTo>
                      <a:pt x="21" y="0"/>
                      <a:pt x="28" y="5"/>
                      <a:pt x="28" y="13"/>
                    </a:cubicBezTo>
                    <a:lnTo>
                      <a:pt x="34" y="70"/>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70" name="Freeform 4241"/>
              <p:cNvSpPr/>
              <p:nvPr/>
            </p:nvSpPr>
            <p:spPr bwMode="auto">
              <a:xfrm>
                <a:off x="12298363" y="7977188"/>
                <a:ext cx="304800" cy="820738"/>
              </a:xfrm>
              <a:custGeom>
                <a:avLst/>
                <a:gdLst>
                  <a:gd name="T0" fmla="*/ 26 w 27"/>
                  <a:gd name="T1" fmla="*/ 61 h 73"/>
                  <a:gd name="T2" fmla="*/ 17 w 27"/>
                  <a:gd name="T3" fmla="*/ 72 h 73"/>
                  <a:gd name="T4" fmla="*/ 17 w 27"/>
                  <a:gd name="T5" fmla="*/ 72 h 73"/>
                  <a:gd name="T6" fmla="*/ 5 w 27"/>
                  <a:gd name="T7" fmla="*/ 63 h 73"/>
                  <a:gd name="T8" fmla="*/ 1 w 27"/>
                  <a:gd name="T9" fmla="*/ 12 h 73"/>
                  <a:gd name="T10" fmla="*/ 10 w 27"/>
                  <a:gd name="T11" fmla="*/ 0 h 73"/>
                  <a:gd name="T12" fmla="*/ 10 w 27"/>
                  <a:gd name="T13" fmla="*/ 0 h 73"/>
                  <a:gd name="T14" fmla="*/ 22 w 27"/>
                  <a:gd name="T15" fmla="*/ 10 h 73"/>
                  <a:gd name="T16" fmla="*/ 26 w 27"/>
                  <a:gd name="T17" fmla="*/ 6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73">
                    <a:moveTo>
                      <a:pt x="26" y="61"/>
                    </a:moveTo>
                    <a:cubicBezTo>
                      <a:pt x="27" y="67"/>
                      <a:pt x="22" y="72"/>
                      <a:pt x="17" y="72"/>
                    </a:cubicBezTo>
                    <a:cubicBezTo>
                      <a:pt x="17" y="72"/>
                      <a:pt x="17" y="72"/>
                      <a:pt x="17" y="72"/>
                    </a:cubicBezTo>
                    <a:cubicBezTo>
                      <a:pt x="11" y="73"/>
                      <a:pt x="6" y="68"/>
                      <a:pt x="5" y="63"/>
                    </a:cubicBezTo>
                    <a:cubicBezTo>
                      <a:pt x="1" y="12"/>
                      <a:pt x="1" y="12"/>
                      <a:pt x="1" y="12"/>
                    </a:cubicBezTo>
                    <a:cubicBezTo>
                      <a:pt x="0" y="6"/>
                      <a:pt x="5" y="1"/>
                      <a:pt x="10" y="0"/>
                    </a:cubicBezTo>
                    <a:cubicBezTo>
                      <a:pt x="10" y="0"/>
                      <a:pt x="10" y="0"/>
                      <a:pt x="10" y="0"/>
                    </a:cubicBezTo>
                    <a:cubicBezTo>
                      <a:pt x="16" y="0"/>
                      <a:pt x="21" y="4"/>
                      <a:pt x="22" y="10"/>
                    </a:cubicBezTo>
                    <a:lnTo>
                      <a:pt x="26" y="61"/>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71" name="Freeform 4242"/>
              <p:cNvSpPr/>
              <p:nvPr/>
            </p:nvSpPr>
            <p:spPr bwMode="auto">
              <a:xfrm>
                <a:off x="12344401" y="8551863"/>
                <a:ext cx="652463" cy="798513"/>
              </a:xfrm>
              <a:custGeom>
                <a:avLst/>
                <a:gdLst>
                  <a:gd name="T0" fmla="*/ 54 w 58"/>
                  <a:gd name="T1" fmla="*/ 53 h 71"/>
                  <a:gd name="T2" fmla="*/ 52 w 58"/>
                  <a:gd name="T3" fmla="*/ 68 h 71"/>
                  <a:gd name="T4" fmla="*/ 52 w 58"/>
                  <a:gd name="T5" fmla="*/ 68 h 71"/>
                  <a:gd name="T6" fmla="*/ 37 w 58"/>
                  <a:gd name="T7" fmla="*/ 65 h 71"/>
                  <a:gd name="T8" fmla="*/ 3 w 58"/>
                  <a:gd name="T9" fmla="*/ 18 h 71"/>
                  <a:gd name="T10" fmla="*/ 6 w 58"/>
                  <a:gd name="T11" fmla="*/ 3 h 71"/>
                  <a:gd name="T12" fmla="*/ 6 w 58"/>
                  <a:gd name="T13" fmla="*/ 3 h 71"/>
                  <a:gd name="T14" fmla="*/ 21 w 58"/>
                  <a:gd name="T15" fmla="*/ 6 h 71"/>
                  <a:gd name="T16" fmla="*/ 54 w 58"/>
                  <a:gd name="T17" fmla="*/ 53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71">
                    <a:moveTo>
                      <a:pt x="54" y="53"/>
                    </a:moveTo>
                    <a:cubicBezTo>
                      <a:pt x="58" y="58"/>
                      <a:pt x="56" y="65"/>
                      <a:pt x="52" y="68"/>
                    </a:cubicBezTo>
                    <a:cubicBezTo>
                      <a:pt x="52" y="68"/>
                      <a:pt x="52" y="68"/>
                      <a:pt x="52" y="68"/>
                    </a:cubicBezTo>
                    <a:cubicBezTo>
                      <a:pt x="47" y="71"/>
                      <a:pt x="40" y="70"/>
                      <a:pt x="37" y="65"/>
                    </a:cubicBezTo>
                    <a:cubicBezTo>
                      <a:pt x="3" y="18"/>
                      <a:pt x="3" y="18"/>
                      <a:pt x="3" y="18"/>
                    </a:cubicBezTo>
                    <a:cubicBezTo>
                      <a:pt x="0" y="13"/>
                      <a:pt x="1" y="7"/>
                      <a:pt x="6" y="3"/>
                    </a:cubicBezTo>
                    <a:cubicBezTo>
                      <a:pt x="6" y="3"/>
                      <a:pt x="6" y="3"/>
                      <a:pt x="6" y="3"/>
                    </a:cubicBezTo>
                    <a:cubicBezTo>
                      <a:pt x="11" y="0"/>
                      <a:pt x="18" y="1"/>
                      <a:pt x="21" y="6"/>
                    </a:cubicBezTo>
                    <a:lnTo>
                      <a:pt x="54" y="53"/>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73" name="Freeform 4243"/>
              <p:cNvSpPr/>
              <p:nvPr/>
            </p:nvSpPr>
            <p:spPr bwMode="auto">
              <a:xfrm>
                <a:off x="12985751" y="9045575"/>
                <a:ext cx="787400" cy="528638"/>
              </a:xfrm>
              <a:custGeom>
                <a:avLst/>
                <a:gdLst>
                  <a:gd name="T0" fmla="*/ 63 w 70"/>
                  <a:gd name="T1" fmla="*/ 25 h 47"/>
                  <a:gd name="T2" fmla="*/ 67 w 70"/>
                  <a:gd name="T3" fmla="*/ 40 h 47"/>
                  <a:gd name="T4" fmla="*/ 67 w 70"/>
                  <a:gd name="T5" fmla="*/ 40 h 47"/>
                  <a:gd name="T6" fmla="*/ 53 w 70"/>
                  <a:gd name="T7" fmla="*/ 44 h 47"/>
                  <a:gd name="T8" fmla="*/ 8 w 70"/>
                  <a:gd name="T9" fmla="*/ 22 h 47"/>
                  <a:gd name="T10" fmla="*/ 3 w 70"/>
                  <a:gd name="T11" fmla="*/ 8 h 47"/>
                  <a:gd name="T12" fmla="*/ 3 w 70"/>
                  <a:gd name="T13" fmla="*/ 8 h 47"/>
                  <a:gd name="T14" fmla="*/ 17 w 70"/>
                  <a:gd name="T15" fmla="*/ 3 h 47"/>
                  <a:gd name="T16" fmla="*/ 63 w 70"/>
                  <a:gd name="T17"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47">
                    <a:moveTo>
                      <a:pt x="63" y="25"/>
                    </a:moveTo>
                    <a:cubicBezTo>
                      <a:pt x="68" y="28"/>
                      <a:pt x="70" y="34"/>
                      <a:pt x="67" y="40"/>
                    </a:cubicBezTo>
                    <a:cubicBezTo>
                      <a:pt x="67" y="40"/>
                      <a:pt x="67" y="40"/>
                      <a:pt x="67" y="40"/>
                    </a:cubicBezTo>
                    <a:cubicBezTo>
                      <a:pt x="65" y="45"/>
                      <a:pt x="58" y="47"/>
                      <a:pt x="53" y="44"/>
                    </a:cubicBezTo>
                    <a:cubicBezTo>
                      <a:pt x="8" y="22"/>
                      <a:pt x="8" y="22"/>
                      <a:pt x="8" y="22"/>
                    </a:cubicBezTo>
                    <a:cubicBezTo>
                      <a:pt x="2" y="19"/>
                      <a:pt x="0" y="13"/>
                      <a:pt x="3" y="8"/>
                    </a:cubicBezTo>
                    <a:cubicBezTo>
                      <a:pt x="3" y="8"/>
                      <a:pt x="3" y="8"/>
                      <a:pt x="3" y="8"/>
                    </a:cubicBezTo>
                    <a:cubicBezTo>
                      <a:pt x="5" y="2"/>
                      <a:pt x="12" y="0"/>
                      <a:pt x="17" y="3"/>
                    </a:cubicBezTo>
                    <a:lnTo>
                      <a:pt x="63" y="25"/>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74" name="Freeform 4244"/>
              <p:cNvSpPr/>
              <p:nvPr/>
            </p:nvSpPr>
            <p:spPr bwMode="auto">
              <a:xfrm>
                <a:off x="13525501" y="9271000"/>
                <a:ext cx="900113" cy="292100"/>
              </a:xfrm>
              <a:custGeom>
                <a:avLst/>
                <a:gdLst>
                  <a:gd name="T0" fmla="*/ 68 w 80"/>
                  <a:gd name="T1" fmla="*/ 0 h 26"/>
                  <a:gd name="T2" fmla="*/ 79 w 80"/>
                  <a:gd name="T3" fmla="*/ 10 h 26"/>
                  <a:gd name="T4" fmla="*/ 79 w 80"/>
                  <a:gd name="T5" fmla="*/ 10 h 26"/>
                  <a:gd name="T6" fmla="*/ 69 w 80"/>
                  <a:gd name="T7" fmla="*/ 21 h 26"/>
                  <a:gd name="T8" fmla="*/ 12 w 80"/>
                  <a:gd name="T9" fmla="*/ 26 h 26"/>
                  <a:gd name="T10" fmla="*/ 1 w 80"/>
                  <a:gd name="T11" fmla="*/ 16 h 26"/>
                  <a:gd name="T12" fmla="*/ 1 w 80"/>
                  <a:gd name="T13" fmla="*/ 16 h 26"/>
                  <a:gd name="T14" fmla="*/ 11 w 80"/>
                  <a:gd name="T15" fmla="*/ 5 h 26"/>
                  <a:gd name="T16" fmla="*/ 68 w 80"/>
                  <a:gd name="T1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26">
                    <a:moveTo>
                      <a:pt x="68" y="0"/>
                    </a:moveTo>
                    <a:cubicBezTo>
                      <a:pt x="74" y="0"/>
                      <a:pt x="79" y="5"/>
                      <a:pt x="79" y="10"/>
                    </a:cubicBezTo>
                    <a:cubicBezTo>
                      <a:pt x="79" y="10"/>
                      <a:pt x="79" y="10"/>
                      <a:pt x="79" y="10"/>
                    </a:cubicBezTo>
                    <a:cubicBezTo>
                      <a:pt x="80" y="16"/>
                      <a:pt x="75" y="21"/>
                      <a:pt x="69" y="21"/>
                    </a:cubicBezTo>
                    <a:cubicBezTo>
                      <a:pt x="12" y="26"/>
                      <a:pt x="12" y="26"/>
                      <a:pt x="12" y="26"/>
                    </a:cubicBezTo>
                    <a:cubicBezTo>
                      <a:pt x="6" y="26"/>
                      <a:pt x="1" y="22"/>
                      <a:pt x="1" y="16"/>
                    </a:cubicBezTo>
                    <a:cubicBezTo>
                      <a:pt x="1" y="16"/>
                      <a:pt x="1" y="16"/>
                      <a:pt x="1" y="16"/>
                    </a:cubicBezTo>
                    <a:cubicBezTo>
                      <a:pt x="0" y="10"/>
                      <a:pt x="5" y="5"/>
                      <a:pt x="11" y="5"/>
                    </a:cubicBezTo>
                    <a:lnTo>
                      <a:pt x="68" y="0"/>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75" name="Freeform 4245"/>
              <p:cNvSpPr/>
              <p:nvPr/>
            </p:nvSpPr>
            <p:spPr bwMode="auto">
              <a:xfrm>
                <a:off x="12804776" y="8382000"/>
                <a:ext cx="596900" cy="608013"/>
              </a:xfrm>
              <a:custGeom>
                <a:avLst/>
                <a:gdLst>
                  <a:gd name="T0" fmla="*/ 53 w 53"/>
                  <a:gd name="T1" fmla="*/ 26 h 54"/>
                  <a:gd name="T2" fmla="*/ 28 w 53"/>
                  <a:gd name="T3" fmla="*/ 53 h 54"/>
                  <a:gd name="T4" fmla="*/ 1 w 53"/>
                  <a:gd name="T5" fmla="*/ 28 h 54"/>
                  <a:gd name="T6" fmla="*/ 25 w 53"/>
                  <a:gd name="T7" fmla="*/ 1 h 54"/>
                  <a:gd name="T8" fmla="*/ 53 w 53"/>
                  <a:gd name="T9" fmla="*/ 26 h 54"/>
                </a:gdLst>
                <a:ahLst/>
                <a:cxnLst>
                  <a:cxn ang="0">
                    <a:pos x="T0" y="T1"/>
                  </a:cxn>
                  <a:cxn ang="0">
                    <a:pos x="T2" y="T3"/>
                  </a:cxn>
                  <a:cxn ang="0">
                    <a:pos x="T4" y="T5"/>
                  </a:cxn>
                  <a:cxn ang="0">
                    <a:pos x="T6" y="T7"/>
                  </a:cxn>
                  <a:cxn ang="0">
                    <a:pos x="T8" y="T9"/>
                  </a:cxn>
                </a:cxnLst>
                <a:rect l="0" t="0" r="r" b="b"/>
                <a:pathLst>
                  <a:path w="53" h="54">
                    <a:moveTo>
                      <a:pt x="53" y="26"/>
                    </a:moveTo>
                    <a:cubicBezTo>
                      <a:pt x="53" y="40"/>
                      <a:pt x="42" y="52"/>
                      <a:pt x="28" y="53"/>
                    </a:cubicBezTo>
                    <a:cubicBezTo>
                      <a:pt x="14" y="54"/>
                      <a:pt x="1" y="43"/>
                      <a:pt x="1" y="28"/>
                    </a:cubicBezTo>
                    <a:cubicBezTo>
                      <a:pt x="0" y="14"/>
                      <a:pt x="11" y="2"/>
                      <a:pt x="25" y="1"/>
                    </a:cubicBezTo>
                    <a:cubicBezTo>
                      <a:pt x="40" y="0"/>
                      <a:pt x="52" y="11"/>
                      <a:pt x="53" y="26"/>
                    </a:cubicBez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6300" name="กลุ่ม 6299"/>
            <p:cNvGrpSpPr/>
            <p:nvPr/>
          </p:nvGrpSpPr>
          <p:grpSpPr>
            <a:xfrm>
              <a:off x="14554200" y="6592888"/>
              <a:ext cx="3476625" cy="4827588"/>
              <a:chOff x="14706601" y="6592888"/>
              <a:chExt cx="3476625" cy="4827588"/>
            </a:xfrm>
          </p:grpSpPr>
          <p:sp>
            <p:nvSpPr>
              <p:cNvPr id="6276" name="Freeform 4246"/>
              <p:cNvSpPr/>
              <p:nvPr/>
            </p:nvSpPr>
            <p:spPr bwMode="auto">
              <a:xfrm>
                <a:off x="16473488" y="8315325"/>
                <a:ext cx="550863" cy="1079500"/>
              </a:xfrm>
              <a:custGeom>
                <a:avLst/>
                <a:gdLst>
                  <a:gd name="T0" fmla="*/ 47 w 49"/>
                  <a:gd name="T1" fmla="*/ 76 h 96"/>
                  <a:gd name="T2" fmla="*/ 37 w 49"/>
                  <a:gd name="T3" fmla="*/ 94 h 96"/>
                  <a:gd name="T4" fmla="*/ 37 w 49"/>
                  <a:gd name="T5" fmla="*/ 94 h 96"/>
                  <a:gd name="T6" fmla="*/ 20 w 49"/>
                  <a:gd name="T7" fmla="*/ 84 h 96"/>
                  <a:gd name="T8" fmla="*/ 2 w 49"/>
                  <a:gd name="T9" fmla="*/ 19 h 96"/>
                  <a:gd name="T10" fmla="*/ 12 w 49"/>
                  <a:gd name="T11" fmla="*/ 2 h 96"/>
                  <a:gd name="T12" fmla="*/ 12 w 49"/>
                  <a:gd name="T13" fmla="*/ 2 h 96"/>
                  <a:gd name="T14" fmla="*/ 29 w 49"/>
                  <a:gd name="T15" fmla="*/ 12 h 96"/>
                  <a:gd name="T16" fmla="*/ 47 w 49"/>
                  <a:gd name="T17" fmla="*/ 7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9" h="96">
                    <a:moveTo>
                      <a:pt x="47" y="76"/>
                    </a:moveTo>
                    <a:cubicBezTo>
                      <a:pt x="49" y="84"/>
                      <a:pt x="44" y="91"/>
                      <a:pt x="37" y="94"/>
                    </a:cubicBezTo>
                    <a:cubicBezTo>
                      <a:pt x="37" y="94"/>
                      <a:pt x="37" y="94"/>
                      <a:pt x="37" y="94"/>
                    </a:cubicBezTo>
                    <a:cubicBezTo>
                      <a:pt x="29" y="96"/>
                      <a:pt x="22" y="91"/>
                      <a:pt x="20" y="84"/>
                    </a:cubicBezTo>
                    <a:cubicBezTo>
                      <a:pt x="2" y="19"/>
                      <a:pt x="2" y="19"/>
                      <a:pt x="2" y="19"/>
                    </a:cubicBezTo>
                    <a:cubicBezTo>
                      <a:pt x="0" y="12"/>
                      <a:pt x="4" y="4"/>
                      <a:pt x="12" y="2"/>
                    </a:cubicBezTo>
                    <a:cubicBezTo>
                      <a:pt x="12" y="2"/>
                      <a:pt x="12" y="2"/>
                      <a:pt x="12" y="2"/>
                    </a:cubicBezTo>
                    <a:cubicBezTo>
                      <a:pt x="19" y="0"/>
                      <a:pt x="27" y="4"/>
                      <a:pt x="29" y="12"/>
                    </a:cubicBezTo>
                    <a:lnTo>
                      <a:pt x="47" y="76"/>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77" name="Freeform 4247"/>
              <p:cNvSpPr/>
              <p:nvPr/>
            </p:nvSpPr>
            <p:spPr bwMode="auto">
              <a:xfrm>
                <a:off x="16697326" y="9091613"/>
                <a:ext cx="687388" cy="911225"/>
              </a:xfrm>
              <a:custGeom>
                <a:avLst/>
                <a:gdLst>
                  <a:gd name="T0" fmla="*/ 57 w 61"/>
                  <a:gd name="T1" fmla="*/ 59 h 81"/>
                  <a:gd name="T2" fmla="*/ 52 w 61"/>
                  <a:gd name="T3" fmla="*/ 78 h 81"/>
                  <a:gd name="T4" fmla="*/ 52 w 61"/>
                  <a:gd name="T5" fmla="*/ 78 h 81"/>
                  <a:gd name="T6" fmla="*/ 33 w 61"/>
                  <a:gd name="T7" fmla="*/ 73 h 81"/>
                  <a:gd name="T8" fmla="*/ 4 w 61"/>
                  <a:gd name="T9" fmla="*/ 23 h 81"/>
                  <a:gd name="T10" fmla="*/ 9 w 61"/>
                  <a:gd name="T11" fmla="*/ 4 h 81"/>
                  <a:gd name="T12" fmla="*/ 9 w 61"/>
                  <a:gd name="T13" fmla="*/ 4 h 81"/>
                  <a:gd name="T14" fmla="*/ 28 w 61"/>
                  <a:gd name="T15" fmla="*/ 9 h 81"/>
                  <a:gd name="T16" fmla="*/ 57 w 61"/>
                  <a:gd name="T17" fmla="*/ 5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 h="81">
                    <a:moveTo>
                      <a:pt x="57" y="59"/>
                    </a:moveTo>
                    <a:cubicBezTo>
                      <a:pt x="61" y="65"/>
                      <a:pt x="59" y="74"/>
                      <a:pt x="52" y="78"/>
                    </a:cubicBezTo>
                    <a:cubicBezTo>
                      <a:pt x="52" y="78"/>
                      <a:pt x="52" y="78"/>
                      <a:pt x="52" y="78"/>
                    </a:cubicBezTo>
                    <a:cubicBezTo>
                      <a:pt x="45" y="81"/>
                      <a:pt x="37" y="79"/>
                      <a:pt x="33" y="73"/>
                    </a:cubicBezTo>
                    <a:cubicBezTo>
                      <a:pt x="4" y="23"/>
                      <a:pt x="4" y="23"/>
                      <a:pt x="4" y="23"/>
                    </a:cubicBezTo>
                    <a:cubicBezTo>
                      <a:pt x="0" y="16"/>
                      <a:pt x="2" y="8"/>
                      <a:pt x="9" y="4"/>
                    </a:cubicBezTo>
                    <a:cubicBezTo>
                      <a:pt x="9" y="4"/>
                      <a:pt x="9" y="4"/>
                      <a:pt x="9" y="4"/>
                    </a:cubicBezTo>
                    <a:cubicBezTo>
                      <a:pt x="15" y="0"/>
                      <a:pt x="24" y="2"/>
                      <a:pt x="28" y="9"/>
                    </a:cubicBezTo>
                    <a:lnTo>
                      <a:pt x="57" y="59"/>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78" name="Freeform 4248"/>
              <p:cNvSpPr/>
              <p:nvPr/>
            </p:nvSpPr>
            <p:spPr bwMode="auto">
              <a:xfrm>
                <a:off x="16270288" y="7627938"/>
                <a:ext cx="765175" cy="1271588"/>
              </a:xfrm>
              <a:custGeom>
                <a:avLst/>
                <a:gdLst>
                  <a:gd name="T0" fmla="*/ 52 w 68"/>
                  <a:gd name="T1" fmla="*/ 99 h 113"/>
                  <a:gd name="T2" fmla="*/ 35 w 68"/>
                  <a:gd name="T3" fmla="*/ 111 h 113"/>
                  <a:gd name="T4" fmla="*/ 12 w 68"/>
                  <a:gd name="T5" fmla="*/ 107 h 113"/>
                  <a:gd name="T6" fmla="*/ 1 w 68"/>
                  <a:gd name="T7" fmla="*/ 93 h 113"/>
                  <a:gd name="T8" fmla="*/ 14 w 68"/>
                  <a:gd name="T9" fmla="*/ 13 h 113"/>
                  <a:gd name="T10" fmla="*/ 32 w 68"/>
                  <a:gd name="T11" fmla="*/ 1 h 113"/>
                  <a:gd name="T12" fmla="*/ 54 w 68"/>
                  <a:gd name="T13" fmla="*/ 6 h 113"/>
                  <a:gd name="T14" fmla="*/ 66 w 68"/>
                  <a:gd name="T15" fmla="*/ 23 h 113"/>
                  <a:gd name="T16" fmla="*/ 52 w 68"/>
                  <a:gd name="T17" fmla="*/ 9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8" h="113">
                    <a:moveTo>
                      <a:pt x="52" y="99"/>
                    </a:moveTo>
                    <a:cubicBezTo>
                      <a:pt x="51" y="108"/>
                      <a:pt x="43" y="113"/>
                      <a:pt x="35" y="111"/>
                    </a:cubicBezTo>
                    <a:cubicBezTo>
                      <a:pt x="12" y="107"/>
                      <a:pt x="12" y="107"/>
                      <a:pt x="12" y="107"/>
                    </a:cubicBezTo>
                    <a:cubicBezTo>
                      <a:pt x="4" y="106"/>
                      <a:pt x="0" y="102"/>
                      <a:pt x="1" y="93"/>
                    </a:cubicBezTo>
                    <a:cubicBezTo>
                      <a:pt x="14" y="13"/>
                      <a:pt x="14" y="13"/>
                      <a:pt x="14" y="13"/>
                    </a:cubicBezTo>
                    <a:cubicBezTo>
                      <a:pt x="16" y="5"/>
                      <a:pt x="24" y="0"/>
                      <a:pt x="32" y="1"/>
                    </a:cubicBezTo>
                    <a:cubicBezTo>
                      <a:pt x="54" y="6"/>
                      <a:pt x="54" y="6"/>
                      <a:pt x="54" y="6"/>
                    </a:cubicBezTo>
                    <a:cubicBezTo>
                      <a:pt x="62" y="7"/>
                      <a:pt x="68" y="15"/>
                      <a:pt x="66" y="23"/>
                    </a:cubicBezTo>
                    <a:lnTo>
                      <a:pt x="52" y="99"/>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79" name="Freeform 4249"/>
              <p:cNvSpPr/>
              <p:nvPr/>
            </p:nvSpPr>
            <p:spPr bwMode="auto">
              <a:xfrm>
                <a:off x="16192501" y="8326438"/>
                <a:ext cx="449263" cy="1079500"/>
              </a:xfrm>
              <a:custGeom>
                <a:avLst/>
                <a:gdLst>
                  <a:gd name="T0" fmla="*/ 28 w 40"/>
                  <a:gd name="T1" fmla="*/ 84 h 96"/>
                  <a:gd name="T2" fmla="*/ 12 w 40"/>
                  <a:gd name="T3" fmla="*/ 95 h 96"/>
                  <a:gd name="T4" fmla="*/ 12 w 40"/>
                  <a:gd name="T5" fmla="*/ 95 h 96"/>
                  <a:gd name="T6" fmla="*/ 1 w 40"/>
                  <a:gd name="T7" fmla="*/ 79 h 96"/>
                  <a:gd name="T8" fmla="*/ 11 w 40"/>
                  <a:gd name="T9" fmla="*/ 13 h 96"/>
                  <a:gd name="T10" fmla="*/ 27 w 40"/>
                  <a:gd name="T11" fmla="*/ 1 h 96"/>
                  <a:gd name="T12" fmla="*/ 27 w 40"/>
                  <a:gd name="T13" fmla="*/ 1 h 96"/>
                  <a:gd name="T14" fmla="*/ 39 w 40"/>
                  <a:gd name="T15" fmla="*/ 17 h 96"/>
                  <a:gd name="T16" fmla="*/ 28 w 40"/>
                  <a:gd name="T17" fmla="*/ 84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96">
                    <a:moveTo>
                      <a:pt x="28" y="84"/>
                    </a:moveTo>
                    <a:cubicBezTo>
                      <a:pt x="27" y="91"/>
                      <a:pt x="20" y="96"/>
                      <a:pt x="12" y="95"/>
                    </a:cubicBezTo>
                    <a:cubicBezTo>
                      <a:pt x="12" y="95"/>
                      <a:pt x="12" y="95"/>
                      <a:pt x="12" y="95"/>
                    </a:cubicBezTo>
                    <a:cubicBezTo>
                      <a:pt x="5" y="94"/>
                      <a:pt x="0" y="87"/>
                      <a:pt x="1" y="79"/>
                    </a:cubicBezTo>
                    <a:cubicBezTo>
                      <a:pt x="11" y="13"/>
                      <a:pt x="11" y="13"/>
                      <a:pt x="11" y="13"/>
                    </a:cubicBezTo>
                    <a:cubicBezTo>
                      <a:pt x="13" y="5"/>
                      <a:pt x="20" y="0"/>
                      <a:pt x="27" y="1"/>
                    </a:cubicBezTo>
                    <a:cubicBezTo>
                      <a:pt x="27" y="1"/>
                      <a:pt x="27" y="1"/>
                      <a:pt x="27" y="1"/>
                    </a:cubicBezTo>
                    <a:cubicBezTo>
                      <a:pt x="35" y="3"/>
                      <a:pt x="40" y="10"/>
                      <a:pt x="39" y="17"/>
                    </a:cubicBezTo>
                    <a:lnTo>
                      <a:pt x="28" y="84"/>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80" name="Freeform 4250"/>
              <p:cNvSpPr/>
              <p:nvPr/>
            </p:nvSpPr>
            <p:spPr bwMode="auto">
              <a:xfrm>
                <a:off x="16179801" y="9136063"/>
                <a:ext cx="395288" cy="979488"/>
              </a:xfrm>
              <a:custGeom>
                <a:avLst/>
                <a:gdLst>
                  <a:gd name="T0" fmla="*/ 34 w 35"/>
                  <a:gd name="T1" fmla="*/ 70 h 87"/>
                  <a:gd name="T2" fmla="*/ 22 w 35"/>
                  <a:gd name="T3" fmla="*/ 86 h 87"/>
                  <a:gd name="T4" fmla="*/ 22 w 35"/>
                  <a:gd name="T5" fmla="*/ 86 h 87"/>
                  <a:gd name="T6" fmla="*/ 7 w 35"/>
                  <a:gd name="T7" fmla="*/ 73 h 87"/>
                  <a:gd name="T8" fmla="*/ 1 w 35"/>
                  <a:gd name="T9" fmla="*/ 16 h 87"/>
                  <a:gd name="T10" fmla="*/ 14 w 35"/>
                  <a:gd name="T11" fmla="*/ 1 h 87"/>
                  <a:gd name="T12" fmla="*/ 14 w 35"/>
                  <a:gd name="T13" fmla="*/ 1 h 87"/>
                  <a:gd name="T14" fmla="*/ 29 w 35"/>
                  <a:gd name="T15" fmla="*/ 13 h 87"/>
                  <a:gd name="T16" fmla="*/ 34 w 35"/>
                  <a:gd name="T17" fmla="*/ 7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 h="87">
                    <a:moveTo>
                      <a:pt x="34" y="70"/>
                    </a:moveTo>
                    <a:cubicBezTo>
                      <a:pt x="35" y="78"/>
                      <a:pt x="30" y="85"/>
                      <a:pt x="22" y="86"/>
                    </a:cubicBezTo>
                    <a:cubicBezTo>
                      <a:pt x="22" y="86"/>
                      <a:pt x="22" y="86"/>
                      <a:pt x="22" y="86"/>
                    </a:cubicBezTo>
                    <a:cubicBezTo>
                      <a:pt x="15" y="87"/>
                      <a:pt x="8" y="81"/>
                      <a:pt x="7" y="73"/>
                    </a:cubicBezTo>
                    <a:cubicBezTo>
                      <a:pt x="1" y="16"/>
                      <a:pt x="1" y="16"/>
                      <a:pt x="1" y="16"/>
                    </a:cubicBezTo>
                    <a:cubicBezTo>
                      <a:pt x="0" y="9"/>
                      <a:pt x="6" y="2"/>
                      <a:pt x="14" y="1"/>
                    </a:cubicBezTo>
                    <a:cubicBezTo>
                      <a:pt x="14" y="1"/>
                      <a:pt x="14" y="1"/>
                      <a:pt x="14" y="1"/>
                    </a:cubicBezTo>
                    <a:cubicBezTo>
                      <a:pt x="21" y="0"/>
                      <a:pt x="28" y="6"/>
                      <a:pt x="29" y="13"/>
                    </a:cubicBezTo>
                    <a:lnTo>
                      <a:pt x="34" y="70"/>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81" name="Freeform 4251"/>
              <p:cNvSpPr/>
              <p:nvPr/>
            </p:nvSpPr>
            <p:spPr bwMode="auto">
              <a:xfrm>
                <a:off x="16033751" y="6592888"/>
                <a:ext cx="304800" cy="822325"/>
              </a:xfrm>
              <a:custGeom>
                <a:avLst/>
                <a:gdLst>
                  <a:gd name="T0" fmla="*/ 27 w 27"/>
                  <a:gd name="T1" fmla="*/ 61 h 73"/>
                  <a:gd name="T2" fmla="*/ 17 w 27"/>
                  <a:gd name="T3" fmla="*/ 73 h 73"/>
                  <a:gd name="T4" fmla="*/ 17 w 27"/>
                  <a:gd name="T5" fmla="*/ 73 h 73"/>
                  <a:gd name="T6" fmla="*/ 5 w 27"/>
                  <a:gd name="T7" fmla="*/ 63 h 73"/>
                  <a:gd name="T8" fmla="*/ 1 w 27"/>
                  <a:gd name="T9" fmla="*/ 12 h 73"/>
                  <a:gd name="T10" fmla="*/ 11 w 27"/>
                  <a:gd name="T11" fmla="*/ 1 h 73"/>
                  <a:gd name="T12" fmla="*/ 11 w 27"/>
                  <a:gd name="T13" fmla="*/ 1 h 73"/>
                  <a:gd name="T14" fmla="*/ 22 w 27"/>
                  <a:gd name="T15" fmla="*/ 10 h 73"/>
                  <a:gd name="T16" fmla="*/ 27 w 27"/>
                  <a:gd name="T17" fmla="*/ 6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7" h="73">
                    <a:moveTo>
                      <a:pt x="27" y="61"/>
                    </a:moveTo>
                    <a:cubicBezTo>
                      <a:pt x="27" y="67"/>
                      <a:pt x="23" y="72"/>
                      <a:pt x="17" y="73"/>
                    </a:cubicBezTo>
                    <a:cubicBezTo>
                      <a:pt x="17" y="73"/>
                      <a:pt x="17" y="73"/>
                      <a:pt x="17" y="73"/>
                    </a:cubicBezTo>
                    <a:cubicBezTo>
                      <a:pt x="11" y="73"/>
                      <a:pt x="6" y="69"/>
                      <a:pt x="5" y="63"/>
                    </a:cubicBezTo>
                    <a:cubicBezTo>
                      <a:pt x="1" y="12"/>
                      <a:pt x="1" y="12"/>
                      <a:pt x="1" y="12"/>
                    </a:cubicBezTo>
                    <a:cubicBezTo>
                      <a:pt x="0" y="6"/>
                      <a:pt x="5" y="1"/>
                      <a:pt x="11" y="1"/>
                    </a:cubicBezTo>
                    <a:cubicBezTo>
                      <a:pt x="11" y="1"/>
                      <a:pt x="11" y="1"/>
                      <a:pt x="11" y="1"/>
                    </a:cubicBezTo>
                    <a:cubicBezTo>
                      <a:pt x="16" y="0"/>
                      <a:pt x="22" y="4"/>
                      <a:pt x="22" y="10"/>
                    </a:cubicBezTo>
                    <a:lnTo>
                      <a:pt x="27" y="61"/>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82" name="Freeform 4252"/>
              <p:cNvSpPr/>
              <p:nvPr/>
            </p:nvSpPr>
            <p:spPr bwMode="auto">
              <a:xfrm>
                <a:off x="16079788" y="7178675"/>
                <a:ext cx="652463" cy="798513"/>
              </a:xfrm>
              <a:custGeom>
                <a:avLst/>
                <a:gdLst>
                  <a:gd name="T0" fmla="*/ 55 w 58"/>
                  <a:gd name="T1" fmla="*/ 53 h 71"/>
                  <a:gd name="T2" fmla="*/ 52 w 58"/>
                  <a:gd name="T3" fmla="*/ 68 h 71"/>
                  <a:gd name="T4" fmla="*/ 52 w 58"/>
                  <a:gd name="T5" fmla="*/ 68 h 71"/>
                  <a:gd name="T6" fmla="*/ 37 w 58"/>
                  <a:gd name="T7" fmla="*/ 65 h 71"/>
                  <a:gd name="T8" fmla="*/ 4 w 58"/>
                  <a:gd name="T9" fmla="*/ 18 h 71"/>
                  <a:gd name="T10" fmla="*/ 6 w 58"/>
                  <a:gd name="T11" fmla="*/ 3 h 71"/>
                  <a:gd name="T12" fmla="*/ 6 w 58"/>
                  <a:gd name="T13" fmla="*/ 3 h 71"/>
                  <a:gd name="T14" fmla="*/ 21 w 58"/>
                  <a:gd name="T15" fmla="*/ 6 h 71"/>
                  <a:gd name="T16" fmla="*/ 55 w 58"/>
                  <a:gd name="T17" fmla="*/ 53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8" h="71">
                    <a:moveTo>
                      <a:pt x="55" y="53"/>
                    </a:moveTo>
                    <a:cubicBezTo>
                      <a:pt x="58" y="58"/>
                      <a:pt x="57" y="65"/>
                      <a:pt x="52" y="68"/>
                    </a:cubicBezTo>
                    <a:cubicBezTo>
                      <a:pt x="52" y="68"/>
                      <a:pt x="52" y="68"/>
                      <a:pt x="52" y="68"/>
                    </a:cubicBezTo>
                    <a:cubicBezTo>
                      <a:pt x="47" y="71"/>
                      <a:pt x="41" y="70"/>
                      <a:pt x="37" y="65"/>
                    </a:cubicBezTo>
                    <a:cubicBezTo>
                      <a:pt x="4" y="18"/>
                      <a:pt x="4" y="18"/>
                      <a:pt x="4" y="18"/>
                    </a:cubicBezTo>
                    <a:cubicBezTo>
                      <a:pt x="0" y="13"/>
                      <a:pt x="2" y="6"/>
                      <a:pt x="6" y="3"/>
                    </a:cubicBezTo>
                    <a:cubicBezTo>
                      <a:pt x="6" y="3"/>
                      <a:pt x="6" y="3"/>
                      <a:pt x="6" y="3"/>
                    </a:cubicBezTo>
                    <a:cubicBezTo>
                      <a:pt x="11" y="0"/>
                      <a:pt x="18" y="1"/>
                      <a:pt x="21" y="6"/>
                    </a:cubicBezTo>
                    <a:lnTo>
                      <a:pt x="55" y="53"/>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83" name="Freeform 4253"/>
              <p:cNvSpPr/>
              <p:nvPr/>
            </p:nvSpPr>
            <p:spPr bwMode="auto">
              <a:xfrm>
                <a:off x="16732251" y="7673975"/>
                <a:ext cx="787400" cy="528638"/>
              </a:xfrm>
              <a:custGeom>
                <a:avLst/>
                <a:gdLst>
                  <a:gd name="T0" fmla="*/ 63 w 70"/>
                  <a:gd name="T1" fmla="*/ 26 h 47"/>
                  <a:gd name="T2" fmla="*/ 68 w 70"/>
                  <a:gd name="T3" fmla="*/ 40 h 47"/>
                  <a:gd name="T4" fmla="*/ 68 w 70"/>
                  <a:gd name="T5" fmla="*/ 40 h 47"/>
                  <a:gd name="T6" fmla="*/ 53 w 70"/>
                  <a:gd name="T7" fmla="*/ 45 h 47"/>
                  <a:gd name="T8" fmla="*/ 7 w 70"/>
                  <a:gd name="T9" fmla="*/ 22 h 47"/>
                  <a:gd name="T10" fmla="*/ 3 w 70"/>
                  <a:gd name="T11" fmla="*/ 8 h 47"/>
                  <a:gd name="T12" fmla="*/ 3 w 70"/>
                  <a:gd name="T13" fmla="*/ 8 h 47"/>
                  <a:gd name="T14" fmla="*/ 17 w 70"/>
                  <a:gd name="T15" fmla="*/ 3 h 47"/>
                  <a:gd name="T16" fmla="*/ 63 w 70"/>
                  <a:gd name="T17" fmla="*/ 2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0" h="47">
                    <a:moveTo>
                      <a:pt x="63" y="26"/>
                    </a:moveTo>
                    <a:cubicBezTo>
                      <a:pt x="68" y="28"/>
                      <a:pt x="70" y="35"/>
                      <a:pt x="68" y="40"/>
                    </a:cubicBezTo>
                    <a:cubicBezTo>
                      <a:pt x="68" y="40"/>
                      <a:pt x="68" y="40"/>
                      <a:pt x="68" y="40"/>
                    </a:cubicBezTo>
                    <a:cubicBezTo>
                      <a:pt x="65" y="45"/>
                      <a:pt x="59" y="47"/>
                      <a:pt x="53" y="45"/>
                    </a:cubicBezTo>
                    <a:cubicBezTo>
                      <a:pt x="7" y="22"/>
                      <a:pt x="7" y="22"/>
                      <a:pt x="7" y="22"/>
                    </a:cubicBezTo>
                    <a:cubicBezTo>
                      <a:pt x="2" y="19"/>
                      <a:pt x="0" y="13"/>
                      <a:pt x="3" y="8"/>
                    </a:cubicBezTo>
                    <a:cubicBezTo>
                      <a:pt x="3" y="8"/>
                      <a:pt x="3" y="8"/>
                      <a:pt x="3" y="8"/>
                    </a:cubicBezTo>
                    <a:cubicBezTo>
                      <a:pt x="5" y="3"/>
                      <a:pt x="12" y="0"/>
                      <a:pt x="17" y="3"/>
                    </a:cubicBezTo>
                    <a:lnTo>
                      <a:pt x="63" y="26"/>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84" name="Freeform 4254"/>
              <p:cNvSpPr/>
              <p:nvPr/>
            </p:nvSpPr>
            <p:spPr bwMode="auto">
              <a:xfrm>
                <a:off x="17283113" y="7899400"/>
                <a:ext cx="900113" cy="303213"/>
              </a:xfrm>
              <a:custGeom>
                <a:avLst/>
                <a:gdLst>
                  <a:gd name="T0" fmla="*/ 68 w 80"/>
                  <a:gd name="T1" fmla="*/ 1 h 27"/>
                  <a:gd name="T2" fmla="*/ 79 w 80"/>
                  <a:gd name="T3" fmla="*/ 11 h 27"/>
                  <a:gd name="T4" fmla="*/ 79 w 80"/>
                  <a:gd name="T5" fmla="*/ 11 h 27"/>
                  <a:gd name="T6" fmla="*/ 69 w 80"/>
                  <a:gd name="T7" fmla="*/ 22 h 27"/>
                  <a:gd name="T8" fmla="*/ 11 w 80"/>
                  <a:gd name="T9" fmla="*/ 26 h 27"/>
                  <a:gd name="T10" fmla="*/ 0 w 80"/>
                  <a:gd name="T11" fmla="*/ 16 h 27"/>
                  <a:gd name="T12" fmla="*/ 0 w 80"/>
                  <a:gd name="T13" fmla="*/ 16 h 27"/>
                  <a:gd name="T14" fmla="*/ 10 w 80"/>
                  <a:gd name="T15" fmla="*/ 5 h 27"/>
                  <a:gd name="T16" fmla="*/ 68 w 80"/>
                  <a:gd name="T17" fmla="*/ 1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0" h="27">
                    <a:moveTo>
                      <a:pt x="68" y="1"/>
                    </a:moveTo>
                    <a:cubicBezTo>
                      <a:pt x="74" y="0"/>
                      <a:pt x="79" y="5"/>
                      <a:pt x="79" y="11"/>
                    </a:cubicBezTo>
                    <a:cubicBezTo>
                      <a:pt x="79" y="11"/>
                      <a:pt x="79" y="11"/>
                      <a:pt x="79" y="11"/>
                    </a:cubicBezTo>
                    <a:cubicBezTo>
                      <a:pt x="80" y="17"/>
                      <a:pt x="75" y="22"/>
                      <a:pt x="69" y="22"/>
                    </a:cubicBezTo>
                    <a:cubicBezTo>
                      <a:pt x="11" y="26"/>
                      <a:pt x="11" y="26"/>
                      <a:pt x="11" y="26"/>
                    </a:cubicBezTo>
                    <a:cubicBezTo>
                      <a:pt x="5" y="27"/>
                      <a:pt x="0" y="22"/>
                      <a:pt x="0" y="16"/>
                    </a:cubicBezTo>
                    <a:cubicBezTo>
                      <a:pt x="0" y="16"/>
                      <a:pt x="0" y="16"/>
                      <a:pt x="0" y="16"/>
                    </a:cubicBezTo>
                    <a:cubicBezTo>
                      <a:pt x="0" y="10"/>
                      <a:pt x="4" y="5"/>
                      <a:pt x="10" y="5"/>
                    </a:cubicBezTo>
                    <a:lnTo>
                      <a:pt x="68" y="1"/>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85" name="Freeform 4255"/>
              <p:cNvSpPr/>
              <p:nvPr/>
            </p:nvSpPr>
            <p:spPr bwMode="auto">
              <a:xfrm>
                <a:off x="16551276" y="7010400"/>
                <a:ext cx="596900" cy="606425"/>
              </a:xfrm>
              <a:custGeom>
                <a:avLst/>
                <a:gdLst>
                  <a:gd name="T0" fmla="*/ 53 w 53"/>
                  <a:gd name="T1" fmla="*/ 25 h 54"/>
                  <a:gd name="T2" fmla="*/ 28 w 53"/>
                  <a:gd name="T3" fmla="*/ 53 h 54"/>
                  <a:gd name="T4" fmla="*/ 0 w 53"/>
                  <a:gd name="T5" fmla="*/ 28 h 54"/>
                  <a:gd name="T6" fmla="*/ 25 w 53"/>
                  <a:gd name="T7" fmla="*/ 1 h 54"/>
                  <a:gd name="T8" fmla="*/ 53 w 53"/>
                  <a:gd name="T9" fmla="*/ 25 h 54"/>
                </a:gdLst>
                <a:ahLst/>
                <a:cxnLst>
                  <a:cxn ang="0">
                    <a:pos x="T0" y="T1"/>
                  </a:cxn>
                  <a:cxn ang="0">
                    <a:pos x="T2" y="T3"/>
                  </a:cxn>
                  <a:cxn ang="0">
                    <a:pos x="T4" y="T5"/>
                  </a:cxn>
                  <a:cxn ang="0">
                    <a:pos x="T6" y="T7"/>
                  </a:cxn>
                  <a:cxn ang="0">
                    <a:pos x="T8" y="T9"/>
                  </a:cxn>
                </a:cxnLst>
                <a:rect l="0" t="0" r="r" b="b"/>
                <a:pathLst>
                  <a:path w="53" h="54">
                    <a:moveTo>
                      <a:pt x="53" y="25"/>
                    </a:moveTo>
                    <a:cubicBezTo>
                      <a:pt x="53" y="40"/>
                      <a:pt x="42" y="52"/>
                      <a:pt x="28" y="53"/>
                    </a:cubicBezTo>
                    <a:cubicBezTo>
                      <a:pt x="13" y="54"/>
                      <a:pt x="1" y="43"/>
                      <a:pt x="0" y="28"/>
                    </a:cubicBezTo>
                    <a:cubicBezTo>
                      <a:pt x="0" y="14"/>
                      <a:pt x="11" y="1"/>
                      <a:pt x="25" y="1"/>
                    </a:cubicBezTo>
                    <a:cubicBezTo>
                      <a:pt x="40" y="0"/>
                      <a:pt x="52" y="11"/>
                      <a:pt x="53" y="25"/>
                    </a:cubicBez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86" name="Freeform 4256"/>
              <p:cNvSpPr/>
              <p:nvPr/>
            </p:nvSpPr>
            <p:spPr bwMode="auto">
              <a:xfrm>
                <a:off x="15303501" y="10215563"/>
                <a:ext cx="371475" cy="1081088"/>
              </a:xfrm>
              <a:custGeom>
                <a:avLst/>
                <a:gdLst>
                  <a:gd name="T0" fmla="*/ 5 w 33"/>
                  <a:gd name="T1" fmla="*/ 82 h 96"/>
                  <a:gd name="T2" fmla="*/ 19 w 33"/>
                  <a:gd name="T3" fmla="*/ 95 h 96"/>
                  <a:gd name="T4" fmla="*/ 19 w 33"/>
                  <a:gd name="T5" fmla="*/ 95 h 96"/>
                  <a:gd name="T6" fmla="*/ 32 w 33"/>
                  <a:gd name="T7" fmla="*/ 81 h 96"/>
                  <a:gd name="T8" fmla="*/ 28 w 33"/>
                  <a:gd name="T9" fmla="*/ 14 h 96"/>
                  <a:gd name="T10" fmla="*/ 13 w 33"/>
                  <a:gd name="T11" fmla="*/ 1 h 96"/>
                  <a:gd name="T12" fmla="*/ 13 w 33"/>
                  <a:gd name="T13" fmla="*/ 1 h 96"/>
                  <a:gd name="T14" fmla="*/ 0 w 33"/>
                  <a:gd name="T15" fmla="*/ 15 h 96"/>
                  <a:gd name="T16" fmla="*/ 5 w 33"/>
                  <a:gd name="T17" fmla="*/ 8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3" h="96">
                    <a:moveTo>
                      <a:pt x="5" y="82"/>
                    </a:moveTo>
                    <a:cubicBezTo>
                      <a:pt x="5" y="90"/>
                      <a:pt x="12" y="96"/>
                      <a:pt x="19" y="95"/>
                    </a:cubicBezTo>
                    <a:cubicBezTo>
                      <a:pt x="19" y="95"/>
                      <a:pt x="19" y="95"/>
                      <a:pt x="19" y="95"/>
                    </a:cubicBezTo>
                    <a:cubicBezTo>
                      <a:pt x="27" y="95"/>
                      <a:pt x="33" y="88"/>
                      <a:pt x="32" y="81"/>
                    </a:cubicBezTo>
                    <a:cubicBezTo>
                      <a:pt x="28" y="14"/>
                      <a:pt x="28" y="14"/>
                      <a:pt x="28" y="14"/>
                    </a:cubicBezTo>
                    <a:cubicBezTo>
                      <a:pt x="28" y="6"/>
                      <a:pt x="21" y="0"/>
                      <a:pt x="13" y="1"/>
                    </a:cubicBezTo>
                    <a:cubicBezTo>
                      <a:pt x="13" y="1"/>
                      <a:pt x="13" y="1"/>
                      <a:pt x="13" y="1"/>
                    </a:cubicBezTo>
                    <a:cubicBezTo>
                      <a:pt x="6" y="1"/>
                      <a:pt x="0" y="8"/>
                      <a:pt x="0" y="15"/>
                    </a:cubicBezTo>
                    <a:lnTo>
                      <a:pt x="5" y="82"/>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87" name="Freeform 4257"/>
              <p:cNvSpPr/>
              <p:nvPr/>
            </p:nvSpPr>
            <p:spPr bwMode="auto">
              <a:xfrm>
                <a:off x="14706601" y="10980738"/>
                <a:ext cx="968375" cy="439738"/>
              </a:xfrm>
              <a:custGeom>
                <a:avLst/>
                <a:gdLst>
                  <a:gd name="T0" fmla="*/ 13 w 86"/>
                  <a:gd name="T1" fmla="*/ 10 h 39"/>
                  <a:gd name="T2" fmla="*/ 1 w 86"/>
                  <a:gd name="T3" fmla="*/ 26 h 39"/>
                  <a:gd name="T4" fmla="*/ 1 w 86"/>
                  <a:gd name="T5" fmla="*/ 26 h 39"/>
                  <a:gd name="T6" fmla="*/ 17 w 86"/>
                  <a:gd name="T7" fmla="*/ 37 h 39"/>
                  <a:gd name="T8" fmla="*/ 74 w 86"/>
                  <a:gd name="T9" fmla="*/ 28 h 39"/>
                  <a:gd name="T10" fmla="*/ 85 w 86"/>
                  <a:gd name="T11" fmla="*/ 12 h 39"/>
                  <a:gd name="T12" fmla="*/ 85 w 86"/>
                  <a:gd name="T13" fmla="*/ 12 h 39"/>
                  <a:gd name="T14" fmla="*/ 69 w 86"/>
                  <a:gd name="T15" fmla="*/ 1 h 39"/>
                  <a:gd name="T16" fmla="*/ 13 w 86"/>
                  <a:gd name="T17" fmla="*/ 1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6" h="39">
                    <a:moveTo>
                      <a:pt x="13" y="10"/>
                    </a:moveTo>
                    <a:cubicBezTo>
                      <a:pt x="5" y="11"/>
                      <a:pt x="0" y="18"/>
                      <a:pt x="1" y="26"/>
                    </a:cubicBezTo>
                    <a:cubicBezTo>
                      <a:pt x="1" y="26"/>
                      <a:pt x="1" y="26"/>
                      <a:pt x="1" y="26"/>
                    </a:cubicBezTo>
                    <a:cubicBezTo>
                      <a:pt x="2" y="33"/>
                      <a:pt x="9" y="39"/>
                      <a:pt x="17" y="37"/>
                    </a:cubicBezTo>
                    <a:cubicBezTo>
                      <a:pt x="74" y="28"/>
                      <a:pt x="74" y="28"/>
                      <a:pt x="74" y="28"/>
                    </a:cubicBezTo>
                    <a:cubicBezTo>
                      <a:pt x="81" y="27"/>
                      <a:pt x="86" y="20"/>
                      <a:pt x="85" y="12"/>
                    </a:cubicBezTo>
                    <a:cubicBezTo>
                      <a:pt x="85" y="12"/>
                      <a:pt x="85" y="12"/>
                      <a:pt x="85" y="12"/>
                    </a:cubicBezTo>
                    <a:cubicBezTo>
                      <a:pt x="84" y="5"/>
                      <a:pt x="77" y="0"/>
                      <a:pt x="69" y="1"/>
                    </a:cubicBezTo>
                    <a:lnTo>
                      <a:pt x="13" y="10"/>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88" name="Freeform 4258"/>
              <p:cNvSpPr/>
              <p:nvPr/>
            </p:nvSpPr>
            <p:spPr bwMode="auto">
              <a:xfrm>
                <a:off x="15157451" y="9631363"/>
                <a:ext cx="674688" cy="1181100"/>
              </a:xfrm>
              <a:custGeom>
                <a:avLst/>
                <a:gdLst>
                  <a:gd name="T0" fmla="*/ 15 w 60"/>
                  <a:gd name="T1" fmla="*/ 95 h 105"/>
                  <a:gd name="T2" fmla="*/ 27 w 60"/>
                  <a:gd name="T3" fmla="*/ 104 h 105"/>
                  <a:gd name="T4" fmla="*/ 48 w 60"/>
                  <a:gd name="T5" fmla="*/ 99 h 105"/>
                  <a:gd name="T6" fmla="*/ 59 w 60"/>
                  <a:gd name="T7" fmla="*/ 82 h 105"/>
                  <a:gd name="T8" fmla="*/ 42 w 60"/>
                  <a:gd name="T9" fmla="*/ 11 h 105"/>
                  <a:gd name="T10" fmla="*/ 27 w 60"/>
                  <a:gd name="T11" fmla="*/ 0 h 105"/>
                  <a:gd name="T12" fmla="*/ 12 w 60"/>
                  <a:gd name="T13" fmla="*/ 3 h 105"/>
                  <a:gd name="T14" fmla="*/ 2 w 60"/>
                  <a:gd name="T15" fmla="*/ 20 h 105"/>
                  <a:gd name="T16" fmla="*/ 15 w 60"/>
                  <a:gd name="T17" fmla="*/ 95 h 1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0" h="105">
                    <a:moveTo>
                      <a:pt x="15" y="95"/>
                    </a:moveTo>
                    <a:cubicBezTo>
                      <a:pt x="17" y="103"/>
                      <a:pt x="20" y="105"/>
                      <a:pt x="27" y="104"/>
                    </a:cubicBezTo>
                    <a:cubicBezTo>
                      <a:pt x="48" y="99"/>
                      <a:pt x="48" y="99"/>
                      <a:pt x="48" y="99"/>
                    </a:cubicBezTo>
                    <a:cubicBezTo>
                      <a:pt x="56" y="97"/>
                      <a:pt x="60" y="89"/>
                      <a:pt x="59" y="82"/>
                    </a:cubicBezTo>
                    <a:cubicBezTo>
                      <a:pt x="42" y="11"/>
                      <a:pt x="42" y="11"/>
                      <a:pt x="42" y="11"/>
                    </a:cubicBezTo>
                    <a:cubicBezTo>
                      <a:pt x="40" y="3"/>
                      <a:pt x="35" y="0"/>
                      <a:pt x="27" y="0"/>
                    </a:cubicBezTo>
                    <a:cubicBezTo>
                      <a:pt x="22" y="0"/>
                      <a:pt x="17" y="1"/>
                      <a:pt x="12" y="3"/>
                    </a:cubicBezTo>
                    <a:cubicBezTo>
                      <a:pt x="5" y="6"/>
                      <a:pt x="0" y="12"/>
                      <a:pt x="2" y="20"/>
                    </a:cubicBezTo>
                    <a:lnTo>
                      <a:pt x="15" y="95"/>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89" name="Freeform 4259"/>
              <p:cNvSpPr/>
              <p:nvPr/>
            </p:nvSpPr>
            <p:spPr bwMode="auto">
              <a:xfrm>
                <a:off x="15314613" y="10396538"/>
                <a:ext cx="1046163" cy="449263"/>
              </a:xfrm>
              <a:custGeom>
                <a:avLst/>
                <a:gdLst>
                  <a:gd name="T0" fmla="*/ 80 w 93"/>
                  <a:gd name="T1" fmla="*/ 28 h 40"/>
                  <a:gd name="T2" fmla="*/ 92 w 93"/>
                  <a:gd name="T3" fmla="*/ 13 h 40"/>
                  <a:gd name="T4" fmla="*/ 92 w 93"/>
                  <a:gd name="T5" fmla="*/ 13 h 40"/>
                  <a:gd name="T6" fmla="*/ 76 w 93"/>
                  <a:gd name="T7" fmla="*/ 1 h 40"/>
                  <a:gd name="T8" fmla="*/ 13 w 93"/>
                  <a:gd name="T9" fmla="*/ 11 h 40"/>
                  <a:gd name="T10" fmla="*/ 1 w 93"/>
                  <a:gd name="T11" fmla="*/ 27 h 40"/>
                  <a:gd name="T12" fmla="*/ 1 w 93"/>
                  <a:gd name="T13" fmla="*/ 27 h 40"/>
                  <a:gd name="T14" fmla="*/ 17 w 93"/>
                  <a:gd name="T15" fmla="*/ 39 h 40"/>
                  <a:gd name="T16" fmla="*/ 80 w 93"/>
                  <a:gd name="T17" fmla="*/ 2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40">
                    <a:moveTo>
                      <a:pt x="80" y="28"/>
                    </a:moveTo>
                    <a:cubicBezTo>
                      <a:pt x="88" y="27"/>
                      <a:pt x="93" y="20"/>
                      <a:pt x="92" y="13"/>
                    </a:cubicBezTo>
                    <a:cubicBezTo>
                      <a:pt x="92" y="13"/>
                      <a:pt x="92" y="13"/>
                      <a:pt x="92" y="13"/>
                    </a:cubicBezTo>
                    <a:cubicBezTo>
                      <a:pt x="91" y="5"/>
                      <a:pt x="84" y="0"/>
                      <a:pt x="76" y="1"/>
                    </a:cubicBezTo>
                    <a:cubicBezTo>
                      <a:pt x="13" y="11"/>
                      <a:pt x="13" y="11"/>
                      <a:pt x="13" y="11"/>
                    </a:cubicBezTo>
                    <a:cubicBezTo>
                      <a:pt x="5" y="12"/>
                      <a:pt x="0" y="19"/>
                      <a:pt x="1" y="27"/>
                    </a:cubicBezTo>
                    <a:cubicBezTo>
                      <a:pt x="1" y="27"/>
                      <a:pt x="1" y="27"/>
                      <a:pt x="1" y="27"/>
                    </a:cubicBezTo>
                    <a:cubicBezTo>
                      <a:pt x="2" y="35"/>
                      <a:pt x="9" y="40"/>
                      <a:pt x="17" y="39"/>
                    </a:cubicBezTo>
                    <a:lnTo>
                      <a:pt x="80" y="28"/>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90" name="Freeform 4260"/>
              <p:cNvSpPr/>
              <p:nvPr/>
            </p:nvSpPr>
            <p:spPr bwMode="auto">
              <a:xfrm>
                <a:off x="16044863" y="10407650"/>
                <a:ext cx="315913" cy="955675"/>
              </a:xfrm>
              <a:custGeom>
                <a:avLst/>
                <a:gdLst>
                  <a:gd name="T0" fmla="*/ 0 w 28"/>
                  <a:gd name="T1" fmla="*/ 71 h 85"/>
                  <a:gd name="T2" fmla="*/ 14 w 28"/>
                  <a:gd name="T3" fmla="*/ 85 h 85"/>
                  <a:gd name="T4" fmla="*/ 14 w 28"/>
                  <a:gd name="T5" fmla="*/ 85 h 85"/>
                  <a:gd name="T6" fmla="*/ 28 w 28"/>
                  <a:gd name="T7" fmla="*/ 71 h 85"/>
                  <a:gd name="T8" fmla="*/ 27 w 28"/>
                  <a:gd name="T9" fmla="*/ 13 h 85"/>
                  <a:gd name="T10" fmla="*/ 13 w 28"/>
                  <a:gd name="T11" fmla="*/ 0 h 85"/>
                  <a:gd name="T12" fmla="*/ 13 w 28"/>
                  <a:gd name="T13" fmla="*/ 0 h 85"/>
                  <a:gd name="T14" fmla="*/ 0 w 28"/>
                  <a:gd name="T15" fmla="*/ 14 h 85"/>
                  <a:gd name="T16" fmla="*/ 0 w 28"/>
                  <a:gd name="T17" fmla="*/ 71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85">
                    <a:moveTo>
                      <a:pt x="0" y="71"/>
                    </a:moveTo>
                    <a:cubicBezTo>
                      <a:pt x="0" y="79"/>
                      <a:pt x="6" y="85"/>
                      <a:pt x="14" y="85"/>
                    </a:cubicBezTo>
                    <a:cubicBezTo>
                      <a:pt x="14" y="85"/>
                      <a:pt x="14" y="85"/>
                      <a:pt x="14" y="85"/>
                    </a:cubicBezTo>
                    <a:cubicBezTo>
                      <a:pt x="22" y="85"/>
                      <a:pt x="28" y="79"/>
                      <a:pt x="28" y="71"/>
                    </a:cubicBezTo>
                    <a:cubicBezTo>
                      <a:pt x="27" y="13"/>
                      <a:pt x="27" y="13"/>
                      <a:pt x="27" y="13"/>
                    </a:cubicBezTo>
                    <a:cubicBezTo>
                      <a:pt x="27" y="6"/>
                      <a:pt x="21" y="0"/>
                      <a:pt x="13" y="0"/>
                    </a:cubicBezTo>
                    <a:cubicBezTo>
                      <a:pt x="13" y="0"/>
                      <a:pt x="13" y="0"/>
                      <a:pt x="13" y="0"/>
                    </a:cubicBezTo>
                    <a:cubicBezTo>
                      <a:pt x="6" y="0"/>
                      <a:pt x="0" y="6"/>
                      <a:pt x="0" y="14"/>
                    </a:cubicBezTo>
                    <a:lnTo>
                      <a:pt x="0" y="71"/>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91" name="Freeform 4261"/>
              <p:cNvSpPr/>
              <p:nvPr/>
            </p:nvSpPr>
            <p:spPr bwMode="auto">
              <a:xfrm>
                <a:off x="15752763" y="9969500"/>
                <a:ext cx="822325" cy="381000"/>
              </a:xfrm>
              <a:custGeom>
                <a:avLst/>
                <a:gdLst>
                  <a:gd name="T0" fmla="*/ 16 w 73"/>
                  <a:gd name="T1" fmla="*/ 1 h 34"/>
                  <a:gd name="T2" fmla="*/ 1 w 73"/>
                  <a:gd name="T3" fmla="*/ 9 h 34"/>
                  <a:gd name="T4" fmla="*/ 1 w 73"/>
                  <a:gd name="T5" fmla="*/ 9 h 34"/>
                  <a:gd name="T6" fmla="*/ 12 w 73"/>
                  <a:gd name="T7" fmla="*/ 24 h 34"/>
                  <a:gd name="T8" fmla="*/ 59 w 73"/>
                  <a:gd name="T9" fmla="*/ 33 h 34"/>
                  <a:gd name="T10" fmla="*/ 72 w 73"/>
                  <a:gd name="T11" fmla="*/ 25 h 34"/>
                  <a:gd name="T12" fmla="*/ 72 w 73"/>
                  <a:gd name="T13" fmla="*/ 25 h 34"/>
                  <a:gd name="T14" fmla="*/ 64 w 73"/>
                  <a:gd name="T15" fmla="*/ 12 h 34"/>
                  <a:gd name="T16" fmla="*/ 16 w 73"/>
                  <a:gd name="T17" fmla="*/ 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34">
                    <a:moveTo>
                      <a:pt x="16" y="1"/>
                    </a:moveTo>
                    <a:cubicBezTo>
                      <a:pt x="11" y="0"/>
                      <a:pt x="2" y="3"/>
                      <a:pt x="1" y="9"/>
                    </a:cubicBezTo>
                    <a:cubicBezTo>
                      <a:pt x="1" y="9"/>
                      <a:pt x="1" y="9"/>
                      <a:pt x="1" y="9"/>
                    </a:cubicBezTo>
                    <a:cubicBezTo>
                      <a:pt x="0" y="15"/>
                      <a:pt x="6" y="22"/>
                      <a:pt x="12" y="24"/>
                    </a:cubicBezTo>
                    <a:cubicBezTo>
                      <a:pt x="59" y="33"/>
                      <a:pt x="59" y="33"/>
                      <a:pt x="59" y="33"/>
                    </a:cubicBezTo>
                    <a:cubicBezTo>
                      <a:pt x="65" y="34"/>
                      <a:pt x="70" y="31"/>
                      <a:pt x="72" y="25"/>
                    </a:cubicBezTo>
                    <a:cubicBezTo>
                      <a:pt x="72" y="25"/>
                      <a:pt x="72" y="25"/>
                      <a:pt x="72" y="25"/>
                    </a:cubicBezTo>
                    <a:cubicBezTo>
                      <a:pt x="73" y="19"/>
                      <a:pt x="69" y="14"/>
                      <a:pt x="64" y="12"/>
                    </a:cubicBezTo>
                    <a:lnTo>
                      <a:pt x="16" y="1"/>
                    </a:lnTo>
                    <a:close/>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92" name="Freeform 4262"/>
              <p:cNvSpPr/>
              <p:nvPr/>
            </p:nvSpPr>
            <p:spPr bwMode="auto">
              <a:xfrm>
                <a:off x="15359063" y="9631363"/>
                <a:ext cx="561975" cy="573088"/>
              </a:xfrm>
              <a:custGeom>
                <a:avLst/>
                <a:gdLst>
                  <a:gd name="T0" fmla="*/ 50 w 50"/>
                  <a:gd name="T1" fmla="*/ 31 h 51"/>
                  <a:gd name="T2" fmla="*/ 19 w 50"/>
                  <a:gd name="T3" fmla="*/ 4 h 51"/>
                  <a:gd name="T4" fmla="*/ 4 w 50"/>
                  <a:gd name="T5" fmla="*/ 4 h 51"/>
                  <a:gd name="T6" fmla="*/ 4 w 50"/>
                  <a:gd name="T7" fmla="*/ 4 h 51"/>
                  <a:gd name="T8" fmla="*/ 5 w 50"/>
                  <a:gd name="T9" fmla="*/ 19 h 51"/>
                  <a:gd name="T10" fmla="*/ 42 w 50"/>
                  <a:gd name="T11" fmla="*/ 51 h 51"/>
                </a:gdLst>
                <a:ahLst/>
                <a:cxnLst>
                  <a:cxn ang="0">
                    <a:pos x="T0" y="T1"/>
                  </a:cxn>
                  <a:cxn ang="0">
                    <a:pos x="T2" y="T3"/>
                  </a:cxn>
                  <a:cxn ang="0">
                    <a:pos x="T4" y="T5"/>
                  </a:cxn>
                  <a:cxn ang="0">
                    <a:pos x="T6" y="T7"/>
                  </a:cxn>
                  <a:cxn ang="0">
                    <a:pos x="T8" y="T9"/>
                  </a:cxn>
                  <a:cxn ang="0">
                    <a:pos x="T10" y="T11"/>
                  </a:cxn>
                </a:cxnLst>
                <a:rect l="0" t="0" r="r" b="b"/>
                <a:pathLst>
                  <a:path w="50" h="51">
                    <a:moveTo>
                      <a:pt x="50" y="31"/>
                    </a:moveTo>
                    <a:cubicBezTo>
                      <a:pt x="19" y="4"/>
                      <a:pt x="19" y="4"/>
                      <a:pt x="19" y="4"/>
                    </a:cubicBezTo>
                    <a:cubicBezTo>
                      <a:pt x="15" y="0"/>
                      <a:pt x="8" y="0"/>
                      <a:pt x="4" y="4"/>
                    </a:cubicBezTo>
                    <a:cubicBezTo>
                      <a:pt x="4" y="4"/>
                      <a:pt x="4" y="4"/>
                      <a:pt x="4" y="4"/>
                    </a:cubicBezTo>
                    <a:cubicBezTo>
                      <a:pt x="0" y="9"/>
                      <a:pt x="0" y="15"/>
                      <a:pt x="5" y="19"/>
                    </a:cubicBezTo>
                    <a:cubicBezTo>
                      <a:pt x="42" y="51"/>
                      <a:pt x="42" y="51"/>
                      <a:pt x="42" y="51"/>
                    </a:cubicBezTo>
                  </a:path>
                </a:pathLst>
              </a:cu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93" name="Oval 4263"/>
              <p:cNvSpPr>
                <a:spLocks noChangeArrowheads="1"/>
              </p:cNvSpPr>
              <p:nvPr/>
            </p:nvSpPr>
            <p:spPr bwMode="auto">
              <a:xfrm>
                <a:off x="15168563" y="9034463"/>
                <a:ext cx="561975" cy="552450"/>
              </a:xfrm>
              <a:prstGeom prst="ellipse">
                <a:avLst/>
              </a:prstGeom>
              <a:solidFill>
                <a:srgbClr val="CECBCC"/>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6294" name="Oval 4264"/>
            <p:cNvSpPr>
              <a:spLocks noChangeArrowheads="1"/>
            </p:cNvSpPr>
            <p:nvPr/>
          </p:nvSpPr>
          <p:spPr bwMode="auto">
            <a:xfrm>
              <a:off x="8580437" y="5648325"/>
              <a:ext cx="2609850" cy="2609850"/>
            </a:xfrm>
            <a:prstGeom prst="ellipse">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95" name="Oval 4265"/>
            <p:cNvSpPr>
              <a:spLocks noChangeArrowheads="1"/>
            </p:cNvSpPr>
            <p:nvPr/>
          </p:nvSpPr>
          <p:spPr bwMode="auto">
            <a:xfrm>
              <a:off x="11404600" y="5570538"/>
              <a:ext cx="2147888" cy="2159000"/>
            </a:xfrm>
            <a:prstGeom prst="ellipse">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96" name="Oval 4266"/>
            <p:cNvSpPr>
              <a:spLocks noChangeArrowheads="1"/>
            </p:cNvSpPr>
            <p:nvPr/>
          </p:nvSpPr>
          <p:spPr bwMode="auto">
            <a:xfrm>
              <a:off x="13563600" y="6537325"/>
              <a:ext cx="2295525" cy="2295525"/>
            </a:xfrm>
            <a:prstGeom prst="ellipse">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97" name="Oval 4267"/>
            <p:cNvSpPr>
              <a:spLocks noChangeArrowheads="1"/>
            </p:cNvSpPr>
            <p:nvPr/>
          </p:nvSpPr>
          <p:spPr bwMode="auto">
            <a:xfrm>
              <a:off x="15341600" y="4343400"/>
              <a:ext cx="1992313" cy="1990725"/>
            </a:xfrm>
            <a:prstGeom prst="ellipse">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56" name="Freeform 134"/>
          <p:cNvSpPr>
            <a:spLocks noEditPoints="1"/>
          </p:cNvSpPr>
          <p:nvPr/>
        </p:nvSpPr>
        <p:spPr bwMode="auto">
          <a:xfrm>
            <a:off x="7975177" y="1562101"/>
            <a:ext cx="749723" cy="749723"/>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7" name="Freeform 147"/>
          <p:cNvSpPr>
            <a:spLocks noEditPoints="1"/>
          </p:cNvSpPr>
          <p:nvPr/>
        </p:nvSpPr>
        <p:spPr bwMode="auto">
          <a:xfrm>
            <a:off x="3505200" y="2629619"/>
            <a:ext cx="955064" cy="761283"/>
          </a:xfrm>
          <a:custGeom>
            <a:avLst/>
            <a:gdLst>
              <a:gd name="T0" fmla="*/ 69 w 69"/>
              <a:gd name="T1" fmla="*/ 40 h 55"/>
              <a:gd name="T2" fmla="*/ 53 w 69"/>
              <a:gd name="T3" fmla="*/ 1 h 55"/>
              <a:gd name="T4" fmla="*/ 52 w 69"/>
              <a:gd name="T5" fmla="*/ 0 h 55"/>
              <a:gd name="T6" fmla="*/ 51 w 69"/>
              <a:gd name="T7" fmla="*/ 0 h 55"/>
              <a:gd name="T8" fmla="*/ 7 w 69"/>
              <a:gd name="T9" fmla="*/ 33 h 55"/>
              <a:gd name="T10" fmla="*/ 1 w 69"/>
              <a:gd name="T11" fmla="*/ 34 h 55"/>
              <a:gd name="T12" fmla="*/ 0 w 69"/>
              <a:gd name="T13" fmla="*/ 35 h 55"/>
              <a:gd name="T14" fmla="*/ 0 w 69"/>
              <a:gd name="T15" fmla="*/ 36 h 55"/>
              <a:gd name="T16" fmla="*/ 6 w 69"/>
              <a:gd name="T17" fmla="*/ 51 h 55"/>
              <a:gd name="T18" fmla="*/ 7 w 69"/>
              <a:gd name="T19" fmla="*/ 52 h 55"/>
              <a:gd name="T20" fmla="*/ 8 w 69"/>
              <a:gd name="T21" fmla="*/ 51 h 55"/>
              <a:gd name="T22" fmla="*/ 12 w 69"/>
              <a:gd name="T23" fmla="*/ 48 h 55"/>
              <a:gd name="T24" fmla="*/ 13 w 69"/>
              <a:gd name="T25" fmla="*/ 48 h 55"/>
              <a:gd name="T26" fmla="*/ 13 w 69"/>
              <a:gd name="T27" fmla="*/ 48 h 55"/>
              <a:gd name="T28" fmla="*/ 22 w 69"/>
              <a:gd name="T29" fmla="*/ 47 h 55"/>
              <a:gd name="T30" fmla="*/ 22 w 69"/>
              <a:gd name="T31" fmla="*/ 47 h 55"/>
              <a:gd name="T32" fmla="*/ 29 w 69"/>
              <a:gd name="T33" fmla="*/ 54 h 55"/>
              <a:gd name="T34" fmla="*/ 39 w 69"/>
              <a:gd name="T35" fmla="*/ 54 h 55"/>
              <a:gd name="T36" fmla="*/ 47 w 69"/>
              <a:gd name="T37" fmla="*/ 44 h 55"/>
              <a:gd name="T38" fmla="*/ 68 w 69"/>
              <a:gd name="T39" fmla="*/ 42 h 55"/>
              <a:gd name="T40" fmla="*/ 68 w 69"/>
              <a:gd name="T41" fmla="*/ 42 h 55"/>
              <a:gd name="T42" fmla="*/ 69 w 69"/>
              <a:gd name="T43" fmla="*/ 41 h 55"/>
              <a:gd name="T44" fmla="*/ 69 w 69"/>
              <a:gd name="T45" fmla="*/ 40 h 55"/>
              <a:gd name="T46" fmla="*/ 8 w 69"/>
              <a:gd name="T47" fmla="*/ 48 h 55"/>
              <a:gd name="T48" fmla="*/ 3 w 69"/>
              <a:gd name="T49" fmla="*/ 37 h 55"/>
              <a:gd name="T50" fmla="*/ 7 w 69"/>
              <a:gd name="T51" fmla="*/ 37 h 55"/>
              <a:gd name="T52" fmla="*/ 10 w 69"/>
              <a:gd name="T53" fmla="*/ 46 h 55"/>
              <a:gd name="T54" fmla="*/ 8 w 69"/>
              <a:gd name="T55" fmla="*/ 48 h 55"/>
              <a:gd name="T56" fmla="*/ 37 w 69"/>
              <a:gd name="T57" fmla="*/ 51 h 55"/>
              <a:gd name="T58" fmla="*/ 25 w 69"/>
              <a:gd name="T59" fmla="*/ 46 h 55"/>
              <a:gd name="T60" fmla="*/ 43 w 69"/>
              <a:gd name="T61" fmla="*/ 45 h 55"/>
              <a:gd name="T62" fmla="*/ 37 w 69"/>
              <a:gd name="T63" fmla="*/ 51 h 55"/>
              <a:gd name="T64" fmla="*/ 45 w 69"/>
              <a:gd name="T65" fmla="*/ 41 h 55"/>
              <a:gd name="T66" fmla="*/ 45 w 69"/>
              <a:gd name="T67" fmla="*/ 41 h 55"/>
              <a:gd name="T68" fmla="*/ 13 w 69"/>
              <a:gd name="T69" fmla="*/ 45 h 55"/>
              <a:gd name="T70" fmla="*/ 9 w 69"/>
              <a:gd name="T71" fmla="*/ 35 h 55"/>
              <a:gd name="T72" fmla="*/ 34 w 69"/>
              <a:gd name="T73" fmla="*/ 17 h 55"/>
              <a:gd name="T74" fmla="*/ 34 w 69"/>
              <a:gd name="T75" fmla="*/ 17 h 55"/>
              <a:gd name="T76" fmla="*/ 38 w 69"/>
              <a:gd name="T77" fmla="*/ 27 h 55"/>
              <a:gd name="T78" fmla="*/ 40 w 69"/>
              <a:gd name="T79" fmla="*/ 28 h 55"/>
              <a:gd name="T80" fmla="*/ 41 w 69"/>
              <a:gd name="T81" fmla="*/ 26 h 55"/>
              <a:gd name="T82" fmla="*/ 37 w 69"/>
              <a:gd name="T83" fmla="*/ 16 h 55"/>
              <a:gd name="T84" fmla="*/ 36 w 69"/>
              <a:gd name="T85" fmla="*/ 15 h 55"/>
              <a:gd name="T86" fmla="*/ 40 w 69"/>
              <a:gd name="T87" fmla="*/ 12 h 55"/>
              <a:gd name="T88" fmla="*/ 47 w 69"/>
              <a:gd name="T89" fmla="*/ 31 h 55"/>
              <a:gd name="T90" fmla="*/ 49 w 69"/>
              <a:gd name="T91" fmla="*/ 32 h 55"/>
              <a:gd name="T92" fmla="*/ 50 w 69"/>
              <a:gd name="T93" fmla="*/ 30 h 55"/>
              <a:gd name="T94" fmla="*/ 43 w 69"/>
              <a:gd name="T95" fmla="*/ 11 h 55"/>
              <a:gd name="T96" fmla="*/ 42 w 69"/>
              <a:gd name="T97" fmla="*/ 11 h 55"/>
              <a:gd name="T98" fmla="*/ 46 w 69"/>
              <a:gd name="T99" fmla="*/ 8 h 55"/>
              <a:gd name="T100" fmla="*/ 59 w 69"/>
              <a:gd name="T101" fmla="*/ 40 h 55"/>
              <a:gd name="T102" fmla="*/ 45 w 69"/>
              <a:gd name="T103" fmla="*/ 41 h 55"/>
              <a:gd name="T104" fmla="*/ 62 w 69"/>
              <a:gd name="T105" fmla="*/ 40 h 55"/>
              <a:gd name="T106" fmla="*/ 49 w 69"/>
              <a:gd name="T107" fmla="*/ 6 h 55"/>
              <a:gd name="T108" fmla="*/ 51 w 69"/>
              <a:gd name="T109" fmla="*/ 4 h 55"/>
              <a:gd name="T110" fmla="*/ 65 w 69"/>
              <a:gd name="T111" fmla="*/ 39 h 55"/>
              <a:gd name="T112" fmla="*/ 62 w 69"/>
              <a:gd name="T113" fmla="*/ 4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9" h="55">
                <a:moveTo>
                  <a:pt x="69" y="40"/>
                </a:moveTo>
                <a:cubicBezTo>
                  <a:pt x="53" y="1"/>
                  <a:pt x="53" y="1"/>
                  <a:pt x="53" y="1"/>
                </a:cubicBezTo>
                <a:cubicBezTo>
                  <a:pt x="53" y="0"/>
                  <a:pt x="53" y="0"/>
                  <a:pt x="52" y="0"/>
                </a:cubicBezTo>
                <a:cubicBezTo>
                  <a:pt x="52" y="0"/>
                  <a:pt x="51" y="0"/>
                  <a:pt x="51" y="0"/>
                </a:cubicBezTo>
                <a:cubicBezTo>
                  <a:pt x="7" y="33"/>
                  <a:pt x="7" y="33"/>
                  <a:pt x="7" y="33"/>
                </a:cubicBezTo>
                <a:cubicBezTo>
                  <a:pt x="1" y="34"/>
                  <a:pt x="1" y="34"/>
                  <a:pt x="1" y="34"/>
                </a:cubicBezTo>
                <a:cubicBezTo>
                  <a:pt x="1" y="34"/>
                  <a:pt x="0" y="34"/>
                  <a:pt x="0" y="35"/>
                </a:cubicBezTo>
                <a:cubicBezTo>
                  <a:pt x="0" y="35"/>
                  <a:pt x="0" y="36"/>
                  <a:pt x="0" y="36"/>
                </a:cubicBezTo>
                <a:cubicBezTo>
                  <a:pt x="6" y="51"/>
                  <a:pt x="6" y="51"/>
                  <a:pt x="6" y="51"/>
                </a:cubicBezTo>
                <a:cubicBezTo>
                  <a:pt x="6" y="51"/>
                  <a:pt x="6" y="52"/>
                  <a:pt x="7" y="52"/>
                </a:cubicBezTo>
                <a:cubicBezTo>
                  <a:pt x="7" y="52"/>
                  <a:pt x="8" y="52"/>
                  <a:pt x="8" y="51"/>
                </a:cubicBezTo>
                <a:cubicBezTo>
                  <a:pt x="12" y="48"/>
                  <a:pt x="12" y="48"/>
                  <a:pt x="12" y="48"/>
                </a:cubicBezTo>
                <a:cubicBezTo>
                  <a:pt x="12" y="48"/>
                  <a:pt x="13" y="48"/>
                  <a:pt x="13" y="48"/>
                </a:cubicBezTo>
                <a:cubicBezTo>
                  <a:pt x="13" y="48"/>
                  <a:pt x="13" y="48"/>
                  <a:pt x="13" y="48"/>
                </a:cubicBezTo>
                <a:cubicBezTo>
                  <a:pt x="22" y="47"/>
                  <a:pt x="22" y="47"/>
                  <a:pt x="22" y="47"/>
                </a:cubicBezTo>
                <a:cubicBezTo>
                  <a:pt x="22" y="47"/>
                  <a:pt x="22" y="47"/>
                  <a:pt x="22" y="47"/>
                </a:cubicBezTo>
                <a:cubicBezTo>
                  <a:pt x="23" y="50"/>
                  <a:pt x="26" y="52"/>
                  <a:pt x="29" y="54"/>
                </a:cubicBezTo>
                <a:cubicBezTo>
                  <a:pt x="32" y="55"/>
                  <a:pt x="35" y="55"/>
                  <a:pt x="39" y="54"/>
                </a:cubicBezTo>
                <a:cubicBezTo>
                  <a:pt x="43" y="52"/>
                  <a:pt x="46" y="49"/>
                  <a:pt x="47" y="44"/>
                </a:cubicBezTo>
                <a:cubicBezTo>
                  <a:pt x="68" y="42"/>
                  <a:pt x="68" y="42"/>
                  <a:pt x="68" y="42"/>
                </a:cubicBezTo>
                <a:cubicBezTo>
                  <a:pt x="68" y="42"/>
                  <a:pt x="68" y="42"/>
                  <a:pt x="68" y="42"/>
                </a:cubicBezTo>
                <a:cubicBezTo>
                  <a:pt x="69" y="42"/>
                  <a:pt x="69" y="42"/>
                  <a:pt x="69" y="41"/>
                </a:cubicBezTo>
                <a:cubicBezTo>
                  <a:pt x="69" y="41"/>
                  <a:pt x="69" y="40"/>
                  <a:pt x="69" y="40"/>
                </a:cubicBezTo>
                <a:close/>
                <a:moveTo>
                  <a:pt x="8" y="48"/>
                </a:moveTo>
                <a:cubicBezTo>
                  <a:pt x="3" y="37"/>
                  <a:pt x="3" y="37"/>
                  <a:pt x="3" y="37"/>
                </a:cubicBezTo>
                <a:cubicBezTo>
                  <a:pt x="7" y="37"/>
                  <a:pt x="7" y="37"/>
                  <a:pt x="7" y="37"/>
                </a:cubicBezTo>
                <a:cubicBezTo>
                  <a:pt x="10" y="46"/>
                  <a:pt x="10" y="46"/>
                  <a:pt x="10" y="46"/>
                </a:cubicBezTo>
                <a:lnTo>
                  <a:pt x="8" y="48"/>
                </a:lnTo>
                <a:close/>
                <a:moveTo>
                  <a:pt x="37" y="51"/>
                </a:moveTo>
                <a:cubicBezTo>
                  <a:pt x="33" y="53"/>
                  <a:pt x="27" y="51"/>
                  <a:pt x="25" y="46"/>
                </a:cubicBezTo>
                <a:cubicBezTo>
                  <a:pt x="43" y="45"/>
                  <a:pt x="43" y="45"/>
                  <a:pt x="43" y="45"/>
                </a:cubicBezTo>
                <a:cubicBezTo>
                  <a:pt x="42" y="47"/>
                  <a:pt x="40" y="50"/>
                  <a:pt x="37" y="51"/>
                </a:cubicBezTo>
                <a:close/>
                <a:moveTo>
                  <a:pt x="45" y="41"/>
                </a:moveTo>
                <a:cubicBezTo>
                  <a:pt x="45" y="41"/>
                  <a:pt x="45" y="41"/>
                  <a:pt x="45" y="41"/>
                </a:cubicBezTo>
                <a:cubicBezTo>
                  <a:pt x="13" y="45"/>
                  <a:pt x="13" y="45"/>
                  <a:pt x="13" y="45"/>
                </a:cubicBezTo>
                <a:cubicBezTo>
                  <a:pt x="9" y="35"/>
                  <a:pt x="9" y="35"/>
                  <a:pt x="9" y="35"/>
                </a:cubicBezTo>
                <a:cubicBezTo>
                  <a:pt x="34" y="17"/>
                  <a:pt x="34" y="17"/>
                  <a:pt x="34" y="17"/>
                </a:cubicBezTo>
                <a:cubicBezTo>
                  <a:pt x="34" y="17"/>
                  <a:pt x="34" y="17"/>
                  <a:pt x="34" y="17"/>
                </a:cubicBezTo>
                <a:cubicBezTo>
                  <a:pt x="38" y="27"/>
                  <a:pt x="38" y="27"/>
                  <a:pt x="38" y="27"/>
                </a:cubicBezTo>
                <a:cubicBezTo>
                  <a:pt x="38" y="28"/>
                  <a:pt x="39" y="28"/>
                  <a:pt x="40" y="28"/>
                </a:cubicBezTo>
                <a:cubicBezTo>
                  <a:pt x="41" y="27"/>
                  <a:pt x="41" y="26"/>
                  <a:pt x="41" y="26"/>
                </a:cubicBezTo>
                <a:cubicBezTo>
                  <a:pt x="37" y="16"/>
                  <a:pt x="37" y="16"/>
                  <a:pt x="37" y="16"/>
                </a:cubicBezTo>
                <a:cubicBezTo>
                  <a:pt x="37" y="16"/>
                  <a:pt x="37" y="15"/>
                  <a:pt x="36" y="15"/>
                </a:cubicBezTo>
                <a:cubicBezTo>
                  <a:pt x="40" y="12"/>
                  <a:pt x="40" y="12"/>
                  <a:pt x="40" y="12"/>
                </a:cubicBezTo>
                <a:cubicBezTo>
                  <a:pt x="47" y="31"/>
                  <a:pt x="47" y="31"/>
                  <a:pt x="47" y="31"/>
                </a:cubicBezTo>
                <a:cubicBezTo>
                  <a:pt x="48" y="32"/>
                  <a:pt x="49" y="32"/>
                  <a:pt x="49" y="32"/>
                </a:cubicBezTo>
                <a:cubicBezTo>
                  <a:pt x="50" y="32"/>
                  <a:pt x="51" y="31"/>
                  <a:pt x="50" y="30"/>
                </a:cubicBezTo>
                <a:cubicBezTo>
                  <a:pt x="43" y="11"/>
                  <a:pt x="43" y="11"/>
                  <a:pt x="43" y="11"/>
                </a:cubicBezTo>
                <a:cubicBezTo>
                  <a:pt x="43" y="11"/>
                  <a:pt x="42" y="11"/>
                  <a:pt x="42" y="11"/>
                </a:cubicBezTo>
                <a:cubicBezTo>
                  <a:pt x="46" y="8"/>
                  <a:pt x="46" y="8"/>
                  <a:pt x="46" y="8"/>
                </a:cubicBezTo>
                <a:cubicBezTo>
                  <a:pt x="59" y="40"/>
                  <a:pt x="59" y="40"/>
                  <a:pt x="59" y="40"/>
                </a:cubicBezTo>
                <a:lnTo>
                  <a:pt x="45" y="41"/>
                </a:lnTo>
                <a:close/>
                <a:moveTo>
                  <a:pt x="62" y="40"/>
                </a:moveTo>
                <a:cubicBezTo>
                  <a:pt x="49" y="6"/>
                  <a:pt x="49" y="6"/>
                  <a:pt x="49" y="6"/>
                </a:cubicBezTo>
                <a:cubicBezTo>
                  <a:pt x="51" y="4"/>
                  <a:pt x="51" y="4"/>
                  <a:pt x="51" y="4"/>
                </a:cubicBezTo>
                <a:cubicBezTo>
                  <a:pt x="65" y="39"/>
                  <a:pt x="65" y="39"/>
                  <a:pt x="65" y="39"/>
                </a:cubicBezTo>
                <a:lnTo>
                  <a:pt x="62" y="40"/>
                </a:lnTo>
                <a:close/>
              </a:path>
            </a:pathLst>
          </a:custGeom>
          <a:solidFill>
            <a:schemeClr val="bg1"/>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58" name="กลุ่ม 57"/>
          <p:cNvGrpSpPr/>
          <p:nvPr/>
        </p:nvGrpSpPr>
        <p:grpSpPr>
          <a:xfrm>
            <a:off x="5363943" y="2425983"/>
            <a:ext cx="761283" cy="830491"/>
            <a:chOff x="16724313" y="7705725"/>
            <a:chExt cx="523875" cy="571500"/>
          </a:xfrm>
          <a:solidFill>
            <a:schemeClr val="bg1"/>
          </a:solidFill>
        </p:grpSpPr>
        <p:sp>
          <p:nvSpPr>
            <p:cNvPr id="59" name="Freeform 152"/>
            <p:cNvSpPr>
              <a:spLocks noEditPoints="1"/>
            </p:cNvSpPr>
            <p:nvPr/>
          </p:nvSpPr>
          <p:spPr bwMode="auto">
            <a:xfrm>
              <a:off x="16724313" y="7705725"/>
              <a:ext cx="523875" cy="171450"/>
            </a:xfrm>
            <a:custGeom>
              <a:avLst/>
              <a:gdLst>
                <a:gd name="T0" fmla="*/ 49 w 55"/>
                <a:gd name="T1" fmla="*/ 0 h 18"/>
                <a:gd name="T2" fmla="*/ 5 w 55"/>
                <a:gd name="T3" fmla="*/ 0 h 18"/>
                <a:gd name="T4" fmla="*/ 0 w 55"/>
                <a:gd name="T5" fmla="*/ 6 h 18"/>
                <a:gd name="T6" fmla="*/ 0 w 55"/>
                <a:gd name="T7" fmla="*/ 13 h 18"/>
                <a:gd name="T8" fmla="*/ 5 w 55"/>
                <a:gd name="T9" fmla="*/ 18 h 18"/>
                <a:gd name="T10" fmla="*/ 49 w 55"/>
                <a:gd name="T11" fmla="*/ 18 h 18"/>
                <a:gd name="T12" fmla="*/ 55 w 55"/>
                <a:gd name="T13" fmla="*/ 13 h 18"/>
                <a:gd name="T14" fmla="*/ 55 w 55"/>
                <a:gd name="T15" fmla="*/ 6 h 18"/>
                <a:gd name="T16" fmla="*/ 49 w 55"/>
                <a:gd name="T17" fmla="*/ 0 h 18"/>
                <a:gd name="T18" fmla="*/ 31 w 55"/>
                <a:gd name="T19" fmla="*/ 16 h 18"/>
                <a:gd name="T20" fmla="*/ 5 w 55"/>
                <a:gd name="T21" fmla="*/ 16 h 18"/>
                <a:gd name="T22" fmla="*/ 2 w 55"/>
                <a:gd name="T23" fmla="*/ 13 h 18"/>
                <a:gd name="T24" fmla="*/ 2 w 55"/>
                <a:gd name="T25" fmla="*/ 6 h 18"/>
                <a:gd name="T26" fmla="*/ 5 w 55"/>
                <a:gd name="T27" fmla="*/ 3 h 18"/>
                <a:gd name="T28" fmla="*/ 31 w 55"/>
                <a:gd name="T29" fmla="*/ 3 h 18"/>
                <a:gd name="T30" fmla="*/ 31 w 55"/>
                <a:gd name="T31" fmla="*/ 16 h 18"/>
                <a:gd name="T32" fmla="*/ 52 w 55"/>
                <a:gd name="T33" fmla="*/ 13 h 18"/>
                <a:gd name="T34" fmla="*/ 49 w 55"/>
                <a:gd name="T35" fmla="*/ 16 h 18"/>
                <a:gd name="T36" fmla="*/ 34 w 55"/>
                <a:gd name="T37" fmla="*/ 16 h 18"/>
                <a:gd name="T38" fmla="*/ 34 w 55"/>
                <a:gd name="T39" fmla="*/ 3 h 18"/>
                <a:gd name="T40" fmla="*/ 49 w 55"/>
                <a:gd name="T41" fmla="*/ 3 h 18"/>
                <a:gd name="T42" fmla="*/ 52 w 55"/>
                <a:gd name="T43" fmla="*/ 6 h 18"/>
                <a:gd name="T44" fmla="*/ 52 w 55"/>
                <a:gd name="T45"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18">
                  <a:moveTo>
                    <a:pt x="49" y="0"/>
                  </a:moveTo>
                  <a:cubicBezTo>
                    <a:pt x="5" y="0"/>
                    <a:pt x="5" y="0"/>
                    <a:pt x="5" y="0"/>
                  </a:cubicBezTo>
                  <a:cubicBezTo>
                    <a:pt x="2" y="0"/>
                    <a:pt x="0" y="3"/>
                    <a:pt x="0" y="6"/>
                  </a:cubicBezTo>
                  <a:cubicBezTo>
                    <a:pt x="0" y="13"/>
                    <a:pt x="0" y="13"/>
                    <a:pt x="0" y="13"/>
                  </a:cubicBezTo>
                  <a:cubicBezTo>
                    <a:pt x="0" y="16"/>
                    <a:pt x="2" y="18"/>
                    <a:pt x="5" y="18"/>
                  </a:cubicBezTo>
                  <a:cubicBezTo>
                    <a:pt x="49" y="18"/>
                    <a:pt x="49" y="18"/>
                    <a:pt x="49" y="18"/>
                  </a:cubicBezTo>
                  <a:cubicBezTo>
                    <a:pt x="52" y="18"/>
                    <a:pt x="55" y="16"/>
                    <a:pt x="55" y="13"/>
                  </a:cubicBezTo>
                  <a:cubicBezTo>
                    <a:pt x="55" y="6"/>
                    <a:pt x="55" y="6"/>
                    <a:pt x="55" y="6"/>
                  </a:cubicBezTo>
                  <a:cubicBezTo>
                    <a:pt x="55" y="3"/>
                    <a:pt x="52" y="0"/>
                    <a:pt x="49" y="0"/>
                  </a:cubicBezTo>
                  <a:close/>
                  <a:moveTo>
                    <a:pt x="31" y="16"/>
                  </a:moveTo>
                  <a:cubicBezTo>
                    <a:pt x="5" y="16"/>
                    <a:pt x="5" y="16"/>
                    <a:pt x="5" y="16"/>
                  </a:cubicBezTo>
                  <a:cubicBezTo>
                    <a:pt x="4" y="16"/>
                    <a:pt x="2" y="14"/>
                    <a:pt x="2" y="13"/>
                  </a:cubicBezTo>
                  <a:cubicBezTo>
                    <a:pt x="2" y="6"/>
                    <a:pt x="2" y="6"/>
                    <a:pt x="2" y="6"/>
                  </a:cubicBezTo>
                  <a:cubicBezTo>
                    <a:pt x="2" y="4"/>
                    <a:pt x="4" y="3"/>
                    <a:pt x="5" y="3"/>
                  </a:cubicBezTo>
                  <a:cubicBezTo>
                    <a:pt x="31" y="3"/>
                    <a:pt x="31" y="3"/>
                    <a:pt x="31" y="3"/>
                  </a:cubicBezTo>
                  <a:lnTo>
                    <a:pt x="31" y="16"/>
                  </a:lnTo>
                  <a:close/>
                  <a:moveTo>
                    <a:pt x="52" y="13"/>
                  </a:moveTo>
                  <a:cubicBezTo>
                    <a:pt x="52" y="14"/>
                    <a:pt x="51" y="16"/>
                    <a:pt x="49" y="16"/>
                  </a:cubicBezTo>
                  <a:cubicBezTo>
                    <a:pt x="34" y="16"/>
                    <a:pt x="34" y="16"/>
                    <a:pt x="34" y="16"/>
                  </a:cubicBezTo>
                  <a:cubicBezTo>
                    <a:pt x="34" y="3"/>
                    <a:pt x="34" y="3"/>
                    <a:pt x="34" y="3"/>
                  </a:cubicBezTo>
                  <a:cubicBezTo>
                    <a:pt x="49" y="3"/>
                    <a:pt x="49" y="3"/>
                    <a:pt x="49" y="3"/>
                  </a:cubicBezTo>
                  <a:cubicBezTo>
                    <a:pt x="51" y="3"/>
                    <a:pt x="52" y="4"/>
                    <a:pt x="52" y="6"/>
                  </a:cubicBezTo>
                  <a:lnTo>
                    <a:pt x="52"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0" name="Oval 153"/>
            <p:cNvSpPr>
              <a:spLocks noChangeArrowheads="1"/>
            </p:cNvSpPr>
            <p:nvPr/>
          </p:nvSpPr>
          <p:spPr bwMode="auto">
            <a:xfrm>
              <a:off x="17114838" y="7762875"/>
              <a:ext cx="57150" cy="571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1" name="Freeform 154"/>
            <p:cNvSpPr>
              <a:spLocks noEditPoints="1"/>
            </p:cNvSpPr>
            <p:nvPr/>
          </p:nvSpPr>
          <p:spPr bwMode="auto">
            <a:xfrm>
              <a:off x="16724313" y="7905750"/>
              <a:ext cx="523875" cy="171450"/>
            </a:xfrm>
            <a:custGeom>
              <a:avLst/>
              <a:gdLst>
                <a:gd name="T0" fmla="*/ 49 w 55"/>
                <a:gd name="T1" fmla="*/ 0 h 18"/>
                <a:gd name="T2" fmla="*/ 5 w 55"/>
                <a:gd name="T3" fmla="*/ 0 h 18"/>
                <a:gd name="T4" fmla="*/ 0 w 55"/>
                <a:gd name="T5" fmla="*/ 6 h 18"/>
                <a:gd name="T6" fmla="*/ 0 w 55"/>
                <a:gd name="T7" fmla="*/ 13 h 18"/>
                <a:gd name="T8" fmla="*/ 5 w 55"/>
                <a:gd name="T9" fmla="*/ 18 h 18"/>
                <a:gd name="T10" fmla="*/ 49 w 55"/>
                <a:gd name="T11" fmla="*/ 18 h 18"/>
                <a:gd name="T12" fmla="*/ 55 w 55"/>
                <a:gd name="T13" fmla="*/ 13 h 18"/>
                <a:gd name="T14" fmla="*/ 55 w 55"/>
                <a:gd name="T15" fmla="*/ 6 h 18"/>
                <a:gd name="T16" fmla="*/ 49 w 55"/>
                <a:gd name="T17" fmla="*/ 0 h 18"/>
                <a:gd name="T18" fmla="*/ 31 w 55"/>
                <a:gd name="T19" fmla="*/ 15 h 18"/>
                <a:gd name="T20" fmla="*/ 5 w 55"/>
                <a:gd name="T21" fmla="*/ 15 h 18"/>
                <a:gd name="T22" fmla="*/ 2 w 55"/>
                <a:gd name="T23" fmla="*/ 13 h 18"/>
                <a:gd name="T24" fmla="*/ 2 w 55"/>
                <a:gd name="T25" fmla="*/ 6 h 18"/>
                <a:gd name="T26" fmla="*/ 5 w 55"/>
                <a:gd name="T27" fmla="*/ 3 h 18"/>
                <a:gd name="T28" fmla="*/ 31 w 55"/>
                <a:gd name="T29" fmla="*/ 3 h 18"/>
                <a:gd name="T30" fmla="*/ 31 w 55"/>
                <a:gd name="T31" fmla="*/ 15 h 18"/>
                <a:gd name="T32" fmla="*/ 52 w 55"/>
                <a:gd name="T33" fmla="*/ 13 h 18"/>
                <a:gd name="T34" fmla="*/ 49 w 55"/>
                <a:gd name="T35" fmla="*/ 15 h 18"/>
                <a:gd name="T36" fmla="*/ 34 w 55"/>
                <a:gd name="T37" fmla="*/ 15 h 18"/>
                <a:gd name="T38" fmla="*/ 34 w 55"/>
                <a:gd name="T39" fmla="*/ 3 h 18"/>
                <a:gd name="T40" fmla="*/ 49 w 55"/>
                <a:gd name="T41" fmla="*/ 3 h 18"/>
                <a:gd name="T42" fmla="*/ 52 w 55"/>
                <a:gd name="T43" fmla="*/ 6 h 18"/>
                <a:gd name="T44" fmla="*/ 52 w 55"/>
                <a:gd name="T45" fmla="*/ 13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18">
                  <a:moveTo>
                    <a:pt x="49" y="0"/>
                  </a:moveTo>
                  <a:cubicBezTo>
                    <a:pt x="5" y="0"/>
                    <a:pt x="5" y="0"/>
                    <a:pt x="5" y="0"/>
                  </a:cubicBezTo>
                  <a:cubicBezTo>
                    <a:pt x="2" y="0"/>
                    <a:pt x="0" y="3"/>
                    <a:pt x="0" y="6"/>
                  </a:cubicBezTo>
                  <a:cubicBezTo>
                    <a:pt x="0" y="13"/>
                    <a:pt x="0" y="13"/>
                    <a:pt x="0" y="13"/>
                  </a:cubicBezTo>
                  <a:cubicBezTo>
                    <a:pt x="0" y="16"/>
                    <a:pt x="2" y="18"/>
                    <a:pt x="5" y="18"/>
                  </a:cubicBezTo>
                  <a:cubicBezTo>
                    <a:pt x="49" y="18"/>
                    <a:pt x="49" y="18"/>
                    <a:pt x="49" y="18"/>
                  </a:cubicBezTo>
                  <a:cubicBezTo>
                    <a:pt x="52" y="18"/>
                    <a:pt x="55" y="16"/>
                    <a:pt x="55" y="13"/>
                  </a:cubicBezTo>
                  <a:cubicBezTo>
                    <a:pt x="55" y="6"/>
                    <a:pt x="55" y="6"/>
                    <a:pt x="55" y="6"/>
                  </a:cubicBezTo>
                  <a:cubicBezTo>
                    <a:pt x="55" y="3"/>
                    <a:pt x="52" y="0"/>
                    <a:pt x="49" y="0"/>
                  </a:cubicBezTo>
                  <a:close/>
                  <a:moveTo>
                    <a:pt x="31" y="15"/>
                  </a:moveTo>
                  <a:cubicBezTo>
                    <a:pt x="5" y="15"/>
                    <a:pt x="5" y="15"/>
                    <a:pt x="5" y="15"/>
                  </a:cubicBezTo>
                  <a:cubicBezTo>
                    <a:pt x="4" y="15"/>
                    <a:pt x="2" y="14"/>
                    <a:pt x="2" y="13"/>
                  </a:cubicBezTo>
                  <a:cubicBezTo>
                    <a:pt x="2" y="6"/>
                    <a:pt x="2" y="6"/>
                    <a:pt x="2" y="6"/>
                  </a:cubicBezTo>
                  <a:cubicBezTo>
                    <a:pt x="2" y="4"/>
                    <a:pt x="4" y="3"/>
                    <a:pt x="5" y="3"/>
                  </a:cubicBezTo>
                  <a:cubicBezTo>
                    <a:pt x="31" y="3"/>
                    <a:pt x="31" y="3"/>
                    <a:pt x="31" y="3"/>
                  </a:cubicBezTo>
                  <a:lnTo>
                    <a:pt x="31" y="15"/>
                  </a:lnTo>
                  <a:close/>
                  <a:moveTo>
                    <a:pt x="52" y="13"/>
                  </a:moveTo>
                  <a:cubicBezTo>
                    <a:pt x="52" y="14"/>
                    <a:pt x="51" y="15"/>
                    <a:pt x="49" y="15"/>
                  </a:cubicBezTo>
                  <a:cubicBezTo>
                    <a:pt x="34" y="15"/>
                    <a:pt x="34" y="15"/>
                    <a:pt x="34" y="15"/>
                  </a:cubicBezTo>
                  <a:cubicBezTo>
                    <a:pt x="34" y="3"/>
                    <a:pt x="34" y="3"/>
                    <a:pt x="34" y="3"/>
                  </a:cubicBezTo>
                  <a:cubicBezTo>
                    <a:pt x="49" y="3"/>
                    <a:pt x="49" y="3"/>
                    <a:pt x="49" y="3"/>
                  </a:cubicBezTo>
                  <a:cubicBezTo>
                    <a:pt x="51" y="3"/>
                    <a:pt x="52" y="4"/>
                    <a:pt x="52" y="6"/>
                  </a:cubicBezTo>
                  <a:lnTo>
                    <a:pt x="52" y="1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 name="Oval 155"/>
            <p:cNvSpPr>
              <a:spLocks noChangeArrowheads="1"/>
            </p:cNvSpPr>
            <p:nvPr/>
          </p:nvSpPr>
          <p:spPr bwMode="auto">
            <a:xfrm>
              <a:off x="17114838" y="7962900"/>
              <a:ext cx="57150" cy="571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3" name="Freeform 156"/>
            <p:cNvSpPr>
              <a:spLocks noEditPoints="1"/>
            </p:cNvSpPr>
            <p:nvPr/>
          </p:nvSpPr>
          <p:spPr bwMode="auto">
            <a:xfrm>
              <a:off x="16724313" y="8105775"/>
              <a:ext cx="523875" cy="171450"/>
            </a:xfrm>
            <a:custGeom>
              <a:avLst/>
              <a:gdLst>
                <a:gd name="T0" fmla="*/ 49 w 55"/>
                <a:gd name="T1" fmla="*/ 0 h 18"/>
                <a:gd name="T2" fmla="*/ 5 w 55"/>
                <a:gd name="T3" fmla="*/ 0 h 18"/>
                <a:gd name="T4" fmla="*/ 0 w 55"/>
                <a:gd name="T5" fmla="*/ 5 h 18"/>
                <a:gd name="T6" fmla="*/ 0 w 55"/>
                <a:gd name="T7" fmla="*/ 12 h 18"/>
                <a:gd name="T8" fmla="*/ 5 w 55"/>
                <a:gd name="T9" fmla="*/ 18 h 18"/>
                <a:gd name="T10" fmla="*/ 49 w 55"/>
                <a:gd name="T11" fmla="*/ 18 h 18"/>
                <a:gd name="T12" fmla="*/ 55 w 55"/>
                <a:gd name="T13" fmla="*/ 12 h 18"/>
                <a:gd name="T14" fmla="*/ 55 w 55"/>
                <a:gd name="T15" fmla="*/ 5 h 18"/>
                <a:gd name="T16" fmla="*/ 49 w 55"/>
                <a:gd name="T17" fmla="*/ 0 h 18"/>
                <a:gd name="T18" fmla="*/ 31 w 55"/>
                <a:gd name="T19" fmla="*/ 15 h 18"/>
                <a:gd name="T20" fmla="*/ 5 w 55"/>
                <a:gd name="T21" fmla="*/ 15 h 18"/>
                <a:gd name="T22" fmla="*/ 2 w 55"/>
                <a:gd name="T23" fmla="*/ 12 h 18"/>
                <a:gd name="T24" fmla="*/ 2 w 55"/>
                <a:gd name="T25" fmla="*/ 5 h 18"/>
                <a:gd name="T26" fmla="*/ 5 w 55"/>
                <a:gd name="T27" fmla="*/ 3 h 18"/>
                <a:gd name="T28" fmla="*/ 31 w 55"/>
                <a:gd name="T29" fmla="*/ 3 h 18"/>
                <a:gd name="T30" fmla="*/ 31 w 55"/>
                <a:gd name="T31" fmla="*/ 15 h 18"/>
                <a:gd name="T32" fmla="*/ 52 w 55"/>
                <a:gd name="T33" fmla="*/ 12 h 18"/>
                <a:gd name="T34" fmla="*/ 49 w 55"/>
                <a:gd name="T35" fmla="*/ 15 h 18"/>
                <a:gd name="T36" fmla="*/ 34 w 55"/>
                <a:gd name="T37" fmla="*/ 15 h 18"/>
                <a:gd name="T38" fmla="*/ 34 w 55"/>
                <a:gd name="T39" fmla="*/ 3 h 18"/>
                <a:gd name="T40" fmla="*/ 49 w 55"/>
                <a:gd name="T41" fmla="*/ 3 h 18"/>
                <a:gd name="T42" fmla="*/ 52 w 55"/>
                <a:gd name="T43" fmla="*/ 5 h 18"/>
                <a:gd name="T44" fmla="*/ 52 w 55"/>
                <a:gd name="T45"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 h="18">
                  <a:moveTo>
                    <a:pt x="49" y="0"/>
                  </a:moveTo>
                  <a:cubicBezTo>
                    <a:pt x="5" y="0"/>
                    <a:pt x="5" y="0"/>
                    <a:pt x="5" y="0"/>
                  </a:cubicBezTo>
                  <a:cubicBezTo>
                    <a:pt x="2" y="0"/>
                    <a:pt x="0" y="2"/>
                    <a:pt x="0" y="5"/>
                  </a:cubicBezTo>
                  <a:cubicBezTo>
                    <a:pt x="0" y="12"/>
                    <a:pt x="0" y="12"/>
                    <a:pt x="0" y="12"/>
                  </a:cubicBezTo>
                  <a:cubicBezTo>
                    <a:pt x="0" y="16"/>
                    <a:pt x="2" y="18"/>
                    <a:pt x="5" y="18"/>
                  </a:cubicBezTo>
                  <a:cubicBezTo>
                    <a:pt x="49" y="18"/>
                    <a:pt x="49" y="18"/>
                    <a:pt x="49" y="18"/>
                  </a:cubicBezTo>
                  <a:cubicBezTo>
                    <a:pt x="52" y="18"/>
                    <a:pt x="55" y="16"/>
                    <a:pt x="55" y="12"/>
                  </a:cubicBezTo>
                  <a:cubicBezTo>
                    <a:pt x="55" y="5"/>
                    <a:pt x="55" y="5"/>
                    <a:pt x="55" y="5"/>
                  </a:cubicBezTo>
                  <a:cubicBezTo>
                    <a:pt x="55" y="2"/>
                    <a:pt x="52" y="0"/>
                    <a:pt x="49" y="0"/>
                  </a:cubicBezTo>
                  <a:close/>
                  <a:moveTo>
                    <a:pt x="31" y="15"/>
                  </a:moveTo>
                  <a:cubicBezTo>
                    <a:pt x="5" y="15"/>
                    <a:pt x="5" y="15"/>
                    <a:pt x="5" y="15"/>
                  </a:cubicBezTo>
                  <a:cubicBezTo>
                    <a:pt x="4" y="15"/>
                    <a:pt x="2" y="14"/>
                    <a:pt x="2" y="12"/>
                  </a:cubicBezTo>
                  <a:cubicBezTo>
                    <a:pt x="2" y="5"/>
                    <a:pt x="2" y="5"/>
                    <a:pt x="2" y="5"/>
                  </a:cubicBezTo>
                  <a:cubicBezTo>
                    <a:pt x="2" y="4"/>
                    <a:pt x="4" y="3"/>
                    <a:pt x="5" y="3"/>
                  </a:cubicBezTo>
                  <a:cubicBezTo>
                    <a:pt x="31" y="3"/>
                    <a:pt x="31" y="3"/>
                    <a:pt x="31" y="3"/>
                  </a:cubicBezTo>
                  <a:lnTo>
                    <a:pt x="31" y="15"/>
                  </a:lnTo>
                  <a:close/>
                  <a:moveTo>
                    <a:pt x="52" y="12"/>
                  </a:moveTo>
                  <a:cubicBezTo>
                    <a:pt x="52" y="14"/>
                    <a:pt x="51" y="15"/>
                    <a:pt x="49" y="15"/>
                  </a:cubicBezTo>
                  <a:cubicBezTo>
                    <a:pt x="34" y="15"/>
                    <a:pt x="34" y="15"/>
                    <a:pt x="34" y="15"/>
                  </a:cubicBezTo>
                  <a:cubicBezTo>
                    <a:pt x="34" y="3"/>
                    <a:pt x="34" y="3"/>
                    <a:pt x="34" y="3"/>
                  </a:cubicBezTo>
                  <a:cubicBezTo>
                    <a:pt x="49" y="3"/>
                    <a:pt x="49" y="3"/>
                    <a:pt x="49" y="3"/>
                  </a:cubicBezTo>
                  <a:cubicBezTo>
                    <a:pt x="51" y="3"/>
                    <a:pt x="52" y="4"/>
                    <a:pt x="52" y="5"/>
                  </a:cubicBezTo>
                  <a:lnTo>
                    <a:pt x="52" y="1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4" name="Oval 157"/>
            <p:cNvSpPr>
              <a:spLocks noChangeArrowheads="1"/>
            </p:cNvSpPr>
            <p:nvPr/>
          </p:nvSpPr>
          <p:spPr bwMode="auto">
            <a:xfrm>
              <a:off x="17114838" y="8162925"/>
              <a:ext cx="57150" cy="5715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65" name="กลุ่ม 64"/>
          <p:cNvGrpSpPr/>
          <p:nvPr/>
        </p:nvGrpSpPr>
        <p:grpSpPr>
          <a:xfrm>
            <a:off x="7010400" y="3162302"/>
            <a:ext cx="470389" cy="702247"/>
            <a:chOff x="9260948" y="10553700"/>
            <a:chExt cx="447675" cy="668338"/>
          </a:xfrm>
          <a:solidFill>
            <a:schemeClr val="bg1"/>
          </a:solidFill>
        </p:grpSpPr>
        <p:sp>
          <p:nvSpPr>
            <p:cNvPr id="66" name="Freeform 220"/>
            <p:cNvSpPr>
              <a:spLocks noEditPoints="1"/>
            </p:cNvSpPr>
            <p:nvPr/>
          </p:nvSpPr>
          <p:spPr bwMode="auto">
            <a:xfrm>
              <a:off x="9260948" y="10553700"/>
              <a:ext cx="447675" cy="668338"/>
            </a:xfrm>
            <a:custGeom>
              <a:avLst/>
              <a:gdLst>
                <a:gd name="T0" fmla="*/ 43 w 47"/>
                <a:gd name="T1" fmla="*/ 12 h 70"/>
                <a:gd name="T2" fmla="*/ 47 w 47"/>
                <a:gd name="T3" fmla="*/ 10 h 70"/>
                <a:gd name="T4" fmla="*/ 45 w 47"/>
                <a:gd name="T5" fmla="*/ 0 h 70"/>
                <a:gd name="T6" fmla="*/ 0 w 47"/>
                <a:gd name="T7" fmla="*/ 2 h 70"/>
                <a:gd name="T8" fmla="*/ 1 w 47"/>
                <a:gd name="T9" fmla="*/ 12 h 70"/>
                <a:gd name="T10" fmla="*/ 4 w 47"/>
                <a:gd name="T11" fmla="*/ 14 h 70"/>
                <a:gd name="T12" fmla="*/ 17 w 47"/>
                <a:gd name="T13" fmla="*/ 36 h 70"/>
                <a:gd name="T14" fmla="*/ 4 w 47"/>
                <a:gd name="T15" fmla="*/ 59 h 70"/>
                <a:gd name="T16" fmla="*/ 0 w 47"/>
                <a:gd name="T17" fmla="*/ 60 h 70"/>
                <a:gd name="T18" fmla="*/ 1 w 47"/>
                <a:gd name="T19" fmla="*/ 70 h 70"/>
                <a:gd name="T20" fmla="*/ 47 w 47"/>
                <a:gd name="T21" fmla="*/ 69 h 70"/>
                <a:gd name="T22" fmla="*/ 45 w 47"/>
                <a:gd name="T23" fmla="*/ 59 h 70"/>
                <a:gd name="T24" fmla="*/ 43 w 47"/>
                <a:gd name="T25" fmla="*/ 56 h 70"/>
                <a:gd name="T26" fmla="*/ 30 w 47"/>
                <a:gd name="T27" fmla="*/ 35 h 70"/>
                <a:gd name="T28" fmla="*/ 3 w 47"/>
                <a:gd name="T29" fmla="*/ 8 h 70"/>
                <a:gd name="T30" fmla="*/ 43 w 47"/>
                <a:gd name="T31" fmla="*/ 3 h 70"/>
                <a:gd name="T32" fmla="*/ 3 w 47"/>
                <a:gd name="T33" fmla="*/ 8 h 70"/>
                <a:gd name="T34" fmla="*/ 43 w 47"/>
                <a:gd name="T35" fmla="*/ 62 h 70"/>
                <a:gd name="T36" fmla="*/ 3 w 47"/>
                <a:gd name="T37" fmla="*/ 67 h 70"/>
                <a:gd name="T38" fmla="*/ 6 w 47"/>
                <a:gd name="T39" fmla="*/ 62 h 70"/>
                <a:gd name="T40" fmla="*/ 41 w 47"/>
                <a:gd name="T41" fmla="*/ 62 h 70"/>
                <a:gd name="T42" fmla="*/ 39 w 47"/>
                <a:gd name="T43" fmla="*/ 56 h 70"/>
                <a:gd name="T44" fmla="*/ 7 w 47"/>
                <a:gd name="T45" fmla="*/ 59 h 70"/>
                <a:gd name="T46" fmla="*/ 8 w 47"/>
                <a:gd name="T47" fmla="*/ 51 h 70"/>
                <a:gd name="T48" fmla="*/ 39 w 47"/>
                <a:gd name="T49" fmla="*/ 56 h 70"/>
                <a:gd name="T50" fmla="*/ 37 w 47"/>
                <a:gd name="T51" fmla="*/ 48 h 70"/>
                <a:gd name="T52" fmla="*/ 19 w 47"/>
                <a:gd name="T53" fmla="*/ 39 h 70"/>
                <a:gd name="T54" fmla="*/ 20 w 47"/>
                <a:gd name="T55" fmla="*/ 33 h 70"/>
                <a:gd name="T56" fmla="*/ 7 w 47"/>
                <a:gd name="T57" fmla="*/ 14 h 70"/>
                <a:gd name="T58" fmla="*/ 9 w 47"/>
                <a:gd name="T59" fmla="*/ 12 h 70"/>
                <a:gd name="T60" fmla="*/ 38 w 47"/>
                <a:gd name="T61" fmla="*/ 12 h 70"/>
                <a:gd name="T62" fmla="*/ 39 w 47"/>
                <a:gd name="T63" fmla="*/ 14 h 70"/>
                <a:gd name="T64" fmla="*/ 27 w 47"/>
                <a:gd name="T65" fmla="*/ 33 h 70"/>
                <a:gd name="T66" fmla="*/ 28 w 47"/>
                <a:gd name="T67" fmla="*/ 39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7" h="70">
                  <a:moveTo>
                    <a:pt x="43" y="14"/>
                  </a:moveTo>
                  <a:cubicBezTo>
                    <a:pt x="43" y="12"/>
                    <a:pt x="43" y="12"/>
                    <a:pt x="43" y="12"/>
                  </a:cubicBezTo>
                  <a:cubicBezTo>
                    <a:pt x="45" y="12"/>
                    <a:pt x="45" y="12"/>
                    <a:pt x="45" y="12"/>
                  </a:cubicBezTo>
                  <a:cubicBezTo>
                    <a:pt x="46" y="12"/>
                    <a:pt x="47" y="11"/>
                    <a:pt x="47" y="10"/>
                  </a:cubicBezTo>
                  <a:cubicBezTo>
                    <a:pt x="47" y="2"/>
                    <a:pt x="47" y="2"/>
                    <a:pt x="47" y="2"/>
                  </a:cubicBezTo>
                  <a:cubicBezTo>
                    <a:pt x="47" y="1"/>
                    <a:pt x="46" y="0"/>
                    <a:pt x="45" y="0"/>
                  </a:cubicBezTo>
                  <a:cubicBezTo>
                    <a:pt x="1" y="0"/>
                    <a:pt x="1" y="0"/>
                    <a:pt x="1" y="0"/>
                  </a:cubicBezTo>
                  <a:cubicBezTo>
                    <a:pt x="1" y="0"/>
                    <a:pt x="0" y="1"/>
                    <a:pt x="0" y="2"/>
                  </a:cubicBezTo>
                  <a:cubicBezTo>
                    <a:pt x="0" y="10"/>
                    <a:pt x="0" y="10"/>
                    <a:pt x="0" y="10"/>
                  </a:cubicBezTo>
                  <a:cubicBezTo>
                    <a:pt x="0" y="11"/>
                    <a:pt x="1" y="12"/>
                    <a:pt x="1" y="12"/>
                  </a:cubicBezTo>
                  <a:cubicBezTo>
                    <a:pt x="4" y="12"/>
                    <a:pt x="4" y="12"/>
                    <a:pt x="4" y="12"/>
                  </a:cubicBezTo>
                  <a:cubicBezTo>
                    <a:pt x="4" y="14"/>
                    <a:pt x="4" y="14"/>
                    <a:pt x="4" y="14"/>
                  </a:cubicBezTo>
                  <a:cubicBezTo>
                    <a:pt x="4" y="23"/>
                    <a:pt x="9" y="31"/>
                    <a:pt x="17" y="35"/>
                  </a:cubicBezTo>
                  <a:cubicBezTo>
                    <a:pt x="17" y="36"/>
                    <a:pt x="17" y="36"/>
                    <a:pt x="17" y="36"/>
                  </a:cubicBezTo>
                  <a:cubicBezTo>
                    <a:pt x="9" y="40"/>
                    <a:pt x="4" y="48"/>
                    <a:pt x="4" y="56"/>
                  </a:cubicBezTo>
                  <a:cubicBezTo>
                    <a:pt x="4" y="59"/>
                    <a:pt x="4" y="59"/>
                    <a:pt x="4" y="59"/>
                  </a:cubicBezTo>
                  <a:cubicBezTo>
                    <a:pt x="1" y="59"/>
                    <a:pt x="1" y="59"/>
                    <a:pt x="1" y="59"/>
                  </a:cubicBezTo>
                  <a:cubicBezTo>
                    <a:pt x="1" y="59"/>
                    <a:pt x="0" y="59"/>
                    <a:pt x="0" y="60"/>
                  </a:cubicBezTo>
                  <a:cubicBezTo>
                    <a:pt x="0" y="69"/>
                    <a:pt x="0" y="69"/>
                    <a:pt x="0" y="69"/>
                  </a:cubicBezTo>
                  <a:cubicBezTo>
                    <a:pt x="0" y="70"/>
                    <a:pt x="1" y="70"/>
                    <a:pt x="1" y="70"/>
                  </a:cubicBezTo>
                  <a:cubicBezTo>
                    <a:pt x="45" y="70"/>
                    <a:pt x="45" y="70"/>
                    <a:pt x="45" y="70"/>
                  </a:cubicBezTo>
                  <a:cubicBezTo>
                    <a:pt x="46" y="70"/>
                    <a:pt x="47" y="70"/>
                    <a:pt x="47" y="69"/>
                  </a:cubicBezTo>
                  <a:cubicBezTo>
                    <a:pt x="47" y="60"/>
                    <a:pt x="47" y="60"/>
                    <a:pt x="47" y="60"/>
                  </a:cubicBezTo>
                  <a:cubicBezTo>
                    <a:pt x="47" y="59"/>
                    <a:pt x="46" y="59"/>
                    <a:pt x="45" y="59"/>
                  </a:cubicBezTo>
                  <a:cubicBezTo>
                    <a:pt x="43" y="59"/>
                    <a:pt x="43" y="59"/>
                    <a:pt x="43" y="59"/>
                  </a:cubicBezTo>
                  <a:cubicBezTo>
                    <a:pt x="43" y="56"/>
                    <a:pt x="43" y="56"/>
                    <a:pt x="43" y="56"/>
                  </a:cubicBezTo>
                  <a:cubicBezTo>
                    <a:pt x="43" y="48"/>
                    <a:pt x="38" y="40"/>
                    <a:pt x="30" y="36"/>
                  </a:cubicBezTo>
                  <a:cubicBezTo>
                    <a:pt x="30" y="35"/>
                    <a:pt x="30" y="35"/>
                    <a:pt x="30" y="35"/>
                  </a:cubicBezTo>
                  <a:cubicBezTo>
                    <a:pt x="38" y="31"/>
                    <a:pt x="43" y="23"/>
                    <a:pt x="43" y="14"/>
                  </a:cubicBezTo>
                  <a:close/>
                  <a:moveTo>
                    <a:pt x="3" y="8"/>
                  </a:moveTo>
                  <a:cubicBezTo>
                    <a:pt x="3" y="3"/>
                    <a:pt x="3" y="3"/>
                    <a:pt x="3" y="3"/>
                  </a:cubicBezTo>
                  <a:cubicBezTo>
                    <a:pt x="43" y="3"/>
                    <a:pt x="43" y="3"/>
                    <a:pt x="43" y="3"/>
                  </a:cubicBezTo>
                  <a:cubicBezTo>
                    <a:pt x="43" y="8"/>
                    <a:pt x="43" y="8"/>
                    <a:pt x="43" y="8"/>
                  </a:cubicBezTo>
                  <a:lnTo>
                    <a:pt x="3" y="8"/>
                  </a:lnTo>
                  <a:close/>
                  <a:moveTo>
                    <a:pt x="41" y="62"/>
                  </a:moveTo>
                  <a:cubicBezTo>
                    <a:pt x="43" y="62"/>
                    <a:pt x="43" y="62"/>
                    <a:pt x="43" y="62"/>
                  </a:cubicBezTo>
                  <a:cubicBezTo>
                    <a:pt x="43" y="67"/>
                    <a:pt x="43" y="67"/>
                    <a:pt x="43" y="67"/>
                  </a:cubicBezTo>
                  <a:cubicBezTo>
                    <a:pt x="3" y="67"/>
                    <a:pt x="3" y="67"/>
                    <a:pt x="3" y="67"/>
                  </a:cubicBezTo>
                  <a:cubicBezTo>
                    <a:pt x="3" y="62"/>
                    <a:pt x="3" y="62"/>
                    <a:pt x="3" y="62"/>
                  </a:cubicBezTo>
                  <a:cubicBezTo>
                    <a:pt x="6" y="62"/>
                    <a:pt x="6" y="62"/>
                    <a:pt x="6" y="62"/>
                  </a:cubicBezTo>
                  <a:cubicBezTo>
                    <a:pt x="6" y="62"/>
                    <a:pt x="6" y="62"/>
                    <a:pt x="6" y="62"/>
                  </a:cubicBezTo>
                  <a:cubicBezTo>
                    <a:pt x="41" y="62"/>
                    <a:pt x="41" y="62"/>
                    <a:pt x="41" y="62"/>
                  </a:cubicBezTo>
                  <a:cubicBezTo>
                    <a:pt x="41" y="62"/>
                    <a:pt x="41" y="62"/>
                    <a:pt x="41" y="62"/>
                  </a:cubicBezTo>
                  <a:close/>
                  <a:moveTo>
                    <a:pt x="39" y="56"/>
                  </a:moveTo>
                  <a:cubicBezTo>
                    <a:pt x="39" y="59"/>
                    <a:pt x="39" y="59"/>
                    <a:pt x="39" y="59"/>
                  </a:cubicBezTo>
                  <a:cubicBezTo>
                    <a:pt x="7" y="59"/>
                    <a:pt x="7" y="59"/>
                    <a:pt x="7" y="59"/>
                  </a:cubicBezTo>
                  <a:cubicBezTo>
                    <a:pt x="7" y="56"/>
                    <a:pt x="7" y="56"/>
                    <a:pt x="7" y="56"/>
                  </a:cubicBezTo>
                  <a:cubicBezTo>
                    <a:pt x="7" y="55"/>
                    <a:pt x="8" y="53"/>
                    <a:pt x="8" y="51"/>
                  </a:cubicBezTo>
                  <a:cubicBezTo>
                    <a:pt x="39" y="51"/>
                    <a:pt x="39" y="51"/>
                    <a:pt x="39" y="51"/>
                  </a:cubicBezTo>
                  <a:cubicBezTo>
                    <a:pt x="39" y="53"/>
                    <a:pt x="39" y="55"/>
                    <a:pt x="39" y="56"/>
                  </a:cubicBezTo>
                  <a:close/>
                  <a:moveTo>
                    <a:pt x="28" y="39"/>
                  </a:moveTo>
                  <a:cubicBezTo>
                    <a:pt x="32" y="40"/>
                    <a:pt x="35" y="44"/>
                    <a:pt x="37" y="48"/>
                  </a:cubicBezTo>
                  <a:cubicBezTo>
                    <a:pt x="9" y="48"/>
                    <a:pt x="9" y="48"/>
                    <a:pt x="9" y="48"/>
                  </a:cubicBezTo>
                  <a:cubicBezTo>
                    <a:pt x="11" y="44"/>
                    <a:pt x="15" y="40"/>
                    <a:pt x="19" y="39"/>
                  </a:cubicBezTo>
                  <a:cubicBezTo>
                    <a:pt x="20" y="38"/>
                    <a:pt x="20" y="38"/>
                    <a:pt x="20" y="37"/>
                  </a:cubicBezTo>
                  <a:cubicBezTo>
                    <a:pt x="20" y="33"/>
                    <a:pt x="20" y="33"/>
                    <a:pt x="20" y="33"/>
                  </a:cubicBezTo>
                  <a:cubicBezTo>
                    <a:pt x="20" y="33"/>
                    <a:pt x="20" y="32"/>
                    <a:pt x="19" y="32"/>
                  </a:cubicBezTo>
                  <a:cubicBezTo>
                    <a:pt x="12" y="29"/>
                    <a:pt x="7" y="22"/>
                    <a:pt x="7" y="14"/>
                  </a:cubicBezTo>
                  <a:cubicBezTo>
                    <a:pt x="7" y="12"/>
                    <a:pt x="7" y="12"/>
                    <a:pt x="7" y="12"/>
                  </a:cubicBezTo>
                  <a:cubicBezTo>
                    <a:pt x="9" y="12"/>
                    <a:pt x="9" y="12"/>
                    <a:pt x="9" y="12"/>
                  </a:cubicBezTo>
                  <a:cubicBezTo>
                    <a:pt x="38" y="12"/>
                    <a:pt x="38" y="12"/>
                    <a:pt x="38" y="12"/>
                  </a:cubicBezTo>
                  <a:cubicBezTo>
                    <a:pt x="38" y="12"/>
                    <a:pt x="38" y="12"/>
                    <a:pt x="38" y="12"/>
                  </a:cubicBezTo>
                  <a:cubicBezTo>
                    <a:pt x="39" y="12"/>
                    <a:pt x="39" y="12"/>
                    <a:pt x="39" y="12"/>
                  </a:cubicBezTo>
                  <a:cubicBezTo>
                    <a:pt x="39" y="14"/>
                    <a:pt x="39" y="14"/>
                    <a:pt x="39" y="14"/>
                  </a:cubicBezTo>
                  <a:cubicBezTo>
                    <a:pt x="39" y="22"/>
                    <a:pt x="35" y="29"/>
                    <a:pt x="28" y="32"/>
                  </a:cubicBezTo>
                  <a:cubicBezTo>
                    <a:pt x="27" y="32"/>
                    <a:pt x="27" y="33"/>
                    <a:pt x="27" y="33"/>
                  </a:cubicBezTo>
                  <a:cubicBezTo>
                    <a:pt x="27" y="37"/>
                    <a:pt x="27" y="37"/>
                    <a:pt x="27" y="37"/>
                  </a:cubicBezTo>
                  <a:cubicBezTo>
                    <a:pt x="27" y="38"/>
                    <a:pt x="27" y="38"/>
                    <a:pt x="28" y="3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7" name="Oval 221"/>
            <p:cNvSpPr>
              <a:spLocks noChangeArrowheads="1"/>
            </p:cNvSpPr>
            <p:nvPr/>
          </p:nvSpPr>
          <p:spPr bwMode="auto">
            <a:xfrm>
              <a:off x="9508598" y="10726737"/>
              <a:ext cx="66675" cy="666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8" name="Oval 222"/>
            <p:cNvSpPr>
              <a:spLocks noChangeArrowheads="1"/>
            </p:cNvSpPr>
            <p:nvPr/>
          </p:nvSpPr>
          <p:spPr bwMode="auto">
            <a:xfrm>
              <a:off x="9480023" y="10793412"/>
              <a:ext cx="38100" cy="381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9" name="Oval 223"/>
            <p:cNvSpPr>
              <a:spLocks noChangeArrowheads="1"/>
            </p:cNvSpPr>
            <p:nvPr/>
          </p:nvSpPr>
          <p:spPr bwMode="auto">
            <a:xfrm>
              <a:off x="9499073" y="10936287"/>
              <a:ext cx="28575" cy="38100"/>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70" name="กลุ่ม 69"/>
          <p:cNvGrpSpPr/>
          <p:nvPr/>
        </p:nvGrpSpPr>
        <p:grpSpPr>
          <a:xfrm>
            <a:off x="1341174" y="2133597"/>
            <a:ext cx="1646591" cy="376533"/>
            <a:chOff x="9762826" y="5958899"/>
            <a:chExt cx="3293181" cy="753065"/>
          </a:xfrm>
        </p:grpSpPr>
        <p:sp>
          <p:nvSpPr>
            <p:cNvPr id="71" name="Round Same Side Corner Rectangle 59"/>
            <p:cNvSpPr/>
            <p:nvPr/>
          </p:nvSpPr>
          <p:spPr>
            <a:xfrm rot="5400000">
              <a:off x="11037255" y="4743353"/>
              <a:ext cx="753065" cy="3184158"/>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HappyZcool-2016" panose="02010600030101010101" pitchFamily="2" charset="-122"/>
                <a:sym typeface="HappyZcool-2016" panose="02010600030101010101" pitchFamily="2" charset="-122"/>
              </a:endParaRPr>
            </a:p>
          </p:txBody>
        </p:sp>
        <p:sp>
          <p:nvSpPr>
            <p:cNvPr id="72" name="TextBox 71"/>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Data</a:t>
              </a:r>
              <a:endPar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grpSp>
      <p:sp>
        <p:nvSpPr>
          <p:cNvPr id="73" name="TextBox 72"/>
          <p:cNvSpPr txBox="1"/>
          <p:nvPr/>
        </p:nvSpPr>
        <p:spPr>
          <a:xfrm>
            <a:off x="541073" y="2579555"/>
            <a:ext cx="2506928" cy="480113"/>
          </a:xfrm>
          <a:prstGeom prst="rect">
            <a:avLst/>
          </a:prstGeom>
          <a:noFill/>
        </p:spPr>
        <p:txBody>
          <a:bodyPr wrap="square" lIns="109711" tIns="54855" rIns="109711" bIns="54855" rtlCol="0">
            <a:spAutoFit/>
          </a:bodyPr>
          <a:lstStyle/>
          <a:p>
            <a:pPr algn="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74" name="กลุ่ม 73"/>
          <p:cNvGrpSpPr/>
          <p:nvPr/>
        </p:nvGrpSpPr>
        <p:grpSpPr>
          <a:xfrm>
            <a:off x="9304074" y="2247897"/>
            <a:ext cx="1646591" cy="376533"/>
            <a:chOff x="9762826" y="5958899"/>
            <a:chExt cx="3293181" cy="753065"/>
          </a:xfrm>
        </p:grpSpPr>
        <p:sp>
          <p:nvSpPr>
            <p:cNvPr id="75" name="Round Same Side Corner Rectangle 59"/>
            <p:cNvSpPr/>
            <p:nvPr/>
          </p:nvSpPr>
          <p:spPr>
            <a:xfrm rot="5400000">
              <a:off x="11037255" y="4743353"/>
              <a:ext cx="753065" cy="3184158"/>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HappyZcool-2016" panose="02010600030101010101" pitchFamily="2" charset="-122"/>
                <a:sym typeface="HappyZcool-2016" panose="02010600030101010101" pitchFamily="2" charset="-122"/>
              </a:endParaRPr>
            </a:p>
          </p:txBody>
        </p:sp>
        <p:sp>
          <p:nvSpPr>
            <p:cNvPr id="76" name="TextBox 75"/>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Data</a:t>
              </a:r>
              <a:endPar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grpSp>
      <p:sp>
        <p:nvSpPr>
          <p:cNvPr id="77" name="TextBox 76"/>
          <p:cNvSpPr txBox="1"/>
          <p:nvPr/>
        </p:nvSpPr>
        <p:spPr>
          <a:xfrm>
            <a:off x="9304073" y="2693855"/>
            <a:ext cx="2506928" cy="480113"/>
          </a:xfrm>
          <a:prstGeom prst="rect">
            <a:avLst/>
          </a:prstGeom>
          <a:noFill/>
        </p:spPr>
        <p:txBody>
          <a:bodyPr wrap="square" lIns="109711" tIns="54855" rIns="109711" bIns="54855"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78" name="กลุ่ม 77"/>
          <p:cNvGrpSpPr/>
          <p:nvPr/>
        </p:nvGrpSpPr>
        <p:grpSpPr>
          <a:xfrm>
            <a:off x="1295402" y="4056829"/>
            <a:ext cx="1646591" cy="376533"/>
            <a:chOff x="9762826" y="5958899"/>
            <a:chExt cx="3293181" cy="753065"/>
          </a:xfrm>
        </p:grpSpPr>
        <p:sp>
          <p:nvSpPr>
            <p:cNvPr id="79" name="Round Same Side Corner Rectangle 59"/>
            <p:cNvSpPr/>
            <p:nvPr/>
          </p:nvSpPr>
          <p:spPr>
            <a:xfrm rot="5400000">
              <a:off x="11037255" y="4743353"/>
              <a:ext cx="753065" cy="3184158"/>
            </a:xfrm>
            <a:prstGeom prst="round2SameRect">
              <a:avLst>
                <a:gd name="adj1" fmla="val 50000"/>
                <a:gd name="adj2"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HappyZcool-2016" panose="02010600030101010101" pitchFamily="2" charset="-122"/>
                <a:sym typeface="HappyZcool-2016" panose="02010600030101010101" pitchFamily="2" charset="-122"/>
              </a:endParaRPr>
            </a:p>
          </p:txBody>
        </p:sp>
        <p:sp>
          <p:nvSpPr>
            <p:cNvPr id="80" name="TextBox 79"/>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Data</a:t>
              </a:r>
              <a:endPar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grpSp>
      <p:sp>
        <p:nvSpPr>
          <p:cNvPr id="81" name="TextBox 80"/>
          <p:cNvSpPr txBox="1"/>
          <p:nvPr/>
        </p:nvSpPr>
        <p:spPr>
          <a:xfrm>
            <a:off x="495300" y="4502787"/>
            <a:ext cx="2506928" cy="480113"/>
          </a:xfrm>
          <a:prstGeom prst="rect">
            <a:avLst/>
          </a:prstGeom>
          <a:noFill/>
        </p:spPr>
        <p:txBody>
          <a:bodyPr wrap="square" lIns="109711" tIns="54855" rIns="109711" bIns="54855" rtlCol="0">
            <a:spAutoFit/>
          </a:bodyPr>
          <a:lstStyle/>
          <a:p>
            <a:pPr algn="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82" name="กลุ่ม 81"/>
          <p:cNvGrpSpPr/>
          <p:nvPr/>
        </p:nvGrpSpPr>
        <p:grpSpPr>
          <a:xfrm>
            <a:off x="9334502" y="4171129"/>
            <a:ext cx="1646591" cy="376533"/>
            <a:chOff x="9762826" y="5958899"/>
            <a:chExt cx="3293181" cy="753065"/>
          </a:xfrm>
        </p:grpSpPr>
        <p:sp>
          <p:nvSpPr>
            <p:cNvPr id="83" name="Round Same Side Corner Rectangle 59"/>
            <p:cNvSpPr/>
            <p:nvPr/>
          </p:nvSpPr>
          <p:spPr>
            <a:xfrm rot="5400000">
              <a:off x="11037255" y="4743353"/>
              <a:ext cx="753065" cy="3184158"/>
            </a:xfrm>
            <a:prstGeom prst="round2SameRect">
              <a:avLst>
                <a:gd name="adj1" fmla="val 50000"/>
                <a:gd name="adj2"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HappyZcool-2016" panose="02010600030101010101" pitchFamily="2" charset="-122"/>
                <a:sym typeface="HappyZcool-2016" panose="02010600030101010101" pitchFamily="2" charset="-122"/>
              </a:endParaRPr>
            </a:p>
          </p:txBody>
        </p:sp>
        <p:sp>
          <p:nvSpPr>
            <p:cNvPr id="84" name="TextBox 83"/>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Data</a:t>
              </a:r>
              <a:endPar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grpSp>
      <p:sp>
        <p:nvSpPr>
          <p:cNvPr id="85" name="TextBox 84"/>
          <p:cNvSpPr txBox="1"/>
          <p:nvPr/>
        </p:nvSpPr>
        <p:spPr>
          <a:xfrm>
            <a:off x="9342173" y="4617087"/>
            <a:ext cx="2506928" cy="480113"/>
          </a:xfrm>
          <a:prstGeom prst="rect">
            <a:avLst/>
          </a:prstGeom>
          <a:noFill/>
        </p:spPr>
        <p:txBody>
          <a:bodyPr wrap="square" lIns="109711" tIns="54855" rIns="109711" bIns="54855"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86" name="组合 85"/>
          <p:cNvGrpSpPr/>
          <p:nvPr/>
        </p:nvGrpSpPr>
        <p:grpSpPr>
          <a:xfrm>
            <a:off x="130629" y="28263"/>
            <a:ext cx="1843314" cy="885066"/>
            <a:chOff x="130629" y="28263"/>
            <a:chExt cx="1843314" cy="885066"/>
          </a:xfrm>
        </p:grpSpPr>
        <p:sp>
          <p:nvSpPr>
            <p:cNvPr id="87" name="流程图: 资料带 86"/>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8" name="文本框 87"/>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6"/>
                                        </p:tgtEl>
                                        <p:attrNameLst>
                                          <p:attrName>style.visibility</p:attrName>
                                        </p:attrNameLst>
                                      </p:cBhvr>
                                      <p:to>
                                        <p:strVal val="visible"/>
                                      </p:to>
                                    </p:set>
                                    <p:anim calcmode="lin" valueType="num">
                                      <p:cBhvr>
                                        <p:cTn id="13" dur="500" fill="hold"/>
                                        <p:tgtEl>
                                          <p:spTgt spid="56"/>
                                        </p:tgtEl>
                                        <p:attrNameLst>
                                          <p:attrName>ppt_w</p:attrName>
                                        </p:attrNameLst>
                                      </p:cBhvr>
                                      <p:tavLst>
                                        <p:tav tm="0">
                                          <p:val>
                                            <p:fltVal val="0"/>
                                          </p:val>
                                        </p:tav>
                                        <p:tav tm="100000">
                                          <p:val>
                                            <p:strVal val="#ppt_w"/>
                                          </p:val>
                                        </p:tav>
                                      </p:tavLst>
                                    </p:anim>
                                    <p:anim calcmode="lin" valueType="num">
                                      <p:cBhvr>
                                        <p:cTn id="14" dur="500" fill="hold"/>
                                        <p:tgtEl>
                                          <p:spTgt spid="56"/>
                                        </p:tgtEl>
                                        <p:attrNameLst>
                                          <p:attrName>ppt_h</p:attrName>
                                        </p:attrNameLst>
                                      </p:cBhvr>
                                      <p:tavLst>
                                        <p:tav tm="0">
                                          <p:val>
                                            <p:fltVal val="0"/>
                                          </p:val>
                                        </p:tav>
                                        <p:tav tm="100000">
                                          <p:val>
                                            <p:strVal val="#ppt_h"/>
                                          </p:val>
                                        </p:tav>
                                      </p:tavLst>
                                    </p:anim>
                                    <p:animEffect transition="in" filter="fade">
                                      <p:cBhvr>
                                        <p:cTn id="15" dur="500"/>
                                        <p:tgtEl>
                                          <p:spTgt spid="56"/>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57"/>
                                        </p:tgtEl>
                                        <p:attrNameLst>
                                          <p:attrName>style.visibility</p:attrName>
                                        </p:attrNameLst>
                                      </p:cBhvr>
                                      <p:to>
                                        <p:strVal val="visible"/>
                                      </p:to>
                                    </p:set>
                                    <p:anim calcmode="lin" valueType="num">
                                      <p:cBhvr>
                                        <p:cTn id="19" dur="500" fill="hold"/>
                                        <p:tgtEl>
                                          <p:spTgt spid="57"/>
                                        </p:tgtEl>
                                        <p:attrNameLst>
                                          <p:attrName>ppt_w</p:attrName>
                                        </p:attrNameLst>
                                      </p:cBhvr>
                                      <p:tavLst>
                                        <p:tav tm="0">
                                          <p:val>
                                            <p:fltVal val="0"/>
                                          </p:val>
                                        </p:tav>
                                        <p:tav tm="100000">
                                          <p:val>
                                            <p:strVal val="#ppt_w"/>
                                          </p:val>
                                        </p:tav>
                                      </p:tavLst>
                                    </p:anim>
                                    <p:anim calcmode="lin" valueType="num">
                                      <p:cBhvr>
                                        <p:cTn id="20" dur="500" fill="hold"/>
                                        <p:tgtEl>
                                          <p:spTgt spid="57"/>
                                        </p:tgtEl>
                                        <p:attrNameLst>
                                          <p:attrName>ppt_h</p:attrName>
                                        </p:attrNameLst>
                                      </p:cBhvr>
                                      <p:tavLst>
                                        <p:tav tm="0">
                                          <p:val>
                                            <p:fltVal val="0"/>
                                          </p:val>
                                        </p:tav>
                                        <p:tav tm="100000">
                                          <p:val>
                                            <p:strVal val="#ppt_h"/>
                                          </p:val>
                                        </p:tav>
                                      </p:tavLst>
                                    </p:anim>
                                    <p:animEffect transition="in" filter="fade">
                                      <p:cBhvr>
                                        <p:cTn id="21" dur="500"/>
                                        <p:tgtEl>
                                          <p:spTgt spid="57"/>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58"/>
                                        </p:tgtEl>
                                        <p:attrNameLst>
                                          <p:attrName>style.visibility</p:attrName>
                                        </p:attrNameLst>
                                      </p:cBhvr>
                                      <p:to>
                                        <p:strVal val="visible"/>
                                      </p:to>
                                    </p:set>
                                    <p:anim calcmode="lin" valueType="num">
                                      <p:cBhvr>
                                        <p:cTn id="25" dur="500" fill="hold"/>
                                        <p:tgtEl>
                                          <p:spTgt spid="58"/>
                                        </p:tgtEl>
                                        <p:attrNameLst>
                                          <p:attrName>ppt_w</p:attrName>
                                        </p:attrNameLst>
                                      </p:cBhvr>
                                      <p:tavLst>
                                        <p:tav tm="0">
                                          <p:val>
                                            <p:fltVal val="0"/>
                                          </p:val>
                                        </p:tav>
                                        <p:tav tm="100000">
                                          <p:val>
                                            <p:strVal val="#ppt_w"/>
                                          </p:val>
                                        </p:tav>
                                      </p:tavLst>
                                    </p:anim>
                                    <p:anim calcmode="lin" valueType="num">
                                      <p:cBhvr>
                                        <p:cTn id="26" dur="500" fill="hold"/>
                                        <p:tgtEl>
                                          <p:spTgt spid="58"/>
                                        </p:tgtEl>
                                        <p:attrNameLst>
                                          <p:attrName>ppt_h</p:attrName>
                                        </p:attrNameLst>
                                      </p:cBhvr>
                                      <p:tavLst>
                                        <p:tav tm="0">
                                          <p:val>
                                            <p:fltVal val="0"/>
                                          </p:val>
                                        </p:tav>
                                        <p:tav tm="100000">
                                          <p:val>
                                            <p:strVal val="#ppt_h"/>
                                          </p:val>
                                        </p:tav>
                                      </p:tavLst>
                                    </p:anim>
                                    <p:animEffect transition="in" filter="fade">
                                      <p:cBhvr>
                                        <p:cTn id="27" dur="500"/>
                                        <p:tgtEl>
                                          <p:spTgt spid="58"/>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65"/>
                                        </p:tgtEl>
                                        <p:attrNameLst>
                                          <p:attrName>style.visibility</p:attrName>
                                        </p:attrNameLst>
                                      </p:cBhvr>
                                      <p:to>
                                        <p:strVal val="visible"/>
                                      </p:to>
                                    </p:set>
                                    <p:anim calcmode="lin" valueType="num">
                                      <p:cBhvr>
                                        <p:cTn id="31" dur="500" fill="hold"/>
                                        <p:tgtEl>
                                          <p:spTgt spid="65"/>
                                        </p:tgtEl>
                                        <p:attrNameLst>
                                          <p:attrName>ppt_w</p:attrName>
                                        </p:attrNameLst>
                                      </p:cBhvr>
                                      <p:tavLst>
                                        <p:tav tm="0">
                                          <p:val>
                                            <p:fltVal val="0"/>
                                          </p:val>
                                        </p:tav>
                                        <p:tav tm="100000">
                                          <p:val>
                                            <p:strVal val="#ppt_w"/>
                                          </p:val>
                                        </p:tav>
                                      </p:tavLst>
                                    </p:anim>
                                    <p:anim calcmode="lin" valueType="num">
                                      <p:cBhvr>
                                        <p:cTn id="32" dur="500" fill="hold"/>
                                        <p:tgtEl>
                                          <p:spTgt spid="65"/>
                                        </p:tgtEl>
                                        <p:attrNameLst>
                                          <p:attrName>ppt_h</p:attrName>
                                        </p:attrNameLst>
                                      </p:cBhvr>
                                      <p:tavLst>
                                        <p:tav tm="0">
                                          <p:val>
                                            <p:fltVal val="0"/>
                                          </p:val>
                                        </p:tav>
                                        <p:tav tm="100000">
                                          <p:val>
                                            <p:strVal val="#ppt_h"/>
                                          </p:val>
                                        </p:tav>
                                      </p:tavLst>
                                    </p:anim>
                                    <p:animEffect transition="in" filter="fade">
                                      <p:cBhvr>
                                        <p:cTn id="33" dur="500"/>
                                        <p:tgtEl>
                                          <p:spTgt spid="65"/>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70"/>
                                        </p:tgtEl>
                                        <p:attrNameLst>
                                          <p:attrName>style.visibility</p:attrName>
                                        </p:attrNameLst>
                                      </p:cBhvr>
                                      <p:to>
                                        <p:strVal val="visible"/>
                                      </p:to>
                                    </p:set>
                                    <p:anim calcmode="lin" valueType="num">
                                      <p:cBhvr>
                                        <p:cTn id="37" dur="500" fill="hold"/>
                                        <p:tgtEl>
                                          <p:spTgt spid="70"/>
                                        </p:tgtEl>
                                        <p:attrNameLst>
                                          <p:attrName>ppt_w</p:attrName>
                                        </p:attrNameLst>
                                      </p:cBhvr>
                                      <p:tavLst>
                                        <p:tav tm="0">
                                          <p:val>
                                            <p:fltVal val="0"/>
                                          </p:val>
                                        </p:tav>
                                        <p:tav tm="100000">
                                          <p:val>
                                            <p:strVal val="#ppt_w"/>
                                          </p:val>
                                        </p:tav>
                                      </p:tavLst>
                                    </p:anim>
                                    <p:anim calcmode="lin" valueType="num">
                                      <p:cBhvr>
                                        <p:cTn id="38" dur="500" fill="hold"/>
                                        <p:tgtEl>
                                          <p:spTgt spid="70"/>
                                        </p:tgtEl>
                                        <p:attrNameLst>
                                          <p:attrName>ppt_h</p:attrName>
                                        </p:attrNameLst>
                                      </p:cBhvr>
                                      <p:tavLst>
                                        <p:tav tm="0">
                                          <p:val>
                                            <p:fltVal val="0"/>
                                          </p:val>
                                        </p:tav>
                                        <p:tav tm="100000">
                                          <p:val>
                                            <p:strVal val="#ppt_h"/>
                                          </p:val>
                                        </p:tav>
                                      </p:tavLst>
                                    </p:anim>
                                    <p:animEffect transition="in" filter="fade">
                                      <p:cBhvr>
                                        <p:cTn id="39" dur="500"/>
                                        <p:tgtEl>
                                          <p:spTgt spid="70"/>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73"/>
                                        </p:tgtEl>
                                        <p:attrNameLst>
                                          <p:attrName>style.visibility</p:attrName>
                                        </p:attrNameLst>
                                      </p:cBhvr>
                                      <p:to>
                                        <p:strVal val="visible"/>
                                      </p:to>
                                    </p:set>
                                    <p:anim calcmode="lin" valueType="num">
                                      <p:cBhvr>
                                        <p:cTn id="43" dur="500" fill="hold"/>
                                        <p:tgtEl>
                                          <p:spTgt spid="73"/>
                                        </p:tgtEl>
                                        <p:attrNameLst>
                                          <p:attrName>ppt_w</p:attrName>
                                        </p:attrNameLst>
                                      </p:cBhvr>
                                      <p:tavLst>
                                        <p:tav tm="0">
                                          <p:val>
                                            <p:fltVal val="0"/>
                                          </p:val>
                                        </p:tav>
                                        <p:tav tm="100000">
                                          <p:val>
                                            <p:strVal val="#ppt_w"/>
                                          </p:val>
                                        </p:tav>
                                      </p:tavLst>
                                    </p:anim>
                                    <p:anim calcmode="lin" valueType="num">
                                      <p:cBhvr>
                                        <p:cTn id="44" dur="500" fill="hold"/>
                                        <p:tgtEl>
                                          <p:spTgt spid="73"/>
                                        </p:tgtEl>
                                        <p:attrNameLst>
                                          <p:attrName>ppt_h</p:attrName>
                                        </p:attrNameLst>
                                      </p:cBhvr>
                                      <p:tavLst>
                                        <p:tav tm="0">
                                          <p:val>
                                            <p:fltVal val="0"/>
                                          </p:val>
                                        </p:tav>
                                        <p:tav tm="100000">
                                          <p:val>
                                            <p:strVal val="#ppt_h"/>
                                          </p:val>
                                        </p:tav>
                                      </p:tavLst>
                                    </p:anim>
                                    <p:animEffect transition="in" filter="fade">
                                      <p:cBhvr>
                                        <p:cTn id="45" dur="500"/>
                                        <p:tgtEl>
                                          <p:spTgt spid="73"/>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74"/>
                                        </p:tgtEl>
                                        <p:attrNameLst>
                                          <p:attrName>style.visibility</p:attrName>
                                        </p:attrNameLst>
                                      </p:cBhvr>
                                      <p:to>
                                        <p:strVal val="visible"/>
                                      </p:to>
                                    </p:set>
                                    <p:anim calcmode="lin" valueType="num">
                                      <p:cBhvr>
                                        <p:cTn id="49" dur="500" fill="hold"/>
                                        <p:tgtEl>
                                          <p:spTgt spid="74"/>
                                        </p:tgtEl>
                                        <p:attrNameLst>
                                          <p:attrName>ppt_w</p:attrName>
                                        </p:attrNameLst>
                                      </p:cBhvr>
                                      <p:tavLst>
                                        <p:tav tm="0">
                                          <p:val>
                                            <p:fltVal val="0"/>
                                          </p:val>
                                        </p:tav>
                                        <p:tav tm="100000">
                                          <p:val>
                                            <p:strVal val="#ppt_w"/>
                                          </p:val>
                                        </p:tav>
                                      </p:tavLst>
                                    </p:anim>
                                    <p:anim calcmode="lin" valueType="num">
                                      <p:cBhvr>
                                        <p:cTn id="50" dur="500" fill="hold"/>
                                        <p:tgtEl>
                                          <p:spTgt spid="74"/>
                                        </p:tgtEl>
                                        <p:attrNameLst>
                                          <p:attrName>ppt_h</p:attrName>
                                        </p:attrNameLst>
                                      </p:cBhvr>
                                      <p:tavLst>
                                        <p:tav tm="0">
                                          <p:val>
                                            <p:fltVal val="0"/>
                                          </p:val>
                                        </p:tav>
                                        <p:tav tm="100000">
                                          <p:val>
                                            <p:strVal val="#ppt_h"/>
                                          </p:val>
                                        </p:tav>
                                      </p:tavLst>
                                    </p:anim>
                                    <p:animEffect transition="in" filter="fade">
                                      <p:cBhvr>
                                        <p:cTn id="51" dur="500"/>
                                        <p:tgtEl>
                                          <p:spTgt spid="74"/>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77"/>
                                        </p:tgtEl>
                                        <p:attrNameLst>
                                          <p:attrName>style.visibility</p:attrName>
                                        </p:attrNameLst>
                                      </p:cBhvr>
                                      <p:to>
                                        <p:strVal val="visible"/>
                                      </p:to>
                                    </p:set>
                                    <p:anim calcmode="lin" valueType="num">
                                      <p:cBhvr>
                                        <p:cTn id="55" dur="500" fill="hold"/>
                                        <p:tgtEl>
                                          <p:spTgt spid="77"/>
                                        </p:tgtEl>
                                        <p:attrNameLst>
                                          <p:attrName>ppt_w</p:attrName>
                                        </p:attrNameLst>
                                      </p:cBhvr>
                                      <p:tavLst>
                                        <p:tav tm="0">
                                          <p:val>
                                            <p:fltVal val="0"/>
                                          </p:val>
                                        </p:tav>
                                        <p:tav tm="100000">
                                          <p:val>
                                            <p:strVal val="#ppt_w"/>
                                          </p:val>
                                        </p:tav>
                                      </p:tavLst>
                                    </p:anim>
                                    <p:anim calcmode="lin" valueType="num">
                                      <p:cBhvr>
                                        <p:cTn id="56" dur="500" fill="hold"/>
                                        <p:tgtEl>
                                          <p:spTgt spid="77"/>
                                        </p:tgtEl>
                                        <p:attrNameLst>
                                          <p:attrName>ppt_h</p:attrName>
                                        </p:attrNameLst>
                                      </p:cBhvr>
                                      <p:tavLst>
                                        <p:tav tm="0">
                                          <p:val>
                                            <p:fltVal val="0"/>
                                          </p:val>
                                        </p:tav>
                                        <p:tav tm="100000">
                                          <p:val>
                                            <p:strVal val="#ppt_h"/>
                                          </p:val>
                                        </p:tav>
                                      </p:tavLst>
                                    </p:anim>
                                    <p:animEffect transition="in" filter="fade">
                                      <p:cBhvr>
                                        <p:cTn id="57" dur="500"/>
                                        <p:tgtEl>
                                          <p:spTgt spid="77"/>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78"/>
                                        </p:tgtEl>
                                        <p:attrNameLst>
                                          <p:attrName>style.visibility</p:attrName>
                                        </p:attrNameLst>
                                      </p:cBhvr>
                                      <p:to>
                                        <p:strVal val="visible"/>
                                      </p:to>
                                    </p:set>
                                    <p:anim calcmode="lin" valueType="num">
                                      <p:cBhvr>
                                        <p:cTn id="61" dur="500" fill="hold"/>
                                        <p:tgtEl>
                                          <p:spTgt spid="78"/>
                                        </p:tgtEl>
                                        <p:attrNameLst>
                                          <p:attrName>ppt_w</p:attrName>
                                        </p:attrNameLst>
                                      </p:cBhvr>
                                      <p:tavLst>
                                        <p:tav tm="0">
                                          <p:val>
                                            <p:fltVal val="0"/>
                                          </p:val>
                                        </p:tav>
                                        <p:tav tm="100000">
                                          <p:val>
                                            <p:strVal val="#ppt_w"/>
                                          </p:val>
                                        </p:tav>
                                      </p:tavLst>
                                    </p:anim>
                                    <p:anim calcmode="lin" valueType="num">
                                      <p:cBhvr>
                                        <p:cTn id="62" dur="500" fill="hold"/>
                                        <p:tgtEl>
                                          <p:spTgt spid="78"/>
                                        </p:tgtEl>
                                        <p:attrNameLst>
                                          <p:attrName>ppt_h</p:attrName>
                                        </p:attrNameLst>
                                      </p:cBhvr>
                                      <p:tavLst>
                                        <p:tav tm="0">
                                          <p:val>
                                            <p:fltVal val="0"/>
                                          </p:val>
                                        </p:tav>
                                        <p:tav tm="100000">
                                          <p:val>
                                            <p:strVal val="#ppt_h"/>
                                          </p:val>
                                        </p:tav>
                                      </p:tavLst>
                                    </p:anim>
                                    <p:animEffect transition="in" filter="fade">
                                      <p:cBhvr>
                                        <p:cTn id="63" dur="500"/>
                                        <p:tgtEl>
                                          <p:spTgt spid="78"/>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81"/>
                                        </p:tgtEl>
                                        <p:attrNameLst>
                                          <p:attrName>style.visibility</p:attrName>
                                        </p:attrNameLst>
                                      </p:cBhvr>
                                      <p:to>
                                        <p:strVal val="visible"/>
                                      </p:to>
                                    </p:set>
                                    <p:anim calcmode="lin" valueType="num">
                                      <p:cBhvr>
                                        <p:cTn id="67" dur="500" fill="hold"/>
                                        <p:tgtEl>
                                          <p:spTgt spid="81"/>
                                        </p:tgtEl>
                                        <p:attrNameLst>
                                          <p:attrName>ppt_w</p:attrName>
                                        </p:attrNameLst>
                                      </p:cBhvr>
                                      <p:tavLst>
                                        <p:tav tm="0">
                                          <p:val>
                                            <p:fltVal val="0"/>
                                          </p:val>
                                        </p:tav>
                                        <p:tav tm="100000">
                                          <p:val>
                                            <p:strVal val="#ppt_w"/>
                                          </p:val>
                                        </p:tav>
                                      </p:tavLst>
                                    </p:anim>
                                    <p:anim calcmode="lin" valueType="num">
                                      <p:cBhvr>
                                        <p:cTn id="68" dur="500" fill="hold"/>
                                        <p:tgtEl>
                                          <p:spTgt spid="81"/>
                                        </p:tgtEl>
                                        <p:attrNameLst>
                                          <p:attrName>ppt_h</p:attrName>
                                        </p:attrNameLst>
                                      </p:cBhvr>
                                      <p:tavLst>
                                        <p:tav tm="0">
                                          <p:val>
                                            <p:fltVal val="0"/>
                                          </p:val>
                                        </p:tav>
                                        <p:tav tm="100000">
                                          <p:val>
                                            <p:strVal val="#ppt_h"/>
                                          </p:val>
                                        </p:tav>
                                      </p:tavLst>
                                    </p:anim>
                                    <p:animEffect transition="in" filter="fade">
                                      <p:cBhvr>
                                        <p:cTn id="69" dur="500"/>
                                        <p:tgtEl>
                                          <p:spTgt spid="81"/>
                                        </p:tgtEl>
                                      </p:cBhvr>
                                    </p:animEffect>
                                  </p:childTnLst>
                                </p:cTn>
                              </p:par>
                            </p:childTnLst>
                          </p:cTn>
                        </p:par>
                        <p:par>
                          <p:cTn id="70" fill="hold">
                            <p:stCondLst>
                              <p:cond delay="5500"/>
                            </p:stCondLst>
                            <p:childTnLst>
                              <p:par>
                                <p:cTn id="71" presetID="53" presetClass="entr" presetSubtype="16" fill="hold" nodeType="afterEffect">
                                  <p:stCondLst>
                                    <p:cond delay="0"/>
                                  </p:stCondLst>
                                  <p:childTnLst>
                                    <p:set>
                                      <p:cBhvr>
                                        <p:cTn id="72" dur="1" fill="hold">
                                          <p:stCondLst>
                                            <p:cond delay="0"/>
                                          </p:stCondLst>
                                        </p:cTn>
                                        <p:tgtEl>
                                          <p:spTgt spid="82"/>
                                        </p:tgtEl>
                                        <p:attrNameLst>
                                          <p:attrName>style.visibility</p:attrName>
                                        </p:attrNameLst>
                                      </p:cBhvr>
                                      <p:to>
                                        <p:strVal val="visible"/>
                                      </p:to>
                                    </p:set>
                                    <p:anim calcmode="lin" valueType="num">
                                      <p:cBhvr>
                                        <p:cTn id="73" dur="500" fill="hold"/>
                                        <p:tgtEl>
                                          <p:spTgt spid="82"/>
                                        </p:tgtEl>
                                        <p:attrNameLst>
                                          <p:attrName>ppt_w</p:attrName>
                                        </p:attrNameLst>
                                      </p:cBhvr>
                                      <p:tavLst>
                                        <p:tav tm="0">
                                          <p:val>
                                            <p:fltVal val="0"/>
                                          </p:val>
                                        </p:tav>
                                        <p:tav tm="100000">
                                          <p:val>
                                            <p:strVal val="#ppt_w"/>
                                          </p:val>
                                        </p:tav>
                                      </p:tavLst>
                                    </p:anim>
                                    <p:anim calcmode="lin" valueType="num">
                                      <p:cBhvr>
                                        <p:cTn id="74" dur="500" fill="hold"/>
                                        <p:tgtEl>
                                          <p:spTgt spid="82"/>
                                        </p:tgtEl>
                                        <p:attrNameLst>
                                          <p:attrName>ppt_h</p:attrName>
                                        </p:attrNameLst>
                                      </p:cBhvr>
                                      <p:tavLst>
                                        <p:tav tm="0">
                                          <p:val>
                                            <p:fltVal val="0"/>
                                          </p:val>
                                        </p:tav>
                                        <p:tav tm="100000">
                                          <p:val>
                                            <p:strVal val="#ppt_h"/>
                                          </p:val>
                                        </p:tav>
                                      </p:tavLst>
                                    </p:anim>
                                    <p:animEffect transition="in" filter="fade">
                                      <p:cBhvr>
                                        <p:cTn id="75" dur="500"/>
                                        <p:tgtEl>
                                          <p:spTgt spid="82"/>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85"/>
                                        </p:tgtEl>
                                        <p:attrNameLst>
                                          <p:attrName>style.visibility</p:attrName>
                                        </p:attrNameLst>
                                      </p:cBhvr>
                                      <p:to>
                                        <p:strVal val="visible"/>
                                      </p:to>
                                    </p:set>
                                    <p:anim calcmode="lin" valueType="num">
                                      <p:cBhvr>
                                        <p:cTn id="79" dur="500" fill="hold"/>
                                        <p:tgtEl>
                                          <p:spTgt spid="85"/>
                                        </p:tgtEl>
                                        <p:attrNameLst>
                                          <p:attrName>ppt_w</p:attrName>
                                        </p:attrNameLst>
                                      </p:cBhvr>
                                      <p:tavLst>
                                        <p:tav tm="0">
                                          <p:val>
                                            <p:fltVal val="0"/>
                                          </p:val>
                                        </p:tav>
                                        <p:tav tm="100000">
                                          <p:val>
                                            <p:strVal val="#ppt_w"/>
                                          </p:val>
                                        </p:tav>
                                      </p:tavLst>
                                    </p:anim>
                                    <p:anim calcmode="lin" valueType="num">
                                      <p:cBhvr>
                                        <p:cTn id="80" dur="500" fill="hold"/>
                                        <p:tgtEl>
                                          <p:spTgt spid="85"/>
                                        </p:tgtEl>
                                        <p:attrNameLst>
                                          <p:attrName>ppt_h</p:attrName>
                                        </p:attrNameLst>
                                      </p:cBhvr>
                                      <p:tavLst>
                                        <p:tav tm="0">
                                          <p:val>
                                            <p:fltVal val="0"/>
                                          </p:val>
                                        </p:tav>
                                        <p:tav tm="100000">
                                          <p:val>
                                            <p:strVal val="#ppt_h"/>
                                          </p:val>
                                        </p:tav>
                                      </p:tavLst>
                                    </p:anim>
                                    <p:animEffect transition="in" filter="fade">
                                      <p:cBhvr>
                                        <p:cTn id="81"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animBg="1"/>
      <p:bldP spid="57" grpId="0" animBg="1"/>
      <p:bldP spid="73" grpId="0"/>
      <p:bldP spid="77" grpId="0"/>
      <p:bldP spid="81" grpId="0"/>
      <p:bldP spid="8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1">
            <a:extLst>
              <a:ext uri="{28A0092B-C50C-407E-A947-70E740481C1C}">
                <a14:useLocalDpi xmlns:a14="http://schemas.microsoft.com/office/drawing/2010/main" val="0"/>
              </a:ext>
            </a:extLst>
          </a:blip>
          <a:srcRect l="25059"/>
          <a:stretch>
            <a:fillRect/>
          </a:stretch>
        </p:blipFill>
        <p:spPr>
          <a:xfrm flipV="1">
            <a:off x="0" y="0"/>
            <a:ext cx="12192000" cy="6858000"/>
          </a:xfrm>
          <a:prstGeom prst="rect">
            <a:avLst/>
          </a:prstGeom>
          <a:ln>
            <a:solidFill>
              <a:srgbClr val="81D6FF"/>
            </a:solidFill>
          </a:ln>
        </p:spPr>
      </p:pic>
      <p:sp>
        <p:nvSpPr>
          <p:cNvPr id="33" name="文本框 32"/>
          <p:cNvSpPr txBox="1"/>
          <p:nvPr/>
        </p:nvSpPr>
        <p:spPr>
          <a:xfrm>
            <a:off x="870652" y="1818420"/>
            <a:ext cx="5894562" cy="1569660"/>
          </a:xfrm>
          <a:prstGeom prst="rect">
            <a:avLst/>
          </a:prstGeom>
          <a:noFill/>
        </p:spPr>
        <p:txBody>
          <a:bodyPr wrap="none" rtlCol="0">
            <a:spAutoFit/>
            <a:scene3d>
              <a:camera prst="orthographicFront"/>
              <a:lightRig rig="threePt" dir="t"/>
            </a:scene3d>
            <a:sp3d contourW="12700"/>
          </a:bodyPr>
          <a:lstStyle/>
          <a:p>
            <a:pPr algn="r" defTabSz="685800">
              <a:defRPr/>
            </a:pPr>
            <a:r>
              <a:rPr lang="en-US" altLang="zh-CN" sz="9600" b="1" i="1" dirty="0">
                <a:ln>
                  <a:solidFill>
                    <a:srgbClr val="1A1719"/>
                  </a:solidFill>
                </a:ln>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PART 03</a:t>
            </a:r>
            <a:endParaRPr lang="zh-CN" altLang="en-US" sz="9600" b="1" i="1" dirty="0">
              <a:ln>
                <a:solidFill>
                  <a:srgbClr val="1A1719"/>
                </a:solidFill>
              </a:ln>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34" name="组合 33"/>
          <p:cNvGrpSpPr/>
          <p:nvPr/>
        </p:nvGrpSpPr>
        <p:grpSpPr>
          <a:xfrm>
            <a:off x="1217168" y="3414074"/>
            <a:ext cx="4878832" cy="1754326"/>
            <a:chOff x="2686537" y="462108"/>
            <a:chExt cx="5591705" cy="2339102"/>
          </a:xfrm>
        </p:grpSpPr>
        <p:sp>
          <p:nvSpPr>
            <p:cNvPr id="38" name="文本框 37"/>
            <p:cNvSpPr txBox="1"/>
            <p:nvPr/>
          </p:nvSpPr>
          <p:spPr>
            <a:xfrm>
              <a:off x="3062200" y="462108"/>
              <a:ext cx="5216042" cy="2339102"/>
            </a:xfrm>
            <a:prstGeom prst="rect">
              <a:avLst/>
            </a:prstGeom>
            <a:noFill/>
          </p:spPr>
          <p:txBody>
            <a:bodyPr wrap="square" rtlCol="0">
              <a:spAutoFit/>
              <a:scene3d>
                <a:camera prst="orthographicFront"/>
                <a:lightRig rig="threePt" dir="t"/>
              </a:scene3d>
              <a:sp3d contourW="12700"/>
            </a:bodyPr>
            <a:lstStyle/>
            <a:p>
              <a:pPr algn="r" defTabSz="685800">
                <a:defRPr/>
              </a:pPr>
              <a:r>
                <a:rPr lang="zh-CN" altLang="en-US" sz="5400" b="1"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竞岗优势分析</a:t>
              </a:r>
              <a:endParaRPr lang="zh-CN" altLang="en-US" sz="5400" b="1"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a:p>
              <a:pPr algn="r" defTabSz="685800">
                <a:defRPr/>
              </a:pPr>
              <a:endParaRPr lang="zh-CN" altLang="en-US" sz="5400" b="1"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 name="文本框 38"/>
            <p:cNvSpPr txBox="1"/>
            <p:nvPr/>
          </p:nvSpPr>
          <p:spPr>
            <a:xfrm>
              <a:off x="2686537" y="1622458"/>
              <a:ext cx="5216043" cy="1067472"/>
            </a:xfrm>
            <a:prstGeom prst="rect">
              <a:avLst/>
            </a:prstGeom>
            <a:noFill/>
          </p:spPr>
          <p:txBody>
            <a:bodyPr wrap="square" rtlCol="0">
              <a:spAutoFit/>
              <a:scene3d>
                <a:camera prst="orthographicFront"/>
                <a:lightRig rig="threePt" dir="t"/>
              </a:scene3d>
              <a:sp3d contourW="12700"/>
            </a:bodyPr>
            <a:lstStyle/>
            <a:p>
              <a:pPr algn="r" defTabSz="685165">
                <a:lnSpc>
                  <a:spcPct val="120000"/>
                </a:lnSpc>
                <a:spcBef>
                  <a:spcPct val="0"/>
                </a:spcBef>
                <a:defRPr/>
              </a:pPr>
              <a:r>
                <a:rPr lang="zh-CN" altLang="en-US" sz="2000"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输入替换内容输入替换内容输入</a:t>
              </a:r>
              <a:endParaRPr lang="en-US" altLang="zh-CN" sz="2000"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a:p>
              <a:pPr algn="r" defTabSz="685165">
                <a:lnSpc>
                  <a:spcPct val="120000"/>
                </a:lnSpc>
                <a:spcBef>
                  <a:spcPct val="0"/>
                </a:spcBef>
                <a:defRPr/>
              </a:pPr>
              <a:r>
                <a:rPr lang="zh-CN" altLang="en-US" sz="2000"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替换内容输入替换内容  </a:t>
              </a:r>
              <a:endParaRPr lang="zh-CN" altLang="en-US" sz="2000"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anim calcmode="lin" valueType="num">
                                      <p:cBhvr>
                                        <p:cTn id="8" dur="500" fill="hold"/>
                                        <p:tgtEl>
                                          <p:spTgt spid="33"/>
                                        </p:tgtEl>
                                        <p:attrNameLst>
                                          <p:attrName>ppt_x</p:attrName>
                                        </p:attrNameLst>
                                      </p:cBhvr>
                                      <p:tavLst>
                                        <p:tav tm="0">
                                          <p:val>
                                            <p:strVal val="#ppt_x"/>
                                          </p:val>
                                        </p:tav>
                                        <p:tav tm="100000">
                                          <p:val>
                                            <p:strVal val="#ppt_x"/>
                                          </p:val>
                                        </p:tav>
                                      </p:tavLst>
                                    </p:anim>
                                    <p:anim calcmode="lin" valueType="num">
                                      <p:cBhvr>
                                        <p:cTn id="9" dur="500" fill="hold"/>
                                        <p:tgtEl>
                                          <p:spTgt spid="3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anim calcmode="lin" valueType="num">
                                      <p:cBhvr>
                                        <p:cTn id="14" dur="500" fill="hold"/>
                                        <p:tgtEl>
                                          <p:spTgt spid="34"/>
                                        </p:tgtEl>
                                        <p:attrNameLst>
                                          <p:attrName>ppt_x</p:attrName>
                                        </p:attrNameLst>
                                      </p:cBhvr>
                                      <p:tavLst>
                                        <p:tav tm="0">
                                          <p:val>
                                            <p:strVal val="#ppt_x"/>
                                          </p:val>
                                        </p:tav>
                                        <p:tav tm="100000">
                                          <p:val>
                                            <p:strVal val="#ppt_x"/>
                                          </p:val>
                                        </p:tav>
                                      </p:tavLst>
                                    </p:anim>
                                    <p:anim calcmode="lin" valueType="num">
                                      <p:cBhvr>
                                        <p:cTn id="15" dur="5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101"/>
          <p:cNvSpPr>
            <a:spLocks noEditPoints="1"/>
          </p:cNvSpPr>
          <p:nvPr/>
        </p:nvSpPr>
        <p:spPr bwMode="auto">
          <a:xfrm>
            <a:off x="6725493" y="1828801"/>
            <a:ext cx="627808" cy="728705"/>
          </a:xfrm>
          <a:custGeom>
            <a:avLst/>
            <a:gdLst>
              <a:gd name="T0" fmla="*/ 54 w 56"/>
              <a:gd name="T1" fmla="*/ 46 h 65"/>
              <a:gd name="T2" fmla="*/ 48 w 56"/>
              <a:gd name="T3" fmla="*/ 46 h 65"/>
              <a:gd name="T4" fmla="*/ 48 w 56"/>
              <a:gd name="T5" fmla="*/ 33 h 65"/>
              <a:gd name="T6" fmla="*/ 46 w 56"/>
              <a:gd name="T7" fmla="*/ 31 h 65"/>
              <a:gd name="T8" fmla="*/ 42 w 56"/>
              <a:gd name="T9" fmla="*/ 31 h 65"/>
              <a:gd name="T10" fmla="*/ 38 w 56"/>
              <a:gd name="T11" fmla="*/ 31 h 65"/>
              <a:gd name="T12" fmla="*/ 30 w 56"/>
              <a:gd name="T13" fmla="*/ 31 h 65"/>
              <a:gd name="T14" fmla="*/ 30 w 56"/>
              <a:gd name="T15" fmla="*/ 20 h 65"/>
              <a:gd name="T16" fmla="*/ 36 w 56"/>
              <a:gd name="T17" fmla="*/ 20 h 65"/>
              <a:gd name="T18" fmla="*/ 38 w 56"/>
              <a:gd name="T19" fmla="*/ 18 h 65"/>
              <a:gd name="T20" fmla="*/ 38 w 56"/>
              <a:gd name="T21" fmla="*/ 2 h 65"/>
              <a:gd name="T22" fmla="*/ 36 w 56"/>
              <a:gd name="T23" fmla="*/ 0 h 65"/>
              <a:gd name="T24" fmla="*/ 20 w 56"/>
              <a:gd name="T25" fmla="*/ 0 h 65"/>
              <a:gd name="T26" fmla="*/ 18 w 56"/>
              <a:gd name="T27" fmla="*/ 2 h 65"/>
              <a:gd name="T28" fmla="*/ 18 w 56"/>
              <a:gd name="T29" fmla="*/ 18 h 65"/>
              <a:gd name="T30" fmla="*/ 20 w 56"/>
              <a:gd name="T31" fmla="*/ 20 h 65"/>
              <a:gd name="T32" fmla="*/ 26 w 56"/>
              <a:gd name="T33" fmla="*/ 20 h 65"/>
              <a:gd name="T34" fmla="*/ 26 w 56"/>
              <a:gd name="T35" fmla="*/ 31 h 65"/>
              <a:gd name="T36" fmla="*/ 10 w 56"/>
              <a:gd name="T37" fmla="*/ 31 h 65"/>
              <a:gd name="T38" fmla="*/ 8 w 56"/>
              <a:gd name="T39" fmla="*/ 33 h 65"/>
              <a:gd name="T40" fmla="*/ 8 w 56"/>
              <a:gd name="T41" fmla="*/ 46 h 65"/>
              <a:gd name="T42" fmla="*/ 2 w 56"/>
              <a:gd name="T43" fmla="*/ 46 h 65"/>
              <a:gd name="T44" fmla="*/ 0 w 56"/>
              <a:gd name="T45" fmla="*/ 48 h 65"/>
              <a:gd name="T46" fmla="*/ 0 w 56"/>
              <a:gd name="T47" fmla="*/ 63 h 65"/>
              <a:gd name="T48" fmla="*/ 2 w 56"/>
              <a:gd name="T49" fmla="*/ 65 h 65"/>
              <a:gd name="T50" fmla="*/ 17 w 56"/>
              <a:gd name="T51" fmla="*/ 65 h 65"/>
              <a:gd name="T52" fmla="*/ 19 w 56"/>
              <a:gd name="T53" fmla="*/ 63 h 65"/>
              <a:gd name="T54" fmla="*/ 19 w 56"/>
              <a:gd name="T55" fmla="*/ 48 h 65"/>
              <a:gd name="T56" fmla="*/ 17 w 56"/>
              <a:gd name="T57" fmla="*/ 46 h 65"/>
              <a:gd name="T58" fmla="*/ 11 w 56"/>
              <a:gd name="T59" fmla="*/ 46 h 65"/>
              <a:gd name="T60" fmla="*/ 11 w 56"/>
              <a:gd name="T61" fmla="*/ 35 h 65"/>
              <a:gd name="T62" fmla="*/ 38 w 56"/>
              <a:gd name="T63" fmla="*/ 35 h 65"/>
              <a:gd name="T64" fmla="*/ 42 w 56"/>
              <a:gd name="T65" fmla="*/ 35 h 65"/>
              <a:gd name="T66" fmla="*/ 45 w 56"/>
              <a:gd name="T67" fmla="*/ 35 h 65"/>
              <a:gd name="T68" fmla="*/ 45 w 56"/>
              <a:gd name="T69" fmla="*/ 46 h 65"/>
              <a:gd name="T70" fmla="*/ 38 w 56"/>
              <a:gd name="T71" fmla="*/ 46 h 65"/>
              <a:gd name="T72" fmla="*/ 37 w 56"/>
              <a:gd name="T73" fmla="*/ 48 h 65"/>
              <a:gd name="T74" fmla="*/ 37 w 56"/>
              <a:gd name="T75" fmla="*/ 63 h 65"/>
              <a:gd name="T76" fmla="*/ 38 w 56"/>
              <a:gd name="T77" fmla="*/ 65 h 65"/>
              <a:gd name="T78" fmla="*/ 54 w 56"/>
              <a:gd name="T79" fmla="*/ 65 h 65"/>
              <a:gd name="T80" fmla="*/ 56 w 56"/>
              <a:gd name="T81" fmla="*/ 63 h 65"/>
              <a:gd name="T82" fmla="*/ 56 w 56"/>
              <a:gd name="T83" fmla="*/ 48 h 65"/>
              <a:gd name="T84" fmla="*/ 54 w 56"/>
              <a:gd name="T85" fmla="*/ 46 h 65"/>
              <a:gd name="T86" fmla="*/ 22 w 56"/>
              <a:gd name="T87" fmla="*/ 4 h 65"/>
              <a:gd name="T88" fmla="*/ 34 w 56"/>
              <a:gd name="T89" fmla="*/ 4 h 65"/>
              <a:gd name="T90" fmla="*/ 34 w 56"/>
              <a:gd name="T91" fmla="*/ 16 h 65"/>
              <a:gd name="T92" fmla="*/ 22 w 56"/>
              <a:gd name="T93" fmla="*/ 16 h 65"/>
              <a:gd name="T94" fmla="*/ 22 w 56"/>
              <a:gd name="T95" fmla="*/ 4 h 65"/>
              <a:gd name="T96" fmla="*/ 15 w 56"/>
              <a:gd name="T97" fmla="*/ 61 h 65"/>
              <a:gd name="T98" fmla="*/ 4 w 56"/>
              <a:gd name="T99" fmla="*/ 61 h 65"/>
              <a:gd name="T100" fmla="*/ 4 w 56"/>
              <a:gd name="T101" fmla="*/ 50 h 65"/>
              <a:gd name="T102" fmla="*/ 15 w 56"/>
              <a:gd name="T103" fmla="*/ 50 h 65"/>
              <a:gd name="T104" fmla="*/ 15 w 56"/>
              <a:gd name="T105" fmla="*/ 61 h 65"/>
              <a:gd name="T106" fmla="*/ 52 w 56"/>
              <a:gd name="T107" fmla="*/ 61 h 65"/>
              <a:gd name="T108" fmla="*/ 40 w 56"/>
              <a:gd name="T109" fmla="*/ 61 h 65"/>
              <a:gd name="T110" fmla="*/ 40 w 56"/>
              <a:gd name="T111" fmla="*/ 50 h 65"/>
              <a:gd name="T112" fmla="*/ 52 w 56"/>
              <a:gd name="T113" fmla="*/ 50 h 65"/>
              <a:gd name="T114" fmla="*/ 52 w 56"/>
              <a:gd name="T115" fmla="*/ 61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6" h="65">
                <a:moveTo>
                  <a:pt x="54" y="46"/>
                </a:moveTo>
                <a:cubicBezTo>
                  <a:pt x="48" y="46"/>
                  <a:pt x="48" y="46"/>
                  <a:pt x="48" y="46"/>
                </a:cubicBezTo>
                <a:cubicBezTo>
                  <a:pt x="48" y="33"/>
                  <a:pt x="48" y="33"/>
                  <a:pt x="48" y="33"/>
                </a:cubicBezTo>
                <a:cubicBezTo>
                  <a:pt x="48" y="32"/>
                  <a:pt x="47" y="31"/>
                  <a:pt x="46" y="31"/>
                </a:cubicBezTo>
                <a:cubicBezTo>
                  <a:pt x="42" y="31"/>
                  <a:pt x="42" y="31"/>
                  <a:pt x="42" y="31"/>
                </a:cubicBezTo>
                <a:cubicBezTo>
                  <a:pt x="38" y="31"/>
                  <a:pt x="38" y="31"/>
                  <a:pt x="38" y="31"/>
                </a:cubicBezTo>
                <a:cubicBezTo>
                  <a:pt x="30" y="31"/>
                  <a:pt x="30" y="31"/>
                  <a:pt x="30" y="31"/>
                </a:cubicBezTo>
                <a:cubicBezTo>
                  <a:pt x="30" y="20"/>
                  <a:pt x="30" y="20"/>
                  <a:pt x="30" y="20"/>
                </a:cubicBezTo>
                <a:cubicBezTo>
                  <a:pt x="36" y="20"/>
                  <a:pt x="36" y="20"/>
                  <a:pt x="36" y="20"/>
                </a:cubicBezTo>
                <a:cubicBezTo>
                  <a:pt x="37" y="20"/>
                  <a:pt x="38" y="19"/>
                  <a:pt x="38" y="18"/>
                </a:cubicBezTo>
                <a:cubicBezTo>
                  <a:pt x="38" y="2"/>
                  <a:pt x="38" y="2"/>
                  <a:pt x="38" y="2"/>
                </a:cubicBezTo>
                <a:cubicBezTo>
                  <a:pt x="38" y="1"/>
                  <a:pt x="37" y="0"/>
                  <a:pt x="36" y="0"/>
                </a:cubicBezTo>
                <a:cubicBezTo>
                  <a:pt x="20" y="0"/>
                  <a:pt x="20" y="0"/>
                  <a:pt x="20" y="0"/>
                </a:cubicBezTo>
                <a:cubicBezTo>
                  <a:pt x="19" y="0"/>
                  <a:pt x="18" y="1"/>
                  <a:pt x="18" y="2"/>
                </a:cubicBezTo>
                <a:cubicBezTo>
                  <a:pt x="18" y="18"/>
                  <a:pt x="18" y="18"/>
                  <a:pt x="18" y="18"/>
                </a:cubicBezTo>
                <a:cubicBezTo>
                  <a:pt x="18" y="19"/>
                  <a:pt x="19" y="20"/>
                  <a:pt x="20" y="20"/>
                </a:cubicBezTo>
                <a:cubicBezTo>
                  <a:pt x="26" y="20"/>
                  <a:pt x="26" y="20"/>
                  <a:pt x="26" y="20"/>
                </a:cubicBezTo>
                <a:cubicBezTo>
                  <a:pt x="26" y="31"/>
                  <a:pt x="26" y="31"/>
                  <a:pt x="26" y="31"/>
                </a:cubicBezTo>
                <a:cubicBezTo>
                  <a:pt x="10" y="31"/>
                  <a:pt x="10" y="31"/>
                  <a:pt x="10" y="31"/>
                </a:cubicBezTo>
                <a:cubicBezTo>
                  <a:pt x="9" y="31"/>
                  <a:pt x="8" y="32"/>
                  <a:pt x="8" y="33"/>
                </a:cubicBezTo>
                <a:cubicBezTo>
                  <a:pt x="8" y="46"/>
                  <a:pt x="8" y="46"/>
                  <a:pt x="8" y="46"/>
                </a:cubicBezTo>
                <a:cubicBezTo>
                  <a:pt x="2" y="46"/>
                  <a:pt x="2" y="46"/>
                  <a:pt x="2" y="46"/>
                </a:cubicBezTo>
                <a:cubicBezTo>
                  <a:pt x="1" y="46"/>
                  <a:pt x="0" y="46"/>
                  <a:pt x="0" y="48"/>
                </a:cubicBezTo>
                <a:cubicBezTo>
                  <a:pt x="0" y="63"/>
                  <a:pt x="0" y="63"/>
                  <a:pt x="0" y="63"/>
                </a:cubicBezTo>
                <a:cubicBezTo>
                  <a:pt x="0" y="64"/>
                  <a:pt x="1" y="65"/>
                  <a:pt x="2" y="65"/>
                </a:cubicBezTo>
                <a:cubicBezTo>
                  <a:pt x="17" y="65"/>
                  <a:pt x="17" y="65"/>
                  <a:pt x="17" y="65"/>
                </a:cubicBezTo>
                <a:cubicBezTo>
                  <a:pt x="19" y="65"/>
                  <a:pt x="19" y="64"/>
                  <a:pt x="19" y="63"/>
                </a:cubicBezTo>
                <a:cubicBezTo>
                  <a:pt x="19" y="48"/>
                  <a:pt x="19" y="48"/>
                  <a:pt x="19" y="48"/>
                </a:cubicBezTo>
                <a:cubicBezTo>
                  <a:pt x="19" y="46"/>
                  <a:pt x="19" y="46"/>
                  <a:pt x="17" y="46"/>
                </a:cubicBezTo>
                <a:cubicBezTo>
                  <a:pt x="11" y="46"/>
                  <a:pt x="11" y="46"/>
                  <a:pt x="11" y="46"/>
                </a:cubicBezTo>
                <a:cubicBezTo>
                  <a:pt x="11" y="35"/>
                  <a:pt x="11" y="35"/>
                  <a:pt x="11" y="35"/>
                </a:cubicBezTo>
                <a:cubicBezTo>
                  <a:pt x="38" y="35"/>
                  <a:pt x="38" y="35"/>
                  <a:pt x="38" y="35"/>
                </a:cubicBezTo>
                <a:cubicBezTo>
                  <a:pt x="42" y="35"/>
                  <a:pt x="42" y="35"/>
                  <a:pt x="42" y="35"/>
                </a:cubicBezTo>
                <a:cubicBezTo>
                  <a:pt x="45" y="35"/>
                  <a:pt x="45" y="35"/>
                  <a:pt x="45" y="35"/>
                </a:cubicBezTo>
                <a:cubicBezTo>
                  <a:pt x="45" y="46"/>
                  <a:pt x="45" y="46"/>
                  <a:pt x="45" y="46"/>
                </a:cubicBezTo>
                <a:cubicBezTo>
                  <a:pt x="38" y="46"/>
                  <a:pt x="38" y="46"/>
                  <a:pt x="38" y="46"/>
                </a:cubicBezTo>
                <a:cubicBezTo>
                  <a:pt x="37" y="46"/>
                  <a:pt x="37" y="46"/>
                  <a:pt x="37" y="48"/>
                </a:cubicBezTo>
                <a:cubicBezTo>
                  <a:pt x="37" y="63"/>
                  <a:pt x="37" y="63"/>
                  <a:pt x="37" y="63"/>
                </a:cubicBezTo>
                <a:cubicBezTo>
                  <a:pt x="37" y="64"/>
                  <a:pt x="37" y="65"/>
                  <a:pt x="38" y="65"/>
                </a:cubicBezTo>
                <a:cubicBezTo>
                  <a:pt x="54" y="65"/>
                  <a:pt x="54" y="65"/>
                  <a:pt x="54" y="65"/>
                </a:cubicBezTo>
                <a:cubicBezTo>
                  <a:pt x="55" y="65"/>
                  <a:pt x="56" y="64"/>
                  <a:pt x="56" y="63"/>
                </a:cubicBezTo>
                <a:cubicBezTo>
                  <a:pt x="56" y="48"/>
                  <a:pt x="56" y="48"/>
                  <a:pt x="56" y="48"/>
                </a:cubicBezTo>
                <a:cubicBezTo>
                  <a:pt x="56" y="46"/>
                  <a:pt x="55" y="46"/>
                  <a:pt x="54" y="46"/>
                </a:cubicBezTo>
                <a:close/>
                <a:moveTo>
                  <a:pt x="22" y="4"/>
                </a:moveTo>
                <a:cubicBezTo>
                  <a:pt x="34" y="4"/>
                  <a:pt x="34" y="4"/>
                  <a:pt x="34" y="4"/>
                </a:cubicBezTo>
                <a:cubicBezTo>
                  <a:pt x="34" y="16"/>
                  <a:pt x="34" y="16"/>
                  <a:pt x="34" y="16"/>
                </a:cubicBezTo>
                <a:cubicBezTo>
                  <a:pt x="22" y="16"/>
                  <a:pt x="22" y="16"/>
                  <a:pt x="22" y="16"/>
                </a:cubicBezTo>
                <a:lnTo>
                  <a:pt x="22" y="4"/>
                </a:lnTo>
                <a:close/>
                <a:moveTo>
                  <a:pt x="15" y="61"/>
                </a:moveTo>
                <a:cubicBezTo>
                  <a:pt x="4" y="61"/>
                  <a:pt x="4" y="61"/>
                  <a:pt x="4" y="61"/>
                </a:cubicBezTo>
                <a:cubicBezTo>
                  <a:pt x="4" y="50"/>
                  <a:pt x="4" y="50"/>
                  <a:pt x="4" y="50"/>
                </a:cubicBezTo>
                <a:cubicBezTo>
                  <a:pt x="15" y="50"/>
                  <a:pt x="15" y="50"/>
                  <a:pt x="15" y="50"/>
                </a:cubicBezTo>
                <a:lnTo>
                  <a:pt x="15" y="61"/>
                </a:lnTo>
                <a:close/>
                <a:moveTo>
                  <a:pt x="52" y="61"/>
                </a:moveTo>
                <a:cubicBezTo>
                  <a:pt x="40" y="61"/>
                  <a:pt x="40" y="61"/>
                  <a:pt x="40" y="61"/>
                </a:cubicBezTo>
                <a:cubicBezTo>
                  <a:pt x="40" y="50"/>
                  <a:pt x="40" y="50"/>
                  <a:pt x="40" y="50"/>
                </a:cubicBezTo>
                <a:cubicBezTo>
                  <a:pt x="52" y="50"/>
                  <a:pt x="52" y="50"/>
                  <a:pt x="52" y="50"/>
                </a:cubicBezTo>
                <a:lnTo>
                  <a:pt x="52" y="61"/>
                </a:lnTo>
                <a:close/>
              </a:path>
            </a:pathLst>
          </a:cu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9" name="TextBox 48"/>
          <p:cNvSpPr txBox="1"/>
          <p:nvPr/>
        </p:nvSpPr>
        <p:spPr>
          <a:xfrm>
            <a:off x="7801829" y="1943100"/>
            <a:ext cx="1178211" cy="553998"/>
          </a:xfrm>
          <a:prstGeom prst="rect">
            <a:avLst/>
          </a:prstGeom>
          <a:noFill/>
        </p:spPr>
        <p:txBody>
          <a:bodyPr wrap="square" lIns="0" rIns="0" bIns="0" rtlCol="0">
            <a:spAutoFit/>
          </a:bodyPr>
          <a:lstStyle/>
          <a:p>
            <a:pPr algn="ctr">
              <a:tabLst>
                <a:tab pos="1366520" algn="l"/>
              </a:tabLst>
            </a:pPr>
            <a:r>
              <a:rPr lang="en-US" sz="3300" b="1" dirty="0">
                <a:solidFill>
                  <a:schemeClr val="accent3"/>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79%</a:t>
            </a:r>
            <a:endParaRPr lang="en-US" sz="3300" b="1" dirty="0">
              <a:solidFill>
                <a:schemeClr val="accent3"/>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sp>
        <p:nvSpPr>
          <p:cNvPr id="50" name="TextBox 49"/>
          <p:cNvSpPr txBox="1"/>
          <p:nvPr/>
        </p:nvSpPr>
        <p:spPr>
          <a:xfrm>
            <a:off x="8954173" y="1993902"/>
            <a:ext cx="2203348" cy="664779"/>
          </a:xfrm>
          <a:prstGeom prst="rect">
            <a:avLst/>
          </a:prstGeom>
          <a:noFill/>
        </p:spPr>
        <p:txBody>
          <a:bodyPr wrap="square" lIns="109711" tIns="54855" rIns="109711" bIns="54855"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51" name="Freeform 134"/>
          <p:cNvSpPr>
            <a:spLocks noEditPoints="1"/>
          </p:cNvSpPr>
          <p:nvPr/>
        </p:nvSpPr>
        <p:spPr bwMode="auto">
          <a:xfrm>
            <a:off x="6661966" y="2819401"/>
            <a:ext cx="717495" cy="717495"/>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2" name="TextBox 51"/>
          <p:cNvSpPr txBox="1"/>
          <p:nvPr/>
        </p:nvSpPr>
        <p:spPr>
          <a:xfrm>
            <a:off x="7804719" y="2938671"/>
            <a:ext cx="1178211" cy="553998"/>
          </a:xfrm>
          <a:prstGeom prst="rect">
            <a:avLst/>
          </a:prstGeom>
          <a:noFill/>
        </p:spPr>
        <p:txBody>
          <a:bodyPr wrap="square" lIns="0" rIns="0" bIns="0" rtlCol="0">
            <a:spAutoFit/>
          </a:bodyPr>
          <a:lstStyle/>
          <a:p>
            <a:pPr algn="ctr">
              <a:tabLst>
                <a:tab pos="1366520" algn="l"/>
              </a:tabLst>
            </a:pPr>
            <a:r>
              <a:rPr lang="en-US" sz="3300" b="1" dirty="0">
                <a:solidFill>
                  <a:schemeClr val="accent4"/>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58%</a:t>
            </a:r>
            <a:endParaRPr lang="en-US" sz="3300" b="1" dirty="0">
              <a:solidFill>
                <a:schemeClr val="accent4"/>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sp>
        <p:nvSpPr>
          <p:cNvPr id="53" name="TextBox 52"/>
          <p:cNvSpPr txBox="1"/>
          <p:nvPr/>
        </p:nvSpPr>
        <p:spPr>
          <a:xfrm>
            <a:off x="8957063" y="2989473"/>
            <a:ext cx="2203348" cy="664779"/>
          </a:xfrm>
          <a:prstGeom prst="rect">
            <a:avLst/>
          </a:prstGeom>
          <a:noFill/>
        </p:spPr>
        <p:txBody>
          <a:bodyPr wrap="square" lIns="109711" tIns="54855" rIns="109711" bIns="54855"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54" name="กลุ่ม 53"/>
          <p:cNvGrpSpPr/>
          <p:nvPr/>
        </p:nvGrpSpPr>
        <p:grpSpPr>
          <a:xfrm>
            <a:off x="6782510" y="3810002"/>
            <a:ext cx="526911" cy="784759"/>
            <a:chOff x="14666913" y="11263313"/>
            <a:chExt cx="447675" cy="666750"/>
          </a:xfrm>
          <a:solidFill>
            <a:schemeClr val="accent5"/>
          </a:solidFill>
        </p:grpSpPr>
        <p:sp>
          <p:nvSpPr>
            <p:cNvPr id="55" name="Freeform 193"/>
            <p:cNvSpPr>
              <a:spLocks noEditPoints="1"/>
            </p:cNvSpPr>
            <p:nvPr/>
          </p:nvSpPr>
          <p:spPr bwMode="auto">
            <a:xfrm>
              <a:off x="14666913" y="11263313"/>
              <a:ext cx="447675" cy="666750"/>
            </a:xfrm>
            <a:custGeom>
              <a:avLst/>
              <a:gdLst>
                <a:gd name="T0" fmla="*/ 35 w 47"/>
                <a:gd name="T1" fmla="*/ 0 h 70"/>
                <a:gd name="T2" fmla="*/ 12 w 47"/>
                <a:gd name="T3" fmla="*/ 0 h 70"/>
                <a:gd name="T4" fmla="*/ 0 w 47"/>
                <a:gd name="T5" fmla="*/ 12 h 70"/>
                <a:gd name="T6" fmla="*/ 0 w 47"/>
                <a:gd name="T7" fmla="*/ 58 h 70"/>
                <a:gd name="T8" fmla="*/ 12 w 47"/>
                <a:gd name="T9" fmla="*/ 70 h 70"/>
                <a:gd name="T10" fmla="*/ 35 w 47"/>
                <a:gd name="T11" fmla="*/ 70 h 70"/>
                <a:gd name="T12" fmla="*/ 47 w 47"/>
                <a:gd name="T13" fmla="*/ 58 h 70"/>
                <a:gd name="T14" fmla="*/ 47 w 47"/>
                <a:gd name="T15" fmla="*/ 12 h 70"/>
                <a:gd name="T16" fmla="*/ 35 w 47"/>
                <a:gd name="T17" fmla="*/ 0 h 70"/>
                <a:gd name="T18" fmla="*/ 12 w 47"/>
                <a:gd name="T19" fmla="*/ 3 h 70"/>
                <a:gd name="T20" fmla="*/ 35 w 47"/>
                <a:gd name="T21" fmla="*/ 3 h 70"/>
                <a:gd name="T22" fmla="*/ 43 w 47"/>
                <a:gd name="T23" fmla="*/ 12 h 70"/>
                <a:gd name="T24" fmla="*/ 43 w 47"/>
                <a:gd name="T25" fmla="*/ 48 h 70"/>
                <a:gd name="T26" fmla="*/ 3 w 47"/>
                <a:gd name="T27" fmla="*/ 48 h 70"/>
                <a:gd name="T28" fmla="*/ 3 w 47"/>
                <a:gd name="T29" fmla="*/ 12 h 70"/>
                <a:gd name="T30" fmla="*/ 12 w 47"/>
                <a:gd name="T31" fmla="*/ 3 h 70"/>
                <a:gd name="T32" fmla="*/ 35 w 47"/>
                <a:gd name="T33" fmla="*/ 66 h 70"/>
                <a:gd name="T34" fmla="*/ 12 w 47"/>
                <a:gd name="T35" fmla="*/ 66 h 70"/>
                <a:gd name="T36" fmla="*/ 3 w 47"/>
                <a:gd name="T37" fmla="*/ 58 h 70"/>
                <a:gd name="T38" fmla="*/ 3 w 47"/>
                <a:gd name="T39" fmla="*/ 52 h 70"/>
                <a:gd name="T40" fmla="*/ 43 w 47"/>
                <a:gd name="T41" fmla="*/ 52 h 70"/>
                <a:gd name="T42" fmla="*/ 43 w 47"/>
                <a:gd name="T43" fmla="*/ 58 h 70"/>
                <a:gd name="T44" fmla="*/ 35 w 47"/>
                <a:gd name="T45" fmla="*/ 6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 h="70">
                  <a:moveTo>
                    <a:pt x="35" y="0"/>
                  </a:moveTo>
                  <a:cubicBezTo>
                    <a:pt x="12" y="0"/>
                    <a:pt x="12" y="0"/>
                    <a:pt x="12" y="0"/>
                  </a:cubicBezTo>
                  <a:cubicBezTo>
                    <a:pt x="5" y="0"/>
                    <a:pt x="0" y="5"/>
                    <a:pt x="0" y="12"/>
                  </a:cubicBezTo>
                  <a:cubicBezTo>
                    <a:pt x="0" y="58"/>
                    <a:pt x="0" y="58"/>
                    <a:pt x="0" y="58"/>
                  </a:cubicBezTo>
                  <a:cubicBezTo>
                    <a:pt x="0" y="64"/>
                    <a:pt x="5" y="70"/>
                    <a:pt x="12" y="70"/>
                  </a:cubicBezTo>
                  <a:cubicBezTo>
                    <a:pt x="35" y="70"/>
                    <a:pt x="35" y="70"/>
                    <a:pt x="35" y="70"/>
                  </a:cubicBezTo>
                  <a:cubicBezTo>
                    <a:pt x="42" y="70"/>
                    <a:pt x="47" y="64"/>
                    <a:pt x="47" y="58"/>
                  </a:cubicBezTo>
                  <a:cubicBezTo>
                    <a:pt x="47" y="12"/>
                    <a:pt x="47" y="12"/>
                    <a:pt x="47" y="12"/>
                  </a:cubicBezTo>
                  <a:cubicBezTo>
                    <a:pt x="47" y="5"/>
                    <a:pt x="42" y="0"/>
                    <a:pt x="35" y="0"/>
                  </a:cubicBezTo>
                  <a:close/>
                  <a:moveTo>
                    <a:pt x="12" y="3"/>
                  </a:moveTo>
                  <a:cubicBezTo>
                    <a:pt x="35" y="3"/>
                    <a:pt x="35" y="3"/>
                    <a:pt x="35" y="3"/>
                  </a:cubicBezTo>
                  <a:cubicBezTo>
                    <a:pt x="40" y="3"/>
                    <a:pt x="43" y="7"/>
                    <a:pt x="43" y="12"/>
                  </a:cubicBezTo>
                  <a:cubicBezTo>
                    <a:pt x="43" y="48"/>
                    <a:pt x="43" y="48"/>
                    <a:pt x="43" y="48"/>
                  </a:cubicBezTo>
                  <a:cubicBezTo>
                    <a:pt x="3" y="48"/>
                    <a:pt x="3" y="48"/>
                    <a:pt x="3" y="48"/>
                  </a:cubicBezTo>
                  <a:cubicBezTo>
                    <a:pt x="3" y="12"/>
                    <a:pt x="3" y="12"/>
                    <a:pt x="3" y="12"/>
                  </a:cubicBezTo>
                  <a:cubicBezTo>
                    <a:pt x="3" y="7"/>
                    <a:pt x="7" y="3"/>
                    <a:pt x="12" y="3"/>
                  </a:cubicBezTo>
                  <a:close/>
                  <a:moveTo>
                    <a:pt x="35" y="66"/>
                  </a:moveTo>
                  <a:cubicBezTo>
                    <a:pt x="12" y="66"/>
                    <a:pt x="12" y="66"/>
                    <a:pt x="12" y="66"/>
                  </a:cubicBezTo>
                  <a:cubicBezTo>
                    <a:pt x="7" y="66"/>
                    <a:pt x="3" y="62"/>
                    <a:pt x="3" y="58"/>
                  </a:cubicBezTo>
                  <a:cubicBezTo>
                    <a:pt x="3" y="52"/>
                    <a:pt x="3" y="52"/>
                    <a:pt x="3" y="52"/>
                  </a:cubicBezTo>
                  <a:cubicBezTo>
                    <a:pt x="43" y="52"/>
                    <a:pt x="43" y="52"/>
                    <a:pt x="43" y="52"/>
                  </a:cubicBezTo>
                  <a:cubicBezTo>
                    <a:pt x="43" y="58"/>
                    <a:pt x="43" y="58"/>
                    <a:pt x="43" y="58"/>
                  </a:cubicBezTo>
                  <a:cubicBezTo>
                    <a:pt x="43" y="62"/>
                    <a:pt x="40" y="66"/>
                    <a:pt x="35" y="6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6" name="Oval 194"/>
            <p:cNvSpPr>
              <a:spLocks noChangeArrowheads="1"/>
            </p:cNvSpPr>
            <p:nvPr/>
          </p:nvSpPr>
          <p:spPr bwMode="auto">
            <a:xfrm>
              <a:off x="14857413" y="11787188"/>
              <a:ext cx="66675" cy="6667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57" name="TextBox 56"/>
          <p:cNvSpPr txBox="1"/>
          <p:nvPr/>
        </p:nvSpPr>
        <p:spPr>
          <a:xfrm>
            <a:off x="7804719" y="3924300"/>
            <a:ext cx="1178211" cy="553998"/>
          </a:xfrm>
          <a:prstGeom prst="rect">
            <a:avLst/>
          </a:prstGeom>
          <a:noFill/>
        </p:spPr>
        <p:txBody>
          <a:bodyPr wrap="square" lIns="0" rIns="0" bIns="0" rtlCol="0">
            <a:spAutoFit/>
          </a:bodyPr>
          <a:lstStyle/>
          <a:p>
            <a:pPr algn="ctr">
              <a:tabLst>
                <a:tab pos="1366520" algn="l"/>
              </a:tabLst>
            </a:pPr>
            <a:r>
              <a:rPr lang="en-US" sz="3300" b="1" dirty="0">
                <a:solidFill>
                  <a:schemeClr val="accent5"/>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87%</a:t>
            </a:r>
            <a:endParaRPr lang="en-US" sz="3300" b="1" dirty="0">
              <a:solidFill>
                <a:schemeClr val="accent5"/>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sp>
        <p:nvSpPr>
          <p:cNvPr id="58" name="TextBox 57"/>
          <p:cNvSpPr txBox="1"/>
          <p:nvPr/>
        </p:nvSpPr>
        <p:spPr>
          <a:xfrm>
            <a:off x="8957063" y="3975102"/>
            <a:ext cx="2203348" cy="664779"/>
          </a:xfrm>
          <a:prstGeom prst="rect">
            <a:avLst/>
          </a:prstGeom>
          <a:noFill/>
        </p:spPr>
        <p:txBody>
          <a:bodyPr wrap="square" lIns="109711" tIns="54855" rIns="109711" bIns="54855"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59" name="กลุ่ม 58"/>
          <p:cNvGrpSpPr/>
          <p:nvPr/>
        </p:nvGrpSpPr>
        <p:grpSpPr>
          <a:xfrm>
            <a:off x="6661721" y="4838701"/>
            <a:ext cx="751127" cy="752996"/>
            <a:chOff x="17129509" y="11525195"/>
            <a:chExt cx="638175" cy="639763"/>
          </a:xfrm>
          <a:solidFill>
            <a:schemeClr val="accent6"/>
          </a:solidFill>
        </p:grpSpPr>
        <p:sp>
          <p:nvSpPr>
            <p:cNvPr id="60" name="Freeform 209"/>
            <p:cNvSpPr>
              <a:spLocks noEditPoints="1"/>
            </p:cNvSpPr>
            <p:nvPr/>
          </p:nvSpPr>
          <p:spPr bwMode="auto">
            <a:xfrm>
              <a:off x="17129509" y="11525195"/>
              <a:ext cx="638175" cy="639763"/>
            </a:xfrm>
            <a:custGeom>
              <a:avLst/>
              <a:gdLst>
                <a:gd name="T0" fmla="*/ 59 w 67"/>
                <a:gd name="T1" fmla="*/ 5 h 67"/>
                <a:gd name="T2" fmla="*/ 52 w 67"/>
                <a:gd name="T3" fmla="*/ 5 h 67"/>
                <a:gd name="T4" fmla="*/ 52 w 67"/>
                <a:gd name="T5" fmla="*/ 2 h 67"/>
                <a:gd name="T6" fmla="*/ 50 w 67"/>
                <a:gd name="T7" fmla="*/ 0 h 67"/>
                <a:gd name="T8" fmla="*/ 49 w 67"/>
                <a:gd name="T9" fmla="*/ 2 h 67"/>
                <a:gd name="T10" fmla="*/ 49 w 67"/>
                <a:gd name="T11" fmla="*/ 5 h 67"/>
                <a:gd name="T12" fmla="*/ 18 w 67"/>
                <a:gd name="T13" fmla="*/ 5 h 67"/>
                <a:gd name="T14" fmla="*/ 18 w 67"/>
                <a:gd name="T15" fmla="*/ 2 h 67"/>
                <a:gd name="T16" fmla="*/ 16 w 67"/>
                <a:gd name="T17" fmla="*/ 0 h 67"/>
                <a:gd name="T18" fmla="*/ 14 w 67"/>
                <a:gd name="T19" fmla="*/ 2 h 67"/>
                <a:gd name="T20" fmla="*/ 14 w 67"/>
                <a:gd name="T21" fmla="*/ 5 h 67"/>
                <a:gd name="T22" fmla="*/ 8 w 67"/>
                <a:gd name="T23" fmla="*/ 5 h 67"/>
                <a:gd name="T24" fmla="*/ 0 w 67"/>
                <a:gd name="T25" fmla="*/ 13 h 67"/>
                <a:gd name="T26" fmla="*/ 0 w 67"/>
                <a:gd name="T27" fmla="*/ 59 h 67"/>
                <a:gd name="T28" fmla="*/ 8 w 67"/>
                <a:gd name="T29" fmla="*/ 67 h 67"/>
                <a:gd name="T30" fmla="*/ 59 w 67"/>
                <a:gd name="T31" fmla="*/ 67 h 67"/>
                <a:gd name="T32" fmla="*/ 67 w 67"/>
                <a:gd name="T33" fmla="*/ 59 h 67"/>
                <a:gd name="T34" fmla="*/ 67 w 67"/>
                <a:gd name="T35" fmla="*/ 13 h 67"/>
                <a:gd name="T36" fmla="*/ 59 w 67"/>
                <a:gd name="T37" fmla="*/ 5 h 67"/>
                <a:gd name="T38" fmla="*/ 63 w 67"/>
                <a:gd name="T39" fmla="*/ 59 h 67"/>
                <a:gd name="T40" fmla="*/ 59 w 67"/>
                <a:gd name="T41" fmla="*/ 63 h 67"/>
                <a:gd name="T42" fmla="*/ 8 w 67"/>
                <a:gd name="T43" fmla="*/ 63 h 67"/>
                <a:gd name="T44" fmla="*/ 3 w 67"/>
                <a:gd name="T45" fmla="*/ 59 h 67"/>
                <a:gd name="T46" fmla="*/ 3 w 67"/>
                <a:gd name="T47" fmla="*/ 21 h 67"/>
                <a:gd name="T48" fmla="*/ 63 w 67"/>
                <a:gd name="T49" fmla="*/ 21 h 67"/>
                <a:gd name="T50" fmla="*/ 63 w 67"/>
                <a:gd name="T51" fmla="*/ 59 h 67"/>
                <a:gd name="T52" fmla="*/ 63 w 67"/>
                <a:gd name="T53" fmla="*/ 17 h 67"/>
                <a:gd name="T54" fmla="*/ 3 w 67"/>
                <a:gd name="T55" fmla="*/ 17 h 67"/>
                <a:gd name="T56" fmla="*/ 3 w 67"/>
                <a:gd name="T57" fmla="*/ 13 h 67"/>
                <a:gd name="T58" fmla="*/ 8 w 67"/>
                <a:gd name="T59" fmla="*/ 8 h 67"/>
                <a:gd name="T60" fmla="*/ 14 w 67"/>
                <a:gd name="T61" fmla="*/ 8 h 67"/>
                <a:gd name="T62" fmla="*/ 14 w 67"/>
                <a:gd name="T63" fmla="*/ 12 h 67"/>
                <a:gd name="T64" fmla="*/ 16 w 67"/>
                <a:gd name="T65" fmla="*/ 14 h 67"/>
                <a:gd name="T66" fmla="*/ 18 w 67"/>
                <a:gd name="T67" fmla="*/ 12 h 67"/>
                <a:gd name="T68" fmla="*/ 18 w 67"/>
                <a:gd name="T69" fmla="*/ 8 h 67"/>
                <a:gd name="T70" fmla="*/ 49 w 67"/>
                <a:gd name="T71" fmla="*/ 8 h 67"/>
                <a:gd name="T72" fmla="*/ 49 w 67"/>
                <a:gd name="T73" fmla="*/ 12 h 67"/>
                <a:gd name="T74" fmla="*/ 50 w 67"/>
                <a:gd name="T75" fmla="*/ 14 h 67"/>
                <a:gd name="T76" fmla="*/ 52 w 67"/>
                <a:gd name="T77" fmla="*/ 12 h 67"/>
                <a:gd name="T78" fmla="*/ 52 w 67"/>
                <a:gd name="T79" fmla="*/ 8 h 67"/>
                <a:gd name="T80" fmla="*/ 59 w 67"/>
                <a:gd name="T81" fmla="*/ 8 h 67"/>
                <a:gd name="T82" fmla="*/ 63 w 67"/>
                <a:gd name="T83" fmla="*/ 13 h 67"/>
                <a:gd name="T84" fmla="*/ 63 w 67"/>
                <a:gd name="T85" fmla="*/ 1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7" h="67">
                  <a:moveTo>
                    <a:pt x="59" y="5"/>
                  </a:moveTo>
                  <a:cubicBezTo>
                    <a:pt x="52" y="5"/>
                    <a:pt x="52" y="5"/>
                    <a:pt x="52" y="5"/>
                  </a:cubicBezTo>
                  <a:cubicBezTo>
                    <a:pt x="52" y="2"/>
                    <a:pt x="52" y="2"/>
                    <a:pt x="52" y="2"/>
                  </a:cubicBezTo>
                  <a:cubicBezTo>
                    <a:pt x="52" y="1"/>
                    <a:pt x="51" y="0"/>
                    <a:pt x="50" y="0"/>
                  </a:cubicBezTo>
                  <a:cubicBezTo>
                    <a:pt x="49" y="0"/>
                    <a:pt x="49" y="1"/>
                    <a:pt x="49" y="2"/>
                  </a:cubicBezTo>
                  <a:cubicBezTo>
                    <a:pt x="49" y="5"/>
                    <a:pt x="49" y="5"/>
                    <a:pt x="49" y="5"/>
                  </a:cubicBezTo>
                  <a:cubicBezTo>
                    <a:pt x="18" y="5"/>
                    <a:pt x="18" y="5"/>
                    <a:pt x="18" y="5"/>
                  </a:cubicBezTo>
                  <a:cubicBezTo>
                    <a:pt x="18" y="2"/>
                    <a:pt x="18" y="2"/>
                    <a:pt x="18" y="2"/>
                  </a:cubicBezTo>
                  <a:cubicBezTo>
                    <a:pt x="18" y="1"/>
                    <a:pt x="17" y="0"/>
                    <a:pt x="16" y="0"/>
                  </a:cubicBezTo>
                  <a:cubicBezTo>
                    <a:pt x="15" y="0"/>
                    <a:pt x="14" y="1"/>
                    <a:pt x="14" y="2"/>
                  </a:cubicBezTo>
                  <a:cubicBezTo>
                    <a:pt x="14" y="5"/>
                    <a:pt x="14" y="5"/>
                    <a:pt x="14" y="5"/>
                  </a:cubicBezTo>
                  <a:cubicBezTo>
                    <a:pt x="8" y="5"/>
                    <a:pt x="8" y="5"/>
                    <a:pt x="8" y="5"/>
                  </a:cubicBezTo>
                  <a:cubicBezTo>
                    <a:pt x="3" y="5"/>
                    <a:pt x="0" y="8"/>
                    <a:pt x="0" y="13"/>
                  </a:cubicBezTo>
                  <a:cubicBezTo>
                    <a:pt x="0" y="59"/>
                    <a:pt x="0" y="59"/>
                    <a:pt x="0" y="59"/>
                  </a:cubicBezTo>
                  <a:cubicBezTo>
                    <a:pt x="0" y="63"/>
                    <a:pt x="3" y="67"/>
                    <a:pt x="8" y="67"/>
                  </a:cubicBezTo>
                  <a:cubicBezTo>
                    <a:pt x="59" y="67"/>
                    <a:pt x="59" y="67"/>
                    <a:pt x="59" y="67"/>
                  </a:cubicBezTo>
                  <a:cubicBezTo>
                    <a:pt x="63" y="67"/>
                    <a:pt x="67" y="63"/>
                    <a:pt x="67" y="59"/>
                  </a:cubicBezTo>
                  <a:cubicBezTo>
                    <a:pt x="67" y="13"/>
                    <a:pt x="67" y="13"/>
                    <a:pt x="67" y="13"/>
                  </a:cubicBezTo>
                  <a:cubicBezTo>
                    <a:pt x="67" y="8"/>
                    <a:pt x="63" y="5"/>
                    <a:pt x="59" y="5"/>
                  </a:cubicBezTo>
                  <a:close/>
                  <a:moveTo>
                    <a:pt x="63" y="59"/>
                  </a:moveTo>
                  <a:cubicBezTo>
                    <a:pt x="63" y="61"/>
                    <a:pt x="61" y="63"/>
                    <a:pt x="59" y="63"/>
                  </a:cubicBezTo>
                  <a:cubicBezTo>
                    <a:pt x="8" y="63"/>
                    <a:pt x="8" y="63"/>
                    <a:pt x="8" y="63"/>
                  </a:cubicBezTo>
                  <a:cubicBezTo>
                    <a:pt x="5" y="63"/>
                    <a:pt x="3" y="61"/>
                    <a:pt x="3" y="59"/>
                  </a:cubicBezTo>
                  <a:cubicBezTo>
                    <a:pt x="3" y="21"/>
                    <a:pt x="3" y="21"/>
                    <a:pt x="3" y="21"/>
                  </a:cubicBezTo>
                  <a:cubicBezTo>
                    <a:pt x="63" y="21"/>
                    <a:pt x="63" y="21"/>
                    <a:pt x="63" y="21"/>
                  </a:cubicBezTo>
                  <a:lnTo>
                    <a:pt x="63" y="59"/>
                  </a:lnTo>
                  <a:close/>
                  <a:moveTo>
                    <a:pt x="63" y="17"/>
                  </a:moveTo>
                  <a:cubicBezTo>
                    <a:pt x="3" y="17"/>
                    <a:pt x="3" y="17"/>
                    <a:pt x="3" y="17"/>
                  </a:cubicBezTo>
                  <a:cubicBezTo>
                    <a:pt x="3" y="13"/>
                    <a:pt x="3" y="13"/>
                    <a:pt x="3" y="13"/>
                  </a:cubicBezTo>
                  <a:cubicBezTo>
                    <a:pt x="3" y="10"/>
                    <a:pt x="5" y="8"/>
                    <a:pt x="8" y="8"/>
                  </a:cubicBezTo>
                  <a:cubicBezTo>
                    <a:pt x="14" y="8"/>
                    <a:pt x="14" y="8"/>
                    <a:pt x="14" y="8"/>
                  </a:cubicBezTo>
                  <a:cubicBezTo>
                    <a:pt x="14" y="12"/>
                    <a:pt x="14" y="12"/>
                    <a:pt x="14" y="12"/>
                  </a:cubicBezTo>
                  <a:cubicBezTo>
                    <a:pt x="14" y="13"/>
                    <a:pt x="15" y="14"/>
                    <a:pt x="16" y="14"/>
                  </a:cubicBezTo>
                  <a:cubicBezTo>
                    <a:pt x="17" y="14"/>
                    <a:pt x="18" y="13"/>
                    <a:pt x="18" y="12"/>
                  </a:cubicBezTo>
                  <a:cubicBezTo>
                    <a:pt x="18" y="8"/>
                    <a:pt x="18" y="8"/>
                    <a:pt x="18" y="8"/>
                  </a:cubicBezTo>
                  <a:cubicBezTo>
                    <a:pt x="49" y="8"/>
                    <a:pt x="49" y="8"/>
                    <a:pt x="49" y="8"/>
                  </a:cubicBezTo>
                  <a:cubicBezTo>
                    <a:pt x="49" y="12"/>
                    <a:pt x="49" y="12"/>
                    <a:pt x="49" y="12"/>
                  </a:cubicBezTo>
                  <a:cubicBezTo>
                    <a:pt x="49" y="13"/>
                    <a:pt x="49" y="14"/>
                    <a:pt x="50" y="14"/>
                  </a:cubicBezTo>
                  <a:cubicBezTo>
                    <a:pt x="51" y="14"/>
                    <a:pt x="52" y="13"/>
                    <a:pt x="52" y="12"/>
                  </a:cubicBezTo>
                  <a:cubicBezTo>
                    <a:pt x="52" y="8"/>
                    <a:pt x="52" y="8"/>
                    <a:pt x="52" y="8"/>
                  </a:cubicBezTo>
                  <a:cubicBezTo>
                    <a:pt x="59" y="8"/>
                    <a:pt x="59" y="8"/>
                    <a:pt x="59" y="8"/>
                  </a:cubicBezTo>
                  <a:cubicBezTo>
                    <a:pt x="61" y="8"/>
                    <a:pt x="63" y="10"/>
                    <a:pt x="63" y="13"/>
                  </a:cubicBezTo>
                  <a:lnTo>
                    <a:pt x="63" y="1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1" name="Freeform 210"/>
            <p:cNvSpPr>
              <a:spLocks noEditPoints="1"/>
            </p:cNvSpPr>
            <p:nvPr/>
          </p:nvSpPr>
          <p:spPr bwMode="auto">
            <a:xfrm>
              <a:off x="17253334" y="11936358"/>
              <a:ext cx="104775" cy="104775"/>
            </a:xfrm>
            <a:custGeom>
              <a:avLst/>
              <a:gdLst>
                <a:gd name="T0" fmla="*/ 1 w 11"/>
                <a:gd name="T1" fmla="*/ 11 h 11"/>
                <a:gd name="T2" fmla="*/ 10 w 11"/>
                <a:gd name="T3" fmla="*/ 11 h 11"/>
                <a:gd name="T4" fmla="*/ 11 w 11"/>
                <a:gd name="T5" fmla="*/ 10 h 11"/>
                <a:gd name="T6" fmla="*/ 11 w 11"/>
                <a:gd name="T7" fmla="*/ 1 h 11"/>
                <a:gd name="T8" fmla="*/ 10 w 11"/>
                <a:gd name="T9" fmla="*/ 0 h 11"/>
                <a:gd name="T10" fmla="*/ 1 w 11"/>
                <a:gd name="T11" fmla="*/ 0 h 11"/>
                <a:gd name="T12" fmla="*/ 0 w 11"/>
                <a:gd name="T13" fmla="*/ 1 h 11"/>
                <a:gd name="T14" fmla="*/ 0 w 11"/>
                <a:gd name="T15" fmla="*/ 10 h 11"/>
                <a:gd name="T16" fmla="*/ 1 w 11"/>
                <a:gd name="T17" fmla="*/ 11 h 11"/>
                <a:gd name="T18" fmla="*/ 3 w 11"/>
                <a:gd name="T19" fmla="*/ 3 h 11"/>
                <a:gd name="T20" fmla="*/ 8 w 11"/>
                <a:gd name="T21" fmla="*/ 3 h 11"/>
                <a:gd name="T22" fmla="*/ 8 w 11"/>
                <a:gd name="T23" fmla="*/ 9 h 11"/>
                <a:gd name="T24" fmla="*/ 3 w 11"/>
                <a:gd name="T25" fmla="*/ 9 h 11"/>
                <a:gd name="T26" fmla="*/ 3 w 11"/>
                <a:gd name="T27"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11">
                  <a:moveTo>
                    <a:pt x="1" y="11"/>
                  </a:moveTo>
                  <a:cubicBezTo>
                    <a:pt x="10" y="11"/>
                    <a:pt x="10" y="11"/>
                    <a:pt x="10" y="11"/>
                  </a:cubicBezTo>
                  <a:cubicBezTo>
                    <a:pt x="10" y="11"/>
                    <a:pt x="11" y="10"/>
                    <a:pt x="11" y="10"/>
                  </a:cubicBezTo>
                  <a:cubicBezTo>
                    <a:pt x="11" y="1"/>
                    <a:pt x="11" y="1"/>
                    <a:pt x="11" y="1"/>
                  </a:cubicBezTo>
                  <a:cubicBezTo>
                    <a:pt x="11" y="1"/>
                    <a:pt x="10" y="0"/>
                    <a:pt x="10" y="0"/>
                  </a:cubicBezTo>
                  <a:cubicBezTo>
                    <a:pt x="1" y="0"/>
                    <a:pt x="1" y="0"/>
                    <a:pt x="1" y="0"/>
                  </a:cubicBezTo>
                  <a:cubicBezTo>
                    <a:pt x="1" y="0"/>
                    <a:pt x="0" y="1"/>
                    <a:pt x="0" y="1"/>
                  </a:cubicBezTo>
                  <a:cubicBezTo>
                    <a:pt x="0" y="10"/>
                    <a:pt x="0" y="10"/>
                    <a:pt x="0" y="10"/>
                  </a:cubicBezTo>
                  <a:cubicBezTo>
                    <a:pt x="0" y="10"/>
                    <a:pt x="1" y="11"/>
                    <a:pt x="1" y="11"/>
                  </a:cubicBezTo>
                  <a:close/>
                  <a:moveTo>
                    <a:pt x="3" y="3"/>
                  </a:moveTo>
                  <a:cubicBezTo>
                    <a:pt x="8" y="3"/>
                    <a:pt x="8" y="3"/>
                    <a:pt x="8" y="3"/>
                  </a:cubicBezTo>
                  <a:cubicBezTo>
                    <a:pt x="8" y="9"/>
                    <a:pt x="8" y="9"/>
                    <a:pt x="8" y="9"/>
                  </a:cubicBezTo>
                  <a:cubicBezTo>
                    <a:pt x="3" y="9"/>
                    <a:pt x="3" y="9"/>
                    <a:pt x="3" y="9"/>
                  </a:cubicBezTo>
                  <a:lnTo>
                    <a:pt x="3"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 name="Freeform 211"/>
            <p:cNvSpPr>
              <a:spLocks noEditPoints="1"/>
            </p:cNvSpPr>
            <p:nvPr/>
          </p:nvSpPr>
          <p:spPr bwMode="auto">
            <a:xfrm>
              <a:off x="17396209" y="11936358"/>
              <a:ext cx="95250" cy="104775"/>
            </a:xfrm>
            <a:custGeom>
              <a:avLst/>
              <a:gdLst>
                <a:gd name="T0" fmla="*/ 1 w 10"/>
                <a:gd name="T1" fmla="*/ 11 h 11"/>
                <a:gd name="T2" fmla="*/ 9 w 10"/>
                <a:gd name="T3" fmla="*/ 11 h 11"/>
                <a:gd name="T4" fmla="*/ 10 w 10"/>
                <a:gd name="T5" fmla="*/ 10 h 11"/>
                <a:gd name="T6" fmla="*/ 10 w 10"/>
                <a:gd name="T7" fmla="*/ 1 h 11"/>
                <a:gd name="T8" fmla="*/ 9 w 10"/>
                <a:gd name="T9" fmla="*/ 0 h 11"/>
                <a:gd name="T10" fmla="*/ 1 w 10"/>
                <a:gd name="T11" fmla="*/ 0 h 11"/>
                <a:gd name="T12" fmla="*/ 0 w 10"/>
                <a:gd name="T13" fmla="*/ 1 h 11"/>
                <a:gd name="T14" fmla="*/ 0 w 10"/>
                <a:gd name="T15" fmla="*/ 10 h 11"/>
                <a:gd name="T16" fmla="*/ 1 w 10"/>
                <a:gd name="T17" fmla="*/ 11 h 11"/>
                <a:gd name="T18" fmla="*/ 2 w 10"/>
                <a:gd name="T19" fmla="*/ 3 h 11"/>
                <a:gd name="T20" fmla="*/ 8 w 10"/>
                <a:gd name="T21" fmla="*/ 3 h 11"/>
                <a:gd name="T22" fmla="*/ 8 w 10"/>
                <a:gd name="T23" fmla="*/ 9 h 11"/>
                <a:gd name="T24" fmla="*/ 2 w 10"/>
                <a:gd name="T25" fmla="*/ 9 h 11"/>
                <a:gd name="T26" fmla="*/ 2 w 10"/>
                <a:gd name="T27"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 h="11">
                  <a:moveTo>
                    <a:pt x="1" y="11"/>
                  </a:moveTo>
                  <a:cubicBezTo>
                    <a:pt x="9" y="11"/>
                    <a:pt x="9" y="11"/>
                    <a:pt x="9" y="11"/>
                  </a:cubicBezTo>
                  <a:cubicBezTo>
                    <a:pt x="10" y="11"/>
                    <a:pt x="10" y="10"/>
                    <a:pt x="10" y="10"/>
                  </a:cubicBezTo>
                  <a:cubicBezTo>
                    <a:pt x="10" y="1"/>
                    <a:pt x="10" y="1"/>
                    <a:pt x="10" y="1"/>
                  </a:cubicBezTo>
                  <a:cubicBezTo>
                    <a:pt x="10" y="1"/>
                    <a:pt x="10" y="0"/>
                    <a:pt x="9" y="0"/>
                  </a:cubicBezTo>
                  <a:cubicBezTo>
                    <a:pt x="1" y="0"/>
                    <a:pt x="1" y="0"/>
                    <a:pt x="1" y="0"/>
                  </a:cubicBezTo>
                  <a:cubicBezTo>
                    <a:pt x="0" y="0"/>
                    <a:pt x="0" y="1"/>
                    <a:pt x="0" y="1"/>
                  </a:cubicBezTo>
                  <a:cubicBezTo>
                    <a:pt x="0" y="10"/>
                    <a:pt x="0" y="10"/>
                    <a:pt x="0" y="10"/>
                  </a:cubicBezTo>
                  <a:cubicBezTo>
                    <a:pt x="0" y="10"/>
                    <a:pt x="0" y="11"/>
                    <a:pt x="1" y="11"/>
                  </a:cubicBezTo>
                  <a:close/>
                  <a:moveTo>
                    <a:pt x="2" y="3"/>
                  </a:moveTo>
                  <a:cubicBezTo>
                    <a:pt x="8" y="3"/>
                    <a:pt x="8" y="3"/>
                    <a:pt x="8" y="3"/>
                  </a:cubicBezTo>
                  <a:cubicBezTo>
                    <a:pt x="8" y="9"/>
                    <a:pt x="8" y="9"/>
                    <a:pt x="8" y="9"/>
                  </a:cubicBezTo>
                  <a:cubicBezTo>
                    <a:pt x="2" y="9"/>
                    <a:pt x="2" y="9"/>
                    <a:pt x="2" y="9"/>
                  </a:cubicBezTo>
                  <a:lnTo>
                    <a:pt x="2"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3" name="Freeform 212"/>
            <p:cNvSpPr>
              <a:spLocks noEditPoints="1"/>
            </p:cNvSpPr>
            <p:nvPr/>
          </p:nvSpPr>
          <p:spPr bwMode="auto">
            <a:xfrm>
              <a:off x="17529559" y="11936358"/>
              <a:ext cx="104775" cy="104775"/>
            </a:xfrm>
            <a:custGeom>
              <a:avLst/>
              <a:gdLst>
                <a:gd name="T0" fmla="*/ 2 w 11"/>
                <a:gd name="T1" fmla="*/ 11 h 11"/>
                <a:gd name="T2" fmla="*/ 10 w 11"/>
                <a:gd name="T3" fmla="*/ 11 h 11"/>
                <a:gd name="T4" fmla="*/ 11 w 11"/>
                <a:gd name="T5" fmla="*/ 10 h 11"/>
                <a:gd name="T6" fmla="*/ 11 w 11"/>
                <a:gd name="T7" fmla="*/ 1 h 11"/>
                <a:gd name="T8" fmla="*/ 10 w 11"/>
                <a:gd name="T9" fmla="*/ 0 h 11"/>
                <a:gd name="T10" fmla="*/ 2 w 11"/>
                <a:gd name="T11" fmla="*/ 0 h 11"/>
                <a:gd name="T12" fmla="*/ 0 w 11"/>
                <a:gd name="T13" fmla="*/ 1 h 11"/>
                <a:gd name="T14" fmla="*/ 0 w 11"/>
                <a:gd name="T15" fmla="*/ 10 h 11"/>
                <a:gd name="T16" fmla="*/ 2 w 11"/>
                <a:gd name="T17" fmla="*/ 11 h 11"/>
                <a:gd name="T18" fmla="*/ 3 w 11"/>
                <a:gd name="T19" fmla="*/ 3 h 11"/>
                <a:gd name="T20" fmla="*/ 9 w 11"/>
                <a:gd name="T21" fmla="*/ 3 h 11"/>
                <a:gd name="T22" fmla="*/ 9 w 11"/>
                <a:gd name="T23" fmla="*/ 9 h 11"/>
                <a:gd name="T24" fmla="*/ 3 w 11"/>
                <a:gd name="T25" fmla="*/ 9 h 11"/>
                <a:gd name="T26" fmla="*/ 3 w 11"/>
                <a:gd name="T27" fmla="*/ 3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11">
                  <a:moveTo>
                    <a:pt x="2" y="11"/>
                  </a:moveTo>
                  <a:cubicBezTo>
                    <a:pt x="10" y="11"/>
                    <a:pt x="10" y="11"/>
                    <a:pt x="10" y="11"/>
                  </a:cubicBezTo>
                  <a:cubicBezTo>
                    <a:pt x="10" y="11"/>
                    <a:pt x="11" y="10"/>
                    <a:pt x="11" y="10"/>
                  </a:cubicBezTo>
                  <a:cubicBezTo>
                    <a:pt x="11" y="1"/>
                    <a:pt x="11" y="1"/>
                    <a:pt x="11" y="1"/>
                  </a:cubicBezTo>
                  <a:cubicBezTo>
                    <a:pt x="11" y="1"/>
                    <a:pt x="10" y="0"/>
                    <a:pt x="10" y="0"/>
                  </a:cubicBezTo>
                  <a:cubicBezTo>
                    <a:pt x="2" y="0"/>
                    <a:pt x="2" y="0"/>
                    <a:pt x="2" y="0"/>
                  </a:cubicBezTo>
                  <a:cubicBezTo>
                    <a:pt x="1" y="0"/>
                    <a:pt x="0" y="1"/>
                    <a:pt x="0" y="1"/>
                  </a:cubicBezTo>
                  <a:cubicBezTo>
                    <a:pt x="0" y="10"/>
                    <a:pt x="0" y="10"/>
                    <a:pt x="0" y="10"/>
                  </a:cubicBezTo>
                  <a:cubicBezTo>
                    <a:pt x="0" y="10"/>
                    <a:pt x="1" y="11"/>
                    <a:pt x="2" y="11"/>
                  </a:cubicBezTo>
                  <a:close/>
                  <a:moveTo>
                    <a:pt x="3" y="3"/>
                  </a:moveTo>
                  <a:cubicBezTo>
                    <a:pt x="9" y="3"/>
                    <a:pt x="9" y="3"/>
                    <a:pt x="9" y="3"/>
                  </a:cubicBezTo>
                  <a:cubicBezTo>
                    <a:pt x="9" y="9"/>
                    <a:pt x="9" y="9"/>
                    <a:pt x="9" y="9"/>
                  </a:cubicBezTo>
                  <a:cubicBezTo>
                    <a:pt x="3" y="9"/>
                    <a:pt x="3" y="9"/>
                    <a:pt x="3" y="9"/>
                  </a:cubicBezTo>
                  <a:lnTo>
                    <a:pt x="3" y="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4" name="Freeform 213"/>
            <p:cNvSpPr>
              <a:spLocks noEditPoints="1"/>
            </p:cNvSpPr>
            <p:nvPr/>
          </p:nvSpPr>
          <p:spPr bwMode="auto">
            <a:xfrm>
              <a:off x="17253334" y="11803008"/>
              <a:ext cx="104775" cy="95250"/>
            </a:xfrm>
            <a:custGeom>
              <a:avLst/>
              <a:gdLst>
                <a:gd name="T0" fmla="*/ 1 w 11"/>
                <a:gd name="T1" fmla="*/ 10 h 10"/>
                <a:gd name="T2" fmla="*/ 10 w 11"/>
                <a:gd name="T3" fmla="*/ 10 h 10"/>
                <a:gd name="T4" fmla="*/ 11 w 11"/>
                <a:gd name="T5" fmla="*/ 9 h 10"/>
                <a:gd name="T6" fmla="*/ 11 w 11"/>
                <a:gd name="T7" fmla="*/ 1 h 10"/>
                <a:gd name="T8" fmla="*/ 10 w 11"/>
                <a:gd name="T9" fmla="*/ 0 h 10"/>
                <a:gd name="T10" fmla="*/ 1 w 11"/>
                <a:gd name="T11" fmla="*/ 0 h 10"/>
                <a:gd name="T12" fmla="*/ 0 w 11"/>
                <a:gd name="T13" fmla="*/ 1 h 10"/>
                <a:gd name="T14" fmla="*/ 0 w 11"/>
                <a:gd name="T15" fmla="*/ 9 h 10"/>
                <a:gd name="T16" fmla="*/ 1 w 11"/>
                <a:gd name="T17" fmla="*/ 10 h 10"/>
                <a:gd name="T18" fmla="*/ 3 w 11"/>
                <a:gd name="T19" fmla="*/ 2 h 10"/>
                <a:gd name="T20" fmla="*/ 8 w 11"/>
                <a:gd name="T21" fmla="*/ 2 h 10"/>
                <a:gd name="T22" fmla="*/ 8 w 11"/>
                <a:gd name="T23" fmla="*/ 8 h 10"/>
                <a:gd name="T24" fmla="*/ 3 w 11"/>
                <a:gd name="T25" fmla="*/ 8 h 10"/>
                <a:gd name="T26" fmla="*/ 3 w 11"/>
                <a:gd name="T27"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10">
                  <a:moveTo>
                    <a:pt x="1" y="10"/>
                  </a:moveTo>
                  <a:cubicBezTo>
                    <a:pt x="10" y="10"/>
                    <a:pt x="10" y="10"/>
                    <a:pt x="10" y="10"/>
                  </a:cubicBezTo>
                  <a:cubicBezTo>
                    <a:pt x="10" y="10"/>
                    <a:pt x="11" y="10"/>
                    <a:pt x="11" y="9"/>
                  </a:cubicBezTo>
                  <a:cubicBezTo>
                    <a:pt x="11" y="1"/>
                    <a:pt x="11" y="1"/>
                    <a:pt x="11" y="1"/>
                  </a:cubicBezTo>
                  <a:cubicBezTo>
                    <a:pt x="11" y="0"/>
                    <a:pt x="10" y="0"/>
                    <a:pt x="10" y="0"/>
                  </a:cubicBezTo>
                  <a:cubicBezTo>
                    <a:pt x="1" y="0"/>
                    <a:pt x="1" y="0"/>
                    <a:pt x="1" y="0"/>
                  </a:cubicBezTo>
                  <a:cubicBezTo>
                    <a:pt x="1" y="0"/>
                    <a:pt x="0" y="0"/>
                    <a:pt x="0" y="1"/>
                  </a:cubicBezTo>
                  <a:cubicBezTo>
                    <a:pt x="0" y="9"/>
                    <a:pt x="0" y="9"/>
                    <a:pt x="0" y="9"/>
                  </a:cubicBezTo>
                  <a:cubicBezTo>
                    <a:pt x="0" y="10"/>
                    <a:pt x="1" y="10"/>
                    <a:pt x="1" y="10"/>
                  </a:cubicBezTo>
                  <a:close/>
                  <a:moveTo>
                    <a:pt x="3" y="2"/>
                  </a:moveTo>
                  <a:cubicBezTo>
                    <a:pt x="8" y="2"/>
                    <a:pt x="8" y="2"/>
                    <a:pt x="8" y="2"/>
                  </a:cubicBezTo>
                  <a:cubicBezTo>
                    <a:pt x="8" y="8"/>
                    <a:pt x="8" y="8"/>
                    <a:pt x="8" y="8"/>
                  </a:cubicBezTo>
                  <a:cubicBezTo>
                    <a:pt x="3" y="8"/>
                    <a:pt x="3" y="8"/>
                    <a:pt x="3" y="8"/>
                  </a:cubicBezTo>
                  <a:lnTo>
                    <a:pt x="3"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5" name="Freeform 214"/>
            <p:cNvSpPr>
              <a:spLocks noEditPoints="1"/>
            </p:cNvSpPr>
            <p:nvPr/>
          </p:nvSpPr>
          <p:spPr bwMode="auto">
            <a:xfrm>
              <a:off x="17396209" y="11803008"/>
              <a:ext cx="95250" cy="95250"/>
            </a:xfrm>
            <a:custGeom>
              <a:avLst/>
              <a:gdLst>
                <a:gd name="T0" fmla="*/ 1 w 10"/>
                <a:gd name="T1" fmla="*/ 10 h 10"/>
                <a:gd name="T2" fmla="*/ 9 w 10"/>
                <a:gd name="T3" fmla="*/ 10 h 10"/>
                <a:gd name="T4" fmla="*/ 10 w 10"/>
                <a:gd name="T5" fmla="*/ 9 h 10"/>
                <a:gd name="T6" fmla="*/ 10 w 10"/>
                <a:gd name="T7" fmla="*/ 1 h 10"/>
                <a:gd name="T8" fmla="*/ 9 w 10"/>
                <a:gd name="T9" fmla="*/ 0 h 10"/>
                <a:gd name="T10" fmla="*/ 1 w 10"/>
                <a:gd name="T11" fmla="*/ 0 h 10"/>
                <a:gd name="T12" fmla="*/ 0 w 10"/>
                <a:gd name="T13" fmla="*/ 1 h 10"/>
                <a:gd name="T14" fmla="*/ 0 w 10"/>
                <a:gd name="T15" fmla="*/ 9 h 10"/>
                <a:gd name="T16" fmla="*/ 1 w 10"/>
                <a:gd name="T17" fmla="*/ 10 h 10"/>
                <a:gd name="T18" fmla="*/ 2 w 10"/>
                <a:gd name="T19" fmla="*/ 2 h 10"/>
                <a:gd name="T20" fmla="*/ 8 w 10"/>
                <a:gd name="T21" fmla="*/ 2 h 10"/>
                <a:gd name="T22" fmla="*/ 8 w 10"/>
                <a:gd name="T23" fmla="*/ 8 h 10"/>
                <a:gd name="T24" fmla="*/ 2 w 10"/>
                <a:gd name="T25" fmla="*/ 8 h 10"/>
                <a:gd name="T26" fmla="*/ 2 w 10"/>
                <a:gd name="T27"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 h="10">
                  <a:moveTo>
                    <a:pt x="1" y="10"/>
                  </a:moveTo>
                  <a:cubicBezTo>
                    <a:pt x="9" y="10"/>
                    <a:pt x="9" y="10"/>
                    <a:pt x="9" y="10"/>
                  </a:cubicBezTo>
                  <a:cubicBezTo>
                    <a:pt x="10" y="10"/>
                    <a:pt x="10" y="10"/>
                    <a:pt x="10" y="9"/>
                  </a:cubicBezTo>
                  <a:cubicBezTo>
                    <a:pt x="10" y="1"/>
                    <a:pt x="10" y="1"/>
                    <a:pt x="10" y="1"/>
                  </a:cubicBezTo>
                  <a:cubicBezTo>
                    <a:pt x="10" y="0"/>
                    <a:pt x="10" y="0"/>
                    <a:pt x="9" y="0"/>
                  </a:cubicBezTo>
                  <a:cubicBezTo>
                    <a:pt x="1" y="0"/>
                    <a:pt x="1" y="0"/>
                    <a:pt x="1" y="0"/>
                  </a:cubicBezTo>
                  <a:cubicBezTo>
                    <a:pt x="0" y="0"/>
                    <a:pt x="0" y="0"/>
                    <a:pt x="0" y="1"/>
                  </a:cubicBezTo>
                  <a:cubicBezTo>
                    <a:pt x="0" y="9"/>
                    <a:pt x="0" y="9"/>
                    <a:pt x="0" y="9"/>
                  </a:cubicBezTo>
                  <a:cubicBezTo>
                    <a:pt x="0" y="10"/>
                    <a:pt x="0" y="10"/>
                    <a:pt x="1" y="10"/>
                  </a:cubicBezTo>
                  <a:close/>
                  <a:moveTo>
                    <a:pt x="2" y="2"/>
                  </a:moveTo>
                  <a:cubicBezTo>
                    <a:pt x="8" y="2"/>
                    <a:pt x="8" y="2"/>
                    <a:pt x="8" y="2"/>
                  </a:cubicBezTo>
                  <a:cubicBezTo>
                    <a:pt x="8" y="8"/>
                    <a:pt x="8" y="8"/>
                    <a:pt x="8" y="8"/>
                  </a:cubicBezTo>
                  <a:cubicBezTo>
                    <a:pt x="2" y="8"/>
                    <a:pt x="2" y="8"/>
                    <a:pt x="2" y="8"/>
                  </a:cubicBezTo>
                  <a:lnTo>
                    <a:pt x="2"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6" name="Freeform 215"/>
            <p:cNvSpPr>
              <a:spLocks noEditPoints="1"/>
            </p:cNvSpPr>
            <p:nvPr/>
          </p:nvSpPr>
          <p:spPr bwMode="auto">
            <a:xfrm>
              <a:off x="17529559" y="11803008"/>
              <a:ext cx="104775" cy="95250"/>
            </a:xfrm>
            <a:custGeom>
              <a:avLst/>
              <a:gdLst>
                <a:gd name="T0" fmla="*/ 2 w 11"/>
                <a:gd name="T1" fmla="*/ 10 h 10"/>
                <a:gd name="T2" fmla="*/ 10 w 11"/>
                <a:gd name="T3" fmla="*/ 10 h 10"/>
                <a:gd name="T4" fmla="*/ 11 w 11"/>
                <a:gd name="T5" fmla="*/ 9 h 10"/>
                <a:gd name="T6" fmla="*/ 11 w 11"/>
                <a:gd name="T7" fmla="*/ 1 h 10"/>
                <a:gd name="T8" fmla="*/ 10 w 11"/>
                <a:gd name="T9" fmla="*/ 0 h 10"/>
                <a:gd name="T10" fmla="*/ 2 w 11"/>
                <a:gd name="T11" fmla="*/ 0 h 10"/>
                <a:gd name="T12" fmla="*/ 0 w 11"/>
                <a:gd name="T13" fmla="*/ 1 h 10"/>
                <a:gd name="T14" fmla="*/ 0 w 11"/>
                <a:gd name="T15" fmla="*/ 9 h 10"/>
                <a:gd name="T16" fmla="*/ 2 w 11"/>
                <a:gd name="T17" fmla="*/ 10 h 10"/>
                <a:gd name="T18" fmla="*/ 3 w 11"/>
                <a:gd name="T19" fmla="*/ 2 h 10"/>
                <a:gd name="T20" fmla="*/ 9 w 11"/>
                <a:gd name="T21" fmla="*/ 2 h 10"/>
                <a:gd name="T22" fmla="*/ 9 w 11"/>
                <a:gd name="T23" fmla="*/ 8 h 10"/>
                <a:gd name="T24" fmla="*/ 3 w 11"/>
                <a:gd name="T25" fmla="*/ 8 h 10"/>
                <a:gd name="T26" fmla="*/ 3 w 11"/>
                <a:gd name="T27" fmla="*/ 2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 h="10">
                  <a:moveTo>
                    <a:pt x="2" y="10"/>
                  </a:moveTo>
                  <a:cubicBezTo>
                    <a:pt x="10" y="10"/>
                    <a:pt x="10" y="10"/>
                    <a:pt x="10" y="10"/>
                  </a:cubicBezTo>
                  <a:cubicBezTo>
                    <a:pt x="10" y="10"/>
                    <a:pt x="11" y="10"/>
                    <a:pt x="11" y="9"/>
                  </a:cubicBezTo>
                  <a:cubicBezTo>
                    <a:pt x="11" y="1"/>
                    <a:pt x="11" y="1"/>
                    <a:pt x="11" y="1"/>
                  </a:cubicBezTo>
                  <a:cubicBezTo>
                    <a:pt x="11" y="0"/>
                    <a:pt x="10" y="0"/>
                    <a:pt x="10" y="0"/>
                  </a:cubicBezTo>
                  <a:cubicBezTo>
                    <a:pt x="2" y="0"/>
                    <a:pt x="2" y="0"/>
                    <a:pt x="2" y="0"/>
                  </a:cubicBezTo>
                  <a:cubicBezTo>
                    <a:pt x="1" y="0"/>
                    <a:pt x="0" y="0"/>
                    <a:pt x="0" y="1"/>
                  </a:cubicBezTo>
                  <a:cubicBezTo>
                    <a:pt x="0" y="9"/>
                    <a:pt x="0" y="9"/>
                    <a:pt x="0" y="9"/>
                  </a:cubicBezTo>
                  <a:cubicBezTo>
                    <a:pt x="0" y="10"/>
                    <a:pt x="1" y="10"/>
                    <a:pt x="2" y="10"/>
                  </a:cubicBezTo>
                  <a:close/>
                  <a:moveTo>
                    <a:pt x="3" y="2"/>
                  </a:moveTo>
                  <a:cubicBezTo>
                    <a:pt x="9" y="2"/>
                    <a:pt x="9" y="2"/>
                    <a:pt x="9" y="2"/>
                  </a:cubicBezTo>
                  <a:cubicBezTo>
                    <a:pt x="9" y="8"/>
                    <a:pt x="9" y="8"/>
                    <a:pt x="9" y="8"/>
                  </a:cubicBezTo>
                  <a:cubicBezTo>
                    <a:pt x="3" y="8"/>
                    <a:pt x="3" y="8"/>
                    <a:pt x="3" y="8"/>
                  </a:cubicBezTo>
                  <a:lnTo>
                    <a:pt x="3" y="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67" name="TextBox 66"/>
          <p:cNvSpPr txBox="1"/>
          <p:nvPr/>
        </p:nvSpPr>
        <p:spPr>
          <a:xfrm>
            <a:off x="7807609" y="4917387"/>
            <a:ext cx="1178211" cy="553998"/>
          </a:xfrm>
          <a:prstGeom prst="rect">
            <a:avLst/>
          </a:prstGeom>
          <a:noFill/>
        </p:spPr>
        <p:txBody>
          <a:bodyPr wrap="square" lIns="0" rIns="0" bIns="0" rtlCol="0">
            <a:spAutoFit/>
          </a:bodyPr>
          <a:lstStyle/>
          <a:p>
            <a:pPr algn="ctr">
              <a:tabLst>
                <a:tab pos="1366520" algn="l"/>
              </a:tabLst>
            </a:pPr>
            <a:r>
              <a:rPr lang="en-US" sz="3300" b="1" dirty="0">
                <a:solidFill>
                  <a:schemeClr val="accent6"/>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89%</a:t>
            </a:r>
            <a:endParaRPr lang="en-US" sz="3300" b="1" dirty="0">
              <a:solidFill>
                <a:schemeClr val="accent6"/>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sp>
        <p:nvSpPr>
          <p:cNvPr id="68" name="TextBox 67"/>
          <p:cNvSpPr txBox="1"/>
          <p:nvPr/>
        </p:nvSpPr>
        <p:spPr>
          <a:xfrm>
            <a:off x="8959954" y="4968188"/>
            <a:ext cx="2203348" cy="664779"/>
          </a:xfrm>
          <a:prstGeom prst="rect">
            <a:avLst/>
          </a:prstGeom>
          <a:noFill/>
        </p:spPr>
        <p:txBody>
          <a:bodyPr wrap="square" lIns="109711" tIns="54855" rIns="109711" bIns="54855"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33" name="组合 32"/>
          <p:cNvGrpSpPr/>
          <p:nvPr/>
        </p:nvGrpSpPr>
        <p:grpSpPr>
          <a:xfrm>
            <a:off x="130629" y="28263"/>
            <a:ext cx="1843314" cy="885066"/>
            <a:chOff x="130629" y="28263"/>
            <a:chExt cx="1843314" cy="885066"/>
          </a:xfrm>
        </p:grpSpPr>
        <p:sp>
          <p:nvSpPr>
            <p:cNvPr id="34" name="流程图: 资料带 33"/>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5" name="文本框 34"/>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pic>
        <p:nvPicPr>
          <p:cNvPr id="27" name="图片 26"/>
          <p:cNvPicPr>
            <a:picLocks noChangeAspect="1"/>
          </p:cNvPicPr>
          <p:nvPr/>
        </p:nvPicPr>
        <p:blipFill rotWithShape="1">
          <a:blip r:embed="rId1">
            <a:extLst>
              <a:ext uri="{28A0092B-C50C-407E-A947-70E740481C1C}">
                <a14:useLocalDpi xmlns:a14="http://schemas.microsoft.com/office/drawing/2010/main" val="0"/>
              </a:ext>
            </a:extLst>
          </a:blip>
          <a:srcRect l="31726" r="9690"/>
          <a:stretch>
            <a:fillRect/>
          </a:stretch>
        </p:blipFill>
        <p:spPr>
          <a:xfrm>
            <a:off x="1447799" y="1943100"/>
            <a:ext cx="4765393" cy="3429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randombar(horizontal)">
                                      <p:cBhvr>
                                        <p:cTn id="7" dur="500"/>
                                        <p:tgtEl>
                                          <p:spTgt spid="48"/>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randombar(horizontal)">
                                      <p:cBhvr>
                                        <p:cTn id="11" dur="500"/>
                                        <p:tgtEl>
                                          <p:spTgt spid="49"/>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randombar(horizontal)">
                                      <p:cBhvr>
                                        <p:cTn id="15" dur="500"/>
                                        <p:tgtEl>
                                          <p:spTgt spid="50"/>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randombar(horizontal)">
                                      <p:cBhvr>
                                        <p:cTn id="19" dur="500"/>
                                        <p:tgtEl>
                                          <p:spTgt spid="51"/>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randombar(horizontal)">
                                      <p:cBhvr>
                                        <p:cTn id="23" dur="500"/>
                                        <p:tgtEl>
                                          <p:spTgt spid="52"/>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randombar(horizontal)">
                                      <p:cBhvr>
                                        <p:cTn id="27" dur="500"/>
                                        <p:tgtEl>
                                          <p:spTgt spid="53"/>
                                        </p:tgtEl>
                                      </p:cBhvr>
                                    </p:animEffect>
                                  </p:childTnLst>
                                </p:cTn>
                              </p:par>
                            </p:childTnLst>
                          </p:cTn>
                        </p:par>
                        <p:par>
                          <p:cTn id="28" fill="hold">
                            <p:stCondLst>
                              <p:cond delay="3000"/>
                            </p:stCondLst>
                            <p:childTnLst>
                              <p:par>
                                <p:cTn id="29" presetID="14" presetClass="entr" presetSubtype="10" fill="hold"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randombar(horizontal)">
                                      <p:cBhvr>
                                        <p:cTn id="31" dur="500"/>
                                        <p:tgtEl>
                                          <p:spTgt spid="54"/>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57"/>
                                        </p:tgtEl>
                                        <p:attrNameLst>
                                          <p:attrName>style.visibility</p:attrName>
                                        </p:attrNameLst>
                                      </p:cBhvr>
                                      <p:to>
                                        <p:strVal val="visible"/>
                                      </p:to>
                                    </p:set>
                                    <p:animEffect transition="in" filter="randombar(horizontal)">
                                      <p:cBhvr>
                                        <p:cTn id="35" dur="500"/>
                                        <p:tgtEl>
                                          <p:spTgt spid="57"/>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randombar(horizontal)">
                                      <p:cBhvr>
                                        <p:cTn id="39" dur="500"/>
                                        <p:tgtEl>
                                          <p:spTgt spid="58"/>
                                        </p:tgtEl>
                                      </p:cBhvr>
                                    </p:animEffect>
                                  </p:childTnLst>
                                </p:cTn>
                              </p:par>
                            </p:childTnLst>
                          </p:cTn>
                        </p:par>
                        <p:par>
                          <p:cTn id="40" fill="hold">
                            <p:stCondLst>
                              <p:cond delay="4500"/>
                            </p:stCondLst>
                            <p:childTnLst>
                              <p:par>
                                <p:cTn id="41" presetID="14" presetClass="entr" presetSubtype="10" fill="hold" nodeType="afterEffect">
                                  <p:stCondLst>
                                    <p:cond delay="0"/>
                                  </p:stCondLst>
                                  <p:childTnLst>
                                    <p:set>
                                      <p:cBhvr>
                                        <p:cTn id="42" dur="1" fill="hold">
                                          <p:stCondLst>
                                            <p:cond delay="0"/>
                                          </p:stCondLst>
                                        </p:cTn>
                                        <p:tgtEl>
                                          <p:spTgt spid="59"/>
                                        </p:tgtEl>
                                        <p:attrNameLst>
                                          <p:attrName>style.visibility</p:attrName>
                                        </p:attrNameLst>
                                      </p:cBhvr>
                                      <p:to>
                                        <p:strVal val="visible"/>
                                      </p:to>
                                    </p:set>
                                    <p:animEffect transition="in" filter="randombar(horizontal)">
                                      <p:cBhvr>
                                        <p:cTn id="43" dur="500"/>
                                        <p:tgtEl>
                                          <p:spTgt spid="59"/>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Effect transition="in" filter="randombar(horizontal)">
                                      <p:cBhvr>
                                        <p:cTn id="47" dur="500"/>
                                        <p:tgtEl>
                                          <p:spTgt spid="67"/>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68"/>
                                        </p:tgtEl>
                                        <p:attrNameLst>
                                          <p:attrName>style.visibility</p:attrName>
                                        </p:attrNameLst>
                                      </p:cBhvr>
                                      <p:to>
                                        <p:strVal val="visible"/>
                                      </p:to>
                                    </p:set>
                                    <p:animEffect transition="in" filter="randombar(horizontal)">
                                      <p:cBhvr>
                                        <p:cTn id="51"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p:bldP spid="50" grpId="0"/>
      <p:bldP spid="51" grpId="0" animBg="1"/>
      <p:bldP spid="52" grpId="0"/>
      <p:bldP spid="53" grpId="0"/>
      <p:bldP spid="57" grpId="0"/>
      <p:bldP spid="58" grpId="0"/>
      <p:bldP spid="67" grpId="0"/>
      <p:bldP spid="6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75" name="กลุ่ม 92174"/>
          <p:cNvGrpSpPr/>
          <p:nvPr/>
        </p:nvGrpSpPr>
        <p:grpSpPr>
          <a:xfrm>
            <a:off x="2463007" y="1828800"/>
            <a:ext cx="7671595" cy="4092901"/>
            <a:chOff x="5622925" y="4114800"/>
            <a:chExt cx="13500101" cy="7202488"/>
          </a:xfrm>
        </p:grpSpPr>
        <p:grpSp>
          <p:nvGrpSpPr>
            <p:cNvPr id="92174" name="กลุ่ม 92173"/>
            <p:cNvGrpSpPr/>
            <p:nvPr/>
          </p:nvGrpSpPr>
          <p:grpSpPr>
            <a:xfrm>
              <a:off x="12018963" y="4114800"/>
              <a:ext cx="7104063" cy="7202488"/>
              <a:chOff x="12018963" y="4114800"/>
              <a:chExt cx="7104063" cy="7202488"/>
            </a:xfrm>
            <a:solidFill>
              <a:schemeClr val="accent5"/>
            </a:solidFill>
          </p:grpSpPr>
          <p:sp>
            <p:nvSpPr>
              <p:cNvPr id="18" name="Freeform 6"/>
              <p:cNvSpPr/>
              <p:nvPr/>
            </p:nvSpPr>
            <p:spPr bwMode="auto">
              <a:xfrm>
                <a:off x="12923838" y="4586288"/>
                <a:ext cx="6199188" cy="6356350"/>
              </a:xfrm>
              <a:custGeom>
                <a:avLst/>
                <a:gdLst>
                  <a:gd name="T0" fmla="*/ 276 w 315"/>
                  <a:gd name="T1" fmla="*/ 150 h 323"/>
                  <a:gd name="T2" fmla="*/ 237 w 315"/>
                  <a:gd name="T3" fmla="*/ 145 h 323"/>
                  <a:gd name="T4" fmla="*/ 221 w 315"/>
                  <a:gd name="T5" fmla="*/ 145 h 323"/>
                  <a:gd name="T6" fmla="*/ 208 w 315"/>
                  <a:gd name="T7" fmla="*/ 107 h 323"/>
                  <a:gd name="T8" fmla="*/ 213 w 315"/>
                  <a:gd name="T9" fmla="*/ 107 h 323"/>
                  <a:gd name="T10" fmla="*/ 213 w 315"/>
                  <a:gd name="T11" fmla="*/ 88 h 323"/>
                  <a:gd name="T12" fmla="*/ 197 w 315"/>
                  <a:gd name="T13" fmla="*/ 88 h 323"/>
                  <a:gd name="T14" fmla="*/ 175 w 315"/>
                  <a:gd name="T15" fmla="*/ 56 h 323"/>
                  <a:gd name="T16" fmla="*/ 188 w 315"/>
                  <a:gd name="T17" fmla="*/ 56 h 323"/>
                  <a:gd name="T18" fmla="*/ 188 w 315"/>
                  <a:gd name="T19" fmla="*/ 44 h 323"/>
                  <a:gd name="T20" fmla="*/ 167 w 315"/>
                  <a:gd name="T21" fmla="*/ 44 h 323"/>
                  <a:gd name="T22" fmla="*/ 136 w 315"/>
                  <a:gd name="T23" fmla="*/ 0 h 323"/>
                  <a:gd name="T24" fmla="*/ 117 w 315"/>
                  <a:gd name="T25" fmla="*/ 0 h 323"/>
                  <a:gd name="T26" fmla="*/ 158 w 315"/>
                  <a:gd name="T27" fmla="*/ 88 h 323"/>
                  <a:gd name="T28" fmla="*/ 158 w 315"/>
                  <a:gd name="T29" fmla="*/ 148 h 323"/>
                  <a:gd name="T30" fmla="*/ 158 w 315"/>
                  <a:gd name="T31" fmla="*/ 148 h 323"/>
                  <a:gd name="T32" fmla="*/ 79 w 315"/>
                  <a:gd name="T33" fmla="*/ 153 h 323"/>
                  <a:gd name="T34" fmla="*/ 60 w 315"/>
                  <a:gd name="T35" fmla="*/ 154 h 323"/>
                  <a:gd name="T36" fmla="*/ 22 w 315"/>
                  <a:gd name="T37" fmla="*/ 102 h 323"/>
                  <a:gd name="T38" fmla="*/ 8 w 315"/>
                  <a:gd name="T39" fmla="*/ 102 h 323"/>
                  <a:gd name="T40" fmla="*/ 28 w 315"/>
                  <a:gd name="T41" fmla="*/ 140 h 323"/>
                  <a:gd name="T42" fmla="*/ 28 w 315"/>
                  <a:gd name="T43" fmla="*/ 157 h 323"/>
                  <a:gd name="T44" fmla="*/ 0 w 315"/>
                  <a:gd name="T45" fmla="*/ 159 h 323"/>
                  <a:gd name="T46" fmla="*/ 0 w 315"/>
                  <a:gd name="T47" fmla="*/ 162 h 323"/>
                  <a:gd name="T48" fmla="*/ 28 w 315"/>
                  <a:gd name="T49" fmla="*/ 164 h 323"/>
                  <a:gd name="T50" fmla="*/ 28 w 315"/>
                  <a:gd name="T51" fmla="*/ 182 h 323"/>
                  <a:gd name="T52" fmla="*/ 8 w 315"/>
                  <a:gd name="T53" fmla="*/ 220 h 323"/>
                  <a:gd name="T54" fmla="*/ 22 w 315"/>
                  <a:gd name="T55" fmla="*/ 220 h 323"/>
                  <a:gd name="T56" fmla="*/ 61 w 315"/>
                  <a:gd name="T57" fmla="*/ 167 h 323"/>
                  <a:gd name="T58" fmla="*/ 79 w 315"/>
                  <a:gd name="T59" fmla="*/ 168 h 323"/>
                  <a:gd name="T60" fmla="*/ 158 w 315"/>
                  <a:gd name="T61" fmla="*/ 173 h 323"/>
                  <a:gd name="T62" fmla="*/ 158 w 315"/>
                  <a:gd name="T63" fmla="*/ 173 h 323"/>
                  <a:gd name="T64" fmla="*/ 158 w 315"/>
                  <a:gd name="T65" fmla="*/ 234 h 323"/>
                  <a:gd name="T66" fmla="*/ 117 w 315"/>
                  <a:gd name="T67" fmla="*/ 323 h 323"/>
                  <a:gd name="T68" fmla="*/ 136 w 315"/>
                  <a:gd name="T69" fmla="*/ 323 h 323"/>
                  <a:gd name="T70" fmla="*/ 167 w 315"/>
                  <a:gd name="T71" fmla="*/ 278 h 323"/>
                  <a:gd name="T72" fmla="*/ 188 w 315"/>
                  <a:gd name="T73" fmla="*/ 278 h 323"/>
                  <a:gd name="T74" fmla="*/ 188 w 315"/>
                  <a:gd name="T75" fmla="*/ 266 h 323"/>
                  <a:gd name="T76" fmla="*/ 175 w 315"/>
                  <a:gd name="T77" fmla="*/ 266 h 323"/>
                  <a:gd name="T78" fmla="*/ 197 w 315"/>
                  <a:gd name="T79" fmla="*/ 234 h 323"/>
                  <a:gd name="T80" fmla="*/ 213 w 315"/>
                  <a:gd name="T81" fmla="*/ 234 h 323"/>
                  <a:gd name="T82" fmla="*/ 213 w 315"/>
                  <a:gd name="T83" fmla="*/ 215 h 323"/>
                  <a:gd name="T84" fmla="*/ 208 w 315"/>
                  <a:gd name="T85" fmla="*/ 215 h 323"/>
                  <a:gd name="T86" fmla="*/ 221 w 315"/>
                  <a:gd name="T87" fmla="*/ 176 h 323"/>
                  <a:gd name="T88" fmla="*/ 237 w 315"/>
                  <a:gd name="T89" fmla="*/ 176 h 323"/>
                  <a:gd name="T90" fmla="*/ 276 w 315"/>
                  <a:gd name="T91" fmla="*/ 171 h 323"/>
                  <a:gd name="T92" fmla="*/ 315 w 315"/>
                  <a:gd name="T93" fmla="*/ 162 h 323"/>
                  <a:gd name="T94" fmla="*/ 315 w 315"/>
                  <a:gd name="T95" fmla="*/ 159 h 323"/>
                  <a:gd name="T96" fmla="*/ 276 w 315"/>
                  <a:gd name="T97" fmla="*/ 150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5" h="323">
                    <a:moveTo>
                      <a:pt x="276" y="150"/>
                    </a:moveTo>
                    <a:cubicBezTo>
                      <a:pt x="263" y="147"/>
                      <a:pt x="250" y="146"/>
                      <a:pt x="237" y="145"/>
                    </a:cubicBezTo>
                    <a:cubicBezTo>
                      <a:pt x="231" y="145"/>
                      <a:pt x="226" y="145"/>
                      <a:pt x="221" y="145"/>
                    </a:cubicBezTo>
                    <a:cubicBezTo>
                      <a:pt x="208" y="107"/>
                      <a:pt x="208" y="107"/>
                      <a:pt x="208" y="107"/>
                    </a:cubicBezTo>
                    <a:cubicBezTo>
                      <a:pt x="213" y="107"/>
                      <a:pt x="213" y="107"/>
                      <a:pt x="213" y="107"/>
                    </a:cubicBezTo>
                    <a:cubicBezTo>
                      <a:pt x="213" y="88"/>
                      <a:pt x="213" y="88"/>
                      <a:pt x="213" y="88"/>
                    </a:cubicBezTo>
                    <a:cubicBezTo>
                      <a:pt x="197" y="88"/>
                      <a:pt x="197" y="88"/>
                      <a:pt x="197" y="88"/>
                    </a:cubicBezTo>
                    <a:cubicBezTo>
                      <a:pt x="175" y="56"/>
                      <a:pt x="175" y="56"/>
                      <a:pt x="175" y="56"/>
                    </a:cubicBezTo>
                    <a:cubicBezTo>
                      <a:pt x="188" y="56"/>
                      <a:pt x="188" y="56"/>
                      <a:pt x="188" y="56"/>
                    </a:cubicBezTo>
                    <a:cubicBezTo>
                      <a:pt x="188" y="44"/>
                      <a:pt x="188" y="44"/>
                      <a:pt x="188" y="44"/>
                    </a:cubicBezTo>
                    <a:cubicBezTo>
                      <a:pt x="167" y="44"/>
                      <a:pt x="167" y="44"/>
                      <a:pt x="167" y="44"/>
                    </a:cubicBezTo>
                    <a:cubicBezTo>
                      <a:pt x="136" y="0"/>
                      <a:pt x="136" y="0"/>
                      <a:pt x="136" y="0"/>
                    </a:cubicBezTo>
                    <a:cubicBezTo>
                      <a:pt x="117" y="0"/>
                      <a:pt x="117" y="0"/>
                      <a:pt x="117" y="0"/>
                    </a:cubicBezTo>
                    <a:cubicBezTo>
                      <a:pt x="158" y="88"/>
                      <a:pt x="158" y="88"/>
                      <a:pt x="158" y="88"/>
                    </a:cubicBezTo>
                    <a:cubicBezTo>
                      <a:pt x="158" y="148"/>
                      <a:pt x="158" y="148"/>
                      <a:pt x="158" y="148"/>
                    </a:cubicBezTo>
                    <a:cubicBezTo>
                      <a:pt x="158" y="148"/>
                      <a:pt x="158" y="148"/>
                      <a:pt x="158" y="148"/>
                    </a:cubicBezTo>
                    <a:cubicBezTo>
                      <a:pt x="132" y="149"/>
                      <a:pt x="105" y="151"/>
                      <a:pt x="79" y="153"/>
                    </a:cubicBezTo>
                    <a:cubicBezTo>
                      <a:pt x="73" y="153"/>
                      <a:pt x="66" y="154"/>
                      <a:pt x="60" y="154"/>
                    </a:cubicBezTo>
                    <a:cubicBezTo>
                      <a:pt x="22" y="102"/>
                      <a:pt x="22" y="102"/>
                      <a:pt x="22" y="102"/>
                    </a:cubicBezTo>
                    <a:cubicBezTo>
                      <a:pt x="8" y="102"/>
                      <a:pt x="8" y="102"/>
                      <a:pt x="8" y="102"/>
                    </a:cubicBezTo>
                    <a:cubicBezTo>
                      <a:pt x="28" y="140"/>
                      <a:pt x="28" y="140"/>
                      <a:pt x="28" y="140"/>
                    </a:cubicBezTo>
                    <a:cubicBezTo>
                      <a:pt x="28" y="157"/>
                      <a:pt x="28" y="157"/>
                      <a:pt x="28" y="157"/>
                    </a:cubicBezTo>
                    <a:cubicBezTo>
                      <a:pt x="19" y="157"/>
                      <a:pt x="10" y="158"/>
                      <a:pt x="0" y="159"/>
                    </a:cubicBezTo>
                    <a:cubicBezTo>
                      <a:pt x="0" y="162"/>
                      <a:pt x="0" y="162"/>
                      <a:pt x="0" y="162"/>
                    </a:cubicBezTo>
                    <a:cubicBezTo>
                      <a:pt x="10" y="163"/>
                      <a:pt x="19" y="164"/>
                      <a:pt x="28" y="164"/>
                    </a:cubicBezTo>
                    <a:cubicBezTo>
                      <a:pt x="28" y="182"/>
                      <a:pt x="28" y="182"/>
                      <a:pt x="28" y="182"/>
                    </a:cubicBezTo>
                    <a:cubicBezTo>
                      <a:pt x="8" y="220"/>
                      <a:pt x="8" y="220"/>
                      <a:pt x="8" y="220"/>
                    </a:cubicBezTo>
                    <a:cubicBezTo>
                      <a:pt x="22" y="220"/>
                      <a:pt x="22" y="220"/>
                      <a:pt x="22" y="220"/>
                    </a:cubicBezTo>
                    <a:cubicBezTo>
                      <a:pt x="61" y="167"/>
                      <a:pt x="61" y="167"/>
                      <a:pt x="61" y="167"/>
                    </a:cubicBezTo>
                    <a:cubicBezTo>
                      <a:pt x="67" y="167"/>
                      <a:pt x="73" y="168"/>
                      <a:pt x="79" y="168"/>
                    </a:cubicBezTo>
                    <a:cubicBezTo>
                      <a:pt x="105" y="170"/>
                      <a:pt x="132" y="171"/>
                      <a:pt x="158" y="173"/>
                    </a:cubicBezTo>
                    <a:cubicBezTo>
                      <a:pt x="158" y="173"/>
                      <a:pt x="158" y="173"/>
                      <a:pt x="158" y="173"/>
                    </a:cubicBezTo>
                    <a:cubicBezTo>
                      <a:pt x="158" y="234"/>
                      <a:pt x="158" y="234"/>
                      <a:pt x="158" y="234"/>
                    </a:cubicBezTo>
                    <a:cubicBezTo>
                      <a:pt x="117" y="323"/>
                      <a:pt x="117" y="323"/>
                      <a:pt x="117" y="323"/>
                    </a:cubicBezTo>
                    <a:cubicBezTo>
                      <a:pt x="136" y="323"/>
                      <a:pt x="136" y="323"/>
                      <a:pt x="136" y="323"/>
                    </a:cubicBezTo>
                    <a:cubicBezTo>
                      <a:pt x="167" y="278"/>
                      <a:pt x="167" y="278"/>
                      <a:pt x="167" y="278"/>
                    </a:cubicBezTo>
                    <a:cubicBezTo>
                      <a:pt x="188" y="278"/>
                      <a:pt x="188" y="278"/>
                      <a:pt x="188" y="278"/>
                    </a:cubicBezTo>
                    <a:cubicBezTo>
                      <a:pt x="188" y="266"/>
                      <a:pt x="188" y="266"/>
                      <a:pt x="188" y="266"/>
                    </a:cubicBezTo>
                    <a:cubicBezTo>
                      <a:pt x="175" y="266"/>
                      <a:pt x="175" y="266"/>
                      <a:pt x="175" y="266"/>
                    </a:cubicBezTo>
                    <a:cubicBezTo>
                      <a:pt x="197" y="234"/>
                      <a:pt x="197" y="234"/>
                      <a:pt x="197" y="234"/>
                    </a:cubicBezTo>
                    <a:cubicBezTo>
                      <a:pt x="213" y="234"/>
                      <a:pt x="213" y="234"/>
                      <a:pt x="213" y="234"/>
                    </a:cubicBezTo>
                    <a:cubicBezTo>
                      <a:pt x="213" y="215"/>
                      <a:pt x="213" y="215"/>
                      <a:pt x="213" y="215"/>
                    </a:cubicBezTo>
                    <a:cubicBezTo>
                      <a:pt x="208" y="215"/>
                      <a:pt x="208" y="215"/>
                      <a:pt x="208" y="215"/>
                    </a:cubicBezTo>
                    <a:cubicBezTo>
                      <a:pt x="221" y="176"/>
                      <a:pt x="221" y="176"/>
                      <a:pt x="221" y="176"/>
                    </a:cubicBezTo>
                    <a:cubicBezTo>
                      <a:pt x="227" y="176"/>
                      <a:pt x="232" y="176"/>
                      <a:pt x="237" y="176"/>
                    </a:cubicBezTo>
                    <a:cubicBezTo>
                      <a:pt x="250" y="175"/>
                      <a:pt x="263" y="173"/>
                      <a:pt x="276" y="171"/>
                    </a:cubicBezTo>
                    <a:cubicBezTo>
                      <a:pt x="289" y="169"/>
                      <a:pt x="302" y="166"/>
                      <a:pt x="315" y="162"/>
                    </a:cubicBezTo>
                    <a:cubicBezTo>
                      <a:pt x="315" y="159"/>
                      <a:pt x="315" y="159"/>
                      <a:pt x="315" y="159"/>
                    </a:cubicBezTo>
                    <a:cubicBezTo>
                      <a:pt x="302" y="154"/>
                      <a:pt x="289" y="152"/>
                      <a:pt x="276" y="1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9" name="Rectangle 7"/>
              <p:cNvSpPr>
                <a:spLocks noChangeArrowheads="1"/>
              </p:cNvSpPr>
              <p:nvPr/>
            </p:nvSpPr>
            <p:spPr bwMode="auto">
              <a:xfrm>
                <a:off x="16662400" y="5413375"/>
                <a:ext cx="79375" cy="3143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1" name="Rectangle 8"/>
              <p:cNvSpPr>
                <a:spLocks noChangeArrowheads="1"/>
              </p:cNvSpPr>
              <p:nvPr/>
            </p:nvSpPr>
            <p:spPr bwMode="auto">
              <a:xfrm>
                <a:off x="17154525" y="6278563"/>
                <a:ext cx="79375" cy="4540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2" name="Rectangle 9"/>
              <p:cNvSpPr>
                <a:spLocks noChangeArrowheads="1"/>
              </p:cNvSpPr>
              <p:nvPr/>
            </p:nvSpPr>
            <p:spPr bwMode="auto">
              <a:xfrm>
                <a:off x="16643350" y="9782175"/>
                <a:ext cx="98425" cy="3143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3" name="Rectangle 10"/>
              <p:cNvSpPr>
                <a:spLocks noChangeArrowheads="1"/>
              </p:cNvSpPr>
              <p:nvPr/>
            </p:nvSpPr>
            <p:spPr bwMode="auto">
              <a:xfrm>
                <a:off x="17154525" y="8778875"/>
                <a:ext cx="79375" cy="4714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4" name="Freeform 11"/>
              <p:cNvSpPr/>
              <p:nvPr/>
            </p:nvSpPr>
            <p:spPr bwMode="auto">
              <a:xfrm>
                <a:off x="12923838" y="4586288"/>
                <a:ext cx="6199188" cy="6356350"/>
              </a:xfrm>
              <a:custGeom>
                <a:avLst/>
                <a:gdLst>
                  <a:gd name="T0" fmla="*/ 276 w 315"/>
                  <a:gd name="T1" fmla="*/ 150 h 323"/>
                  <a:gd name="T2" fmla="*/ 237 w 315"/>
                  <a:gd name="T3" fmla="*/ 145 h 323"/>
                  <a:gd name="T4" fmla="*/ 221 w 315"/>
                  <a:gd name="T5" fmla="*/ 145 h 323"/>
                  <a:gd name="T6" fmla="*/ 208 w 315"/>
                  <a:gd name="T7" fmla="*/ 107 h 323"/>
                  <a:gd name="T8" fmla="*/ 213 w 315"/>
                  <a:gd name="T9" fmla="*/ 107 h 323"/>
                  <a:gd name="T10" fmla="*/ 213 w 315"/>
                  <a:gd name="T11" fmla="*/ 88 h 323"/>
                  <a:gd name="T12" fmla="*/ 197 w 315"/>
                  <a:gd name="T13" fmla="*/ 88 h 323"/>
                  <a:gd name="T14" fmla="*/ 175 w 315"/>
                  <a:gd name="T15" fmla="*/ 56 h 323"/>
                  <a:gd name="T16" fmla="*/ 188 w 315"/>
                  <a:gd name="T17" fmla="*/ 56 h 323"/>
                  <a:gd name="T18" fmla="*/ 188 w 315"/>
                  <a:gd name="T19" fmla="*/ 44 h 323"/>
                  <a:gd name="T20" fmla="*/ 167 w 315"/>
                  <a:gd name="T21" fmla="*/ 44 h 323"/>
                  <a:gd name="T22" fmla="*/ 136 w 315"/>
                  <a:gd name="T23" fmla="*/ 0 h 323"/>
                  <a:gd name="T24" fmla="*/ 117 w 315"/>
                  <a:gd name="T25" fmla="*/ 0 h 323"/>
                  <a:gd name="T26" fmla="*/ 158 w 315"/>
                  <a:gd name="T27" fmla="*/ 88 h 323"/>
                  <a:gd name="T28" fmla="*/ 158 w 315"/>
                  <a:gd name="T29" fmla="*/ 148 h 323"/>
                  <a:gd name="T30" fmla="*/ 158 w 315"/>
                  <a:gd name="T31" fmla="*/ 148 h 323"/>
                  <a:gd name="T32" fmla="*/ 79 w 315"/>
                  <a:gd name="T33" fmla="*/ 153 h 323"/>
                  <a:gd name="T34" fmla="*/ 60 w 315"/>
                  <a:gd name="T35" fmla="*/ 154 h 323"/>
                  <a:gd name="T36" fmla="*/ 22 w 315"/>
                  <a:gd name="T37" fmla="*/ 102 h 323"/>
                  <a:gd name="T38" fmla="*/ 8 w 315"/>
                  <a:gd name="T39" fmla="*/ 102 h 323"/>
                  <a:gd name="T40" fmla="*/ 28 w 315"/>
                  <a:gd name="T41" fmla="*/ 140 h 323"/>
                  <a:gd name="T42" fmla="*/ 28 w 315"/>
                  <a:gd name="T43" fmla="*/ 157 h 323"/>
                  <a:gd name="T44" fmla="*/ 0 w 315"/>
                  <a:gd name="T45" fmla="*/ 159 h 323"/>
                  <a:gd name="T46" fmla="*/ 0 w 315"/>
                  <a:gd name="T47" fmla="*/ 162 h 323"/>
                  <a:gd name="T48" fmla="*/ 28 w 315"/>
                  <a:gd name="T49" fmla="*/ 164 h 323"/>
                  <a:gd name="T50" fmla="*/ 28 w 315"/>
                  <a:gd name="T51" fmla="*/ 182 h 323"/>
                  <a:gd name="T52" fmla="*/ 8 w 315"/>
                  <a:gd name="T53" fmla="*/ 220 h 323"/>
                  <a:gd name="T54" fmla="*/ 22 w 315"/>
                  <a:gd name="T55" fmla="*/ 220 h 323"/>
                  <a:gd name="T56" fmla="*/ 61 w 315"/>
                  <a:gd name="T57" fmla="*/ 167 h 323"/>
                  <a:gd name="T58" fmla="*/ 79 w 315"/>
                  <a:gd name="T59" fmla="*/ 168 h 323"/>
                  <a:gd name="T60" fmla="*/ 158 w 315"/>
                  <a:gd name="T61" fmla="*/ 173 h 323"/>
                  <a:gd name="T62" fmla="*/ 158 w 315"/>
                  <a:gd name="T63" fmla="*/ 173 h 323"/>
                  <a:gd name="T64" fmla="*/ 158 w 315"/>
                  <a:gd name="T65" fmla="*/ 234 h 323"/>
                  <a:gd name="T66" fmla="*/ 117 w 315"/>
                  <a:gd name="T67" fmla="*/ 323 h 323"/>
                  <a:gd name="T68" fmla="*/ 136 w 315"/>
                  <a:gd name="T69" fmla="*/ 323 h 323"/>
                  <a:gd name="T70" fmla="*/ 167 w 315"/>
                  <a:gd name="T71" fmla="*/ 278 h 323"/>
                  <a:gd name="T72" fmla="*/ 188 w 315"/>
                  <a:gd name="T73" fmla="*/ 278 h 323"/>
                  <a:gd name="T74" fmla="*/ 188 w 315"/>
                  <a:gd name="T75" fmla="*/ 266 h 323"/>
                  <a:gd name="T76" fmla="*/ 175 w 315"/>
                  <a:gd name="T77" fmla="*/ 266 h 323"/>
                  <a:gd name="T78" fmla="*/ 197 w 315"/>
                  <a:gd name="T79" fmla="*/ 234 h 323"/>
                  <a:gd name="T80" fmla="*/ 213 w 315"/>
                  <a:gd name="T81" fmla="*/ 234 h 323"/>
                  <a:gd name="T82" fmla="*/ 213 w 315"/>
                  <a:gd name="T83" fmla="*/ 215 h 323"/>
                  <a:gd name="T84" fmla="*/ 208 w 315"/>
                  <a:gd name="T85" fmla="*/ 215 h 323"/>
                  <a:gd name="T86" fmla="*/ 221 w 315"/>
                  <a:gd name="T87" fmla="*/ 176 h 323"/>
                  <a:gd name="T88" fmla="*/ 237 w 315"/>
                  <a:gd name="T89" fmla="*/ 176 h 323"/>
                  <a:gd name="T90" fmla="*/ 276 w 315"/>
                  <a:gd name="T91" fmla="*/ 171 h 323"/>
                  <a:gd name="T92" fmla="*/ 315 w 315"/>
                  <a:gd name="T93" fmla="*/ 162 h 323"/>
                  <a:gd name="T94" fmla="*/ 315 w 315"/>
                  <a:gd name="T95" fmla="*/ 159 h 323"/>
                  <a:gd name="T96" fmla="*/ 276 w 315"/>
                  <a:gd name="T97" fmla="*/ 150 h 3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15" h="323">
                    <a:moveTo>
                      <a:pt x="276" y="150"/>
                    </a:moveTo>
                    <a:cubicBezTo>
                      <a:pt x="263" y="147"/>
                      <a:pt x="250" y="146"/>
                      <a:pt x="237" y="145"/>
                    </a:cubicBezTo>
                    <a:cubicBezTo>
                      <a:pt x="231" y="145"/>
                      <a:pt x="226" y="145"/>
                      <a:pt x="221" y="145"/>
                    </a:cubicBezTo>
                    <a:cubicBezTo>
                      <a:pt x="208" y="107"/>
                      <a:pt x="208" y="107"/>
                      <a:pt x="208" y="107"/>
                    </a:cubicBezTo>
                    <a:cubicBezTo>
                      <a:pt x="213" y="107"/>
                      <a:pt x="213" y="107"/>
                      <a:pt x="213" y="107"/>
                    </a:cubicBezTo>
                    <a:cubicBezTo>
                      <a:pt x="213" y="88"/>
                      <a:pt x="213" y="88"/>
                      <a:pt x="213" y="88"/>
                    </a:cubicBezTo>
                    <a:cubicBezTo>
                      <a:pt x="197" y="88"/>
                      <a:pt x="197" y="88"/>
                      <a:pt x="197" y="88"/>
                    </a:cubicBezTo>
                    <a:cubicBezTo>
                      <a:pt x="175" y="56"/>
                      <a:pt x="175" y="56"/>
                      <a:pt x="175" y="56"/>
                    </a:cubicBezTo>
                    <a:cubicBezTo>
                      <a:pt x="188" y="56"/>
                      <a:pt x="188" y="56"/>
                      <a:pt x="188" y="56"/>
                    </a:cubicBezTo>
                    <a:cubicBezTo>
                      <a:pt x="188" y="44"/>
                      <a:pt x="188" y="44"/>
                      <a:pt x="188" y="44"/>
                    </a:cubicBezTo>
                    <a:cubicBezTo>
                      <a:pt x="167" y="44"/>
                      <a:pt x="167" y="44"/>
                      <a:pt x="167" y="44"/>
                    </a:cubicBezTo>
                    <a:cubicBezTo>
                      <a:pt x="136" y="0"/>
                      <a:pt x="136" y="0"/>
                      <a:pt x="136" y="0"/>
                    </a:cubicBezTo>
                    <a:cubicBezTo>
                      <a:pt x="117" y="0"/>
                      <a:pt x="117" y="0"/>
                      <a:pt x="117" y="0"/>
                    </a:cubicBezTo>
                    <a:cubicBezTo>
                      <a:pt x="158" y="88"/>
                      <a:pt x="158" y="88"/>
                      <a:pt x="158" y="88"/>
                    </a:cubicBezTo>
                    <a:cubicBezTo>
                      <a:pt x="158" y="148"/>
                      <a:pt x="158" y="148"/>
                      <a:pt x="158" y="148"/>
                    </a:cubicBezTo>
                    <a:cubicBezTo>
                      <a:pt x="158" y="148"/>
                      <a:pt x="158" y="148"/>
                      <a:pt x="158" y="148"/>
                    </a:cubicBezTo>
                    <a:cubicBezTo>
                      <a:pt x="132" y="149"/>
                      <a:pt x="105" y="151"/>
                      <a:pt x="79" y="153"/>
                    </a:cubicBezTo>
                    <a:cubicBezTo>
                      <a:pt x="73" y="153"/>
                      <a:pt x="66" y="154"/>
                      <a:pt x="60" y="154"/>
                    </a:cubicBezTo>
                    <a:cubicBezTo>
                      <a:pt x="22" y="102"/>
                      <a:pt x="22" y="102"/>
                      <a:pt x="22" y="102"/>
                    </a:cubicBezTo>
                    <a:cubicBezTo>
                      <a:pt x="8" y="102"/>
                      <a:pt x="8" y="102"/>
                      <a:pt x="8" y="102"/>
                    </a:cubicBezTo>
                    <a:cubicBezTo>
                      <a:pt x="28" y="140"/>
                      <a:pt x="28" y="140"/>
                      <a:pt x="28" y="140"/>
                    </a:cubicBezTo>
                    <a:cubicBezTo>
                      <a:pt x="28" y="157"/>
                      <a:pt x="28" y="157"/>
                      <a:pt x="28" y="157"/>
                    </a:cubicBezTo>
                    <a:cubicBezTo>
                      <a:pt x="19" y="157"/>
                      <a:pt x="10" y="158"/>
                      <a:pt x="0" y="159"/>
                    </a:cubicBezTo>
                    <a:cubicBezTo>
                      <a:pt x="0" y="162"/>
                      <a:pt x="0" y="162"/>
                      <a:pt x="0" y="162"/>
                    </a:cubicBezTo>
                    <a:cubicBezTo>
                      <a:pt x="10" y="163"/>
                      <a:pt x="19" y="164"/>
                      <a:pt x="28" y="164"/>
                    </a:cubicBezTo>
                    <a:cubicBezTo>
                      <a:pt x="28" y="182"/>
                      <a:pt x="28" y="182"/>
                      <a:pt x="28" y="182"/>
                    </a:cubicBezTo>
                    <a:cubicBezTo>
                      <a:pt x="8" y="220"/>
                      <a:pt x="8" y="220"/>
                      <a:pt x="8" y="220"/>
                    </a:cubicBezTo>
                    <a:cubicBezTo>
                      <a:pt x="22" y="220"/>
                      <a:pt x="22" y="220"/>
                      <a:pt x="22" y="220"/>
                    </a:cubicBezTo>
                    <a:cubicBezTo>
                      <a:pt x="61" y="167"/>
                      <a:pt x="61" y="167"/>
                      <a:pt x="61" y="167"/>
                    </a:cubicBezTo>
                    <a:cubicBezTo>
                      <a:pt x="67" y="167"/>
                      <a:pt x="73" y="168"/>
                      <a:pt x="79" y="168"/>
                    </a:cubicBezTo>
                    <a:cubicBezTo>
                      <a:pt x="105" y="170"/>
                      <a:pt x="132" y="171"/>
                      <a:pt x="158" y="173"/>
                    </a:cubicBezTo>
                    <a:cubicBezTo>
                      <a:pt x="158" y="173"/>
                      <a:pt x="158" y="173"/>
                      <a:pt x="158" y="173"/>
                    </a:cubicBezTo>
                    <a:cubicBezTo>
                      <a:pt x="158" y="234"/>
                      <a:pt x="158" y="234"/>
                      <a:pt x="158" y="234"/>
                    </a:cubicBezTo>
                    <a:cubicBezTo>
                      <a:pt x="117" y="323"/>
                      <a:pt x="117" y="323"/>
                      <a:pt x="117" y="323"/>
                    </a:cubicBezTo>
                    <a:cubicBezTo>
                      <a:pt x="136" y="323"/>
                      <a:pt x="136" y="323"/>
                      <a:pt x="136" y="323"/>
                    </a:cubicBezTo>
                    <a:cubicBezTo>
                      <a:pt x="167" y="278"/>
                      <a:pt x="167" y="278"/>
                      <a:pt x="167" y="278"/>
                    </a:cubicBezTo>
                    <a:cubicBezTo>
                      <a:pt x="188" y="278"/>
                      <a:pt x="188" y="278"/>
                      <a:pt x="188" y="278"/>
                    </a:cubicBezTo>
                    <a:cubicBezTo>
                      <a:pt x="188" y="266"/>
                      <a:pt x="188" y="266"/>
                      <a:pt x="188" y="266"/>
                    </a:cubicBezTo>
                    <a:cubicBezTo>
                      <a:pt x="175" y="266"/>
                      <a:pt x="175" y="266"/>
                      <a:pt x="175" y="266"/>
                    </a:cubicBezTo>
                    <a:cubicBezTo>
                      <a:pt x="197" y="234"/>
                      <a:pt x="197" y="234"/>
                      <a:pt x="197" y="234"/>
                    </a:cubicBezTo>
                    <a:cubicBezTo>
                      <a:pt x="213" y="234"/>
                      <a:pt x="213" y="234"/>
                      <a:pt x="213" y="234"/>
                    </a:cubicBezTo>
                    <a:cubicBezTo>
                      <a:pt x="213" y="215"/>
                      <a:pt x="213" y="215"/>
                      <a:pt x="213" y="215"/>
                    </a:cubicBezTo>
                    <a:cubicBezTo>
                      <a:pt x="208" y="215"/>
                      <a:pt x="208" y="215"/>
                      <a:pt x="208" y="215"/>
                    </a:cubicBezTo>
                    <a:cubicBezTo>
                      <a:pt x="221" y="176"/>
                      <a:pt x="221" y="176"/>
                      <a:pt x="221" y="176"/>
                    </a:cubicBezTo>
                    <a:cubicBezTo>
                      <a:pt x="227" y="176"/>
                      <a:pt x="232" y="176"/>
                      <a:pt x="237" y="176"/>
                    </a:cubicBezTo>
                    <a:cubicBezTo>
                      <a:pt x="250" y="175"/>
                      <a:pt x="263" y="173"/>
                      <a:pt x="276" y="171"/>
                    </a:cubicBezTo>
                    <a:cubicBezTo>
                      <a:pt x="289" y="169"/>
                      <a:pt x="302" y="166"/>
                      <a:pt x="315" y="162"/>
                    </a:cubicBezTo>
                    <a:cubicBezTo>
                      <a:pt x="315" y="159"/>
                      <a:pt x="315" y="159"/>
                      <a:pt x="315" y="159"/>
                    </a:cubicBezTo>
                    <a:cubicBezTo>
                      <a:pt x="302" y="154"/>
                      <a:pt x="289" y="152"/>
                      <a:pt x="276" y="15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5" name="Rectangle 12"/>
              <p:cNvSpPr>
                <a:spLocks noChangeArrowheads="1"/>
              </p:cNvSpPr>
              <p:nvPr/>
            </p:nvSpPr>
            <p:spPr bwMode="auto">
              <a:xfrm>
                <a:off x="16662400" y="5413375"/>
                <a:ext cx="79375" cy="3143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6" name="Rectangle 13"/>
              <p:cNvSpPr>
                <a:spLocks noChangeArrowheads="1"/>
              </p:cNvSpPr>
              <p:nvPr/>
            </p:nvSpPr>
            <p:spPr bwMode="auto">
              <a:xfrm>
                <a:off x="17154525" y="6278563"/>
                <a:ext cx="79375" cy="4540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7" name="Rectangle 14"/>
              <p:cNvSpPr>
                <a:spLocks noChangeArrowheads="1"/>
              </p:cNvSpPr>
              <p:nvPr/>
            </p:nvSpPr>
            <p:spPr bwMode="auto">
              <a:xfrm>
                <a:off x="16643350" y="9782175"/>
                <a:ext cx="98425" cy="3143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8" name="Rectangle 15"/>
              <p:cNvSpPr>
                <a:spLocks noChangeArrowheads="1"/>
              </p:cNvSpPr>
              <p:nvPr/>
            </p:nvSpPr>
            <p:spPr bwMode="auto">
              <a:xfrm>
                <a:off x="17154525" y="8778875"/>
                <a:ext cx="79375" cy="4714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 name="Freeform 16"/>
              <p:cNvSpPr/>
              <p:nvPr/>
            </p:nvSpPr>
            <p:spPr bwMode="auto">
              <a:xfrm>
                <a:off x="12018963" y="4114800"/>
                <a:ext cx="3975100" cy="2538413"/>
              </a:xfrm>
              <a:custGeom>
                <a:avLst/>
                <a:gdLst>
                  <a:gd name="T0" fmla="*/ 77 w 202"/>
                  <a:gd name="T1" fmla="*/ 48 h 129"/>
                  <a:gd name="T2" fmla="*/ 77 w 202"/>
                  <a:gd name="T3" fmla="*/ 48 h 129"/>
                  <a:gd name="T4" fmla="*/ 77 w 202"/>
                  <a:gd name="T5" fmla="*/ 47 h 129"/>
                  <a:gd name="T6" fmla="*/ 77 w 202"/>
                  <a:gd name="T7" fmla="*/ 47 h 129"/>
                  <a:gd name="T8" fmla="*/ 77 w 202"/>
                  <a:gd name="T9" fmla="*/ 47 h 129"/>
                  <a:gd name="T10" fmla="*/ 32 w 202"/>
                  <a:gd name="T11" fmla="*/ 0 h 129"/>
                  <a:gd name="T12" fmla="*/ 0 w 202"/>
                  <a:gd name="T13" fmla="*/ 0 h 129"/>
                  <a:gd name="T14" fmla="*/ 0 w 202"/>
                  <a:gd name="T15" fmla="*/ 8 h 129"/>
                  <a:gd name="T16" fmla="*/ 32 w 202"/>
                  <a:gd name="T17" fmla="*/ 8 h 129"/>
                  <a:gd name="T18" fmla="*/ 69 w 202"/>
                  <a:gd name="T19" fmla="*/ 47 h 129"/>
                  <a:gd name="T20" fmla="*/ 85 w 202"/>
                  <a:gd name="T21" fmla="*/ 97 h 129"/>
                  <a:gd name="T22" fmla="*/ 148 w 202"/>
                  <a:gd name="T23" fmla="*/ 129 h 129"/>
                  <a:gd name="T24" fmla="*/ 202 w 202"/>
                  <a:gd name="T25" fmla="*/ 129 h 129"/>
                  <a:gd name="T26" fmla="*/ 202 w 202"/>
                  <a:gd name="T27" fmla="*/ 121 h 129"/>
                  <a:gd name="T28" fmla="*/ 148 w 202"/>
                  <a:gd name="T29" fmla="*/ 121 h 129"/>
                  <a:gd name="T30" fmla="*/ 77 w 202"/>
                  <a:gd name="T31" fmla="*/ 48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2" h="129">
                    <a:moveTo>
                      <a:pt x="77" y="48"/>
                    </a:moveTo>
                    <a:cubicBezTo>
                      <a:pt x="77" y="48"/>
                      <a:pt x="77" y="48"/>
                      <a:pt x="77" y="48"/>
                    </a:cubicBezTo>
                    <a:cubicBezTo>
                      <a:pt x="77" y="48"/>
                      <a:pt x="77" y="47"/>
                      <a:pt x="77" y="47"/>
                    </a:cubicBezTo>
                    <a:cubicBezTo>
                      <a:pt x="77" y="47"/>
                      <a:pt x="77" y="47"/>
                      <a:pt x="77" y="47"/>
                    </a:cubicBezTo>
                    <a:cubicBezTo>
                      <a:pt x="77" y="47"/>
                      <a:pt x="77" y="47"/>
                      <a:pt x="77" y="47"/>
                    </a:cubicBezTo>
                    <a:cubicBezTo>
                      <a:pt x="77" y="20"/>
                      <a:pt x="58" y="0"/>
                      <a:pt x="32" y="0"/>
                    </a:cubicBezTo>
                    <a:cubicBezTo>
                      <a:pt x="0" y="0"/>
                      <a:pt x="0" y="0"/>
                      <a:pt x="0" y="0"/>
                    </a:cubicBezTo>
                    <a:cubicBezTo>
                      <a:pt x="0" y="8"/>
                      <a:pt x="0" y="8"/>
                      <a:pt x="0" y="8"/>
                    </a:cubicBezTo>
                    <a:cubicBezTo>
                      <a:pt x="32" y="8"/>
                      <a:pt x="32" y="8"/>
                      <a:pt x="32" y="8"/>
                    </a:cubicBezTo>
                    <a:cubicBezTo>
                      <a:pt x="53" y="8"/>
                      <a:pt x="69" y="25"/>
                      <a:pt x="69" y="47"/>
                    </a:cubicBezTo>
                    <a:cubicBezTo>
                      <a:pt x="69" y="60"/>
                      <a:pt x="73" y="80"/>
                      <a:pt x="85" y="97"/>
                    </a:cubicBezTo>
                    <a:cubicBezTo>
                      <a:pt x="96" y="112"/>
                      <a:pt x="115" y="129"/>
                      <a:pt x="148" y="129"/>
                    </a:cubicBezTo>
                    <a:cubicBezTo>
                      <a:pt x="202" y="129"/>
                      <a:pt x="202" y="129"/>
                      <a:pt x="202" y="129"/>
                    </a:cubicBezTo>
                    <a:cubicBezTo>
                      <a:pt x="202" y="121"/>
                      <a:pt x="202" y="121"/>
                      <a:pt x="202" y="121"/>
                    </a:cubicBezTo>
                    <a:cubicBezTo>
                      <a:pt x="148" y="121"/>
                      <a:pt x="148" y="121"/>
                      <a:pt x="148" y="121"/>
                    </a:cubicBezTo>
                    <a:cubicBezTo>
                      <a:pt x="90" y="121"/>
                      <a:pt x="77" y="67"/>
                      <a:pt x="77"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0" name="Freeform 17"/>
              <p:cNvSpPr/>
              <p:nvPr/>
            </p:nvSpPr>
            <p:spPr bwMode="auto">
              <a:xfrm>
                <a:off x="12018963" y="8778875"/>
                <a:ext cx="3975100" cy="2538413"/>
              </a:xfrm>
              <a:custGeom>
                <a:avLst/>
                <a:gdLst>
                  <a:gd name="T0" fmla="*/ 77 w 202"/>
                  <a:gd name="T1" fmla="*/ 81 h 129"/>
                  <a:gd name="T2" fmla="*/ 77 w 202"/>
                  <a:gd name="T3" fmla="*/ 81 h 129"/>
                  <a:gd name="T4" fmla="*/ 77 w 202"/>
                  <a:gd name="T5" fmla="*/ 81 h 129"/>
                  <a:gd name="T6" fmla="*/ 77 w 202"/>
                  <a:gd name="T7" fmla="*/ 81 h 129"/>
                  <a:gd name="T8" fmla="*/ 77 w 202"/>
                  <a:gd name="T9" fmla="*/ 81 h 129"/>
                  <a:gd name="T10" fmla="*/ 32 w 202"/>
                  <a:gd name="T11" fmla="*/ 129 h 129"/>
                  <a:gd name="T12" fmla="*/ 0 w 202"/>
                  <a:gd name="T13" fmla="*/ 129 h 129"/>
                  <a:gd name="T14" fmla="*/ 0 w 202"/>
                  <a:gd name="T15" fmla="*/ 121 h 129"/>
                  <a:gd name="T16" fmla="*/ 32 w 202"/>
                  <a:gd name="T17" fmla="*/ 121 h 129"/>
                  <a:gd name="T18" fmla="*/ 70 w 202"/>
                  <a:gd name="T19" fmla="*/ 81 h 129"/>
                  <a:gd name="T20" fmla="*/ 86 w 202"/>
                  <a:gd name="T21" fmla="*/ 31 h 129"/>
                  <a:gd name="T22" fmla="*/ 149 w 202"/>
                  <a:gd name="T23" fmla="*/ 0 h 129"/>
                  <a:gd name="T24" fmla="*/ 202 w 202"/>
                  <a:gd name="T25" fmla="*/ 0 h 129"/>
                  <a:gd name="T26" fmla="*/ 202 w 202"/>
                  <a:gd name="T27" fmla="*/ 8 h 129"/>
                  <a:gd name="T28" fmla="*/ 149 w 202"/>
                  <a:gd name="T29" fmla="*/ 8 h 129"/>
                  <a:gd name="T30" fmla="*/ 77 w 202"/>
                  <a:gd name="T31" fmla="*/ 81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2" h="129">
                    <a:moveTo>
                      <a:pt x="77" y="81"/>
                    </a:moveTo>
                    <a:cubicBezTo>
                      <a:pt x="77" y="81"/>
                      <a:pt x="77" y="81"/>
                      <a:pt x="77" y="81"/>
                    </a:cubicBezTo>
                    <a:cubicBezTo>
                      <a:pt x="77" y="81"/>
                      <a:pt x="77" y="81"/>
                      <a:pt x="77" y="81"/>
                    </a:cubicBezTo>
                    <a:cubicBezTo>
                      <a:pt x="77" y="81"/>
                      <a:pt x="77" y="81"/>
                      <a:pt x="77" y="81"/>
                    </a:cubicBezTo>
                    <a:cubicBezTo>
                      <a:pt x="77" y="81"/>
                      <a:pt x="77" y="81"/>
                      <a:pt x="77" y="81"/>
                    </a:cubicBezTo>
                    <a:cubicBezTo>
                      <a:pt x="77" y="108"/>
                      <a:pt x="58" y="129"/>
                      <a:pt x="32" y="129"/>
                    </a:cubicBezTo>
                    <a:cubicBezTo>
                      <a:pt x="0" y="129"/>
                      <a:pt x="0" y="129"/>
                      <a:pt x="0" y="129"/>
                    </a:cubicBezTo>
                    <a:cubicBezTo>
                      <a:pt x="0" y="121"/>
                      <a:pt x="0" y="121"/>
                      <a:pt x="0" y="121"/>
                    </a:cubicBezTo>
                    <a:cubicBezTo>
                      <a:pt x="32" y="121"/>
                      <a:pt x="32" y="121"/>
                      <a:pt x="32" y="121"/>
                    </a:cubicBezTo>
                    <a:cubicBezTo>
                      <a:pt x="53" y="121"/>
                      <a:pt x="69" y="104"/>
                      <a:pt x="70" y="81"/>
                    </a:cubicBezTo>
                    <a:cubicBezTo>
                      <a:pt x="70" y="68"/>
                      <a:pt x="74" y="48"/>
                      <a:pt x="86" y="31"/>
                    </a:cubicBezTo>
                    <a:cubicBezTo>
                      <a:pt x="96" y="17"/>
                      <a:pt x="115" y="0"/>
                      <a:pt x="149" y="0"/>
                    </a:cubicBezTo>
                    <a:cubicBezTo>
                      <a:pt x="202" y="0"/>
                      <a:pt x="202" y="0"/>
                      <a:pt x="202" y="0"/>
                    </a:cubicBezTo>
                    <a:cubicBezTo>
                      <a:pt x="202" y="8"/>
                      <a:pt x="202" y="8"/>
                      <a:pt x="202" y="8"/>
                    </a:cubicBezTo>
                    <a:cubicBezTo>
                      <a:pt x="149" y="8"/>
                      <a:pt x="149" y="8"/>
                      <a:pt x="149" y="8"/>
                    </a:cubicBezTo>
                    <a:cubicBezTo>
                      <a:pt x="91" y="8"/>
                      <a:pt x="77" y="62"/>
                      <a:pt x="77" y="8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31" name="Rectangle 18"/>
            <p:cNvSpPr>
              <a:spLocks noChangeArrowheads="1"/>
            </p:cNvSpPr>
            <p:nvPr/>
          </p:nvSpPr>
          <p:spPr bwMode="auto">
            <a:xfrm>
              <a:off x="5622925" y="9310688"/>
              <a:ext cx="4879975" cy="963613"/>
            </a:xfrm>
            <a:prstGeom prst="rect">
              <a:avLst/>
            </a:prstGeom>
            <a:solidFill>
              <a:schemeClr val="accent1"/>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2160" name="Rectangle 19"/>
            <p:cNvSpPr>
              <a:spLocks noChangeArrowheads="1"/>
            </p:cNvSpPr>
            <p:nvPr/>
          </p:nvSpPr>
          <p:spPr bwMode="auto">
            <a:xfrm>
              <a:off x="10582275" y="9310688"/>
              <a:ext cx="1357313" cy="963613"/>
            </a:xfrm>
            <a:prstGeom prst="rect">
              <a:avLst/>
            </a:prstGeom>
            <a:solidFill>
              <a:schemeClr val="accent1"/>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2161" name="Rectangle 20"/>
            <p:cNvSpPr>
              <a:spLocks noChangeArrowheads="1"/>
            </p:cNvSpPr>
            <p:nvPr/>
          </p:nvSpPr>
          <p:spPr bwMode="auto">
            <a:xfrm>
              <a:off x="5622925" y="8267700"/>
              <a:ext cx="4879975" cy="963613"/>
            </a:xfrm>
            <a:prstGeom prst="rect">
              <a:avLst/>
            </a:prstGeom>
            <a:solidFill>
              <a:schemeClr val="accent2"/>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2163" name="Rectangle 21"/>
            <p:cNvSpPr>
              <a:spLocks noChangeArrowheads="1"/>
            </p:cNvSpPr>
            <p:nvPr/>
          </p:nvSpPr>
          <p:spPr bwMode="auto">
            <a:xfrm>
              <a:off x="10582275" y="8267700"/>
              <a:ext cx="1338263" cy="963613"/>
            </a:xfrm>
            <a:prstGeom prst="rect">
              <a:avLst/>
            </a:prstGeom>
            <a:solidFill>
              <a:schemeClr val="accent2"/>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2164" name="Rectangle 22"/>
            <p:cNvSpPr>
              <a:spLocks noChangeArrowheads="1"/>
            </p:cNvSpPr>
            <p:nvPr/>
          </p:nvSpPr>
          <p:spPr bwMode="auto">
            <a:xfrm>
              <a:off x="10582275" y="7223125"/>
              <a:ext cx="1338263" cy="984250"/>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2165" name="Rectangle 23"/>
            <p:cNvSpPr>
              <a:spLocks noChangeArrowheads="1"/>
            </p:cNvSpPr>
            <p:nvPr/>
          </p:nvSpPr>
          <p:spPr bwMode="auto">
            <a:xfrm>
              <a:off x="5622925" y="7223125"/>
              <a:ext cx="4879975" cy="984250"/>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2166" name="Rectangle 24"/>
            <p:cNvSpPr>
              <a:spLocks noChangeArrowheads="1"/>
            </p:cNvSpPr>
            <p:nvPr/>
          </p:nvSpPr>
          <p:spPr bwMode="auto">
            <a:xfrm>
              <a:off x="5622925" y="10333038"/>
              <a:ext cx="4879975" cy="984250"/>
            </a:xfrm>
            <a:prstGeom prst="rect">
              <a:avLst/>
            </a:prstGeom>
            <a:solidFill>
              <a:schemeClr val="accent2"/>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2167" name="Rectangle 25"/>
            <p:cNvSpPr>
              <a:spLocks noChangeArrowheads="1"/>
            </p:cNvSpPr>
            <p:nvPr/>
          </p:nvSpPr>
          <p:spPr bwMode="auto">
            <a:xfrm>
              <a:off x="10582275" y="10333038"/>
              <a:ext cx="1357313" cy="984250"/>
            </a:xfrm>
            <a:prstGeom prst="rect">
              <a:avLst/>
            </a:prstGeom>
            <a:solidFill>
              <a:schemeClr val="accent2"/>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2168" name="Rectangle 26"/>
            <p:cNvSpPr>
              <a:spLocks noChangeArrowheads="1"/>
            </p:cNvSpPr>
            <p:nvPr/>
          </p:nvSpPr>
          <p:spPr bwMode="auto">
            <a:xfrm>
              <a:off x="10582275" y="6180138"/>
              <a:ext cx="1338263" cy="984250"/>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2169" name="Rectangle 27"/>
            <p:cNvSpPr>
              <a:spLocks noChangeArrowheads="1"/>
            </p:cNvSpPr>
            <p:nvPr/>
          </p:nvSpPr>
          <p:spPr bwMode="auto">
            <a:xfrm>
              <a:off x="5622925" y="6180138"/>
              <a:ext cx="4879975" cy="984250"/>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2170" name="Rectangle 28"/>
            <p:cNvSpPr>
              <a:spLocks noChangeArrowheads="1"/>
            </p:cNvSpPr>
            <p:nvPr/>
          </p:nvSpPr>
          <p:spPr bwMode="auto">
            <a:xfrm>
              <a:off x="10582275" y="5137150"/>
              <a:ext cx="1357313" cy="984250"/>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2171" name="Rectangle 29"/>
            <p:cNvSpPr>
              <a:spLocks noChangeArrowheads="1"/>
            </p:cNvSpPr>
            <p:nvPr/>
          </p:nvSpPr>
          <p:spPr bwMode="auto">
            <a:xfrm>
              <a:off x="5622925" y="5137150"/>
              <a:ext cx="4879975" cy="984250"/>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2172" name="Rectangle 30"/>
            <p:cNvSpPr>
              <a:spLocks noChangeArrowheads="1"/>
            </p:cNvSpPr>
            <p:nvPr/>
          </p:nvSpPr>
          <p:spPr bwMode="auto">
            <a:xfrm>
              <a:off x="10582275" y="4114800"/>
              <a:ext cx="1357313" cy="963613"/>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2173" name="Rectangle 31"/>
            <p:cNvSpPr>
              <a:spLocks noChangeArrowheads="1"/>
            </p:cNvSpPr>
            <p:nvPr/>
          </p:nvSpPr>
          <p:spPr bwMode="auto">
            <a:xfrm>
              <a:off x="5622925" y="4114800"/>
              <a:ext cx="4879975" cy="963613"/>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54" name="TextBox 53"/>
          <p:cNvSpPr txBox="1"/>
          <p:nvPr/>
        </p:nvSpPr>
        <p:spPr>
          <a:xfrm>
            <a:off x="5260233" y="1905000"/>
            <a:ext cx="781467" cy="415498"/>
          </a:xfrm>
          <a:prstGeom prst="rect">
            <a:avLst/>
          </a:prstGeom>
          <a:noFill/>
        </p:spPr>
        <p:txBody>
          <a:bodyPr wrap="square" lIns="0" rIns="0" bIns="0" rtlCol="0">
            <a:spAutoFit/>
          </a:bodyPr>
          <a:lstStyle/>
          <a:p>
            <a:pPr algn="ctr">
              <a:tabLst>
                <a:tab pos="1366520" algn="l"/>
              </a:tabLst>
            </a:pPr>
            <a:r>
              <a:rPr lang="en-US" sz="24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79%</a:t>
            </a:r>
            <a:endParaRPr lang="en-US" sz="24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sp>
        <p:nvSpPr>
          <p:cNvPr id="55" name="TextBox 54"/>
          <p:cNvSpPr txBox="1"/>
          <p:nvPr/>
        </p:nvSpPr>
        <p:spPr>
          <a:xfrm>
            <a:off x="2645113" y="1862535"/>
            <a:ext cx="2203348" cy="480113"/>
          </a:xfrm>
          <a:prstGeom prst="rect">
            <a:avLst/>
          </a:prstGeom>
          <a:noFill/>
        </p:spPr>
        <p:txBody>
          <a:bodyPr wrap="square" lIns="109711" tIns="54855" rIns="109711" bIns="54855" rtlCol="0">
            <a:spAutoFit/>
          </a:bodyPr>
          <a:lstStyle/>
          <a:p>
            <a:r>
              <a:rPr lang="zh-CN" altLang="en-US" sz="1200"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a:t>
            </a:r>
            <a:endParaRPr lang="en-US" sz="1200"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56" name="TextBox 55"/>
          <p:cNvSpPr txBox="1"/>
          <p:nvPr/>
        </p:nvSpPr>
        <p:spPr>
          <a:xfrm>
            <a:off x="5244021" y="2480865"/>
            <a:ext cx="781467" cy="415498"/>
          </a:xfrm>
          <a:prstGeom prst="rect">
            <a:avLst/>
          </a:prstGeom>
          <a:noFill/>
        </p:spPr>
        <p:txBody>
          <a:bodyPr wrap="square" lIns="0" rIns="0" bIns="0" rtlCol="0">
            <a:spAutoFit/>
          </a:bodyPr>
          <a:lstStyle/>
          <a:p>
            <a:pPr algn="ctr">
              <a:tabLst>
                <a:tab pos="1366520" algn="l"/>
              </a:tabLst>
            </a:pPr>
            <a:r>
              <a:rPr lang="en-US" sz="24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43%</a:t>
            </a:r>
            <a:endParaRPr lang="en-US" sz="24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sp>
        <p:nvSpPr>
          <p:cNvPr id="57" name="TextBox 56"/>
          <p:cNvSpPr txBox="1"/>
          <p:nvPr/>
        </p:nvSpPr>
        <p:spPr>
          <a:xfrm>
            <a:off x="2628901" y="2438401"/>
            <a:ext cx="2203348" cy="480113"/>
          </a:xfrm>
          <a:prstGeom prst="rect">
            <a:avLst/>
          </a:prstGeom>
          <a:noFill/>
        </p:spPr>
        <p:txBody>
          <a:bodyPr wrap="square" lIns="109711" tIns="54855" rIns="109711" bIns="54855" rtlCol="0">
            <a:spAutoFit/>
          </a:bodyPr>
          <a:lstStyle/>
          <a:p>
            <a:r>
              <a:rPr lang="zh-CN" altLang="en-US" sz="1200"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a:t>
            </a:r>
            <a:endParaRPr lang="en-US" sz="1200"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58" name="TextBox 57"/>
          <p:cNvSpPr txBox="1"/>
          <p:nvPr/>
        </p:nvSpPr>
        <p:spPr>
          <a:xfrm>
            <a:off x="5260233" y="3101288"/>
            <a:ext cx="781467" cy="415498"/>
          </a:xfrm>
          <a:prstGeom prst="rect">
            <a:avLst/>
          </a:prstGeom>
          <a:noFill/>
        </p:spPr>
        <p:txBody>
          <a:bodyPr wrap="square" lIns="0" rIns="0" bIns="0" rtlCol="0">
            <a:spAutoFit/>
          </a:bodyPr>
          <a:lstStyle/>
          <a:p>
            <a:pPr algn="ctr">
              <a:tabLst>
                <a:tab pos="1366520" algn="l"/>
              </a:tabLst>
            </a:pPr>
            <a:r>
              <a:rPr lang="en-US" sz="24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98%</a:t>
            </a:r>
            <a:endParaRPr lang="en-US" sz="24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sp>
        <p:nvSpPr>
          <p:cNvPr id="59" name="TextBox 58"/>
          <p:cNvSpPr txBox="1"/>
          <p:nvPr/>
        </p:nvSpPr>
        <p:spPr>
          <a:xfrm>
            <a:off x="2645113" y="3058823"/>
            <a:ext cx="2203348" cy="480113"/>
          </a:xfrm>
          <a:prstGeom prst="rect">
            <a:avLst/>
          </a:prstGeom>
          <a:noFill/>
        </p:spPr>
        <p:txBody>
          <a:bodyPr wrap="square" lIns="109711" tIns="54855" rIns="109711" bIns="54855" rtlCol="0">
            <a:spAutoFit/>
          </a:bodyPr>
          <a:lstStyle/>
          <a:p>
            <a:r>
              <a:rPr lang="zh-CN" altLang="en-US" sz="1200"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a:t>
            </a:r>
            <a:endParaRPr lang="en-US" sz="1200"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60" name="TextBox 59"/>
          <p:cNvSpPr txBox="1"/>
          <p:nvPr/>
        </p:nvSpPr>
        <p:spPr>
          <a:xfrm>
            <a:off x="5244021" y="3677152"/>
            <a:ext cx="781467" cy="415498"/>
          </a:xfrm>
          <a:prstGeom prst="rect">
            <a:avLst/>
          </a:prstGeom>
          <a:noFill/>
        </p:spPr>
        <p:txBody>
          <a:bodyPr wrap="square" lIns="0" rIns="0" bIns="0" rtlCol="0">
            <a:spAutoFit/>
          </a:bodyPr>
          <a:lstStyle/>
          <a:p>
            <a:pPr algn="ctr">
              <a:tabLst>
                <a:tab pos="1366520" algn="l"/>
              </a:tabLst>
            </a:pPr>
            <a:r>
              <a:rPr lang="en-US" sz="24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54%</a:t>
            </a:r>
            <a:endParaRPr lang="en-US" sz="24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sp>
        <p:nvSpPr>
          <p:cNvPr id="61" name="TextBox 60"/>
          <p:cNvSpPr txBox="1"/>
          <p:nvPr/>
        </p:nvSpPr>
        <p:spPr>
          <a:xfrm>
            <a:off x="2628901" y="3634687"/>
            <a:ext cx="2203348" cy="480113"/>
          </a:xfrm>
          <a:prstGeom prst="rect">
            <a:avLst/>
          </a:prstGeom>
          <a:noFill/>
        </p:spPr>
        <p:txBody>
          <a:bodyPr wrap="square" lIns="109711" tIns="54855" rIns="109711" bIns="54855" rtlCol="0">
            <a:spAutoFit/>
          </a:bodyPr>
          <a:lstStyle/>
          <a:p>
            <a:r>
              <a:rPr lang="zh-CN" altLang="en-US" sz="1200"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a:t>
            </a:r>
            <a:endParaRPr lang="en-US" sz="1200"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62" name="TextBox 61"/>
          <p:cNvSpPr txBox="1"/>
          <p:nvPr/>
        </p:nvSpPr>
        <p:spPr>
          <a:xfrm>
            <a:off x="5260233" y="4246544"/>
            <a:ext cx="781467" cy="415498"/>
          </a:xfrm>
          <a:prstGeom prst="rect">
            <a:avLst/>
          </a:prstGeom>
          <a:noFill/>
        </p:spPr>
        <p:txBody>
          <a:bodyPr wrap="square" lIns="0" rIns="0" bIns="0" rtlCol="0">
            <a:spAutoFit/>
          </a:bodyPr>
          <a:lstStyle/>
          <a:p>
            <a:pPr algn="ctr">
              <a:tabLst>
                <a:tab pos="1366520" algn="l"/>
              </a:tabLst>
            </a:pPr>
            <a:r>
              <a:rPr lang="en-US" sz="24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71%</a:t>
            </a:r>
            <a:endParaRPr lang="en-US" sz="24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sp>
        <p:nvSpPr>
          <p:cNvPr id="63" name="TextBox 62"/>
          <p:cNvSpPr txBox="1"/>
          <p:nvPr/>
        </p:nvSpPr>
        <p:spPr>
          <a:xfrm>
            <a:off x="2645113" y="4204079"/>
            <a:ext cx="2203348" cy="480113"/>
          </a:xfrm>
          <a:prstGeom prst="rect">
            <a:avLst/>
          </a:prstGeom>
          <a:noFill/>
        </p:spPr>
        <p:txBody>
          <a:bodyPr wrap="square" lIns="109711" tIns="54855" rIns="109711" bIns="54855" rtlCol="0">
            <a:spAutoFit/>
          </a:bodyPr>
          <a:lstStyle/>
          <a:p>
            <a:r>
              <a:rPr lang="zh-CN" altLang="en-US" sz="1200"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a:t>
            </a:r>
            <a:endParaRPr lang="en-US" sz="1200"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64" name="TextBox 63"/>
          <p:cNvSpPr txBox="1"/>
          <p:nvPr/>
        </p:nvSpPr>
        <p:spPr>
          <a:xfrm>
            <a:off x="5244021" y="4822408"/>
            <a:ext cx="781467" cy="415498"/>
          </a:xfrm>
          <a:prstGeom prst="rect">
            <a:avLst/>
          </a:prstGeom>
          <a:noFill/>
        </p:spPr>
        <p:txBody>
          <a:bodyPr wrap="square" lIns="0" rIns="0" bIns="0" rtlCol="0">
            <a:spAutoFit/>
          </a:bodyPr>
          <a:lstStyle/>
          <a:p>
            <a:pPr algn="ctr">
              <a:tabLst>
                <a:tab pos="1366520" algn="l"/>
              </a:tabLst>
            </a:pPr>
            <a:r>
              <a:rPr lang="en-US" sz="24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43%</a:t>
            </a:r>
            <a:endParaRPr lang="en-US" sz="24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sp>
        <p:nvSpPr>
          <p:cNvPr id="65" name="TextBox 64"/>
          <p:cNvSpPr txBox="1"/>
          <p:nvPr/>
        </p:nvSpPr>
        <p:spPr>
          <a:xfrm>
            <a:off x="2628901" y="4779943"/>
            <a:ext cx="2203348" cy="480113"/>
          </a:xfrm>
          <a:prstGeom prst="rect">
            <a:avLst/>
          </a:prstGeom>
          <a:noFill/>
        </p:spPr>
        <p:txBody>
          <a:bodyPr wrap="square" lIns="109711" tIns="54855" rIns="109711" bIns="54855" rtlCol="0">
            <a:spAutoFit/>
          </a:bodyPr>
          <a:lstStyle/>
          <a:p>
            <a:r>
              <a:rPr lang="zh-CN" altLang="en-US" sz="1200"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a:t>
            </a:r>
            <a:endParaRPr lang="en-US" sz="1200"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66" name="TextBox 65"/>
          <p:cNvSpPr txBox="1"/>
          <p:nvPr/>
        </p:nvSpPr>
        <p:spPr>
          <a:xfrm>
            <a:off x="5244021" y="5467852"/>
            <a:ext cx="781467" cy="415498"/>
          </a:xfrm>
          <a:prstGeom prst="rect">
            <a:avLst/>
          </a:prstGeom>
          <a:noFill/>
        </p:spPr>
        <p:txBody>
          <a:bodyPr wrap="square" lIns="0" rIns="0" bIns="0" rtlCol="0">
            <a:spAutoFit/>
          </a:bodyPr>
          <a:lstStyle/>
          <a:p>
            <a:pPr algn="ctr">
              <a:tabLst>
                <a:tab pos="1366520" algn="l"/>
              </a:tabLst>
            </a:pPr>
            <a:r>
              <a:rPr lang="en-US" sz="24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86%</a:t>
            </a:r>
            <a:endParaRPr lang="en-US" sz="2400" b="1" dirty="0">
              <a:solidFill>
                <a:schemeClr val="bg1"/>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sp>
        <p:nvSpPr>
          <p:cNvPr id="67" name="TextBox 66"/>
          <p:cNvSpPr txBox="1"/>
          <p:nvPr/>
        </p:nvSpPr>
        <p:spPr>
          <a:xfrm>
            <a:off x="2609913" y="5359417"/>
            <a:ext cx="2203348" cy="480113"/>
          </a:xfrm>
          <a:prstGeom prst="rect">
            <a:avLst/>
          </a:prstGeom>
          <a:noFill/>
        </p:spPr>
        <p:txBody>
          <a:bodyPr wrap="square" lIns="109711" tIns="54855" rIns="109711" bIns="54855" rtlCol="0">
            <a:spAutoFit/>
          </a:bodyPr>
          <a:lstStyle/>
          <a:p>
            <a:r>
              <a:rPr lang="zh-CN" altLang="en-US" sz="1200"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a:t>
            </a:r>
            <a:endParaRPr lang="en-US" sz="1200"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44" name="组合 43"/>
          <p:cNvGrpSpPr/>
          <p:nvPr/>
        </p:nvGrpSpPr>
        <p:grpSpPr>
          <a:xfrm>
            <a:off x="130629" y="28263"/>
            <a:ext cx="1843314" cy="885066"/>
            <a:chOff x="130629" y="28263"/>
            <a:chExt cx="1843314" cy="885066"/>
          </a:xfrm>
        </p:grpSpPr>
        <p:sp>
          <p:nvSpPr>
            <p:cNvPr id="45" name="流程图: 资料带 44"/>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6" name="文本框 45"/>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92175"/>
                                        </p:tgtEl>
                                        <p:attrNameLst>
                                          <p:attrName>style.visibility</p:attrName>
                                        </p:attrNameLst>
                                      </p:cBhvr>
                                      <p:to>
                                        <p:strVal val="visible"/>
                                      </p:to>
                                    </p:set>
                                    <p:animEffect transition="in" filter="randombar(horizontal)">
                                      <p:cBhvr>
                                        <p:cTn id="7" dur="500"/>
                                        <p:tgtEl>
                                          <p:spTgt spid="92175"/>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randombar(horizontal)">
                                      <p:cBhvr>
                                        <p:cTn id="11" dur="500"/>
                                        <p:tgtEl>
                                          <p:spTgt spid="54"/>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55"/>
                                        </p:tgtEl>
                                        <p:attrNameLst>
                                          <p:attrName>style.visibility</p:attrName>
                                        </p:attrNameLst>
                                      </p:cBhvr>
                                      <p:to>
                                        <p:strVal val="visible"/>
                                      </p:to>
                                    </p:set>
                                    <p:animEffect transition="in" filter="randombar(horizontal)">
                                      <p:cBhvr>
                                        <p:cTn id="15" dur="500"/>
                                        <p:tgtEl>
                                          <p:spTgt spid="55"/>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56"/>
                                        </p:tgtEl>
                                        <p:attrNameLst>
                                          <p:attrName>style.visibility</p:attrName>
                                        </p:attrNameLst>
                                      </p:cBhvr>
                                      <p:to>
                                        <p:strVal val="visible"/>
                                      </p:to>
                                    </p:set>
                                    <p:animEffect transition="in" filter="randombar(horizontal)">
                                      <p:cBhvr>
                                        <p:cTn id="19" dur="500"/>
                                        <p:tgtEl>
                                          <p:spTgt spid="56"/>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57"/>
                                        </p:tgtEl>
                                        <p:attrNameLst>
                                          <p:attrName>style.visibility</p:attrName>
                                        </p:attrNameLst>
                                      </p:cBhvr>
                                      <p:to>
                                        <p:strVal val="visible"/>
                                      </p:to>
                                    </p:set>
                                    <p:animEffect transition="in" filter="randombar(horizontal)">
                                      <p:cBhvr>
                                        <p:cTn id="23" dur="500"/>
                                        <p:tgtEl>
                                          <p:spTgt spid="57"/>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58"/>
                                        </p:tgtEl>
                                        <p:attrNameLst>
                                          <p:attrName>style.visibility</p:attrName>
                                        </p:attrNameLst>
                                      </p:cBhvr>
                                      <p:to>
                                        <p:strVal val="visible"/>
                                      </p:to>
                                    </p:set>
                                    <p:animEffect transition="in" filter="randombar(horizontal)">
                                      <p:cBhvr>
                                        <p:cTn id="27" dur="500"/>
                                        <p:tgtEl>
                                          <p:spTgt spid="58"/>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randombar(horizontal)">
                                      <p:cBhvr>
                                        <p:cTn id="31" dur="500"/>
                                        <p:tgtEl>
                                          <p:spTgt spid="59"/>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60"/>
                                        </p:tgtEl>
                                        <p:attrNameLst>
                                          <p:attrName>style.visibility</p:attrName>
                                        </p:attrNameLst>
                                      </p:cBhvr>
                                      <p:to>
                                        <p:strVal val="visible"/>
                                      </p:to>
                                    </p:set>
                                    <p:animEffect transition="in" filter="randombar(horizontal)">
                                      <p:cBhvr>
                                        <p:cTn id="35" dur="500"/>
                                        <p:tgtEl>
                                          <p:spTgt spid="60"/>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61"/>
                                        </p:tgtEl>
                                        <p:attrNameLst>
                                          <p:attrName>style.visibility</p:attrName>
                                        </p:attrNameLst>
                                      </p:cBhvr>
                                      <p:to>
                                        <p:strVal val="visible"/>
                                      </p:to>
                                    </p:set>
                                    <p:animEffect transition="in" filter="randombar(horizontal)">
                                      <p:cBhvr>
                                        <p:cTn id="39" dur="500"/>
                                        <p:tgtEl>
                                          <p:spTgt spid="61"/>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randombar(horizontal)">
                                      <p:cBhvr>
                                        <p:cTn id="43" dur="500"/>
                                        <p:tgtEl>
                                          <p:spTgt spid="62"/>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63"/>
                                        </p:tgtEl>
                                        <p:attrNameLst>
                                          <p:attrName>style.visibility</p:attrName>
                                        </p:attrNameLst>
                                      </p:cBhvr>
                                      <p:to>
                                        <p:strVal val="visible"/>
                                      </p:to>
                                    </p:set>
                                    <p:animEffect transition="in" filter="randombar(horizontal)">
                                      <p:cBhvr>
                                        <p:cTn id="47" dur="500"/>
                                        <p:tgtEl>
                                          <p:spTgt spid="63"/>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64"/>
                                        </p:tgtEl>
                                        <p:attrNameLst>
                                          <p:attrName>style.visibility</p:attrName>
                                        </p:attrNameLst>
                                      </p:cBhvr>
                                      <p:to>
                                        <p:strVal val="visible"/>
                                      </p:to>
                                    </p:set>
                                    <p:animEffect transition="in" filter="randombar(horizontal)">
                                      <p:cBhvr>
                                        <p:cTn id="51" dur="500"/>
                                        <p:tgtEl>
                                          <p:spTgt spid="64"/>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randombar(horizontal)">
                                      <p:cBhvr>
                                        <p:cTn id="55" dur="500"/>
                                        <p:tgtEl>
                                          <p:spTgt spid="65"/>
                                        </p:tgtEl>
                                      </p:cBhvr>
                                    </p:animEffect>
                                  </p:childTnLst>
                                </p:cTn>
                              </p:par>
                            </p:childTnLst>
                          </p:cTn>
                        </p:par>
                        <p:par>
                          <p:cTn id="56" fill="hold">
                            <p:stCondLst>
                              <p:cond delay="6500"/>
                            </p:stCondLst>
                            <p:childTnLst>
                              <p:par>
                                <p:cTn id="57" presetID="14" presetClass="entr" presetSubtype="10" fill="hold" grpId="0" nodeType="afterEffect">
                                  <p:stCondLst>
                                    <p:cond delay="0"/>
                                  </p:stCondLst>
                                  <p:childTnLst>
                                    <p:set>
                                      <p:cBhvr>
                                        <p:cTn id="58" dur="1" fill="hold">
                                          <p:stCondLst>
                                            <p:cond delay="0"/>
                                          </p:stCondLst>
                                        </p:cTn>
                                        <p:tgtEl>
                                          <p:spTgt spid="66"/>
                                        </p:tgtEl>
                                        <p:attrNameLst>
                                          <p:attrName>style.visibility</p:attrName>
                                        </p:attrNameLst>
                                      </p:cBhvr>
                                      <p:to>
                                        <p:strVal val="visible"/>
                                      </p:to>
                                    </p:set>
                                    <p:animEffect transition="in" filter="randombar(horizontal)">
                                      <p:cBhvr>
                                        <p:cTn id="59" dur="500"/>
                                        <p:tgtEl>
                                          <p:spTgt spid="66"/>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67"/>
                                        </p:tgtEl>
                                        <p:attrNameLst>
                                          <p:attrName>style.visibility</p:attrName>
                                        </p:attrNameLst>
                                      </p:cBhvr>
                                      <p:to>
                                        <p:strVal val="visible"/>
                                      </p:to>
                                    </p:set>
                                    <p:animEffect transition="in" filter="randombar(horizontal)">
                                      <p:cBhvr>
                                        <p:cTn id="63" dur="500"/>
                                        <p:tgtEl>
                                          <p:spTgt spid="67"/>
                                        </p:tgtEl>
                                      </p:cBhvr>
                                    </p:animEffect>
                                  </p:childTnLst>
                                </p:cTn>
                              </p:par>
                            </p:childTnLst>
                          </p:cTn>
                        </p:par>
                        <p:par>
                          <p:cTn id="64" fill="hold">
                            <p:stCondLst>
                              <p:cond delay="7500"/>
                            </p:stCondLst>
                            <p:childTnLst>
                              <p:par>
                                <p:cTn id="65" presetID="14" presetClass="entr" presetSubtype="10" fill="hold" nodeType="afterEffect">
                                  <p:stCondLst>
                                    <p:cond delay="0"/>
                                  </p:stCondLst>
                                  <p:childTnLst>
                                    <p:set>
                                      <p:cBhvr>
                                        <p:cTn id="66" dur="1" fill="hold">
                                          <p:stCondLst>
                                            <p:cond delay="0"/>
                                          </p:stCondLst>
                                        </p:cTn>
                                        <p:tgtEl>
                                          <p:spTgt spid="44"/>
                                        </p:tgtEl>
                                        <p:attrNameLst>
                                          <p:attrName>style.visibility</p:attrName>
                                        </p:attrNameLst>
                                      </p:cBhvr>
                                      <p:to>
                                        <p:strVal val="visible"/>
                                      </p:to>
                                    </p:set>
                                    <p:animEffect transition="in" filter="randombar(horizontal)">
                                      <p:cBhvr>
                                        <p:cTn id="67"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5" grpId="0"/>
      <p:bldP spid="56" grpId="0"/>
      <p:bldP spid="57" grpId="0"/>
      <p:bldP spid="58" grpId="0"/>
      <p:bldP spid="59" grpId="0"/>
      <p:bldP spid="60" grpId="0"/>
      <p:bldP spid="61" grpId="0"/>
      <p:bldP spid="62" grpId="0"/>
      <p:bldP spid="63" grpId="0"/>
      <p:bldP spid="64" grpId="0"/>
      <p:bldP spid="65" grpId="0"/>
      <p:bldP spid="66" grpId="0"/>
      <p:bldP spid="6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3" name="PA_กลุ่ม 502"/>
          <p:cNvGrpSpPr/>
          <p:nvPr>
            <p:custDataLst>
              <p:tags r:id="rId1"/>
            </p:custDataLst>
          </p:nvPr>
        </p:nvGrpSpPr>
        <p:grpSpPr>
          <a:xfrm>
            <a:off x="1828801" y="1392559"/>
            <a:ext cx="1401279" cy="1401279"/>
            <a:chOff x="17772533" y="1905000"/>
            <a:chExt cx="3403334" cy="3403334"/>
          </a:xfrm>
        </p:grpSpPr>
        <p:grpSp>
          <p:nvGrpSpPr>
            <p:cNvPr id="504" name="Group 5"/>
            <p:cNvGrpSpPr/>
            <p:nvPr/>
          </p:nvGrpSpPr>
          <p:grpSpPr>
            <a:xfrm>
              <a:off x="17772533" y="1905000"/>
              <a:ext cx="3403334" cy="3403334"/>
              <a:chOff x="5641899" y="4719693"/>
              <a:chExt cx="3403334" cy="3403334"/>
            </a:xfrm>
          </p:grpSpPr>
          <p:sp>
            <p:nvSpPr>
              <p:cNvPr id="506" name="Oval 93"/>
              <p:cNvSpPr>
                <a:spLocks noChangeAspect="1"/>
              </p:cNvSpPr>
              <p:nvPr/>
            </p:nvSpPr>
            <p:spPr>
              <a:xfrm>
                <a:off x="5641899" y="4719693"/>
                <a:ext cx="3403334" cy="3403334"/>
              </a:xfrm>
              <a:prstGeom prst="ellipse">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07" name="弧形 37"/>
              <p:cNvSpPr/>
              <p:nvPr/>
            </p:nvSpPr>
            <p:spPr>
              <a:xfrm>
                <a:off x="5765752" y="4829046"/>
                <a:ext cx="3147122" cy="3147122"/>
              </a:xfrm>
              <a:prstGeom prst="arc">
                <a:avLst>
                  <a:gd name="adj1" fmla="val 100036"/>
                  <a:gd name="adj2" fmla="val 5488446"/>
                </a:avLst>
              </a:prstGeom>
              <a:solidFill>
                <a:schemeClr val="accent3">
                  <a:lumMod val="40000"/>
                  <a:lumOff val="60000"/>
                </a:schemeClr>
              </a:solidFill>
              <a:ln w="254000">
                <a:solidFill>
                  <a:schemeClr val="accent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7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505" name="TextBox 504"/>
            <p:cNvSpPr txBox="1"/>
            <p:nvPr/>
          </p:nvSpPr>
          <p:spPr>
            <a:xfrm>
              <a:off x="18743128" y="3144665"/>
              <a:ext cx="1724508" cy="971761"/>
            </a:xfrm>
            <a:prstGeom prst="rect">
              <a:avLst/>
            </a:prstGeom>
            <a:noFill/>
          </p:spPr>
          <p:txBody>
            <a:bodyPr wrap="square" rtlCol="0" anchor="ctr" anchorCtr="0">
              <a:spAutoFit/>
            </a:bodyPr>
            <a:lstStyle/>
            <a:p>
              <a:pPr algn="ctr"/>
              <a:r>
                <a:rPr lang="en-US" sz="2000" b="1" dirty="0">
                  <a:solidFill>
                    <a:schemeClr val="tx1">
                      <a:lumMod val="50000"/>
                      <a:lumOff val="50000"/>
                    </a:schemeClr>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25%</a:t>
              </a:r>
              <a:endParaRPr lang="en-US" sz="2000" b="1" dirty="0">
                <a:solidFill>
                  <a:schemeClr val="tx1">
                    <a:lumMod val="50000"/>
                    <a:lumOff val="50000"/>
                  </a:schemeClr>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grpSp>
      <p:grpSp>
        <p:nvGrpSpPr>
          <p:cNvPr id="508" name="PA_กลุ่ม 507"/>
          <p:cNvGrpSpPr/>
          <p:nvPr>
            <p:custDataLst>
              <p:tags r:id="rId2"/>
            </p:custDataLst>
          </p:nvPr>
        </p:nvGrpSpPr>
        <p:grpSpPr>
          <a:xfrm>
            <a:off x="1371600" y="3162300"/>
            <a:ext cx="2341790" cy="2922400"/>
            <a:chOff x="1722437" y="3556308"/>
            <a:chExt cx="4843917" cy="6044892"/>
          </a:xfrm>
        </p:grpSpPr>
        <p:grpSp>
          <p:nvGrpSpPr>
            <p:cNvPr id="509" name="กลุ่ม 508"/>
            <p:cNvGrpSpPr/>
            <p:nvPr/>
          </p:nvGrpSpPr>
          <p:grpSpPr>
            <a:xfrm>
              <a:off x="1722437" y="3556308"/>
              <a:ext cx="4843917" cy="6044892"/>
              <a:chOff x="888609" y="3619938"/>
              <a:chExt cx="5726112" cy="6330728"/>
            </a:xfrm>
          </p:grpSpPr>
          <p:sp>
            <p:nvSpPr>
              <p:cNvPr id="514" name="Freeform 6"/>
              <p:cNvSpPr/>
              <p:nvPr/>
            </p:nvSpPr>
            <p:spPr bwMode="auto">
              <a:xfrm>
                <a:off x="888609" y="3619938"/>
                <a:ext cx="5726112" cy="6330728"/>
              </a:xfrm>
              <a:custGeom>
                <a:avLst/>
                <a:gdLst>
                  <a:gd name="T0" fmla="*/ 3607 w 3607"/>
                  <a:gd name="T1" fmla="*/ 325 h 2481"/>
                  <a:gd name="T2" fmla="*/ 3607 w 3607"/>
                  <a:gd name="T3" fmla="*/ 2481 h 2481"/>
                  <a:gd name="T4" fmla="*/ 0 w 3607"/>
                  <a:gd name="T5" fmla="*/ 2481 h 2481"/>
                  <a:gd name="T6" fmla="*/ 0 w 3607"/>
                  <a:gd name="T7" fmla="*/ 325 h 2481"/>
                  <a:gd name="T8" fmla="*/ 1794 w 3607"/>
                  <a:gd name="T9" fmla="*/ 0 h 2481"/>
                  <a:gd name="T10" fmla="*/ 3607 w 3607"/>
                  <a:gd name="T11" fmla="*/ 325 h 2481"/>
                </a:gdLst>
                <a:ahLst/>
                <a:cxnLst>
                  <a:cxn ang="0">
                    <a:pos x="T0" y="T1"/>
                  </a:cxn>
                  <a:cxn ang="0">
                    <a:pos x="T2" y="T3"/>
                  </a:cxn>
                  <a:cxn ang="0">
                    <a:pos x="T4" y="T5"/>
                  </a:cxn>
                  <a:cxn ang="0">
                    <a:pos x="T6" y="T7"/>
                  </a:cxn>
                  <a:cxn ang="0">
                    <a:pos x="T8" y="T9"/>
                  </a:cxn>
                  <a:cxn ang="0">
                    <a:pos x="T10" y="T11"/>
                  </a:cxn>
                </a:cxnLst>
                <a:rect l="0" t="0" r="r" b="b"/>
                <a:pathLst>
                  <a:path w="3607" h="2481">
                    <a:moveTo>
                      <a:pt x="3607" y="325"/>
                    </a:moveTo>
                    <a:lnTo>
                      <a:pt x="3607" y="2481"/>
                    </a:lnTo>
                    <a:lnTo>
                      <a:pt x="0" y="2481"/>
                    </a:lnTo>
                    <a:lnTo>
                      <a:pt x="0" y="325"/>
                    </a:lnTo>
                    <a:lnTo>
                      <a:pt x="1794" y="0"/>
                    </a:lnTo>
                    <a:lnTo>
                      <a:pt x="3607" y="32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15" name="Freeform 7"/>
              <p:cNvSpPr/>
              <p:nvPr/>
            </p:nvSpPr>
            <p:spPr bwMode="auto">
              <a:xfrm>
                <a:off x="888609" y="3619938"/>
                <a:ext cx="5726112" cy="1333500"/>
              </a:xfrm>
              <a:custGeom>
                <a:avLst/>
                <a:gdLst>
                  <a:gd name="T0" fmla="*/ 3607 w 3607"/>
                  <a:gd name="T1" fmla="*/ 840 h 840"/>
                  <a:gd name="T2" fmla="*/ 3607 w 3607"/>
                  <a:gd name="T3" fmla="*/ 325 h 840"/>
                  <a:gd name="T4" fmla="*/ 1794 w 3607"/>
                  <a:gd name="T5" fmla="*/ 0 h 840"/>
                  <a:gd name="T6" fmla="*/ 0 w 3607"/>
                  <a:gd name="T7" fmla="*/ 325 h 840"/>
                  <a:gd name="T8" fmla="*/ 0 w 3607"/>
                  <a:gd name="T9" fmla="*/ 840 h 840"/>
                  <a:gd name="T10" fmla="*/ 3607 w 3607"/>
                  <a:gd name="T11" fmla="*/ 840 h 840"/>
                </a:gdLst>
                <a:ahLst/>
                <a:cxnLst>
                  <a:cxn ang="0">
                    <a:pos x="T0" y="T1"/>
                  </a:cxn>
                  <a:cxn ang="0">
                    <a:pos x="T2" y="T3"/>
                  </a:cxn>
                  <a:cxn ang="0">
                    <a:pos x="T4" y="T5"/>
                  </a:cxn>
                  <a:cxn ang="0">
                    <a:pos x="T6" y="T7"/>
                  </a:cxn>
                  <a:cxn ang="0">
                    <a:pos x="T8" y="T9"/>
                  </a:cxn>
                  <a:cxn ang="0">
                    <a:pos x="T10" y="T11"/>
                  </a:cxn>
                </a:cxnLst>
                <a:rect l="0" t="0" r="r" b="b"/>
                <a:pathLst>
                  <a:path w="3607" h="840">
                    <a:moveTo>
                      <a:pt x="3607" y="840"/>
                    </a:moveTo>
                    <a:lnTo>
                      <a:pt x="3607" y="325"/>
                    </a:lnTo>
                    <a:lnTo>
                      <a:pt x="1794" y="0"/>
                    </a:lnTo>
                    <a:lnTo>
                      <a:pt x="0" y="325"/>
                    </a:lnTo>
                    <a:lnTo>
                      <a:pt x="0" y="840"/>
                    </a:lnTo>
                    <a:lnTo>
                      <a:pt x="3607" y="840"/>
                    </a:lnTo>
                    <a:close/>
                  </a:path>
                </a:pathLst>
              </a:cu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510" name="TextBox 509"/>
            <p:cNvSpPr txBox="1"/>
            <p:nvPr/>
          </p:nvSpPr>
          <p:spPr>
            <a:xfrm>
              <a:off x="2146754" y="5206772"/>
              <a:ext cx="4038599" cy="1375074"/>
            </a:xfrm>
            <a:prstGeom prst="rect">
              <a:avLst/>
            </a:prstGeom>
            <a:noFill/>
          </p:spPr>
          <p:txBody>
            <a:bodyPr wrap="square" lIns="109711" tIns="54855" rIns="109711" bIns="54855" rtlCol="0">
              <a:spAutoFit/>
            </a:bodyPr>
            <a:lstStyle/>
            <a:p>
              <a:pPr algn="ct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511" name="TextBox 510"/>
            <p:cNvSpPr txBox="1"/>
            <p:nvPr/>
          </p:nvSpPr>
          <p:spPr bwMode="auto">
            <a:xfrm>
              <a:off x="2191902" y="3944773"/>
              <a:ext cx="3881296" cy="827615"/>
            </a:xfrm>
            <a:prstGeom prst="rect">
              <a:avLst/>
            </a:prstGeom>
            <a:noFill/>
          </p:spPr>
          <p:txBody>
            <a:bodyPr wrap="none">
              <a:spAutoFit/>
            </a:bodyPr>
            <a:lstStyle/>
            <a:p>
              <a:pPr algn="ctr" defTabSz="913765">
                <a:defRPr/>
              </a:pPr>
              <a:r>
                <a:rPr lang="en-US" sz="2000" b="1"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Feature Name</a:t>
              </a:r>
              <a:endParaRPr lang="id-ID" sz="2000" b="1"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512" name="Round Same Side Corner Rectangle 58"/>
            <p:cNvSpPr/>
            <p:nvPr/>
          </p:nvSpPr>
          <p:spPr>
            <a:xfrm rot="16200000" flipH="1">
              <a:off x="4092036" y="5590044"/>
              <a:ext cx="104716" cy="2990611"/>
            </a:xfrm>
            <a:prstGeom prst="round2SameRect">
              <a:avLst>
                <a:gd name="adj1" fmla="val 50000"/>
                <a:gd name="adj2"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ctr"/>
              <a:endParaRPr lang="bg-BG" sz="900" dirty="0">
                <a:latin typeface="Lato Light"/>
                <a:ea typeface="HappyZcool-2016" panose="02010600030101010101" pitchFamily="2" charset="-122"/>
                <a:sym typeface="HappyZcool-2016" panose="02010600030101010101" pitchFamily="2" charset="-122"/>
              </a:endParaRPr>
            </a:p>
          </p:txBody>
        </p:sp>
        <p:sp>
          <p:nvSpPr>
            <p:cNvPr id="513" name="TextBox 512"/>
            <p:cNvSpPr txBox="1"/>
            <p:nvPr/>
          </p:nvSpPr>
          <p:spPr>
            <a:xfrm>
              <a:off x="2113245" y="7267616"/>
              <a:ext cx="4038598" cy="1375074"/>
            </a:xfrm>
            <a:prstGeom prst="rect">
              <a:avLst/>
            </a:prstGeom>
            <a:noFill/>
          </p:spPr>
          <p:txBody>
            <a:bodyPr wrap="square" lIns="109711" tIns="54855" rIns="109711" bIns="54855" rtlCol="0">
              <a:spAutoFit/>
            </a:bodyPr>
            <a:lstStyle/>
            <a:p>
              <a:pPr algn="ct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grpSp>
        <p:nvGrpSpPr>
          <p:cNvPr id="516" name="PA_กลุ่ม 515"/>
          <p:cNvGrpSpPr/>
          <p:nvPr>
            <p:custDataLst>
              <p:tags r:id="rId3"/>
            </p:custDataLst>
          </p:nvPr>
        </p:nvGrpSpPr>
        <p:grpSpPr>
          <a:xfrm>
            <a:off x="6752122" y="1418122"/>
            <a:ext cx="1401279" cy="1401279"/>
            <a:chOff x="3446173" y="1905000"/>
            <a:chExt cx="3403334" cy="3403334"/>
          </a:xfrm>
        </p:grpSpPr>
        <p:grpSp>
          <p:nvGrpSpPr>
            <p:cNvPr id="517" name="Group 96"/>
            <p:cNvGrpSpPr/>
            <p:nvPr/>
          </p:nvGrpSpPr>
          <p:grpSpPr>
            <a:xfrm>
              <a:off x="3446173" y="1905000"/>
              <a:ext cx="3403334" cy="3403334"/>
              <a:chOff x="5641899" y="4719693"/>
              <a:chExt cx="3403334" cy="3403334"/>
            </a:xfrm>
          </p:grpSpPr>
          <p:sp>
            <p:nvSpPr>
              <p:cNvPr id="519" name="Oval 97"/>
              <p:cNvSpPr>
                <a:spLocks noChangeAspect="1"/>
              </p:cNvSpPr>
              <p:nvPr/>
            </p:nvSpPr>
            <p:spPr>
              <a:xfrm>
                <a:off x="5641899" y="4719693"/>
                <a:ext cx="3403334" cy="3403334"/>
              </a:xfrm>
              <a:prstGeom prst="ellipse">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20" name="弧形 37"/>
              <p:cNvSpPr/>
              <p:nvPr/>
            </p:nvSpPr>
            <p:spPr>
              <a:xfrm>
                <a:off x="5765752" y="4829046"/>
                <a:ext cx="3147122" cy="3147122"/>
              </a:xfrm>
              <a:prstGeom prst="arc">
                <a:avLst>
                  <a:gd name="adj1" fmla="val 100036"/>
                  <a:gd name="adj2" fmla="val 16124940"/>
                </a:avLst>
              </a:prstGeom>
              <a:solidFill>
                <a:schemeClr val="tx2">
                  <a:lumMod val="40000"/>
                  <a:lumOff val="60000"/>
                </a:schemeClr>
              </a:solidFill>
              <a:ln w="25400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7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518" name="TextBox 517"/>
            <p:cNvSpPr txBox="1"/>
            <p:nvPr/>
          </p:nvSpPr>
          <p:spPr>
            <a:xfrm>
              <a:off x="4417528" y="3120785"/>
              <a:ext cx="1724508" cy="971761"/>
            </a:xfrm>
            <a:prstGeom prst="rect">
              <a:avLst/>
            </a:prstGeom>
            <a:noFill/>
          </p:spPr>
          <p:txBody>
            <a:bodyPr wrap="square" rtlCol="0" anchor="ctr" anchorCtr="0">
              <a:spAutoFit/>
            </a:bodyPr>
            <a:lstStyle/>
            <a:p>
              <a:pPr algn="ctr"/>
              <a:r>
                <a:rPr lang="en-US" sz="2000" b="1" dirty="0">
                  <a:solidFill>
                    <a:schemeClr val="tx1">
                      <a:lumMod val="50000"/>
                      <a:lumOff val="50000"/>
                    </a:schemeClr>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75%</a:t>
              </a:r>
              <a:endParaRPr lang="en-US" sz="2000" b="1" dirty="0">
                <a:solidFill>
                  <a:schemeClr val="tx1">
                    <a:lumMod val="50000"/>
                    <a:lumOff val="50000"/>
                  </a:schemeClr>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grpSp>
      <p:grpSp>
        <p:nvGrpSpPr>
          <p:cNvPr id="276" name="PA_กลุ่ม 275"/>
          <p:cNvGrpSpPr/>
          <p:nvPr>
            <p:custDataLst>
              <p:tags r:id="rId4"/>
            </p:custDataLst>
          </p:nvPr>
        </p:nvGrpSpPr>
        <p:grpSpPr>
          <a:xfrm>
            <a:off x="4229101" y="1408293"/>
            <a:ext cx="1401279" cy="1401279"/>
            <a:chOff x="17772533" y="1905000"/>
            <a:chExt cx="3403334" cy="3403334"/>
          </a:xfrm>
        </p:grpSpPr>
        <p:grpSp>
          <p:nvGrpSpPr>
            <p:cNvPr id="277" name="Group 5"/>
            <p:cNvGrpSpPr/>
            <p:nvPr/>
          </p:nvGrpSpPr>
          <p:grpSpPr>
            <a:xfrm>
              <a:off x="17772533" y="1905000"/>
              <a:ext cx="3403334" cy="3403334"/>
              <a:chOff x="5641899" y="4719693"/>
              <a:chExt cx="3403334" cy="3403334"/>
            </a:xfrm>
          </p:grpSpPr>
          <p:sp>
            <p:nvSpPr>
              <p:cNvPr id="279" name="Oval 93"/>
              <p:cNvSpPr>
                <a:spLocks noChangeAspect="1"/>
              </p:cNvSpPr>
              <p:nvPr/>
            </p:nvSpPr>
            <p:spPr>
              <a:xfrm>
                <a:off x="5641899" y="4719693"/>
                <a:ext cx="3403334" cy="3403334"/>
              </a:xfrm>
              <a:prstGeom prst="ellipse">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80" name="弧形 37"/>
              <p:cNvSpPr/>
              <p:nvPr/>
            </p:nvSpPr>
            <p:spPr>
              <a:xfrm>
                <a:off x="5765752" y="4829046"/>
                <a:ext cx="3147122" cy="3147122"/>
              </a:xfrm>
              <a:prstGeom prst="arc">
                <a:avLst>
                  <a:gd name="adj1" fmla="val 100036"/>
                  <a:gd name="adj2" fmla="val 10849421"/>
                </a:avLst>
              </a:prstGeom>
              <a:solidFill>
                <a:schemeClr val="accent6">
                  <a:lumMod val="40000"/>
                  <a:lumOff val="60000"/>
                </a:schemeClr>
              </a:solidFill>
              <a:ln w="2540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7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78" name="TextBox 277"/>
            <p:cNvSpPr txBox="1"/>
            <p:nvPr/>
          </p:nvSpPr>
          <p:spPr>
            <a:xfrm>
              <a:off x="18743128" y="3144660"/>
              <a:ext cx="1724508" cy="971761"/>
            </a:xfrm>
            <a:prstGeom prst="rect">
              <a:avLst/>
            </a:prstGeom>
            <a:noFill/>
          </p:spPr>
          <p:txBody>
            <a:bodyPr wrap="square" rtlCol="0" anchor="ctr" anchorCtr="0">
              <a:spAutoFit/>
            </a:bodyPr>
            <a:lstStyle/>
            <a:p>
              <a:pPr algn="ctr"/>
              <a:r>
                <a:rPr lang="en-US" sz="2000" b="1" dirty="0">
                  <a:solidFill>
                    <a:schemeClr val="tx1">
                      <a:lumMod val="50000"/>
                      <a:lumOff val="50000"/>
                    </a:schemeClr>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50%</a:t>
              </a:r>
              <a:endParaRPr lang="en-US" sz="2000" b="1" dirty="0">
                <a:solidFill>
                  <a:schemeClr val="tx1">
                    <a:lumMod val="50000"/>
                    <a:lumOff val="50000"/>
                  </a:schemeClr>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grpSp>
      <p:grpSp>
        <p:nvGrpSpPr>
          <p:cNvPr id="281" name="PA_กลุ่ม 280"/>
          <p:cNvGrpSpPr/>
          <p:nvPr>
            <p:custDataLst>
              <p:tags r:id="rId5"/>
            </p:custDataLst>
          </p:nvPr>
        </p:nvGrpSpPr>
        <p:grpSpPr>
          <a:xfrm>
            <a:off x="9190522" y="1409701"/>
            <a:ext cx="1401279" cy="1401279"/>
            <a:chOff x="3446173" y="1905000"/>
            <a:chExt cx="3403334" cy="3403334"/>
          </a:xfrm>
        </p:grpSpPr>
        <p:grpSp>
          <p:nvGrpSpPr>
            <p:cNvPr id="282" name="Group 96"/>
            <p:cNvGrpSpPr/>
            <p:nvPr/>
          </p:nvGrpSpPr>
          <p:grpSpPr>
            <a:xfrm>
              <a:off x="3446173" y="1905000"/>
              <a:ext cx="3403334" cy="3403334"/>
              <a:chOff x="5641899" y="4719693"/>
              <a:chExt cx="3403334" cy="3403334"/>
            </a:xfrm>
          </p:grpSpPr>
          <p:sp>
            <p:nvSpPr>
              <p:cNvPr id="284" name="Oval 97"/>
              <p:cNvSpPr>
                <a:spLocks noChangeAspect="1"/>
              </p:cNvSpPr>
              <p:nvPr/>
            </p:nvSpPr>
            <p:spPr>
              <a:xfrm>
                <a:off x="5641899" y="4719693"/>
                <a:ext cx="3403334" cy="3403334"/>
              </a:xfrm>
              <a:prstGeom prst="ellipse">
                <a:avLst/>
              </a:prstGeom>
              <a:solidFill>
                <a:schemeClr val="bg1">
                  <a:lumMod val="9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85" name="弧形 37"/>
              <p:cNvSpPr/>
              <p:nvPr/>
            </p:nvSpPr>
            <p:spPr>
              <a:xfrm>
                <a:off x="5765752" y="4829046"/>
                <a:ext cx="3147122" cy="3147122"/>
              </a:xfrm>
              <a:prstGeom prst="arc">
                <a:avLst>
                  <a:gd name="adj1" fmla="val 100036"/>
                  <a:gd name="adj2" fmla="val 69674"/>
                </a:avLst>
              </a:prstGeom>
              <a:solidFill>
                <a:schemeClr val="accent2">
                  <a:lumMod val="40000"/>
                  <a:lumOff val="60000"/>
                </a:schemeClr>
              </a:solidFill>
              <a:ln w="2540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7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83" name="TextBox 282"/>
            <p:cNvSpPr txBox="1"/>
            <p:nvPr/>
          </p:nvSpPr>
          <p:spPr>
            <a:xfrm>
              <a:off x="3907358" y="3120793"/>
              <a:ext cx="2572010" cy="971761"/>
            </a:xfrm>
            <a:prstGeom prst="rect">
              <a:avLst/>
            </a:prstGeom>
            <a:noFill/>
          </p:spPr>
          <p:txBody>
            <a:bodyPr wrap="square" rtlCol="0" anchor="ctr" anchorCtr="0">
              <a:spAutoFit/>
            </a:bodyPr>
            <a:lstStyle/>
            <a:p>
              <a:pPr algn="ctr"/>
              <a:r>
                <a:rPr lang="en-US" sz="2000" b="1" dirty="0">
                  <a:solidFill>
                    <a:schemeClr val="tx1">
                      <a:lumMod val="50000"/>
                      <a:lumOff val="50000"/>
                    </a:schemeClr>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100%</a:t>
              </a:r>
              <a:endParaRPr lang="en-US" sz="2000" b="1" dirty="0">
                <a:solidFill>
                  <a:schemeClr val="tx1">
                    <a:lumMod val="50000"/>
                    <a:lumOff val="50000"/>
                  </a:schemeClr>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grpSp>
      <p:grpSp>
        <p:nvGrpSpPr>
          <p:cNvPr id="286" name="PA_กลุ่ม 285"/>
          <p:cNvGrpSpPr/>
          <p:nvPr>
            <p:custDataLst>
              <p:tags r:id="rId6"/>
            </p:custDataLst>
          </p:nvPr>
        </p:nvGrpSpPr>
        <p:grpSpPr>
          <a:xfrm>
            <a:off x="3810000" y="3162300"/>
            <a:ext cx="2341790" cy="2922400"/>
            <a:chOff x="1722437" y="3556308"/>
            <a:chExt cx="4843917" cy="6044892"/>
          </a:xfrm>
        </p:grpSpPr>
        <p:grpSp>
          <p:nvGrpSpPr>
            <p:cNvPr id="287" name="กลุ่ม 286"/>
            <p:cNvGrpSpPr/>
            <p:nvPr/>
          </p:nvGrpSpPr>
          <p:grpSpPr>
            <a:xfrm>
              <a:off x="1722437" y="3556308"/>
              <a:ext cx="4843917" cy="6044892"/>
              <a:chOff x="888609" y="3619938"/>
              <a:chExt cx="5726112" cy="6330728"/>
            </a:xfrm>
          </p:grpSpPr>
          <p:sp>
            <p:nvSpPr>
              <p:cNvPr id="292" name="Freeform 6"/>
              <p:cNvSpPr/>
              <p:nvPr/>
            </p:nvSpPr>
            <p:spPr bwMode="auto">
              <a:xfrm>
                <a:off x="888609" y="3619938"/>
                <a:ext cx="5726112" cy="6330728"/>
              </a:xfrm>
              <a:custGeom>
                <a:avLst/>
                <a:gdLst>
                  <a:gd name="T0" fmla="*/ 3607 w 3607"/>
                  <a:gd name="T1" fmla="*/ 325 h 2481"/>
                  <a:gd name="T2" fmla="*/ 3607 w 3607"/>
                  <a:gd name="T3" fmla="*/ 2481 h 2481"/>
                  <a:gd name="T4" fmla="*/ 0 w 3607"/>
                  <a:gd name="T5" fmla="*/ 2481 h 2481"/>
                  <a:gd name="T6" fmla="*/ 0 w 3607"/>
                  <a:gd name="T7" fmla="*/ 325 h 2481"/>
                  <a:gd name="T8" fmla="*/ 1794 w 3607"/>
                  <a:gd name="T9" fmla="*/ 0 h 2481"/>
                  <a:gd name="T10" fmla="*/ 3607 w 3607"/>
                  <a:gd name="T11" fmla="*/ 325 h 2481"/>
                </a:gdLst>
                <a:ahLst/>
                <a:cxnLst>
                  <a:cxn ang="0">
                    <a:pos x="T0" y="T1"/>
                  </a:cxn>
                  <a:cxn ang="0">
                    <a:pos x="T2" y="T3"/>
                  </a:cxn>
                  <a:cxn ang="0">
                    <a:pos x="T4" y="T5"/>
                  </a:cxn>
                  <a:cxn ang="0">
                    <a:pos x="T6" y="T7"/>
                  </a:cxn>
                  <a:cxn ang="0">
                    <a:pos x="T8" y="T9"/>
                  </a:cxn>
                  <a:cxn ang="0">
                    <a:pos x="T10" y="T11"/>
                  </a:cxn>
                </a:cxnLst>
                <a:rect l="0" t="0" r="r" b="b"/>
                <a:pathLst>
                  <a:path w="3607" h="2481">
                    <a:moveTo>
                      <a:pt x="3607" y="325"/>
                    </a:moveTo>
                    <a:lnTo>
                      <a:pt x="3607" y="2481"/>
                    </a:lnTo>
                    <a:lnTo>
                      <a:pt x="0" y="2481"/>
                    </a:lnTo>
                    <a:lnTo>
                      <a:pt x="0" y="325"/>
                    </a:lnTo>
                    <a:lnTo>
                      <a:pt x="1794" y="0"/>
                    </a:lnTo>
                    <a:lnTo>
                      <a:pt x="3607" y="32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3" name="Freeform 7"/>
              <p:cNvSpPr/>
              <p:nvPr/>
            </p:nvSpPr>
            <p:spPr bwMode="auto">
              <a:xfrm>
                <a:off x="888609" y="3619938"/>
                <a:ext cx="5726112" cy="1333500"/>
              </a:xfrm>
              <a:custGeom>
                <a:avLst/>
                <a:gdLst>
                  <a:gd name="T0" fmla="*/ 3607 w 3607"/>
                  <a:gd name="T1" fmla="*/ 840 h 840"/>
                  <a:gd name="T2" fmla="*/ 3607 w 3607"/>
                  <a:gd name="T3" fmla="*/ 325 h 840"/>
                  <a:gd name="T4" fmla="*/ 1794 w 3607"/>
                  <a:gd name="T5" fmla="*/ 0 h 840"/>
                  <a:gd name="T6" fmla="*/ 0 w 3607"/>
                  <a:gd name="T7" fmla="*/ 325 h 840"/>
                  <a:gd name="T8" fmla="*/ 0 w 3607"/>
                  <a:gd name="T9" fmla="*/ 840 h 840"/>
                  <a:gd name="T10" fmla="*/ 3607 w 3607"/>
                  <a:gd name="T11" fmla="*/ 840 h 840"/>
                </a:gdLst>
                <a:ahLst/>
                <a:cxnLst>
                  <a:cxn ang="0">
                    <a:pos x="T0" y="T1"/>
                  </a:cxn>
                  <a:cxn ang="0">
                    <a:pos x="T2" y="T3"/>
                  </a:cxn>
                  <a:cxn ang="0">
                    <a:pos x="T4" y="T5"/>
                  </a:cxn>
                  <a:cxn ang="0">
                    <a:pos x="T6" y="T7"/>
                  </a:cxn>
                  <a:cxn ang="0">
                    <a:pos x="T8" y="T9"/>
                  </a:cxn>
                  <a:cxn ang="0">
                    <a:pos x="T10" y="T11"/>
                  </a:cxn>
                </a:cxnLst>
                <a:rect l="0" t="0" r="r" b="b"/>
                <a:pathLst>
                  <a:path w="3607" h="840">
                    <a:moveTo>
                      <a:pt x="3607" y="840"/>
                    </a:moveTo>
                    <a:lnTo>
                      <a:pt x="3607" y="325"/>
                    </a:lnTo>
                    <a:lnTo>
                      <a:pt x="1794" y="0"/>
                    </a:lnTo>
                    <a:lnTo>
                      <a:pt x="0" y="325"/>
                    </a:lnTo>
                    <a:lnTo>
                      <a:pt x="0" y="840"/>
                    </a:lnTo>
                    <a:lnTo>
                      <a:pt x="3607" y="840"/>
                    </a:lnTo>
                    <a:close/>
                  </a:path>
                </a:pathLst>
              </a:cu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88" name="TextBox 287"/>
            <p:cNvSpPr txBox="1"/>
            <p:nvPr/>
          </p:nvSpPr>
          <p:spPr>
            <a:xfrm>
              <a:off x="2146754" y="5206772"/>
              <a:ext cx="4038599" cy="1375074"/>
            </a:xfrm>
            <a:prstGeom prst="rect">
              <a:avLst/>
            </a:prstGeom>
            <a:noFill/>
          </p:spPr>
          <p:txBody>
            <a:bodyPr wrap="square" lIns="109711" tIns="54855" rIns="109711" bIns="54855" rtlCol="0">
              <a:spAutoFit/>
            </a:bodyPr>
            <a:lstStyle/>
            <a:p>
              <a:pPr algn="ct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289" name="TextBox 288"/>
            <p:cNvSpPr txBox="1"/>
            <p:nvPr/>
          </p:nvSpPr>
          <p:spPr bwMode="auto">
            <a:xfrm>
              <a:off x="2191902" y="3944773"/>
              <a:ext cx="3881296" cy="827615"/>
            </a:xfrm>
            <a:prstGeom prst="rect">
              <a:avLst/>
            </a:prstGeom>
            <a:noFill/>
          </p:spPr>
          <p:txBody>
            <a:bodyPr wrap="none">
              <a:spAutoFit/>
            </a:bodyPr>
            <a:lstStyle/>
            <a:p>
              <a:pPr algn="ctr" defTabSz="913765">
                <a:defRPr/>
              </a:pPr>
              <a:r>
                <a:rPr lang="en-US" sz="2000" b="1"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Feature Name</a:t>
              </a:r>
              <a:endParaRPr lang="id-ID" sz="2000" b="1"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290" name="Round Same Side Corner Rectangle 58"/>
            <p:cNvSpPr/>
            <p:nvPr/>
          </p:nvSpPr>
          <p:spPr>
            <a:xfrm rot="16200000" flipH="1">
              <a:off x="4092036" y="5590044"/>
              <a:ext cx="104716" cy="2990611"/>
            </a:xfrm>
            <a:prstGeom prst="round2SameRect">
              <a:avLst>
                <a:gd name="adj1" fmla="val 50000"/>
                <a:gd name="adj2"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ctr"/>
              <a:endParaRPr lang="bg-BG" sz="900" dirty="0">
                <a:latin typeface="Lato Light"/>
                <a:ea typeface="HappyZcool-2016" panose="02010600030101010101" pitchFamily="2" charset="-122"/>
                <a:sym typeface="HappyZcool-2016" panose="02010600030101010101" pitchFamily="2" charset="-122"/>
              </a:endParaRPr>
            </a:p>
          </p:txBody>
        </p:sp>
        <p:sp>
          <p:nvSpPr>
            <p:cNvPr id="291" name="TextBox 290"/>
            <p:cNvSpPr txBox="1"/>
            <p:nvPr/>
          </p:nvSpPr>
          <p:spPr>
            <a:xfrm>
              <a:off x="2113245" y="7267616"/>
              <a:ext cx="4038598" cy="1375074"/>
            </a:xfrm>
            <a:prstGeom prst="rect">
              <a:avLst/>
            </a:prstGeom>
            <a:noFill/>
          </p:spPr>
          <p:txBody>
            <a:bodyPr wrap="square" lIns="109711" tIns="54855" rIns="109711" bIns="54855" rtlCol="0">
              <a:spAutoFit/>
            </a:bodyPr>
            <a:lstStyle/>
            <a:p>
              <a:pPr algn="ct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grpSp>
        <p:nvGrpSpPr>
          <p:cNvPr id="294" name="PA_กลุ่ม 293"/>
          <p:cNvGrpSpPr/>
          <p:nvPr>
            <p:custDataLst>
              <p:tags r:id="rId7"/>
            </p:custDataLst>
          </p:nvPr>
        </p:nvGrpSpPr>
        <p:grpSpPr>
          <a:xfrm>
            <a:off x="6268812" y="3173601"/>
            <a:ext cx="2341790" cy="2922400"/>
            <a:chOff x="1722437" y="3556308"/>
            <a:chExt cx="4843917" cy="6044892"/>
          </a:xfrm>
        </p:grpSpPr>
        <p:grpSp>
          <p:nvGrpSpPr>
            <p:cNvPr id="295" name="กลุ่ม 294"/>
            <p:cNvGrpSpPr/>
            <p:nvPr/>
          </p:nvGrpSpPr>
          <p:grpSpPr>
            <a:xfrm>
              <a:off x="1722437" y="3556308"/>
              <a:ext cx="4843917" cy="6044892"/>
              <a:chOff x="888609" y="3619938"/>
              <a:chExt cx="5726112" cy="6330728"/>
            </a:xfrm>
          </p:grpSpPr>
          <p:sp>
            <p:nvSpPr>
              <p:cNvPr id="300" name="Freeform 6"/>
              <p:cNvSpPr/>
              <p:nvPr/>
            </p:nvSpPr>
            <p:spPr bwMode="auto">
              <a:xfrm>
                <a:off x="888609" y="3619938"/>
                <a:ext cx="5726112" cy="6330728"/>
              </a:xfrm>
              <a:custGeom>
                <a:avLst/>
                <a:gdLst>
                  <a:gd name="T0" fmla="*/ 3607 w 3607"/>
                  <a:gd name="T1" fmla="*/ 325 h 2481"/>
                  <a:gd name="T2" fmla="*/ 3607 w 3607"/>
                  <a:gd name="T3" fmla="*/ 2481 h 2481"/>
                  <a:gd name="T4" fmla="*/ 0 w 3607"/>
                  <a:gd name="T5" fmla="*/ 2481 h 2481"/>
                  <a:gd name="T6" fmla="*/ 0 w 3607"/>
                  <a:gd name="T7" fmla="*/ 325 h 2481"/>
                  <a:gd name="T8" fmla="*/ 1794 w 3607"/>
                  <a:gd name="T9" fmla="*/ 0 h 2481"/>
                  <a:gd name="T10" fmla="*/ 3607 w 3607"/>
                  <a:gd name="T11" fmla="*/ 325 h 2481"/>
                </a:gdLst>
                <a:ahLst/>
                <a:cxnLst>
                  <a:cxn ang="0">
                    <a:pos x="T0" y="T1"/>
                  </a:cxn>
                  <a:cxn ang="0">
                    <a:pos x="T2" y="T3"/>
                  </a:cxn>
                  <a:cxn ang="0">
                    <a:pos x="T4" y="T5"/>
                  </a:cxn>
                  <a:cxn ang="0">
                    <a:pos x="T6" y="T7"/>
                  </a:cxn>
                  <a:cxn ang="0">
                    <a:pos x="T8" y="T9"/>
                  </a:cxn>
                  <a:cxn ang="0">
                    <a:pos x="T10" y="T11"/>
                  </a:cxn>
                </a:cxnLst>
                <a:rect l="0" t="0" r="r" b="b"/>
                <a:pathLst>
                  <a:path w="3607" h="2481">
                    <a:moveTo>
                      <a:pt x="3607" y="325"/>
                    </a:moveTo>
                    <a:lnTo>
                      <a:pt x="3607" y="2481"/>
                    </a:lnTo>
                    <a:lnTo>
                      <a:pt x="0" y="2481"/>
                    </a:lnTo>
                    <a:lnTo>
                      <a:pt x="0" y="325"/>
                    </a:lnTo>
                    <a:lnTo>
                      <a:pt x="1794" y="0"/>
                    </a:lnTo>
                    <a:lnTo>
                      <a:pt x="3607" y="32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01" name="Freeform 7"/>
              <p:cNvSpPr/>
              <p:nvPr/>
            </p:nvSpPr>
            <p:spPr bwMode="auto">
              <a:xfrm>
                <a:off x="888609" y="3619938"/>
                <a:ext cx="5726112" cy="1333500"/>
              </a:xfrm>
              <a:custGeom>
                <a:avLst/>
                <a:gdLst>
                  <a:gd name="T0" fmla="*/ 3607 w 3607"/>
                  <a:gd name="T1" fmla="*/ 840 h 840"/>
                  <a:gd name="T2" fmla="*/ 3607 w 3607"/>
                  <a:gd name="T3" fmla="*/ 325 h 840"/>
                  <a:gd name="T4" fmla="*/ 1794 w 3607"/>
                  <a:gd name="T5" fmla="*/ 0 h 840"/>
                  <a:gd name="T6" fmla="*/ 0 w 3607"/>
                  <a:gd name="T7" fmla="*/ 325 h 840"/>
                  <a:gd name="T8" fmla="*/ 0 w 3607"/>
                  <a:gd name="T9" fmla="*/ 840 h 840"/>
                  <a:gd name="T10" fmla="*/ 3607 w 3607"/>
                  <a:gd name="T11" fmla="*/ 840 h 840"/>
                </a:gdLst>
                <a:ahLst/>
                <a:cxnLst>
                  <a:cxn ang="0">
                    <a:pos x="T0" y="T1"/>
                  </a:cxn>
                  <a:cxn ang="0">
                    <a:pos x="T2" y="T3"/>
                  </a:cxn>
                  <a:cxn ang="0">
                    <a:pos x="T4" y="T5"/>
                  </a:cxn>
                  <a:cxn ang="0">
                    <a:pos x="T6" y="T7"/>
                  </a:cxn>
                  <a:cxn ang="0">
                    <a:pos x="T8" y="T9"/>
                  </a:cxn>
                  <a:cxn ang="0">
                    <a:pos x="T10" y="T11"/>
                  </a:cxn>
                </a:cxnLst>
                <a:rect l="0" t="0" r="r" b="b"/>
                <a:pathLst>
                  <a:path w="3607" h="840">
                    <a:moveTo>
                      <a:pt x="3607" y="840"/>
                    </a:moveTo>
                    <a:lnTo>
                      <a:pt x="3607" y="325"/>
                    </a:lnTo>
                    <a:lnTo>
                      <a:pt x="1794" y="0"/>
                    </a:lnTo>
                    <a:lnTo>
                      <a:pt x="0" y="325"/>
                    </a:lnTo>
                    <a:lnTo>
                      <a:pt x="0" y="840"/>
                    </a:lnTo>
                    <a:lnTo>
                      <a:pt x="3607" y="840"/>
                    </a:lnTo>
                    <a:close/>
                  </a:path>
                </a:pathLst>
              </a:custGeom>
              <a:solidFill>
                <a:schemeClr val="accent1"/>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96" name="TextBox 295"/>
            <p:cNvSpPr txBox="1"/>
            <p:nvPr/>
          </p:nvSpPr>
          <p:spPr>
            <a:xfrm>
              <a:off x="2146754" y="5206772"/>
              <a:ext cx="4038599" cy="1375074"/>
            </a:xfrm>
            <a:prstGeom prst="rect">
              <a:avLst/>
            </a:prstGeom>
            <a:noFill/>
          </p:spPr>
          <p:txBody>
            <a:bodyPr wrap="square" lIns="109711" tIns="54855" rIns="109711" bIns="54855" rtlCol="0">
              <a:spAutoFit/>
            </a:bodyPr>
            <a:lstStyle/>
            <a:p>
              <a:pPr algn="ct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297" name="TextBox 296"/>
            <p:cNvSpPr txBox="1"/>
            <p:nvPr/>
          </p:nvSpPr>
          <p:spPr bwMode="auto">
            <a:xfrm>
              <a:off x="2191902" y="3944773"/>
              <a:ext cx="3881296" cy="827615"/>
            </a:xfrm>
            <a:prstGeom prst="rect">
              <a:avLst/>
            </a:prstGeom>
            <a:noFill/>
          </p:spPr>
          <p:txBody>
            <a:bodyPr wrap="none">
              <a:spAutoFit/>
            </a:bodyPr>
            <a:lstStyle/>
            <a:p>
              <a:pPr algn="ctr" defTabSz="913765">
                <a:defRPr/>
              </a:pPr>
              <a:r>
                <a:rPr lang="en-US" sz="2000" b="1"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Feature Name</a:t>
              </a:r>
              <a:endParaRPr lang="id-ID" sz="2000" b="1"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298" name="Round Same Side Corner Rectangle 58"/>
            <p:cNvSpPr/>
            <p:nvPr/>
          </p:nvSpPr>
          <p:spPr>
            <a:xfrm rot="16200000" flipH="1">
              <a:off x="4092036" y="5590044"/>
              <a:ext cx="104716" cy="2990611"/>
            </a:xfrm>
            <a:prstGeom prst="round2SameRect">
              <a:avLst>
                <a:gd name="adj1" fmla="val 50000"/>
                <a:gd name="adj2"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ctr"/>
              <a:endParaRPr lang="bg-BG" sz="900" dirty="0">
                <a:latin typeface="Lato Light"/>
                <a:ea typeface="HappyZcool-2016" panose="02010600030101010101" pitchFamily="2" charset="-122"/>
                <a:sym typeface="HappyZcool-2016" panose="02010600030101010101" pitchFamily="2" charset="-122"/>
              </a:endParaRPr>
            </a:p>
          </p:txBody>
        </p:sp>
        <p:sp>
          <p:nvSpPr>
            <p:cNvPr id="299" name="TextBox 298"/>
            <p:cNvSpPr txBox="1"/>
            <p:nvPr/>
          </p:nvSpPr>
          <p:spPr>
            <a:xfrm>
              <a:off x="2113245" y="7267616"/>
              <a:ext cx="4038598" cy="1375074"/>
            </a:xfrm>
            <a:prstGeom prst="rect">
              <a:avLst/>
            </a:prstGeom>
            <a:noFill/>
          </p:spPr>
          <p:txBody>
            <a:bodyPr wrap="square" lIns="109711" tIns="54855" rIns="109711" bIns="54855" rtlCol="0">
              <a:spAutoFit/>
            </a:bodyPr>
            <a:lstStyle/>
            <a:p>
              <a:pPr algn="ct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grpSp>
        <p:nvGrpSpPr>
          <p:cNvPr id="302" name="PA_กลุ่ม 301"/>
          <p:cNvGrpSpPr/>
          <p:nvPr>
            <p:custDataLst>
              <p:tags r:id="rId8"/>
            </p:custDataLst>
          </p:nvPr>
        </p:nvGrpSpPr>
        <p:grpSpPr>
          <a:xfrm>
            <a:off x="8707212" y="3173601"/>
            <a:ext cx="2341790" cy="2922400"/>
            <a:chOff x="1722437" y="3556308"/>
            <a:chExt cx="4843917" cy="6044892"/>
          </a:xfrm>
        </p:grpSpPr>
        <p:grpSp>
          <p:nvGrpSpPr>
            <p:cNvPr id="303" name="กลุ่ม 302"/>
            <p:cNvGrpSpPr/>
            <p:nvPr/>
          </p:nvGrpSpPr>
          <p:grpSpPr>
            <a:xfrm>
              <a:off x="1722437" y="3556308"/>
              <a:ext cx="4843917" cy="6044892"/>
              <a:chOff x="888609" y="3619938"/>
              <a:chExt cx="5726112" cy="6330728"/>
            </a:xfrm>
          </p:grpSpPr>
          <p:sp>
            <p:nvSpPr>
              <p:cNvPr id="308" name="Freeform 6"/>
              <p:cNvSpPr/>
              <p:nvPr/>
            </p:nvSpPr>
            <p:spPr bwMode="auto">
              <a:xfrm>
                <a:off x="888609" y="3619938"/>
                <a:ext cx="5726112" cy="6330728"/>
              </a:xfrm>
              <a:custGeom>
                <a:avLst/>
                <a:gdLst>
                  <a:gd name="T0" fmla="*/ 3607 w 3607"/>
                  <a:gd name="T1" fmla="*/ 325 h 2481"/>
                  <a:gd name="T2" fmla="*/ 3607 w 3607"/>
                  <a:gd name="T3" fmla="*/ 2481 h 2481"/>
                  <a:gd name="T4" fmla="*/ 0 w 3607"/>
                  <a:gd name="T5" fmla="*/ 2481 h 2481"/>
                  <a:gd name="T6" fmla="*/ 0 w 3607"/>
                  <a:gd name="T7" fmla="*/ 325 h 2481"/>
                  <a:gd name="T8" fmla="*/ 1794 w 3607"/>
                  <a:gd name="T9" fmla="*/ 0 h 2481"/>
                  <a:gd name="T10" fmla="*/ 3607 w 3607"/>
                  <a:gd name="T11" fmla="*/ 325 h 2481"/>
                </a:gdLst>
                <a:ahLst/>
                <a:cxnLst>
                  <a:cxn ang="0">
                    <a:pos x="T0" y="T1"/>
                  </a:cxn>
                  <a:cxn ang="0">
                    <a:pos x="T2" y="T3"/>
                  </a:cxn>
                  <a:cxn ang="0">
                    <a:pos x="T4" y="T5"/>
                  </a:cxn>
                  <a:cxn ang="0">
                    <a:pos x="T6" y="T7"/>
                  </a:cxn>
                  <a:cxn ang="0">
                    <a:pos x="T8" y="T9"/>
                  </a:cxn>
                  <a:cxn ang="0">
                    <a:pos x="T10" y="T11"/>
                  </a:cxn>
                </a:cxnLst>
                <a:rect l="0" t="0" r="r" b="b"/>
                <a:pathLst>
                  <a:path w="3607" h="2481">
                    <a:moveTo>
                      <a:pt x="3607" y="325"/>
                    </a:moveTo>
                    <a:lnTo>
                      <a:pt x="3607" y="2481"/>
                    </a:lnTo>
                    <a:lnTo>
                      <a:pt x="0" y="2481"/>
                    </a:lnTo>
                    <a:lnTo>
                      <a:pt x="0" y="325"/>
                    </a:lnTo>
                    <a:lnTo>
                      <a:pt x="1794" y="0"/>
                    </a:lnTo>
                    <a:lnTo>
                      <a:pt x="3607" y="325"/>
                    </a:lnTo>
                    <a:close/>
                  </a:path>
                </a:pathLst>
              </a:custGeom>
              <a:solidFill>
                <a:schemeClr val="bg1">
                  <a:lumMod val="9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09" name="Freeform 7"/>
              <p:cNvSpPr/>
              <p:nvPr/>
            </p:nvSpPr>
            <p:spPr bwMode="auto">
              <a:xfrm>
                <a:off x="888609" y="3619938"/>
                <a:ext cx="5726112" cy="1333500"/>
              </a:xfrm>
              <a:custGeom>
                <a:avLst/>
                <a:gdLst>
                  <a:gd name="T0" fmla="*/ 3607 w 3607"/>
                  <a:gd name="T1" fmla="*/ 840 h 840"/>
                  <a:gd name="T2" fmla="*/ 3607 w 3607"/>
                  <a:gd name="T3" fmla="*/ 325 h 840"/>
                  <a:gd name="T4" fmla="*/ 1794 w 3607"/>
                  <a:gd name="T5" fmla="*/ 0 h 840"/>
                  <a:gd name="T6" fmla="*/ 0 w 3607"/>
                  <a:gd name="T7" fmla="*/ 325 h 840"/>
                  <a:gd name="T8" fmla="*/ 0 w 3607"/>
                  <a:gd name="T9" fmla="*/ 840 h 840"/>
                  <a:gd name="T10" fmla="*/ 3607 w 3607"/>
                  <a:gd name="T11" fmla="*/ 840 h 840"/>
                </a:gdLst>
                <a:ahLst/>
                <a:cxnLst>
                  <a:cxn ang="0">
                    <a:pos x="T0" y="T1"/>
                  </a:cxn>
                  <a:cxn ang="0">
                    <a:pos x="T2" y="T3"/>
                  </a:cxn>
                  <a:cxn ang="0">
                    <a:pos x="T4" y="T5"/>
                  </a:cxn>
                  <a:cxn ang="0">
                    <a:pos x="T6" y="T7"/>
                  </a:cxn>
                  <a:cxn ang="0">
                    <a:pos x="T8" y="T9"/>
                  </a:cxn>
                  <a:cxn ang="0">
                    <a:pos x="T10" y="T11"/>
                  </a:cxn>
                </a:cxnLst>
                <a:rect l="0" t="0" r="r" b="b"/>
                <a:pathLst>
                  <a:path w="3607" h="840">
                    <a:moveTo>
                      <a:pt x="3607" y="840"/>
                    </a:moveTo>
                    <a:lnTo>
                      <a:pt x="3607" y="325"/>
                    </a:lnTo>
                    <a:lnTo>
                      <a:pt x="1794" y="0"/>
                    </a:lnTo>
                    <a:lnTo>
                      <a:pt x="0" y="325"/>
                    </a:lnTo>
                    <a:lnTo>
                      <a:pt x="0" y="840"/>
                    </a:lnTo>
                    <a:lnTo>
                      <a:pt x="3607" y="840"/>
                    </a:lnTo>
                    <a:close/>
                  </a:path>
                </a:pathLst>
              </a:custGeom>
              <a:solidFill>
                <a:schemeClr val="accent2"/>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304" name="TextBox 303"/>
            <p:cNvSpPr txBox="1"/>
            <p:nvPr/>
          </p:nvSpPr>
          <p:spPr>
            <a:xfrm>
              <a:off x="2146754" y="5206772"/>
              <a:ext cx="4038599" cy="1375074"/>
            </a:xfrm>
            <a:prstGeom prst="rect">
              <a:avLst/>
            </a:prstGeom>
            <a:noFill/>
          </p:spPr>
          <p:txBody>
            <a:bodyPr wrap="square" lIns="109711" tIns="54855" rIns="109711" bIns="54855" rtlCol="0">
              <a:spAutoFit/>
            </a:bodyPr>
            <a:lstStyle/>
            <a:p>
              <a:pPr algn="ct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305" name="TextBox 304"/>
            <p:cNvSpPr txBox="1"/>
            <p:nvPr/>
          </p:nvSpPr>
          <p:spPr bwMode="auto">
            <a:xfrm>
              <a:off x="2191902" y="3944773"/>
              <a:ext cx="3881296" cy="827615"/>
            </a:xfrm>
            <a:prstGeom prst="rect">
              <a:avLst/>
            </a:prstGeom>
            <a:noFill/>
          </p:spPr>
          <p:txBody>
            <a:bodyPr wrap="none">
              <a:spAutoFit/>
            </a:bodyPr>
            <a:lstStyle/>
            <a:p>
              <a:pPr algn="ctr" defTabSz="913765">
                <a:defRPr/>
              </a:pPr>
              <a:r>
                <a:rPr lang="en-US" sz="2000" b="1"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Feature Name</a:t>
              </a:r>
              <a:endParaRPr lang="id-ID" sz="2000" b="1" dirty="0">
                <a:solidFill>
                  <a:schemeClr val="bg1"/>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306" name="Round Same Side Corner Rectangle 58"/>
            <p:cNvSpPr/>
            <p:nvPr/>
          </p:nvSpPr>
          <p:spPr>
            <a:xfrm rot="16200000" flipH="1">
              <a:off x="4092036" y="5590044"/>
              <a:ext cx="104716" cy="2990611"/>
            </a:xfrm>
            <a:prstGeom prst="round2SameRect">
              <a:avLst>
                <a:gd name="adj1" fmla="val 50000"/>
                <a:gd name="adj2"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ctr"/>
              <a:endParaRPr lang="bg-BG" sz="900" dirty="0">
                <a:latin typeface="Lato Light"/>
                <a:ea typeface="HappyZcool-2016" panose="02010600030101010101" pitchFamily="2" charset="-122"/>
                <a:sym typeface="HappyZcool-2016" panose="02010600030101010101" pitchFamily="2" charset="-122"/>
              </a:endParaRPr>
            </a:p>
          </p:txBody>
        </p:sp>
        <p:sp>
          <p:nvSpPr>
            <p:cNvPr id="307" name="TextBox 306"/>
            <p:cNvSpPr txBox="1"/>
            <p:nvPr/>
          </p:nvSpPr>
          <p:spPr>
            <a:xfrm>
              <a:off x="2113245" y="7267616"/>
              <a:ext cx="4038598" cy="1375074"/>
            </a:xfrm>
            <a:prstGeom prst="rect">
              <a:avLst/>
            </a:prstGeom>
            <a:noFill/>
          </p:spPr>
          <p:txBody>
            <a:bodyPr wrap="square" lIns="109711" tIns="54855" rIns="109711" bIns="54855" rtlCol="0">
              <a:spAutoFit/>
            </a:bodyPr>
            <a:lstStyle/>
            <a:p>
              <a:pPr algn="ct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grpSp>
        <p:nvGrpSpPr>
          <p:cNvPr id="54" name="组合 53"/>
          <p:cNvGrpSpPr/>
          <p:nvPr/>
        </p:nvGrpSpPr>
        <p:grpSpPr>
          <a:xfrm>
            <a:off x="130629" y="28263"/>
            <a:ext cx="1843314" cy="885066"/>
            <a:chOff x="130629" y="28263"/>
            <a:chExt cx="1843314" cy="885066"/>
          </a:xfrm>
        </p:grpSpPr>
        <p:sp>
          <p:nvSpPr>
            <p:cNvPr id="55" name="流程图: 资料带 54"/>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6" name="文本框 55"/>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03"/>
                                        </p:tgtEl>
                                        <p:attrNameLst>
                                          <p:attrName>style.visibility</p:attrName>
                                        </p:attrNameLst>
                                      </p:cBhvr>
                                      <p:to>
                                        <p:strVal val="visible"/>
                                      </p:to>
                                    </p:set>
                                    <p:anim calcmode="lin" valueType="num">
                                      <p:cBhvr>
                                        <p:cTn id="7" dur="500" fill="hold"/>
                                        <p:tgtEl>
                                          <p:spTgt spid="503"/>
                                        </p:tgtEl>
                                        <p:attrNameLst>
                                          <p:attrName>ppt_w</p:attrName>
                                        </p:attrNameLst>
                                      </p:cBhvr>
                                      <p:tavLst>
                                        <p:tav tm="0">
                                          <p:val>
                                            <p:fltVal val="0"/>
                                          </p:val>
                                        </p:tav>
                                        <p:tav tm="100000">
                                          <p:val>
                                            <p:strVal val="#ppt_w"/>
                                          </p:val>
                                        </p:tav>
                                      </p:tavLst>
                                    </p:anim>
                                    <p:anim calcmode="lin" valueType="num">
                                      <p:cBhvr>
                                        <p:cTn id="8" dur="500" fill="hold"/>
                                        <p:tgtEl>
                                          <p:spTgt spid="503"/>
                                        </p:tgtEl>
                                        <p:attrNameLst>
                                          <p:attrName>ppt_h</p:attrName>
                                        </p:attrNameLst>
                                      </p:cBhvr>
                                      <p:tavLst>
                                        <p:tav tm="0">
                                          <p:val>
                                            <p:fltVal val="0"/>
                                          </p:val>
                                        </p:tav>
                                        <p:tav tm="100000">
                                          <p:val>
                                            <p:strVal val="#ppt_h"/>
                                          </p:val>
                                        </p:tav>
                                      </p:tavLst>
                                    </p:anim>
                                    <p:animEffect transition="in" filter="fade">
                                      <p:cBhvr>
                                        <p:cTn id="9" dur="500"/>
                                        <p:tgtEl>
                                          <p:spTgt spid="503"/>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508"/>
                                        </p:tgtEl>
                                        <p:attrNameLst>
                                          <p:attrName>style.visibility</p:attrName>
                                        </p:attrNameLst>
                                      </p:cBhvr>
                                      <p:to>
                                        <p:strVal val="visible"/>
                                      </p:to>
                                    </p:set>
                                    <p:anim calcmode="lin" valueType="num">
                                      <p:cBhvr>
                                        <p:cTn id="13" dur="500" fill="hold"/>
                                        <p:tgtEl>
                                          <p:spTgt spid="508"/>
                                        </p:tgtEl>
                                        <p:attrNameLst>
                                          <p:attrName>ppt_w</p:attrName>
                                        </p:attrNameLst>
                                      </p:cBhvr>
                                      <p:tavLst>
                                        <p:tav tm="0">
                                          <p:val>
                                            <p:fltVal val="0"/>
                                          </p:val>
                                        </p:tav>
                                        <p:tav tm="100000">
                                          <p:val>
                                            <p:strVal val="#ppt_w"/>
                                          </p:val>
                                        </p:tav>
                                      </p:tavLst>
                                    </p:anim>
                                    <p:anim calcmode="lin" valueType="num">
                                      <p:cBhvr>
                                        <p:cTn id="14" dur="500" fill="hold"/>
                                        <p:tgtEl>
                                          <p:spTgt spid="508"/>
                                        </p:tgtEl>
                                        <p:attrNameLst>
                                          <p:attrName>ppt_h</p:attrName>
                                        </p:attrNameLst>
                                      </p:cBhvr>
                                      <p:tavLst>
                                        <p:tav tm="0">
                                          <p:val>
                                            <p:fltVal val="0"/>
                                          </p:val>
                                        </p:tav>
                                        <p:tav tm="100000">
                                          <p:val>
                                            <p:strVal val="#ppt_h"/>
                                          </p:val>
                                        </p:tav>
                                      </p:tavLst>
                                    </p:anim>
                                    <p:animEffect transition="in" filter="fade">
                                      <p:cBhvr>
                                        <p:cTn id="15" dur="500"/>
                                        <p:tgtEl>
                                          <p:spTgt spid="508"/>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516"/>
                                        </p:tgtEl>
                                        <p:attrNameLst>
                                          <p:attrName>style.visibility</p:attrName>
                                        </p:attrNameLst>
                                      </p:cBhvr>
                                      <p:to>
                                        <p:strVal val="visible"/>
                                      </p:to>
                                    </p:set>
                                    <p:anim calcmode="lin" valueType="num">
                                      <p:cBhvr>
                                        <p:cTn id="19" dur="500" fill="hold"/>
                                        <p:tgtEl>
                                          <p:spTgt spid="516"/>
                                        </p:tgtEl>
                                        <p:attrNameLst>
                                          <p:attrName>ppt_w</p:attrName>
                                        </p:attrNameLst>
                                      </p:cBhvr>
                                      <p:tavLst>
                                        <p:tav tm="0">
                                          <p:val>
                                            <p:fltVal val="0"/>
                                          </p:val>
                                        </p:tav>
                                        <p:tav tm="100000">
                                          <p:val>
                                            <p:strVal val="#ppt_w"/>
                                          </p:val>
                                        </p:tav>
                                      </p:tavLst>
                                    </p:anim>
                                    <p:anim calcmode="lin" valueType="num">
                                      <p:cBhvr>
                                        <p:cTn id="20" dur="500" fill="hold"/>
                                        <p:tgtEl>
                                          <p:spTgt spid="516"/>
                                        </p:tgtEl>
                                        <p:attrNameLst>
                                          <p:attrName>ppt_h</p:attrName>
                                        </p:attrNameLst>
                                      </p:cBhvr>
                                      <p:tavLst>
                                        <p:tav tm="0">
                                          <p:val>
                                            <p:fltVal val="0"/>
                                          </p:val>
                                        </p:tav>
                                        <p:tav tm="100000">
                                          <p:val>
                                            <p:strVal val="#ppt_h"/>
                                          </p:val>
                                        </p:tav>
                                      </p:tavLst>
                                    </p:anim>
                                    <p:animEffect transition="in" filter="fade">
                                      <p:cBhvr>
                                        <p:cTn id="21" dur="500"/>
                                        <p:tgtEl>
                                          <p:spTgt spid="516"/>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76"/>
                                        </p:tgtEl>
                                        <p:attrNameLst>
                                          <p:attrName>style.visibility</p:attrName>
                                        </p:attrNameLst>
                                      </p:cBhvr>
                                      <p:to>
                                        <p:strVal val="visible"/>
                                      </p:to>
                                    </p:set>
                                    <p:anim calcmode="lin" valueType="num">
                                      <p:cBhvr>
                                        <p:cTn id="25" dur="500" fill="hold"/>
                                        <p:tgtEl>
                                          <p:spTgt spid="276"/>
                                        </p:tgtEl>
                                        <p:attrNameLst>
                                          <p:attrName>ppt_w</p:attrName>
                                        </p:attrNameLst>
                                      </p:cBhvr>
                                      <p:tavLst>
                                        <p:tav tm="0">
                                          <p:val>
                                            <p:fltVal val="0"/>
                                          </p:val>
                                        </p:tav>
                                        <p:tav tm="100000">
                                          <p:val>
                                            <p:strVal val="#ppt_w"/>
                                          </p:val>
                                        </p:tav>
                                      </p:tavLst>
                                    </p:anim>
                                    <p:anim calcmode="lin" valueType="num">
                                      <p:cBhvr>
                                        <p:cTn id="26" dur="500" fill="hold"/>
                                        <p:tgtEl>
                                          <p:spTgt spid="276"/>
                                        </p:tgtEl>
                                        <p:attrNameLst>
                                          <p:attrName>ppt_h</p:attrName>
                                        </p:attrNameLst>
                                      </p:cBhvr>
                                      <p:tavLst>
                                        <p:tav tm="0">
                                          <p:val>
                                            <p:fltVal val="0"/>
                                          </p:val>
                                        </p:tav>
                                        <p:tav tm="100000">
                                          <p:val>
                                            <p:strVal val="#ppt_h"/>
                                          </p:val>
                                        </p:tav>
                                      </p:tavLst>
                                    </p:anim>
                                    <p:animEffect transition="in" filter="fade">
                                      <p:cBhvr>
                                        <p:cTn id="27" dur="500"/>
                                        <p:tgtEl>
                                          <p:spTgt spid="276"/>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281"/>
                                        </p:tgtEl>
                                        <p:attrNameLst>
                                          <p:attrName>style.visibility</p:attrName>
                                        </p:attrNameLst>
                                      </p:cBhvr>
                                      <p:to>
                                        <p:strVal val="visible"/>
                                      </p:to>
                                    </p:set>
                                    <p:anim calcmode="lin" valueType="num">
                                      <p:cBhvr>
                                        <p:cTn id="31" dur="500" fill="hold"/>
                                        <p:tgtEl>
                                          <p:spTgt spid="281"/>
                                        </p:tgtEl>
                                        <p:attrNameLst>
                                          <p:attrName>ppt_w</p:attrName>
                                        </p:attrNameLst>
                                      </p:cBhvr>
                                      <p:tavLst>
                                        <p:tav tm="0">
                                          <p:val>
                                            <p:fltVal val="0"/>
                                          </p:val>
                                        </p:tav>
                                        <p:tav tm="100000">
                                          <p:val>
                                            <p:strVal val="#ppt_w"/>
                                          </p:val>
                                        </p:tav>
                                      </p:tavLst>
                                    </p:anim>
                                    <p:anim calcmode="lin" valueType="num">
                                      <p:cBhvr>
                                        <p:cTn id="32" dur="500" fill="hold"/>
                                        <p:tgtEl>
                                          <p:spTgt spid="281"/>
                                        </p:tgtEl>
                                        <p:attrNameLst>
                                          <p:attrName>ppt_h</p:attrName>
                                        </p:attrNameLst>
                                      </p:cBhvr>
                                      <p:tavLst>
                                        <p:tav tm="0">
                                          <p:val>
                                            <p:fltVal val="0"/>
                                          </p:val>
                                        </p:tav>
                                        <p:tav tm="100000">
                                          <p:val>
                                            <p:strVal val="#ppt_h"/>
                                          </p:val>
                                        </p:tav>
                                      </p:tavLst>
                                    </p:anim>
                                    <p:animEffect transition="in" filter="fade">
                                      <p:cBhvr>
                                        <p:cTn id="33" dur="500"/>
                                        <p:tgtEl>
                                          <p:spTgt spid="281"/>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286"/>
                                        </p:tgtEl>
                                        <p:attrNameLst>
                                          <p:attrName>style.visibility</p:attrName>
                                        </p:attrNameLst>
                                      </p:cBhvr>
                                      <p:to>
                                        <p:strVal val="visible"/>
                                      </p:to>
                                    </p:set>
                                    <p:anim calcmode="lin" valueType="num">
                                      <p:cBhvr>
                                        <p:cTn id="37" dur="500" fill="hold"/>
                                        <p:tgtEl>
                                          <p:spTgt spid="286"/>
                                        </p:tgtEl>
                                        <p:attrNameLst>
                                          <p:attrName>ppt_w</p:attrName>
                                        </p:attrNameLst>
                                      </p:cBhvr>
                                      <p:tavLst>
                                        <p:tav tm="0">
                                          <p:val>
                                            <p:fltVal val="0"/>
                                          </p:val>
                                        </p:tav>
                                        <p:tav tm="100000">
                                          <p:val>
                                            <p:strVal val="#ppt_w"/>
                                          </p:val>
                                        </p:tav>
                                      </p:tavLst>
                                    </p:anim>
                                    <p:anim calcmode="lin" valueType="num">
                                      <p:cBhvr>
                                        <p:cTn id="38" dur="500" fill="hold"/>
                                        <p:tgtEl>
                                          <p:spTgt spid="286"/>
                                        </p:tgtEl>
                                        <p:attrNameLst>
                                          <p:attrName>ppt_h</p:attrName>
                                        </p:attrNameLst>
                                      </p:cBhvr>
                                      <p:tavLst>
                                        <p:tav tm="0">
                                          <p:val>
                                            <p:fltVal val="0"/>
                                          </p:val>
                                        </p:tav>
                                        <p:tav tm="100000">
                                          <p:val>
                                            <p:strVal val="#ppt_h"/>
                                          </p:val>
                                        </p:tav>
                                      </p:tavLst>
                                    </p:anim>
                                    <p:animEffect transition="in" filter="fade">
                                      <p:cBhvr>
                                        <p:cTn id="39" dur="500"/>
                                        <p:tgtEl>
                                          <p:spTgt spid="286"/>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294"/>
                                        </p:tgtEl>
                                        <p:attrNameLst>
                                          <p:attrName>style.visibility</p:attrName>
                                        </p:attrNameLst>
                                      </p:cBhvr>
                                      <p:to>
                                        <p:strVal val="visible"/>
                                      </p:to>
                                    </p:set>
                                    <p:anim calcmode="lin" valueType="num">
                                      <p:cBhvr>
                                        <p:cTn id="43" dur="500" fill="hold"/>
                                        <p:tgtEl>
                                          <p:spTgt spid="294"/>
                                        </p:tgtEl>
                                        <p:attrNameLst>
                                          <p:attrName>ppt_w</p:attrName>
                                        </p:attrNameLst>
                                      </p:cBhvr>
                                      <p:tavLst>
                                        <p:tav tm="0">
                                          <p:val>
                                            <p:fltVal val="0"/>
                                          </p:val>
                                        </p:tav>
                                        <p:tav tm="100000">
                                          <p:val>
                                            <p:strVal val="#ppt_w"/>
                                          </p:val>
                                        </p:tav>
                                      </p:tavLst>
                                    </p:anim>
                                    <p:anim calcmode="lin" valueType="num">
                                      <p:cBhvr>
                                        <p:cTn id="44" dur="500" fill="hold"/>
                                        <p:tgtEl>
                                          <p:spTgt spid="294"/>
                                        </p:tgtEl>
                                        <p:attrNameLst>
                                          <p:attrName>ppt_h</p:attrName>
                                        </p:attrNameLst>
                                      </p:cBhvr>
                                      <p:tavLst>
                                        <p:tav tm="0">
                                          <p:val>
                                            <p:fltVal val="0"/>
                                          </p:val>
                                        </p:tav>
                                        <p:tav tm="100000">
                                          <p:val>
                                            <p:strVal val="#ppt_h"/>
                                          </p:val>
                                        </p:tav>
                                      </p:tavLst>
                                    </p:anim>
                                    <p:animEffect transition="in" filter="fade">
                                      <p:cBhvr>
                                        <p:cTn id="45" dur="500"/>
                                        <p:tgtEl>
                                          <p:spTgt spid="294"/>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302"/>
                                        </p:tgtEl>
                                        <p:attrNameLst>
                                          <p:attrName>style.visibility</p:attrName>
                                        </p:attrNameLst>
                                      </p:cBhvr>
                                      <p:to>
                                        <p:strVal val="visible"/>
                                      </p:to>
                                    </p:set>
                                    <p:anim calcmode="lin" valueType="num">
                                      <p:cBhvr>
                                        <p:cTn id="49" dur="500" fill="hold"/>
                                        <p:tgtEl>
                                          <p:spTgt spid="302"/>
                                        </p:tgtEl>
                                        <p:attrNameLst>
                                          <p:attrName>ppt_w</p:attrName>
                                        </p:attrNameLst>
                                      </p:cBhvr>
                                      <p:tavLst>
                                        <p:tav tm="0">
                                          <p:val>
                                            <p:fltVal val="0"/>
                                          </p:val>
                                        </p:tav>
                                        <p:tav tm="100000">
                                          <p:val>
                                            <p:strVal val="#ppt_w"/>
                                          </p:val>
                                        </p:tav>
                                      </p:tavLst>
                                    </p:anim>
                                    <p:anim calcmode="lin" valueType="num">
                                      <p:cBhvr>
                                        <p:cTn id="50" dur="500" fill="hold"/>
                                        <p:tgtEl>
                                          <p:spTgt spid="302"/>
                                        </p:tgtEl>
                                        <p:attrNameLst>
                                          <p:attrName>ppt_h</p:attrName>
                                        </p:attrNameLst>
                                      </p:cBhvr>
                                      <p:tavLst>
                                        <p:tav tm="0">
                                          <p:val>
                                            <p:fltVal val="0"/>
                                          </p:val>
                                        </p:tav>
                                        <p:tav tm="100000">
                                          <p:val>
                                            <p:strVal val="#ppt_h"/>
                                          </p:val>
                                        </p:tav>
                                      </p:tavLst>
                                    </p:anim>
                                    <p:animEffect transition="in" filter="fade">
                                      <p:cBhvr>
                                        <p:cTn id="51" dur="500"/>
                                        <p:tgtEl>
                                          <p:spTgt spid="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6"/>
          <p:cNvSpPr>
            <a:spLocks noEditPoints="1"/>
          </p:cNvSpPr>
          <p:nvPr/>
        </p:nvSpPr>
        <p:spPr bwMode="auto">
          <a:xfrm>
            <a:off x="2590800" y="1524000"/>
            <a:ext cx="2133600" cy="1920083"/>
          </a:xfrm>
          <a:custGeom>
            <a:avLst/>
            <a:gdLst>
              <a:gd name="T0" fmla="*/ 182 w 199"/>
              <a:gd name="T1" fmla="*/ 0 h 179"/>
              <a:gd name="T2" fmla="*/ 16 w 199"/>
              <a:gd name="T3" fmla="*/ 0 h 179"/>
              <a:gd name="T4" fmla="*/ 0 w 199"/>
              <a:gd name="T5" fmla="*/ 16 h 179"/>
              <a:gd name="T6" fmla="*/ 0 w 199"/>
              <a:gd name="T7" fmla="*/ 131 h 179"/>
              <a:gd name="T8" fmla="*/ 16 w 199"/>
              <a:gd name="T9" fmla="*/ 147 h 179"/>
              <a:gd name="T10" fmla="*/ 84 w 199"/>
              <a:gd name="T11" fmla="*/ 147 h 179"/>
              <a:gd name="T12" fmla="*/ 84 w 199"/>
              <a:gd name="T13" fmla="*/ 173 h 179"/>
              <a:gd name="T14" fmla="*/ 20 w 199"/>
              <a:gd name="T15" fmla="*/ 173 h 179"/>
              <a:gd name="T16" fmla="*/ 20 w 199"/>
              <a:gd name="T17" fmla="*/ 179 h 179"/>
              <a:gd name="T18" fmla="*/ 174 w 199"/>
              <a:gd name="T19" fmla="*/ 179 h 179"/>
              <a:gd name="T20" fmla="*/ 174 w 199"/>
              <a:gd name="T21" fmla="*/ 173 h 179"/>
              <a:gd name="T22" fmla="*/ 110 w 199"/>
              <a:gd name="T23" fmla="*/ 173 h 179"/>
              <a:gd name="T24" fmla="*/ 110 w 199"/>
              <a:gd name="T25" fmla="*/ 147 h 179"/>
              <a:gd name="T26" fmla="*/ 182 w 199"/>
              <a:gd name="T27" fmla="*/ 147 h 179"/>
              <a:gd name="T28" fmla="*/ 199 w 199"/>
              <a:gd name="T29" fmla="*/ 131 h 179"/>
              <a:gd name="T30" fmla="*/ 199 w 199"/>
              <a:gd name="T31" fmla="*/ 16 h 179"/>
              <a:gd name="T32" fmla="*/ 182 w 199"/>
              <a:gd name="T33" fmla="*/ 0 h 179"/>
              <a:gd name="T34" fmla="*/ 89 w 199"/>
              <a:gd name="T35" fmla="*/ 134 h 179"/>
              <a:gd name="T36" fmla="*/ 97 w 199"/>
              <a:gd name="T37" fmla="*/ 126 h 179"/>
              <a:gd name="T38" fmla="*/ 104 w 199"/>
              <a:gd name="T39" fmla="*/ 134 h 179"/>
              <a:gd name="T40" fmla="*/ 97 w 199"/>
              <a:gd name="T41" fmla="*/ 142 h 179"/>
              <a:gd name="T42" fmla="*/ 89 w 199"/>
              <a:gd name="T43" fmla="*/ 134 h 179"/>
              <a:gd name="T44" fmla="*/ 190 w 199"/>
              <a:gd name="T45" fmla="*/ 121 h 179"/>
              <a:gd name="T46" fmla="*/ 9 w 199"/>
              <a:gd name="T47" fmla="*/ 121 h 179"/>
              <a:gd name="T48" fmla="*/ 9 w 199"/>
              <a:gd name="T49" fmla="*/ 17 h 179"/>
              <a:gd name="T50" fmla="*/ 190 w 199"/>
              <a:gd name="T51" fmla="*/ 17 h 179"/>
              <a:gd name="T52" fmla="*/ 190 w 199"/>
              <a:gd name="T53" fmla="*/ 121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9" h="179">
                <a:moveTo>
                  <a:pt x="182" y="0"/>
                </a:moveTo>
                <a:cubicBezTo>
                  <a:pt x="16" y="0"/>
                  <a:pt x="16" y="0"/>
                  <a:pt x="16" y="0"/>
                </a:cubicBezTo>
                <a:cubicBezTo>
                  <a:pt x="7" y="0"/>
                  <a:pt x="0" y="7"/>
                  <a:pt x="0" y="16"/>
                </a:cubicBezTo>
                <a:cubicBezTo>
                  <a:pt x="0" y="131"/>
                  <a:pt x="0" y="131"/>
                  <a:pt x="0" y="131"/>
                </a:cubicBezTo>
                <a:cubicBezTo>
                  <a:pt x="0" y="140"/>
                  <a:pt x="7" y="147"/>
                  <a:pt x="16" y="147"/>
                </a:cubicBezTo>
                <a:cubicBezTo>
                  <a:pt x="84" y="147"/>
                  <a:pt x="84" y="147"/>
                  <a:pt x="84" y="147"/>
                </a:cubicBezTo>
                <a:cubicBezTo>
                  <a:pt x="84" y="173"/>
                  <a:pt x="84" y="173"/>
                  <a:pt x="84" y="173"/>
                </a:cubicBezTo>
                <a:cubicBezTo>
                  <a:pt x="20" y="173"/>
                  <a:pt x="20" y="173"/>
                  <a:pt x="20" y="173"/>
                </a:cubicBezTo>
                <a:cubicBezTo>
                  <a:pt x="20" y="179"/>
                  <a:pt x="20" y="179"/>
                  <a:pt x="20" y="179"/>
                </a:cubicBezTo>
                <a:cubicBezTo>
                  <a:pt x="174" y="179"/>
                  <a:pt x="174" y="179"/>
                  <a:pt x="174" y="179"/>
                </a:cubicBezTo>
                <a:cubicBezTo>
                  <a:pt x="174" y="173"/>
                  <a:pt x="174" y="173"/>
                  <a:pt x="174" y="173"/>
                </a:cubicBezTo>
                <a:cubicBezTo>
                  <a:pt x="110" y="173"/>
                  <a:pt x="110" y="173"/>
                  <a:pt x="110" y="173"/>
                </a:cubicBezTo>
                <a:cubicBezTo>
                  <a:pt x="110" y="147"/>
                  <a:pt x="110" y="147"/>
                  <a:pt x="110" y="147"/>
                </a:cubicBezTo>
                <a:cubicBezTo>
                  <a:pt x="182" y="147"/>
                  <a:pt x="182" y="147"/>
                  <a:pt x="182" y="147"/>
                </a:cubicBezTo>
                <a:cubicBezTo>
                  <a:pt x="191" y="147"/>
                  <a:pt x="199" y="140"/>
                  <a:pt x="199" y="131"/>
                </a:cubicBezTo>
                <a:cubicBezTo>
                  <a:pt x="199" y="16"/>
                  <a:pt x="199" y="16"/>
                  <a:pt x="199" y="16"/>
                </a:cubicBezTo>
                <a:cubicBezTo>
                  <a:pt x="199" y="7"/>
                  <a:pt x="191" y="0"/>
                  <a:pt x="182" y="0"/>
                </a:cubicBezTo>
                <a:close/>
                <a:moveTo>
                  <a:pt x="89" y="134"/>
                </a:moveTo>
                <a:cubicBezTo>
                  <a:pt x="89" y="130"/>
                  <a:pt x="93" y="126"/>
                  <a:pt x="97" y="126"/>
                </a:cubicBezTo>
                <a:cubicBezTo>
                  <a:pt x="101" y="126"/>
                  <a:pt x="104" y="130"/>
                  <a:pt x="104" y="134"/>
                </a:cubicBezTo>
                <a:cubicBezTo>
                  <a:pt x="104" y="138"/>
                  <a:pt x="101" y="142"/>
                  <a:pt x="97" y="142"/>
                </a:cubicBezTo>
                <a:cubicBezTo>
                  <a:pt x="93" y="142"/>
                  <a:pt x="89" y="138"/>
                  <a:pt x="89" y="134"/>
                </a:cubicBezTo>
                <a:close/>
                <a:moveTo>
                  <a:pt x="190" y="121"/>
                </a:moveTo>
                <a:cubicBezTo>
                  <a:pt x="9" y="121"/>
                  <a:pt x="9" y="121"/>
                  <a:pt x="9" y="121"/>
                </a:cubicBezTo>
                <a:cubicBezTo>
                  <a:pt x="9" y="17"/>
                  <a:pt x="9" y="17"/>
                  <a:pt x="9" y="17"/>
                </a:cubicBezTo>
                <a:cubicBezTo>
                  <a:pt x="190" y="17"/>
                  <a:pt x="190" y="17"/>
                  <a:pt x="190" y="17"/>
                </a:cubicBezTo>
                <a:lnTo>
                  <a:pt x="190" y="121"/>
                </a:lnTo>
                <a:close/>
              </a:path>
            </a:pathLst>
          </a:cu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6" name="Freeform 7"/>
          <p:cNvSpPr>
            <a:spLocks noEditPoints="1"/>
          </p:cNvSpPr>
          <p:nvPr/>
        </p:nvSpPr>
        <p:spPr bwMode="auto">
          <a:xfrm>
            <a:off x="5024438" y="1631158"/>
            <a:ext cx="1265239" cy="1823244"/>
          </a:xfrm>
          <a:custGeom>
            <a:avLst/>
            <a:gdLst>
              <a:gd name="T0" fmla="*/ 106 w 118"/>
              <a:gd name="T1" fmla="*/ 0 h 170"/>
              <a:gd name="T2" fmla="*/ 12 w 118"/>
              <a:gd name="T3" fmla="*/ 0 h 170"/>
              <a:gd name="T4" fmla="*/ 0 w 118"/>
              <a:gd name="T5" fmla="*/ 12 h 170"/>
              <a:gd name="T6" fmla="*/ 0 w 118"/>
              <a:gd name="T7" fmla="*/ 158 h 170"/>
              <a:gd name="T8" fmla="*/ 12 w 118"/>
              <a:gd name="T9" fmla="*/ 170 h 170"/>
              <a:gd name="T10" fmla="*/ 106 w 118"/>
              <a:gd name="T11" fmla="*/ 170 h 170"/>
              <a:gd name="T12" fmla="*/ 118 w 118"/>
              <a:gd name="T13" fmla="*/ 158 h 170"/>
              <a:gd name="T14" fmla="*/ 118 w 118"/>
              <a:gd name="T15" fmla="*/ 12 h 170"/>
              <a:gd name="T16" fmla="*/ 106 w 118"/>
              <a:gd name="T17" fmla="*/ 0 h 170"/>
              <a:gd name="T18" fmla="*/ 59 w 118"/>
              <a:gd name="T19" fmla="*/ 168 h 170"/>
              <a:gd name="T20" fmla="*/ 57 w 118"/>
              <a:gd name="T21" fmla="*/ 165 h 170"/>
              <a:gd name="T22" fmla="*/ 59 w 118"/>
              <a:gd name="T23" fmla="*/ 162 h 170"/>
              <a:gd name="T24" fmla="*/ 62 w 118"/>
              <a:gd name="T25" fmla="*/ 165 h 170"/>
              <a:gd name="T26" fmla="*/ 59 w 118"/>
              <a:gd name="T27" fmla="*/ 168 h 170"/>
              <a:gd name="T28" fmla="*/ 112 w 118"/>
              <a:gd name="T29" fmla="*/ 159 h 170"/>
              <a:gd name="T30" fmla="*/ 7 w 118"/>
              <a:gd name="T31" fmla="*/ 159 h 170"/>
              <a:gd name="T32" fmla="*/ 7 w 118"/>
              <a:gd name="T33" fmla="*/ 11 h 170"/>
              <a:gd name="T34" fmla="*/ 112 w 118"/>
              <a:gd name="T35" fmla="*/ 11 h 170"/>
              <a:gd name="T36" fmla="*/ 112 w 118"/>
              <a:gd name="T37" fmla="*/ 159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8" h="170">
                <a:moveTo>
                  <a:pt x="106" y="0"/>
                </a:moveTo>
                <a:cubicBezTo>
                  <a:pt x="12" y="0"/>
                  <a:pt x="12" y="0"/>
                  <a:pt x="12" y="0"/>
                </a:cubicBezTo>
                <a:cubicBezTo>
                  <a:pt x="5" y="0"/>
                  <a:pt x="0" y="6"/>
                  <a:pt x="0" y="12"/>
                </a:cubicBezTo>
                <a:cubicBezTo>
                  <a:pt x="0" y="158"/>
                  <a:pt x="0" y="158"/>
                  <a:pt x="0" y="158"/>
                </a:cubicBezTo>
                <a:cubicBezTo>
                  <a:pt x="0" y="164"/>
                  <a:pt x="5" y="170"/>
                  <a:pt x="12" y="170"/>
                </a:cubicBezTo>
                <a:cubicBezTo>
                  <a:pt x="106" y="170"/>
                  <a:pt x="106" y="170"/>
                  <a:pt x="106" y="170"/>
                </a:cubicBezTo>
                <a:cubicBezTo>
                  <a:pt x="113" y="170"/>
                  <a:pt x="118" y="164"/>
                  <a:pt x="118" y="158"/>
                </a:cubicBezTo>
                <a:cubicBezTo>
                  <a:pt x="118" y="12"/>
                  <a:pt x="118" y="12"/>
                  <a:pt x="118" y="12"/>
                </a:cubicBezTo>
                <a:cubicBezTo>
                  <a:pt x="118" y="6"/>
                  <a:pt x="113" y="0"/>
                  <a:pt x="106" y="0"/>
                </a:cubicBezTo>
                <a:close/>
                <a:moveTo>
                  <a:pt x="59" y="168"/>
                </a:moveTo>
                <a:cubicBezTo>
                  <a:pt x="58" y="168"/>
                  <a:pt x="57" y="167"/>
                  <a:pt x="57" y="165"/>
                </a:cubicBezTo>
                <a:cubicBezTo>
                  <a:pt x="57" y="164"/>
                  <a:pt x="58" y="162"/>
                  <a:pt x="59" y="162"/>
                </a:cubicBezTo>
                <a:cubicBezTo>
                  <a:pt x="61" y="162"/>
                  <a:pt x="62" y="164"/>
                  <a:pt x="62" y="165"/>
                </a:cubicBezTo>
                <a:cubicBezTo>
                  <a:pt x="62" y="167"/>
                  <a:pt x="61" y="168"/>
                  <a:pt x="59" y="168"/>
                </a:cubicBezTo>
                <a:close/>
                <a:moveTo>
                  <a:pt x="112" y="159"/>
                </a:moveTo>
                <a:cubicBezTo>
                  <a:pt x="7" y="159"/>
                  <a:pt x="7" y="159"/>
                  <a:pt x="7" y="159"/>
                </a:cubicBezTo>
                <a:cubicBezTo>
                  <a:pt x="7" y="11"/>
                  <a:pt x="7" y="11"/>
                  <a:pt x="7" y="11"/>
                </a:cubicBezTo>
                <a:cubicBezTo>
                  <a:pt x="112" y="11"/>
                  <a:pt x="112" y="11"/>
                  <a:pt x="112" y="11"/>
                </a:cubicBezTo>
                <a:lnTo>
                  <a:pt x="112" y="159"/>
                </a:lnTo>
                <a:close/>
              </a:path>
            </a:pathLst>
          </a:cu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7" name="Freeform 8"/>
          <p:cNvSpPr>
            <a:spLocks noEditPoints="1"/>
          </p:cNvSpPr>
          <p:nvPr/>
        </p:nvSpPr>
        <p:spPr bwMode="auto">
          <a:xfrm>
            <a:off x="6589713" y="1781176"/>
            <a:ext cx="879475" cy="1662907"/>
          </a:xfrm>
          <a:custGeom>
            <a:avLst/>
            <a:gdLst>
              <a:gd name="T0" fmla="*/ 71 w 82"/>
              <a:gd name="T1" fmla="*/ 0 h 155"/>
              <a:gd name="T2" fmla="*/ 11 w 82"/>
              <a:gd name="T3" fmla="*/ 0 h 155"/>
              <a:gd name="T4" fmla="*/ 0 w 82"/>
              <a:gd name="T5" fmla="*/ 11 h 155"/>
              <a:gd name="T6" fmla="*/ 0 w 82"/>
              <a:gd name="T7" fmla="*/ 144 h 155"/>
              <a:gd name="T8" fmla="*/ 11 w 82"/>
              <a:gd name="T9" fmla="*/ 155 h 155"/>
              <a:gd name="T10" fmla="*/ 71 w 82"/>
              <a:gd name="T11" fmla="*/ 155 h 155"/>
              <a:gd name="T12" fmla="*/ 82 w 82"/>
              <a:gd name="T13" fmla="*/ 144 h 155"/>
              <a:gd name="T14" fmla="*/ 82 w 82"/>
              <a:gd name="T15" fmla="*/ 11 h 155"/>
              <a:gd name="T16" fmla="*/ 71 w 82"/>
              <a:gd name="T17" fmla="*/ 0 h 155"/>
              <a:gd name="T18" fmla="*/ 31 w 82"/>
              <a:gd name="T19" fmla="*/ 13 h 155"/>
              <a:gd name="T20" fmla="*/ 51 w 82"/>
              <a:gd name="T21" fmla="*/ 13 h 155"/>
              <a:gd name="T22" fmla="*/ 54 w 82"/>
              <a:gd name="T23" fmla="*/ 16 h 155"/>
              <a:gd name="T24" fmla="*/ 51 w 82"/>
              <a:gd name="T25" fmla="*/ 19 h 155"/>
              <a:gd name="T26" fmla="*/ 31 w 82"/>
              <a:gd name="T27" fmla="*/ 19 h 155"/>
              <a:gd name="T28" fmla="*/ 28 w 82"/>
              <a:gd name="T29" fmla="*/ 16 h 155"/>
              <a:gd name="T30" fmla="*/ 31 w 82"/>
              <a:gd name="T31" fmla="*/ 13 h 155"/>
              <a:gd name="T32" fmla="*/ 41 w 82"/>
              <a:gd name="T33" fmla="*/ 149 h 155"/>
              <a:gd name="T34" fmla="*/ 33 w 82"/>
              <a:gd name="T35" fmla="*/ 141 h 155"/>
              <a:gd name="T36" fmla="*/ 41 w 82"/>
              <a:gd name="T37" fmla="*/ 133 h 155"/>
              <a:gd name="T38" fmla="*/ 49 w 82"/>
              <a:gd name="T39" fmla="*/ 141 h 155"/>
              <a:gd name="T40" fmla="*/ 41 w 82"/>
              <a:gd name="T41" fmla="*/ 149 h 155"/>
              <a:gd name="T42" fmla="*/ 76 w 82"/>
              <a:gd name="T43" fmla="*/ 130 h 155"/>
              <a:gd name="T44" fmla="*/ 6 w 82"/>
              <a:gd name="T45" fmla="*/ 130 h 155"/>
              <a:gd name="T46" fmla="*/ 6 w 82"/>
              <a:gd name="T47" fmla="*/ 25 h 155"/>
              <a:gd name="T48" fmla="*/ 76 w 82"/>
              <a:gd name="T49" fmla="*/ 25 h 155"/>
              <a:gd name="T50" fmla="*/ 76 w 82"/>
              <a:gd name="T51" fmla="*/ 13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2" h="155">
                <a:moveTo>
                  <a:pt x="71" y="0"/>
                </a:moveTo>
                <a:cubicBezTo>
                  <a:pt x="11" y="0"/>
                  <a:pt x="11" y="0"/>
                  <a:pt x="11" y="0"/>
                </a:cubicBezTo>
                <a:cubicBezTo>
                  <a:pt x="5" y="0"/>
                  <a:pt x="0" y="5"/>
                  <a:pt x="0" y="11"/>
                </a:cubicBezTo>
                <a:cubicBezTo>
                  <a:pt x="0" y="144"/>
                  <a:pt x="0" y="144"/>
                  <a:pt x="0" y="144"/>
                </a:cubicBezTo>
                <a:cubicBezTo>
                  <a:pt x="0" y="150"/>
                  <a:pt x="5" y="155"/>
                  <a:pt x="11" y="155"/>
                </a:cubicBezTo>
                <a:cubicBezTo>
                  <a:pt x="71" y="155"/>
                  <a:pt x="71" y="155"/>
                  <a:pt x="71" y="155"/>
                </a:cubicBezTo>
                <a:cubicBezTo>
                  <a:pt x="77" y="155"/>
                  <a:pt x="82" y="150"/>
                  <a:pt x="82" y="144"/>
                </a:cubicBezTo>
                <a:cubicBezTo>
                  <a:pt x="82" y="11"/>
                  <a:pt x="82" y="11"/>
                  <a:pt x="82" y="11"/>
                </a:cubicBezTo>
                <a:cubicBezTo>
                  <a:pt x="82" y="5"/>
                  <a:pt x="77" y="0"/>
                  <a:pt x="71" y="0"/>
                </a:cubicBezTo>
                <a:close/>
                <a:moveTo>
                  <a:pt x="31" y="13"/>
                </a:moveTo>
                <a:cubicBezTo>
                  <a:pt x="51" y="13"/>
                  <a:pt x="51" y="13"/>
                  <a:pt x="51" y="13"/>
                </a:cubicBezTo>
                <a:cubicBezTo>
                  <a:pt x="53" y="13"/>
                  <a:pt x="54" y="14"/>
                  <a:pt x="54" y="16"/>
                </a:cubicBezTo>
                <a:cubicBezTo>
                  <a:pt x="54" y="17"/>
                  <a:pt x="53" y="19"/>
                  <a:pt x="51" y="19"/>
                </a:cubicBezTo>
                <a:cubicBezTo>
                  <a:pt x="31" y="19"/>
                  <a:pt x="31" y="19"/>
                  <a:pt x="31" y="19"/>
                </a:cubicBezTo>
                <a:cubicBezTo>
                  <a:pt x="30" y="19"/>
                  <a:pt x="28" y="17"/>
                  <a:pt x="28" y="16"/>
                </a:cubicBezTo>
                <a:cubicBezTo>
                  <a:pt x="28" y="14"/>
                  <a:pt x="30" y="13"/>
                  <a:pt x="31" y="13"/>
                </a:cubicBezTo>
                <a:close/>
                <a:moveTo>
                  <a:pt x="41" y="149"/>
                </a:moveTo>
                <a:cubicBezTo>
                  <a:pt x="37" y="149"/>
                  <a:pt x="33" y="145"/>
                  <a:pt x="33" y="141"/>
                </a:cubicBezTo>
                <a:cubicBezTo>
                  <a:pt x="33" y="136"/>
                  <a:pt x="37" y="133"/>
                  <a:pt x="41" y="133"/>
                </a:cubicBezTo>
                <a:cubicBezTo>
                  <a:pt x="46" y="133"/>
                  <a:pt x="49" y="136"/>
                  <a:pt x="49" y="141"/>
                </a:cubicBezTo>
                <a:cubicBezTo>
                  <a:pt x="49" y="145"/>
                  <a:pt x="46" y="149"/>
                  <a:pt x="41" y="149"/>
                </a:cubicBezTo>
                <a:close/>
                <a:moveTo>
                  <a:pt x="76" y="130"/>
                </a:moveTo>
                <a:cubicBezTo>
                  <a:pt x="6" y="130"/>
                  <a:pt x="6" y="130"/>
                  <a:pt x="6" y="130"/>
                </a:cubicBezTo>
                <a:cubicBezTo>
                  <a:pt x="6" y="25"/>
                  <a:pt x="6" y="25"/>
                  <a:pt x="6" y="25"/>
                </a:cubicBezTo>
                <a:cubicBezTo>
                  <a:pt x="76" y="25"/>
                  <a:pt x="76" y="25"/>
                  <a:pt x="76" y="25"/>
                </a:cubicBezTo>
                <a:lnTo>
                  <a:pt x="76" y="130"/>
                </a:lnTo>
                <a:close/>
              </a:path>
            </a:pathLst>
          </a:cu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20" name="กลุ่ม 19"/>
          <p:cNvGrpSpPr/>
          <p:nvPr/>
        </p:nvGrpSpPr>
        <p:grpSpPr>
          <a:xfrm>
            <a:off x="7673184" y="1835151"/>
            <a:ext cx="2101057" cy="1554957"/>
            <a:chOff x="15270163" y="5270500"/>
            <a:chExt cx="4202113" cy="3109913"/>
          </a:xfrm>
          <a:solidFill>
            <a:schemeClr val="accent5"/>
          </a:solidFill>
        </p:grpSpPr>
        <p:sp>
          <p:nvSpPr>
            <p:cNvPr id="18" name="Freeform 9"/>
            <p:cNvSpPr>
              <a:spLocks noEditPoints="1"/>
            </p:cNvSpPr>
            <p:nvPr/>
          </p:nvSpPr>
          <p:spPr bwMode="auto">
            <a:xfrm>
              <a:off x="15505113" y="5270500"/>
              <a:ext cx="3730625" cy="2659063"/>
            </a:xfrm>
            <a:custGeom>
              <a:avLst/>
              <a:gdLst>
                <a:gd name="T0" fmla="*/ 9 w 174"/>
                <a:gd name="T1" fmla="*/ 124 h 124"/>
                <a:gd name="T2" fmla="*/ 165 w 174"/>
                <a:gd name="T3" fmla="*/ 124 h 124"/>
                <a:gd name="T4" fmla="*/ 174 w 174"/>
                <a:gd name="T5" fmla="*/ 114 h 124"/>
                <a:gd name="T6" fmla="*/ 174 w 174"/>
                <a:gd name="T7" fmla="*/ 9 h 124"/>
                <a:gd name="T8" fmla="*/ 165 w 174"/>
                <a:gd name="T9" fmla="*/ 0 h 124"/>
                <a:gd name="T10" fmla="*/ 9 w 174"/>
                <a:gd name="T11" fmla="*/ 0 h 124"/>
                <a:gd name="T12" fmla="*/ 0 w 174"/>
                <a:gd name="T13" fmla="*/ 9 h 124"/>
                <a:gd name="T14" fmla="*/ 0 w 174"/>
                <a:gd name="T15" fmla="*/ 114 h 124"/>
                <a:gd name="T16" fmla="*/ 9 w 174"/>
                <a:gd name="T17" fmla="*/ 124 h 124"/>
                <a:gd name="T18" fmla="*/ 10 w 174"/>
                <a:gd name="T19" fmla="*/ 10 h 124"/>
                <a:gd name="T20" fmla="*/ 164 w 174"/>
                <a:gd name="T21" fmla="*/ 10 h 124"/>
                <a:gd name="T22" fmla="*/ 164 w 174"/>
                <a:gd name="T23" fmla="*/ 113 h 124"/>
                <a:gd name="T24" fmla="*/ 10 w 174"/>
                <a:gd name="T25" fmla="*/ 113 h 124"/>
                <a:gd name="T26" fmla="*/ 10 w 174"/>
                <a:gd name="T27" fmla="*/ 10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4" h="124">
                  <a:moveTo>
                    <a:pt x="9" y="124"/>
                  </a:moveTo>
                  <a:cubicBezTo>
                    <a:pt x="165" y="124"/>
                    <a:pt x="165" y="124"/>
                    <a:pt x="165" y="124"/>
                  </a:cubicBezTo>
                  <a:cubicBezTo>
                    <a:pt x="170" y="124"/>
                    <a:pt x="174" y="119"/>
                    <a:pt x="174" y="114"/>
                  </a:cubicBezTo>
                  <a:cubicBezTo>
                    <a:pt x="174" y="9"/>
                    <a:pt x="174" y="9"/>
                    <a:pt x="174" y="9"/>
                  </a:cubicBezTo>
                  <a:cubicBezTo>
                    <a:pt x="174" y="4"/>
                    <a:pt x="170" y="0"/>
                    <a:pt x="165" y="0"/>
                  </a:cubicBezTo>
                  <a:cubicBezTo>
                    <a:pt x="9" y="0"/>
                    <a:pt x="9" y="0"/>
                    <a:pt x="9" y="0"/>
                  </a:cubicBezTo>
                  <a:cubicBezTo>
                    <a:pt x="4" y="0"/>
                    <a:pt x="0" y="4"/>
                    <a:pt x="0" y="9"/>
                  </a:cubicBezTo>
                  <a:cubicBezTo>
                    <a:pt x="0" y="114"/>
                    <a:pt x="0" y="114"/>
                    <a:pt x="0" y="114"/>
                  </a:cubicBezTo>
                  <a:cubicBezTo>
                    <a:pt x="0" y="119"/>
                    <a:pt x="4" y="124"/>
                    <a:pt x="9" y="124"/>
                  </a:cubicBezTo>
                  <a:close/>
                  <a:moveTo>
                    <a:pt x="10" y="10"/>
                  </a:moveTo>
                  <a:cubicBezTo>
                    <a:pt x="164" y="10"/>
                    <a:pt x="164" y="10"/>
                    <a:pt x="164" y="10"/>
                  </a:cubicBezTo>
                  <a:cubicBezTo>
                    <a:pt x="164" y="113"/>
                    <a:pt x="164" y="113"/>
                    <a:pt x="164" y="113"/>
                  </a:cubicBezTo>
                  <a:cubicBezTo>
                    <a:pt x="10" y="113"/>
                    <a:pt x="10" y="113"/>
                    <a:pt x="10" y="113"/>
                  </a:cubicBezTo>
                  <a:lnTo>
                    <a:pt x="10" y="1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9" name="Freeform 10"/>
            <p:cNvSpPr>
              <a:spLocks noEditPoints="1"/>
            </p:cNvSpPr>
            <p:nvPr/>
          </p:nvSpPr>
          <p:spPr bwMode="auto">
            <a:xfrm>
              <a:off x="15270163" y="8037513"/>
              <a:ext cx="4202113" cy="342900"/>
            </a:xfrm>
            <a:custGeom>
              <a:avLst/>
              <a:gdLst>
                <a:gd name="T0" fmla="*/ 191 w 196"/>
                <a:gd name="T1" fmla="*/ 0 h 16"/>
                <a:gd name="T2" fmla="*/ 5 w 196"/>
                <a:gd name="T3" fmla="*/ 0 h 16"/>
                <a:gd name="T4" fmla="*/ 0 w 196"/>
                <a:gd name="T5" fmla="*/ 4 h 16"/>
                <a:gd name="T6" fmla="*/ 0 w 196"/>
                <a:gd name="T7" fmla="*/ 11 h 16"/>
                <a:gd name="T8" fmla="*/ 5 w 196"/>
                <a:gd name="T9" fmla="*/ 16 h 16"/>
                <a:gd name="T10" fmla="*/ 191 w 196"/>
                <a:gd name="T11" fmla="*/ 16 h 16"/>
                <a:gd name="T12" fmla="*/ 196 w 196"/>
                <a:gd name="T13" fmla="*/ 11 h 16"/>
                <a:gd name="T14" fmla="*/ 196 w 196"/>
                <a:gd name="T15" fmla="*/ 4 h 16"/>
                <a:gd name="T16" fmla="*/ 191 w 196"/>
                <a:gd name="T17" fmla="*/ 0 h 16"/>
                <a:gd name="T18" fmla="*/ 163 w 196"/>
                <a:gd name="T19" fmla="*/ 12 h 16"/>
                <a:gd name="T20" fmla="*/ 159 w 196"/>
                <a:gd name="T21" fmla="*/ 8 h 16"/>
                <a:gd name="T22" fmla="*/ 163 w 196"/>
                <a:gd name="T23" fmla="*/ 3 h 16"/>
                <a:gd name="T24" fmla="*/ 168 w 196"/>
                <a:gd name="T25" fmla="*/ 8 h 16"/>
                <a:gd name="T26" fmla="*/ 163 w 196"/>
                <a:gd name="T27" fmla="*/ 12 h 16"/>
                <a:gd name="T28" fmla="*/ 179 w 196"/>
                <a:gd name="T29" fmla="*/ 12 h 16"/>
                <a:gd name="T30" fmla="*/ 174 w 196"/>
                <a:gd name="T31" fmla="*/ 8 h 16"/>
                <a:gd name="T32" fmla="*/ 179 w 196"/>
                <a:gd name="T33" fmla="*/ 3 h 16"/>
                <a:gd name="T34" fmla="*/ 183 w 196"/>
                <a:gd name="T35" fmla="*/ 8 h 16"/>
                <a:gd name="T36" fmla="*/ 179 w 196"/>
                <a:gd name="T37" fmla="*/ 12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96" h="16">
                  <a:moveTo>
                    <a:pt x="191" y="0"/>
                  </a:moveTo>
                  <a:cubicBezTo>
                    <a:pt x="5" y="0"/>
                    <a:pt x="5" y="0"/>
                    <a:pt x="5" y="0"/>
                  </a:cubicBezTo>
                  <a:cubicBezTo>
                    <a:pt x="2" y="0"/>
                    <a:pt x="0" y="2"/>
                    <a:pt x="0" y="4"/>
                  </a:cubicBezTo>
                  <a:cubicBezTo>
                    <a:pt x="0" y="11"/>
                    <a:pt x="0" y="11"/>
                    <a:pt x="0" y="11"/>
                  </a:cubicBezTo>
                  <a:cubicBezTo>
                    <a:pt x="0" y="14"/>
                    <a:pt x="2" y="16"/>
                    <a:pt x="5" y="16"/>
                  </a:cubicBezTo>
                  <a:cubicBezTo>
                    <a:pt x="191" y="16"/>
                    <a:pt x="191" y="16"/>
                    <a:pt x="191" y="16"/>
                  </a:cubicBezTo>
                  <a:cubicBezTo>
                    <a:pt x="194" y="16"/>
                    <a:pt x="196" y="14"/>
                    <a:pt x="196" y="11"/>
                  </a:cubicBezTo>
                  <a:cubicBezTo>
                    <a:pt x="196" y="4"/>
                    <a:pt x="196" y="4"/>
                    <a:pt x="196" y="4"/>
                  </a:cubicBezTo>
                  <a:cubicBezTo>
                    <a:pt x="196" y="2"/>
                    <a:pt x="194" y="0"/>
                    <a:pt x="191" y="0"/>
                  </a:cubicBezTo>
                  <a:close/>
                  <a:moveTo>
                    <a:pt x="163" y="12"/>
                  </a:moveTo>
                  <a:cubicBezTo>
                    <a:pt x="161" y="12"/>
                    <a:pt x="159" y="10"/>
                    <a:pt x="159" y="8"/>
                  </a:cubicBezTo>
                  <a:cubicBezTo>
                    <a:pt x="159" y="5"/>
                    <a:pt x="161" y="3"/>
                    <a:pt x="163" y="3"/>
                  </a:cubicBezTo>
                  <a:cubicBezTo>
                    <a:pt x="166" y="3"/>
                    <a:pt x="168" y="5"/>
                    <a:pt x="168" y="8"/>
                  </a:cubicBezTo>
                  <a:cubicBezTo>
                    <a:pt x="168" y="10"/>
                    <a:pt x="166" y="12"/>
                    <a:pt x="163" y="12"/>
                  </a:cubicBezTo>
                  <a:close/>
                  <a:moveTo>
                    <a:pt x="179" y="12"/>
                  </a:moveTo>
                  <a:cubicBezTo>
                    <a:pt x="176" y="12"/>
                    <a:pt x="174" y="10"/>
                    <a:pt x="174" y="8"/>
                  </a:cubicBezTo>
                  <a:cubicBezTo>
                    <a:pt x="174" y="5"/>
                    <a:pt x="176" y="3"/>
                    <a:pt x="179" y="3"/>
                  </a:cubicBezTo>
                  <a:cubicBezTo>
                    <a:pt x="181" y="3"/>
                    <a:pt x="183" y="5"/>
                    <a:pt x="183" y="8"/>
                  </a:cubicBezTo>
                  <a:cubicBezTo>
                    <a:pt x="183" y="10"/>
                    <a:pt x="181" y="12"/>
                    <a:pt x="179" y="1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45" name="กลุ่ม 44"/>
          <p:cNvGrpSpPr/>
          <p:nvPr/>
        </p:nvGrpSpPr>
        <p:grpSpPr>
          <a:xfrm>
            <a:off x="2236102" y="3653337"/>
            <a:ext cx="8012799" cy="2506570"/>
            <a:chOff x="3935072" y="8077200"/>
            <a:chExt cx="17370765" cy="5433934"/>
          </a:xfrm>
        </p:grpSpPr>
        <p:sp>
          <p:nvSpPr>
            <p:cNvPr id="46" name="TextBox 45"/>
            <p:cNvSpPr txBox="1"/>
            <p:nvPr/>
          </p:nvSpPr>
          <p:spPr>
            <a:xfrm>
              <a:off x="3935072" y="12069975"/>
              <a:ext cx="4111967" cy="1441159"/>
            </a:xfrm>
            <a:prstGeom prst="rect">
              <a:avLst/>
            </a:prstGeom>
            <a:noFill/>
          </p:spPr>
          <p:txBody>
            <a:bodyPr wrap="square" lIns="109711" tIns="54855" rIns="109711" bIns="54855" rtlCol="0">
              <a:spAutoFit/>
            </a:bodyPr>
            <a:lstStyle/>
            <a:p>
              <a:pPr algn="ct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aphicFrame>
          <p:nvGraphicFramePr>
            <p:cNvPr id="47" name="Chart 51"/>
            <p:cNvGraphicFramePr/>
            <p:nvPr/>
          </p:nvGraphicFramePr>
          <p:xfrm>
            <a:off x="4389539" y="8077200"/>
            <a:ext cx="3985962" cy="3781633"/>
          </p:xfrm>
          <a:graphic>
            <a:graphicData uri="http://schemas.openxmlformats.org/drawingml/2006/chart">
              <c:chart xmlns:c="http://schemas.openxmlformats.org/drawingml/2006/chart" xmlns:r="http://schemas.openxmlformats.org/officeDocument/2006/relationships" r:id="rId1"/>
            </a:graphicData>
          </a:graphic>
        </p:graphicFrame>
        <p:sp>
          <p:nvSpPr>
            <p:cNvPr id="48" name="วงรี 47"/>
            <p:cNvSpPr/>
            <p:nvPr/>
          </p:nvSpPr>
          <p:spPr>
            <a:xfrm>
              <a:off x="5267946" y="9597917"/>
              <a:ext cx="1501338" cy="150133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9" name="TextBox 31"/>
            <p:cNvSpPr txBox="1">
              <a:spLocks noChangeArrowheads="1"/>
            </p:cNvSpPr>
            <p:nvPr/>
          </p:nvSpPr>
          <p:spPr bwMode="auto">
            <a:xfrm>
              <a:off x="5315188" y="8150420"/>
              <a:ext cx="1256248" cy="667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eaLnBrk="1" hangingPunct="1"/>
              <a:r>
                <a:rPr lang="en-US" sz="1400" b="1" dirty="0">
                  <a:solidFill>
                    <a:schemeClr val="accent3"/>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75</a:t>
              </a:r>
              <a:r>
                <a:rPr lang="id-ID" sz="1400" b="1" dirty="0">
                  <a:solidFill>
                    <a:schemeClr val="accent3"/>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a:t>
              </a:r>
              <a:endParaRPr lang="id-ID" sz="1400" b="1" dirty="0">
                <a:solidFill>
                  <a:schemeClr val="accent3"/>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graphicFrame>
          <p:nvGraphicFramePr>
            <p:cNvPr id="50" name="Chart 51"/>
            <p:cNvGraphicFramePr/>
            <p:nvPr/>
          </p:nvGraphicFramePr>
          <p:xfrm>
            <a:off x="8732211" y="8125078"/>
            <a:ext cx="3985962" cy="3781633"/>
          </p:xfrm>
          <a:graphic>
            <a:graphicData uri="http://schemas.openxmlformats.org/drawingml/2006/chart">
              <c:chart xmlns:c="http://schemas.openxmlformats.org/drawingml/2006/chart" xmlns:r="http://schemas.openxmlformats.org/officeDocument/2006/relationships" r:id="rId2"/>
            </a:graphicData>
          </a:graphic>
        </p:graphicFrame>
        <p:sp>
          <p:nvSpPr>
            <p:cNvPr id="51" name="วงรี 50"/>
            <p:cNvSpPr/>
            <p:nvPr/>
          </p:nvSpPr>
          <p:spPr>
            <a:xfrm>
              <a:off x="9570127" y="9664036"/>
              <a:ext cx="1501338" cy="150133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2" name="TextBox 31"/>
            <p:cNvSpPr txBox="1">
              <a:spLocks noChangeArrowheads="1"/>
            </p:cNvSpPr>
            <p:nvPr/>
          </p:nvSpPr>
          <p:spPr bwMode="auto">
            <a:xfrm>
              <a:off x="9745109" y="8197374"/>
              <a:ext cx="1256248" cy="667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eaLnBrk="1" hangingPunct="1"/>
              <a:r>
                <a:rPr lang="en-US" sz="1400" b="1" dirty="0">
                  <a:solidFill>
                    <a:schemeClr val="accent5"/>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75</a:t>
              </a:r>
              <a:r>
                <a:rPr lang="id-ID" sz="1400" b="1" dirty="0">
                  <a:solidFill>
                    <a:schemeClr val="accent5"/>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a:t>
              </a:r>
              <a:endParaRPr lang="id-ID" sz="1400" b="1" dirty="0">
                <a:solidFill>
                  <a:schemeClr val="accent5"/>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graphicFrame>
          <p:nvGraphicFramePr>
            <p:cNvPr id="53" name="Chart 51"/>
            <p:cNvGraphicFramePr/>
            <p:nvPr/>
          </p:nvGraphicFramePr>
          <p:xfrm>
            <a:off x="12977203" y="8143318"/>
            <a:ext cx="3985962" cy="3781633"/>
          </p:xfrm>
          <a:graphic>
            <a:graphicData uri="http://schemas.openxmlformats.org/drawingml/2006/chart">
              <c:chart xmlns:c="http://schemas.openxmlformats.org/drawingml/2006/chart" xmlns:r="http://schemas.openxmlformats.org/officeDocument/2006/relationships" r:id="rId3"/>
            </a:graphicData>
          </a:graphic>
        </p:graphicFrame>
        <p:sp>
          <p:nvSpPr>
            <p:cNvPr id="54" name="วงรี 53"/>
            <p:cNvSpPr/>
            <p:nvPr/>
          </p:nvSpPr>
          <p:spPr>
            <a:xfrm>
              <a:off x="13801688" y="9664036"/>
              <a:ext cx="1501338" cy="1501338"/>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5" name="TextBox 31"/>
            <p:cNvSpPr txBox="1">
              <a:spLocks noChangeArrowheads="1"/>
            </p:cNvSpPr>
            <p:nvPr/>
          </p:nvSpPr>
          <p:spPr bwMode="auto">
            <a:xfrm>
              <a:off x="13844435" y="8282654"/>
              <a:ext cx="1256248" cy="667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eaLnBrk="1" hangingPunct="1"/>
              <a:r>
                <a:rPr lang="en-US" sz="1400" b="1" dirty="0">
                  <a:solidFill>
                    <a:schemeClr val="accent6"/>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75</a:t>
              </a:r>
              <a:r>
                <a:rPr lang="id-ID" sz="1400" b="1" dirty="0">
                  <a:solidFill>
                    <a:schemeClr val="accent6"/>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a:t>
              </a:r>
              <a:endParaRPr lang="id-ID" sz="1400" b="1" dirty="0">
                <a:solidFill>
                  <a:schemeClr val="accent6"/>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graphicFrame>
          <p:nvGraphicFramePr>
            <p:cNvPr id="56" name="Chart 51"/>
            <p:cNvGraphicFramePr/>
            <p:nvPr/>
          </p:nvGraphicFramePr>
          <p:xfrm>
            <a:off x="17319875" y="8191197"/>
            <a:ext cx="3985962" cy="3781633"/>
          </p:xfrm>
          <a:graphic>
            <a:graphicData uri="http://schemas.openxmlformats.org/drawingml/2006/chart">
              <c:chart xmlns:c="http://schemas.openxmlformats.org/drawingml/2006/chart" xmlns:r="http://schemas.openxmlformats.org/officeDocument/2006/relationships" r:id="rId4"/>
            </a:graphicData>
          </a:graphic>
        </p:graphicFrame>
        <p:sp>
          <p:nvSpPr>
            <p:cNvPr id="57" name="วงรี 56"/>
            <p:cNvSpPr/>
            <p:nvPr/>
          </p:nvSpPr>
          <p:spPr>
            <a:xfrm>
              <a:off x="18165486" y="9723755"/>
              <a:ext cx="1501338" cy="150133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8" name="TextBox 31"/>
            <p:cNvSpPr txBox="1">
              <a:spLocks noChangeArrowheads="1"/>
            </p:cNvSpPr>
            <p:nvPr/>
          </p:nvSpPr>
          <p:spPr bwMode="auto">
            <a:xfrm>
              <a:off x="18274349" y="8329608"/>
              <a:ext cx="1256248" cy="667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eaLnBrk="1" hangingPunct="1"/>
              <a:r>
                <a:rPr lang="en-US" sz="1400" b="1" dirty="0">
                  <a:solidFill>
                    <a:schemeClr val="accent4"/>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75</a:t>
              </a:r>
              <a:r>
                <a:rPr lang="id-ID" sz="1400" b="1" dirty="0">
                  <a:solidFill>
                    <a:schemeClr val="accent4"/>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a:t>
              </a:r>
              <a:endParaRPr lang="id-ID" sz="1400" b="1" dirty="0">
                <a:solidFill>
                  <a:schemeClr val="accent4"/>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sp>
          <p:nvSpPr>
            <p:cNvPr id="59" name="TextBox 58"/>
            <p:cNvSpPr txBox="1"/>
            <p:nvPr/>
          </p:nvSpPr>
          <p:spPr>
            <a:xfrm>
              <a:off x="8278473" y="12039601"/>
              <a:ext cx="4111967" cy="1441159"/>
            </a:xfrm>
            <a:prstGeom prst="rect">
              <a:avLst/>
            </a:prstGeom>
            <a:noFill/>
          </p:spPr>
          <p:txBody>
            <a:bodyPr wrap="square" lIns="109711" tIns="54855" rIns="109711" bIns="54855" rtlCol="0">
              <a:spAutoFit/>
            </a:bodyPr>
            <a:lstStyle/>
            <a:p>
              <a:pPr algn="ct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60" name="TextBox 59"/>
            <p:cNvSpPr txBox="1"/>
            <p:nvPr/>
          </p:nvSpPr>
          <p:spPr>
            <a:xfrm>
              <a:off x="12621871" y="12045169"/>
              <a:ext cx="4111967" cy="1441159"/>
            </a:xfrm>
            <a:prstGeom prst="rect">
              <a:avLst/>
            </a:prstGeom>
            <a:noFill/>
          </p:spPr>
          <p:txBody>
            <a:bodyPr wrap="square" lIns="109711" tIns="54855" rIns="109711" bIns="54855" rtlCol="0">
              <a:spAutoFit/>
            </a:bodyPr>
            <a:lstStyle/>
            <a:p>
              <a:pPr algn="ct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61" name="TextBox 60"/>
            <p:cNvSpPr txBox="1"/>
            <p:nvPr/>
          </p:nvSpPr>
          <p:spPr>
            <a:xfrm>
              <a:off x="16965272" y="12014796"/>
              <a:ext cx="4111967" cy="1441159"/>
            </a:xfrm>
            <a:prstGeom prst="rect">
              <a:avLst/>
            </a:prstGeom>
            <a:noFill/>
          </p:spPr>
          <p:txBody>
            <a:bodyPr wrap="square" lIns="109711" tIns="54855" rIns="109711" bIns="54855" rtlCol="0">
              <a:spAutoFit/>
            </a:bodyPr>
            <a:lstStyle/>
            <a:p>
              <a:pPr algn="ct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62" name="กลุ่ม 61"/>
            <p:cNvGrpSpPr/>
            <p:nvPr/>
          </p:nvGrpSpPr>
          <p:grpSpPr>
            <a:xfrm>
              <a:off x="18486437" y="10026250"/>
              <a:ext cx="931069" cy="768368"/>
              <a:chOff x="17753013" y="5292725"/>
              <a:chExt cx="647700" cy="534517"/>
            </a:xfrm>
            <a:solidFill>
              <a:schemeClr val="bg1"/>
            </a:solidFill>
          </p:grpSpPr>
          <p:sp>
            <p:nvSpPr>
              <p:cNvPr id="66" name="Freeform 95"/>
              <p:cNvSpPr>
                <a:spLocks noEditPoints="1"/>
              </p:cNvSpPr>
              <p:nvPr/>
            </p:nvSpPr>
            <p:spPr bwMode="auto">
              <a:xfrm>
                <a:off x="17753013" y="5350992"/>
                <a:ext cx="457200" cy="476250"/>
              </a:xfrm>
              <a:custGeom>
                <a:avLst/>
                <a:gdLst>
                  <a:gd name="T0" fmla="*/ 30 w 48"/>
                  <a:gd name="T1" fmla="*/ 24 h 50"/>
                  <a:gd name="T2" fmla="*/ 27 w 48"/>
                  <a:gd name="T3" fmla="*/ 2 h 50"/>
                  <a:gd name="T4" fmla="*/ 25 w 48"/>
                  <a:gd name="T5" fmla="*/ 0 h 50"/>
                  <a:gd name="T6" fmla="*/ 9 w 48"/>
                  <a:gd name="T7" fmla="*/ 10 h 50"/>
                  <a:gd name="T8" fmla="*/ 13 w 48"/>
                  <a:gd name="T9" fmla="*/ 44 h 50"/>
                  <a:gd name="T10" fmla="*/ 32 w 48"/>
                  <a:gd name="T11" fmla="*/ 49 h 50"/>
                  <a:gd name="T12" fmla="*/ 48 w 48"/>
                  <a:gd name="T13" fmla="*/ 39 h 50"/>
                  <a:gd name="T14" fmla="*/ 48 w 48"/>
                  <a:gd name="T15" fmla="*/ 37 h 50"/>
                  <a:gd name="T16" fmla="*/ 30 w 48"/>
                  <a:gd name="T17" fmla="*/ 24 h 50"/>
                  <a:gd name="T18" fmla="*/ 31 w 48"/>
                  <a:gd name="T19" fmla="*/ 46 h 50"/>
                  <a:gd name="T20" fmla="*/ 15 w 48"/>
                  <a:gd name="T21" fmla="*/ 42 h 50"/>
                  <a:gd name="T22" fmla="*/ 11 w 48"/>
                  <a:gd name="T23" fmla="*/ 12 h 50"/>
                  <a:gd name="T24" fmla="*/ 24 w 48"/>
                  <a:gd name="T25" fmla="*/ 4 h 50"/>
                  <a:gd name="T26" fmla="*/ 27 w 48"/>
                  <a:gd name="T27" fmla="*/ 25 h 50"/>
                  <a:gd name="T28" fmla="*/ 27 w 48"/>
                  <a:gd name="T29" fmla="*/ 26 h 50"/>
                  <a:gd name="T30" fmla="*/ 44 w 48"/>
                  <a:gd name="T31" fmla="*/ 39 h 50"/>
                  <a:gd name="T32" fmla="*/ 31 w 48"/>
                  <a:gd name="T33" fmla="*/ 4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8" h="50">
                    <a:moveTo>
                      <a:pt x="30" y="24"/>
                    </a:moveTo>
                    <a:cubicBezTo>
                      <a:pt x="27" y="2"/>
                      <a:pt x="27" y="2"/>
                      <a:pt x="27" y="2"/>
                    </a:cubicBezTo>
                    <a:cubicBezTo>
                      <a:pt x="26" y="1"/>
                      <a:pt x="26" y="0"/>
                      <a:pt x="25" y="0"/>
                    </a:cubicBezTo>
                    <a:cubicBezTo>
                      <a:pt x="18" y="1"/>
                      <a:pt x="13" y="5"/>
                      <a:pt x="9" y="10"/>
                    </a:cubicBezTo>
                    <a:cubicBezTo>
                      <a:pt x="0" y="21"/>
                      <a:pt x="3" y="36"/>
                      <a:pt x="13" y="44"/>
                    </a:cubicBezTo>
                    <a:cubicBezTo>
                      <a:pt x="19" y="48"/>
                      <a:pt x="25" y="50"/>
                      <a:pt x="32" y="49"/>
                    </a:cubicBezTo>
                    <a:cubicBezTo>
                      <a:pt x="38" y="48"/>
                      <a:pt x="44" y="45"/>
                      <a:pt x="48" y="39"/>
                    </a:cubicBezTo>
                    <a:cubicBezTo>
                      <a:pt x="48" y="39"/>
                      <a:pt x="48" y="38"/>
                      <a:pt x="48" y="37"/>
                    </a:cubicBezTo>
                    <a:lnTo>
                      <a:pt x="30" y="24"/>
                    </a:lnTo>
                    <a:close/>
                    <a:moveTo>
                      <a:pt x="31" y="46"/>
                    </a:moveTo>
                    <a:cubicBezTo>
                      <a:pt x="26" y="47"/>
                      <a:pt x="20" y="45"/>
                      <a:pt x="15" y="42"/>
                    </a:cubicBezTo>
                    <a:cubicBezTo>
                      <a:pt x="6" y="35"/>
                      <a:pt x="4" y="21"/>
                      <a:pt x="11" y="12"/>
                    </a:cubicBezTo>
                    <a:cubicBezTo>
                      <a:pt x="14" y="8"/>
                      <a:pt x="19" y="5"/>
                      <a:pt x="24" y="4"/>
                    </a:cubicBezTo>
                    <a:cubicBezTo>
                      <a:pt x="27" y="25"/>
                      <a:pt x="27" y="25"/>
                      <a:pt x="27" y="25"/>
                    </a:cubicBezTo>
                    <a:cubicBezTo>
                      <a:pt x="27" y="25"/>
                      <a:pt x="27" y="26"/>
                      <a:pt x="27" y="26"/>
                    </a:cubicBezTo>
                    <a:cubicBezTo>
                      <a:pt x="44" y="39"/>
                      <a:pt x="44" y="39"/>
                      <a:pt x="44" y="39"/>
                    </a:cubicBezTo>
                    <a:cubicBezTo>
                      <a:pt x="41" y="43"/>
                      <a:pt x="36" y="45"/>
                      <a:pt x="31" y="4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7" name="Freeform 96"/>
              <p:cNvSpPr>
                <a:spLocks noEditPoints="1"/>
              </p:cNvSpPr>
              <p:nvPr/>
            </p:nvSpPr>
            <p:spPr bwMode="auto">
              <a:xfrm>
                <a:off x="18124488" y="5397500"/>
                <a:ext cx="276225" cy="333375"/>
              </a:xfrm>
              <a:custGeom>
                <a:avLst/>
                <a:gdLst>
                  <a:gd name="T0" fmla="*/ 16 w 29"/>
                  <a:gd name="T1" fmla="*/ 0 h 35"/>
                  <a:gd name="T2" fmla="*/ 15 w 29"/>
                  <a:gd name="T3" fmla="*/ 0 h 35"/>
                  <a:gd name="T4" fmla="*/ 14 w 29"/>
                  <a:gd name="T5" fmla="*/ 1 h 35"/>
                  <a:gd name="T6" fmla="*/ 0 w 29"/>
                  <a:gd name="T7" fmla="*/ 19 h 35"/>
                  <a:gd name="T8" fmla="*/ 0 w 29"/>
                  <a:gd name="T9" fmla="*/ 21 h 35"/>
                  <a:gd name="T10" fmla="*/ 19 w 29"/>
                  <a:gd name="T11" fmla="*/ 35 h 35"/>
                  <a:gd name="T12" fmla="*/ 20 w 29"/>
                  <a:gd name="T13" fmla="*/ 35 h 35"/>
                  <a:gd name="T14" fmla="*/ 21 w 29"/>
                  <a:gd name="T15" fmla="*/ 35 h 35"/>
                  <a:gd name="T16" fmla="*/ 16 w 29"/>
                  <a:gd name="T17" fmla="*/ 0 h 35"/>
                  <a:gd name="T18" fmla="*/ 19 w 29"/>
                  <a:gd name="T19" fmla="*/ 32 h 35"/>
                  <a:gd name="T20" fmla="*/ 4 w 29"/>
                  <a:gd name="T21" fmla="*/ 20 h 35"/>
                  <a:gd name="T22" fmla="*/ 16 w 29"/>
                  <a:gd name="T23" fmla="*/ 4 h 35"/>
                  <a:gd name="T24" fmla="*/ 19 w 29"/>
                  <a:gd name="T25" fmla="*/ 3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9" h="35">
                    <a:moveTo>
                      <a:pt x="16" y="0"/>
                    </a:moveTo>
                    <a:cubicBezTo>
                      <a:pt x="16" y="0"/>
                      <a:pt x="15" y="0"/>
                      <a:pt x="15" y="0"/>
                    </a:cubicBezTo>
                    <a:cubicBezTo>
                      <a:pt x="15" y="0"/>
                      <a:pt x="14" y="0"/>
                      <a:pt x="14" y="1"/>
                    </a:cubicBezTo>
                    <a:cubicBezTo>
                      <a:pt x="0" y="19"/>
                      <a:pt x="0" y="19"/>
                      <a:pt x="0" y="19"/>
                    </a:cubicBezTo>
                    <a:cubicBezTo>
                      <a:pt x="0" y="20"/>
                      <a:pt x="0" y="21"/>
                      <a:pt x="0" y="21"/>
                    </a:cubicBezTo>
                    <a:cubicBezTo>
                      <a:pt x="19" y="35"/>
                      <a:pt x="19" y="35"/>
                      <a:pt x="19" y="35"/>
                    </a:cubicBezTo>
                    <a:cubicBezTo>
                      <a:pt x="19" y="35"/>
                      <a:pt x="20" y="35"/>
                      <a:pt x="20" y="35"/>
                    </a:cubicBezTo>
                    <a:cubicBezTo>
                      <a:pt x="20" y="35"/>
                      <a:pt x="21" y="35"/>
                      <a:pt x="21" y="35"/>
                    </a:cubicBezTo>
                    <a:cubicBezTo>
                      <a:pt x="29" y="24"/>
                      <a:pt x="27" y="8"/>
                      <a:pt x="16" y="0"/>
                    </a:cubicBezTo>
                    <a:close/>
                    <a:moveTo>
                      <a:pt x="19" y="32"/>
                    </a:moveTo>
                    <a:cubicBezTo>
                      <a:pt x="4" y="20"/>
                      <a:pt x="4" y="20"/>
                      <a:pt x="4" y="20"/>
                    </a:cubicBezTo>
                    <a:cubicBezTo>
                      <a:pt x="16" y="4"/>
                      <a:pt x="16" y="4"/>
                      <a:pt x="16" y="4"/>
                    </a:cubicBezTo>
                    <a:cubicBezTo>
                      <a:pt x="24" y="11"/>
                      <a:pt x="25" y="23"/>
                      <a:pt x="19" y="32"/>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8" name="Freeform 97"/>
              <p:cNvSpPr>
                <a:spLocks noEditPoints="1"/>
              </p:cNvSpPr>
              <p:nvPr/>
            </p:nvSpPr>
            <p:spPr bwMode="auto">
              <a:xfrm>
                <a:off x="18029238" y="5292725"/>
                <a:ext cx="190500" cy="257175"/>
              </a:xfrm>
              <a:custGeom>
                <a:avLst/>
                <a:gdLst>
                  <a:gd name="T0" fmla="*/ 4 w 20"/>
                  <a:gd name="T1" fmla="*/ 27 h 27"/>
                  <a:gd name="T2" fmla="*/ 5 w 20"/>
                  <a:gd name="T3" fmla="*/ 27 h 27"/>
                  <a:gd name="T4" fmla="*/ 6 w 20"/>
                  <a:gd name="T5" fmla="*/ 27 h 27"/>
                  <a:gd name="T6" fmla="*/ 20 w 20"/>
                  <a:gd name="T7" fmla="*/ 8 h 27"/>
                  <a:gd name="T8" fmla="*/ 20 w 20"/>
                  <a:gd name="T9" fmla="*/ 7 h 27"/>
                  <a:gd name="T10" fmla="*/ 19 w 20"/>
                  <a:gd name="T11" fmla="*/ 6 h 27"/>
                  <a:gd name="T12" fmla="*/ 1 w 20"/>
                  <a:gd name="T13" fmla="*/ 1 h 27"/>
                  <a:gd name="T14" fmla="*/ 0 w 20"/>
                  <a:gd name="T15" fmla="*/ 3 h 27"/>
                  <a:gd name="T16" fmla="*/ 3 w 20"/>
                  <a:gd name="T17" fmla="*/ 26 h 27"/>
                  <a:gd name="T18" fmla="*/ 4 w 20"/>
                  <a:gd name="T19" fmla="*/ 27 h 27"/>
                  <a:gd name="T20" fmla="*/ 16 w 20"/>
                  <a:gd name="T21" fmla="*/ 8 h 27"/>
                  <a:gd name="T22" fmla="*/ 5 w 20"/>
                  <a:gd name="T23" fmla="*/ 22 h 27"/>
                  <a:gd name="T24" fmla="*/ 3 w 20"/>
                  <a:gd name="T25" fmla="*/ 4 h 27"/>
                  <a:gd name="T26" fmla="*/ 16 w 20"/>
                  <a:gd name="T27" fmla="*/ 8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 h="27">
                    <a:moveTo>
                      <a:pt x="4" y="27"/>
                    </a:moveTo>
                    <a:cubicBezTo>
                      <a:pt x="4" y="27"/>
                      <a:pt x="4" y="27"/>
                      <a:pt x="5" y="27"/>
                    </a:cubicBezTo>
                    <a:cubicBezTo>
                      <a:pt x="5" y="27"/>
                      <a:pt x="5" y="27"/>
                      <a:pt x="6" y="27"/>
                    </a:cubicBezTo>
                    <a:cubicBezTo>
                      <a:pt x="20" y="8"/>
                      <a:pt x="20" y="8"/>
                      <a:pt x="20" y="8"/>
                    </a:cubicBezTo>
                    <a:cubicBezTo>
                      <a:pt x="20" y="8"/>
                      <a:pt x="20" y="7"/>
                      <a:pt x="20" y="7"/>
                    </a:cubicBezTo>
                    <a:cubicBezTo>
                      <a:pt x="20" y="7"/>
                      <a:pt x="20" y="6"/>
                      <a:pt x="19" y="6"/>
                    </a:cubicBezTo>
                    <a:cubicBezTo>
                      <a:pt x="14" y="2"/>
                      <a:pt x="7" y="0"/>
                      <a:pt x="1" y="1"/>
                    </a:cubicBezTo>
                    <a:cubicBezTo>
                      <a:pt x="0" y="2"/>
                      <a:pt x="0" y="2"/>
                      <a:pt x="0" y="3"/>
                    </a:cubicBezTo>
                    <a:cubicBezTo>
                      <a:pt x="3" y="26"/>
                      <a:pt x="3" y="26"/>
                      <a:pt x="3" y="26"/>
                    </a:cubicBezTo>
                    <a:cubicBezTo>
                      <a:pt x="3" y="27"/>
                      <a:pt x="3" y="27"/>
                      <a:pt x="4" y="27"/>
                    </a:cubicBezTo>
                    <a:close/>
                    <a:moveTo>
                      <a:pt x="16" y="8"/>
                    </a:moveTo>
                    <a:cubicBezTo>
                      <a:pt x="5" y="22"/>
                      <a:pt x="5" y="22"/>
                      <a:pt x="5" y="22"/>
                    </a:cubicBezTo>
                    <a:cubicBezTo>
                      <a:pt x="3" y="4"/>
                      <a:pt x="3" y="4"/>
                      <a:pt x="3" y="4"/>
                    </a:cubicBezTo>
                    <a:cubicBezTo>
                      <a:pt x="8" y="4"/>
                      <a:pt x="12" y="5"/>
                      <a:pt x="16" y="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63" name="Freeform 134"/>
            <p:cNvSpPr>
              <a:spLocks noEditPoints="1"/>
            </p:cNvSpPr>
            <p:nvPr/>
          </p:nvSpPr>
          <p:spPr bwMode="auto">
            <a:xfrm>
              <a:off x="5552904" y="9910436"/>
              <a:ext cx="876300" cy="876300"/>
            </a:xfrm>
            <a:custGeom>
              <a:avLst/>
              <a:gdLst>
                <a:gd name="T0" fmla="*/ 64 w 64"/>
                <a:gd name="T1" fmla="*/ 32 h 64"/>
                <a:gd name="T2" fmla="*/ 5 w 64"/>
                <a:gd name="T3" fmla="*/ 15 h 64"/>
                <a:gd name="T4" fmla="*/ 0 w 64"/>
                <a:gd name="T5" fmla="*/ 32 h 64"/>
                <a:gd name="T6" fmla="*/ 0 w 64"/>
                <a:gd name="T7" fmla="*/ 32 h 64"/>
                <a:gd name="T8" fmla="*/ 5 w 64"/>
                <a:gd name="T9" fmla="*/ 49 h 64"/>
                <a:gd name="T10" fmla="*/ 32 w 64"/>
                <a:gd name="T11" fmla="*/ 64 h 64"/>
                <a:gd name="T12" fmla="*/ 64 w 64"/>
                <a:gd name="T13" fmla="*/ 32 h 64"/>
                <a:gd name="T14" fmla="*/ 48 w 64"/>
                <a:gd name="T15" fmla="*/ 46 h 64"/>
                <a:gd name="T16" fmla="*/ 60 w 64"/>
                <a:gd name="T17" fmla="*/ 33 h 64"/>
                <a:gd name="T18" fmla="*/ 3 w 64"/>
                <a:gd name="T19" fmla="*/ 33 h 64"/>
                <a:gd name="T20" fmla="*/ 16 w 64"/>
                <a:gd name="T21" fmla="*/ 46 h 64"/>
                <a:gd name="T22" fmla="*/ 3 w 64"/>
                <a:gd name="T23" fmla="*/ 33 h 64"/>
                <a:gd name="T24" fmla="*/ 16 w 64"/>
                <a:gd name="T25" fmla="*/ 17 h 64"/>
                <a:gd name="T26" fmla="*/ 3 w 64"/>
                <a:gd name="T27" fmla="*/ 30 h 64"/>
                <a:gd name="T28" fmla="*/ 34 w 64"/>
                <a:gd name="T29" fmla="*/ 14 h 64"/>
                <a:gd name="T30" fmla="*/ 34 w 64"/>
                <a:gd name="T31" fmla="*/ 4 h 64"/>
                <a:gd name="T32" fmla="*/ 43 w 64"/>
                <a:gd name="T33" fmla="*/ 14 h 64"/>
                <a:gd name="T34" fmla="*/ 44 w 64"/>
                <a:gd name="T35" fmla="*/ 17 h 64"/>
                <a:gd name="T36" fmla="*/ 34 w 64"/>
                <a:gd name="T37" fmla="*/ 30 h 64"/>
                <a:gd name="T38" fmla="*/ 44 w 64"/>
                <a:gd name="T39" fmla="*/ 17 h 64"/>
                <a:gd name="T40" fmla="*/ 29 w 64"/>
                <a:gd name="T41" fmla="*/ 4 h 64"/>
                <a:gd name="T42" fmla="*/ 30 w 64"/>
                <a:gd name="T43" fmla="*/ 3 h 64"/>
                <a:gd name="T44" fmla="*/ 21 w 64"/>
                <a:gd name="T45" fmla="*/ 14 h 64"/>
                <a:gd name="T46" fmla="*/ 30 w 64"/>
                <a:gd name="T47" fmla="*/ 17 h 64"/>
                <a:gd name="T48" fmla="*/ 17 w 64"/>
                <a:gd name="T49" fmla="*/ 30 h 64"/>
                <a:gd name="T50" fmla="*/ 30 w 64"/>
                <a:gd name="T51" fmla="*/ 17 h 64"/>
                <a:gd name="T52" fmla="*/ 30 w 64"/>
                <a:gd name="T53" fmla="*/ 33 h 64"/>
                <a:gd name="T54" fmla="*/ 20 w 64"/>
                <a:gd name="T55" fmla="*/ 46 h 64"/>
                <a:gd name="T56" fmla="*/ 30 w 64"/>
                <a:gd name="T57" fmla="*/ 50 h 64"/>
                <a:gd name="T58" fmla="*/ 28 w 64"/>
                <a:gd name="T59" fmla="*/ 60 h 64"/>
                <a:gd name="T60" fmla="*/ 30 w 64"/>
                <a:gd name="T61" fmla="*/ 50 h 64"/>
                <a:gd name="T62" fmla="*/ 34 w 64"/>
                <a:gd name="T63" fmla="*/ 60 h 64"/>
                <a:gd name="T64" fmla="*/ 34 w 64"/>
                <a:gd name="T65" fmla="*/ 50 h 64"/>
                <a:gd name="T66" fmla="*/ 36 w 64"/>
                <a:gd name="T67" fmla="*/ 60 h 64"/>
                <a:gd name="T68" fmla="*/ 34 w 64"/>
                <a:gd name="T69" fmla="*/ 33 h 64"/>
                <a:gd name="T70" fmla="*/ 44 w 64"/>
                <a:gd name="T71" fmla="*/ 46 h 64"/>
                <a:gd name="T72" fmla="*/ 50 w 64"/>
                <a:gd name="T73" fmla="*/ 30 h 64"/>
                <a:gd name="T74" fmla="*/ 57 w 64"/>
                <a:gd name="T75" fmla="*/ 17 h 64"/>
                <a:gd name="T76" fmla="*/ 50 w 64"/>
                <a:gd name="T77" fmla="*/ 30 h 64"/>
                <a:gd name="T78" fmla="*/ 47 w 64"/>
                <a:gd name="T79" fmla="*/ 14 h 64"/>
                <a:gd name="T80" fmla="*/ 54 w 64"/>
                <a:gd name="T81" fmla="*/ 14 h 64"/>
                <a:gd name="T82" fmla="*/ 17 w 64"/>
                <a:gd name="T83" fmla="*/ 14 h 64"/>
                <a:gd name="T84" fmla="*/ 23 w 64"/>
                <a:gd name="T85" fmla="*/ 5 h 64"/>
                <a:gd name="T86" fmla="*/ 17 w 64"/>
                <a:gd name="T87" fmla="*/ 50 h 64"/>
                <a:gd name="T88" fmla="*/ 10 w 64"/>
                <a:gd name="T89" fmla="*/ 50 h 64"/>
                <a:gd name="T90" fmla="*/ 47 w 64"/>
                <a:gd name="T91" fmla="*/ 50 h 64"/>
                <a:gd name="T92" fmla="*/ 41 w 64"/>
                <a:gd name="T93" fmla="*/ 5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4" h="64">
                  <a:moveTo>
                    <a:pt x="64" y="32"/>
                  </a:moveTo>
                  <a:cubicBezTo>
                    <a:pt x="64" y="32"/>
                    <a:pt x="64" y="32"/>
                    <a:pt x="64" y="32"/>
                  </a:cubicBezTo>
                  <a:cubicBezTo>
                    <a:pt x="64" y="14"/>
                    <a:pt x="50" y="0"/>
                    <a:pt x="32" y="0"/>
                  </a:cubicBezTo>
                  <a:cubicBezTo>
                    <a:pt x="21" y="0"/>
                    <a:pt x="11" y="6"/>
                    <a:pt x="5" y="15"/>
                  </a:cubicBezTo>
                  <a:cubicBezTo>
                    <a:pt x="5" y="15"/>
                    <a:pt x="5" y="15"/>
                    <a:pt x="5" y="15"/>
                  </a:cubicBezTo>
                  <a:cubicBezTo>
                    <a:pt x="2" y="20"/>
                    <a:pt x="0" y="26"/>
                    <a:pt x="0" y="32"/>
                  </a:cubicBezTo>
                  <a:cubicBezTo>
                    <a:pt x="0" y="32"/>
                    <a:pt x="0" y="32"/>
                    <a:pt x="0" y="32"/>
                  </a:cubicBezTo>
                  <a:cubicBezTo>
                    <a:pt x="0" y="32"/>
                    <a:pt x="0" y="32"/>
                    <a:pt x="0" y="32"/>
                  </a:cubicBezTo>
                  <a:cubicBezTo>
                    <a:pt x="0" y="32"/>
                    <a:pt x="0" y="32"/>
                    <a:pt x="0" y="32"/>
                  </a:cubicBezTo>
                  <a:cubicBezTo>
                    <a:pt x="0" y="38"/>
                    <a:pt x="2" y="44"/>
                    <a:pt x="5" y="49"/>
                  </a:cubicBezTo>
                  <a:cubicBezTo>
                    <a:pt x="5" y="49"/>
                    <a:pt x="5" y="49"/>
                    <a:pt x="5" y="49"/>
                  </a:cubicBezTo>
                  <a:cubicBezTo>
                    <a:pt x="11" y="58"/>
                    <a:pt x="21" y="64"/>
                    <a:pt x="32" y="64"/>
                  </a:cubicBezTo>
                  <a:cubicBezTo>
                    <a:pt x="50" y="64"/>
                    <a:pt x="64" y="49"/>
                    <a:pt x="64" y="32"/>
                  </a:cubicBezTo>
                  <a:cubicBezTo>
                    <a:pt x="64" y="32"/>
                    <a:pt x="64" y="32"/>
                    <a:pt x="64" y="32"/>
                  </a:cubicBezTo>
                  <a:close/>
                  <a:moveTo>
                    <a:pt x="57" y="46"/>
                  </a:moveTo>
                  <a:cubicBezTo>
                    <a:pt x="48" y="46"/>
                    <a:pt x="48" y="46"/>
                    <a:pt x="48" y="46"/>
                  </a:cubicBezTo>
                  <a:cubicBezTo>
                    <a:pt x="49" y="42"/>
                    <a:pt x="50" y="38"/>
                    <a:pt x="50" y="33"/>
                  </a:cubicBezTo>
                  <a:cubicBezTo>
                    <a:pt x="60" y="33"/>
                    <a:pt x="60" y="33"/>
                    <a:pt x="60" y="33"/>
                  </a:cubicBezTo>
                  <a:cubicBezTo>
                    <a:pt x="60" y="38"/>
                    <a:pt x="59" y="43"/>
                    <a:pt x="57" y="46"/>
                  </a:cubicBezTo>
                  <a:close/>
                  <a:moveTo>
                    <a:pt x="3" y="33"/>
                  </a:moveTo>
                  <a:cubicBezTo>
                    <a:pt x="14" y="33"/>
                    <a:pt x="14" y="33"/>
                    <a:pt x="14" y="33"/>
                  </a:cubicBezTo>
                  <a:cubicBezTo>
                    <a:pt x="14" y="38"/>
                    <a:pt x="15" y="42"/>
                    <a:pt x="16" y="46"/>
                  </a:cubicBezTo>
                  <a:cubicBezTo>
                    <a:pt x="7" y="46"/>
                    <a:pt x="7" y="46"/>
                    <a:pt x="7" y="46"/>
                  </a:cubicBezTo>
                  <a:cubicBezTo>
                    <a:pt x="5" y="43"/>
                    <a:pt x="4" y="38"/>
                    <a:pt x="3" y="33"/>
                  </a:cubicBezTo>
                  <a:close/>
                  <a:moveTo>
                    <a:pt x="7" y="17"/>
                  </a:moveTo>
                  <a:cubicBezTo>
                    <a:pt x="16" y="17"/>
                    <a:pt x="16" y="17"/>
                    <a:pt x="16" y="17"/>
                  </a:cubicBezTo>
                  <a:cubicBezTo>
                    <a:pt x="15" y="21"/>
                    <a:pt x="14" y="26"/>
                    <a:pt x="14" y="30"/>
                  </a:cubicBezTo>
                  <a:cubicBezTo>
                    <a:pt x="3" y="30"/>
                    <a:pt x="3" y="30"/>
                    <a:pt x="3" y="30"/>
                  </a:cubicBezTo>
                  <a:cubicBezTo>
                    <a:pt x="4" y="26"/>
                    <a:pt x="5" y="21"/>
                    <a:pt x="7" y="17"/>
                  </a:cubicBezTo>
                  <a:close/>
                  <a:moveTo>
                    <a:pt x="34" y="14"/>
                  </a:moveTo>
                  <a:cubicBezTo>
                    <a:pt x="34" y="3"/>
                    <a:pt x="34" y="3"/>
                    <a:pt x="34" y="3"/>
                  </a:cubicBezTo>
                  <a:cubicBezTo>
                    <a:pt x="34" y="3"/>
                    <a:pt x="34" y="3"/>
                    <a:pt x="34" y="4"/>
                  </a:cubicBezTo>
                  <a:cubicBezTo>
                    <a:pt x="34" y="4"/>
                    <a:pt x="34" y="4"/>
                    <a:pt x="34" y="4"/>
                  </a:cubicBezTo>
                  <a:cubicBezTo>
                    <a:pt x="38" y="6"/>
                    <a:pt x="41" y="9"/>
                    <a:pt x="43" y="14"/>
                  </a:cubicBezTo>
                  <a:lnTo>
                    <a:pt x="34" y="14"/>
                  </a:lnTo>
                  <a:close/>
                  <a:moveTo>
                    <a:pt x="44" y="17"/>
                  </a:moveTo>
                  <a:cubicBezTo>
                    <a:pt x="46" y="21"/>
                    <a:pt x="46" y="26"/>
                    <a:pt x="46" y="30"/>
                  </a:cubicBezTo>
                  <a:cubicBezTo>
                    <a:pt x="34" y="30"/>
                    <a:pt x="34" y="30"/>
                    <a:pt x="34" y="30"/>
                  </a:cubicBezTo>
                  <a:cubicBezTo>
                    <a:pt x="34" y="17"/>
                    <a:pt x="34" y="17"/>
                    <a:pt x="34" y="17"/>
                  </a:cubicBezTo>
                  <a:lnTo>
                    <a:pt x="44" y="17"/>
                  </a:lnTo>
                  <a:close/>
                  <a:moveTo>
                    <a:pt x="29" y="4"/>
                  </a:moveTo>
                  <a:cubicBezTo>
                    <a:pt x="29" y="4"/>
                    <a:pt x="29" y="4"/>
                    <a:pt x="29" y="4"/>
                  </a:cubicBezTo>
                  <a:cubicBezTo>
                    <a:pt x="29" y="4"/>
                    <a:pt x="29" y="4"/>
                    <a:pt x="29" y="4"/>
                  </a:cubicBezTo>
                  <a:cubicBezTo>
                    <a:pt x="30" y="4"/>
                    <a:pt x="30" y="4"/>
                    <a:pt x="30" y="3"/>
                  </a:cubicBezTo>
                  <a:cubicBezTo>
                    <a:pt x="30" y="14"/>
                    <a:pt x="30" y="14"/>
                    <a:pt x="30" y="14"/>
                  </a:cubicBezTo>
                  <a:cubicBezTo>
                    <a:pt x="21" y="14"/>
                    <a:pt x="21" y="14"/>
                    <a:pt x="21" y="14"/>
                  </a:cubicBezTo>
                  <a:cubicBezTo>
                    <a:pt x="23" y="9"/>
                    <a:pt x="26" y="6"/>
                    <a:pt x="29" y="4"/>
                  </a:cubicBezTo>
                  <a:close/>
                  <a:moveTo>
                    <a:pt x="30" y="17"/>
                  </a:moveTo>
                  <a:cubicBezTo>
                    <a:pt x="30" y="30"/>
                    <a:pt x="30" y="30"/>
                    <a:pt x="30" y="30"/>
                  </a:cubicBezTo>
                  <a:cubicBezTo>
                    <a:pt x="17" y="30"/>
                    <a:pt x="17" y="30"/>
                    <a:pt x="17" y="30"/>
                  </a:cubicBezTo>
                  <a:cubicBezTo>
                    <a:pt x="18" y="26"/>
                    <a:pt x="18" y="21"/>
                    <a:pt x="20" y="17"/>
                  </a:cubicBezTo>
                  <a:lnTo>
                    <a:pt x="30" y="17"/>
                  </a:lnTo>
                  <a:close/>
                  <a:moveTo>
                    <a:pt x="17" y="33"/>
                  </a:moveTo>
                  <a:cubicBezTo>
                    <a:pt x="30" y="33"/>
                    <a:pt x="30" y="33"/>
                    <a:pt x="30" y="33"/>
                  </a:cubicBezTo>
                  <a:cubicBezTo>
                    <a:pt x="30" y="46"/>
                    <a:pt x="30" y="46"/>
                    <a:pt x="30" y="46"/>
                  </a:cubicBezTo>
                  <a:cubicBezTo>
                    <a:pt x="20" y="46"/>
                    <a:pt x="20" y="46"/>
                    <a:pt x="20" y="46"/>
                  </a:cubicBezTo>
                  <a:cubicBezTo>
                    <a:pt x="18" y="43"/>
                    <a:pt x="18" y="38"/>
                    <a:pt x="17" y="33"/>
                  </a:cubicBezTo>
                  <a:close/>
                  <a:moveTo>
                    <a:pt x="30" y="50"/>
                  </a:moveTo>
                  <a:cubicBezTo>
                    <a:pt x="30" y="60"/>
                    <a:pt x="30" y="60"/>
                    <a:pt x="30" y="60"/>
                  </a:cubicBezTo>
                  <a:cubicBezTo>
                    <a:pt x="30" y="60"/>
                    <a:pt x="29" y="60"/>
                    <a:pt x="28" y="60"/>
                  </a:cubicBezTo>
                  <a:cubicBezTo>
                    <a:pt x="25" y="58"/>
                    <a:pt x="23" y="54"/>
                    <a:pt x="21" y="50"/>
                  </a:cubicBezTo>
                  <a:lnTo>
                    <a:pt x="30" y="50"/>
                  </a:lnTo>
                  <a:close/>
                  <a:moveTo>
                    <a:pt x="36" y="60"/>
                  </a:moveTo>
                  <a:cubicBezTo>
                    <a:pt x="35" y="60"/>
                    <a:pt x="34" y="60"/>
                    <a:pt x="34" y="60"/>
                  </a:cubicBezTo>
                  <a:cubicBezTo>
                    <a:pt x="34" y="60"/>
                    <a:pt x="34" y="60"/>
                    <a:pt x="34" y="60"/>
                  </a:cubicBezTo>
                  <a:cubicBezTo>
                    <a:pt x="34" y="50"/>
                    <a:pt x="34" y="50"/>
                    <a:pt x="34" y="50"/>
                  </a:cubicBezTo>
                  <a:cubicBezTo>
                    <a:pt x="43" y="50"/>
                    <a:pt x="43" y="50"/>
                    <a:pt x="43" y="50"/>
                  </a:cubicBezTo>
                  <a:cubicBezTo>
                    <a:pt x="41" y="54"/>
                    <a:pt x="39" y="58"/>
                    <a:pt x="36" y="60"/>
                  </a:cubicBezTo>
                  <a:close/>
                  <a:moveTo>
                    <a:pt x="34" y="46"/>
                  </a:moveTo>
                  <a:cubicBezTo>
                    <a:pt x="34" y="33"/>
                    <a:pt x="34" y="33"/>
                    <a:pt x="34" y="33"/>
                  </a:cubicBezTo>
                  <a:cubicBezTo>
                    <a:pt x="46" y="33"/>
                    <a:pt x="46" y="33"/>
                    <a:pt x="46" y="33"/>
                  </a:cubicBezTo>
                  <a:cubicBezTo>
                    <a:pt x="46" y="38"/>
                    <a:pt x="46" y="43"/>
                    <a:pt x="44" y="46"/>
                  </a:cubicBezTo>
                  <a:lnTo>
                    <a:pt x="34" y="46"/>
                  </a:lnTo>
                  <a:close/>
                  <a:moveTo>
                    <a:pt x="50" y="30"/>
                  </a:moveTo>
                  <a:cubicBezTo>
                    <a:pt x="50" y="26"/>
                    <a:pt x="49" y="21"/>
                    <a:pt x="48" y="17"/>
                  </a:cubicBezTo>
                  <a:cubicBezTo>
                    <a:pt x="57" y="17"/>
                    <a:pt x="57" y="17"/>
                    <a:pt x="57" y="17"/>
                  </a:cubicBezTo>
                  <a:cubicBezTo>
                    <a:pt x="59" y="21"/>
                    <a:pt x="60" y="26"/>
                    <a:pt x="60" y="30"/>
                  </a:cubicBezTo>
                  <a:lnTo>
                    <a:pt x="50" y="30"/>
                  </a:lnTo>
                  <a:close/>
                  <a:moveTo>
                    <a:pt x="54" y="14"/>
                  </a:moveTo>
                  <a:cubicBezTo>
                    <a:pt x="47" y="14"/>
                    <a:pt x="47" y="14"/>
                    <a:pt x="47" y="14"/>
                  </a:cubicBezTo>
                  <a:cubicBezTo>
                    <a:pt x="45" y="10"/>
                    <a:pt x="43" y="7"/>
                    <a:pt x="41" y="5"/>
                  </a:cubicBezTo>
                  <a:cubicBezTo>
                    <a:pt x="46" y="6"/>
                    <a:pt x="51" y="10"/>
                    <a:pt x="54" y="14"/>
                  </a:cubicBezTo>
                  <a:close/>
                  <a:moveTo>
                    <a:pt x="23" y="5"/>
                  </a:moveTo>
                  <a:cubicBezTo>
                    <a:pt x="21" y="7"/>
                    <a:pt x="19" y="10"/>
                    <a:pt x="17" y="14"/>
                  </a:cubicBezTo>
                  <a:cubicBezTo>
                    <a:pt x="10" y="14"/>
                    <a:pt x="10" y="14"/>
                    <a:pt x="10" y="14"/>
                  </a:cubicBezTo>
                  <a:cubicBezTo>
                    <a:pt x="13" y="10"/>
                    <a:pt x="18" y="6"/>
                    <a:pt x="23" y="5"/>
                  </a:cubicBezTo>
                  <a:close/>
                  <a:moveTo>
                    <a:pt x="10" y="50"/>
                  </a:moveTo>
                  <a:cubicBezTo>
                    <a:pt x="17" y="50"/>
                    <a:pt x="17" y="50"/>
                    <a:pt x="17" y="50"/>
                  </a:cubicBezTo>
                  <a:cubicBezTo>
                    <a:pt x="19" y="53"/>
                    <a:pt x="21" y="56"/>
                    <a:pt x="23" y="59"/>
                  </a:cubicBezTo>
                  <a:cubicBezTo>
                    <a:pt x="18" y="57"/>
                    <a:pt x="13" y="54"/>
                    <a:pt x="10" y="50"/>
                  </a:cubicBezTo>
                  <a:close/>
                  <a:moveTo>
                    <a:pt x="41" y="59"/>
                  </a:moveTo>
                  <a:cubicBezTo>
                    <a:pt x="43" y="56"/>
                    <a:pt x="45" y="53"/>
                    <a:pt x="47" y="50"/>
                  </a:cubicBezTo>
                  <a:cubicBezTo>
                    <a:pt x="54" y="50"/>
                    <a:pt x="54" y="50"/>
                    <a:pt x="54" y="50"/>
                  </a:cubicBezTo>
                  <a:cubicBezTo>
                    <a:pt x="51" y="54"/>
                    <a:pt x="46" y="57"/>
                    <a:pt x="41" y="59"/>
                  </a:cubicBezTo>
                  <a:close/>
                </a:path>
              </a:pathLst>
            </a:custGeom>
            <a:solidFill>
              <a:schemeClr val="bg1"/>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4" name="Freeform 191"/>
            <p:cNvSpPr>
              <a:spLocks noEditPoints="1"/>
            </p:cNvSpPr>
            <p:nvPr/>
          </p:nvSpPr>
          <p:spPr bwMode="auto">
            <a:xfrm>
              <a:off x="9930568" y="9982200"/>
              <a:ext cx="780455" cy="848916"/>
            </a:xfrm>
            <a:custGeom>
              <a:avLst/>
              <a:gdLst>
                <a:gd name="T0" fmla="*/ 34 w 57"/>
                <a:gd name="T1" fmla="*/ 0 h 62"/>
                <a:gd name="T2" fmla="*/ 32 w 57"/>
                <a:gd name="T3" fmla="*/ 10 h 62"/>
                <a:gd name="T4" fmla="*/ 30 w 57"/>
                <a:gd name="T5" fmla="*/ 25 h 62"/>
                <a:gd name="T6" fmla="*/ 28 w 57"/>
                <a:gd name="T7" fmla="*/ 25 h 62"/>
                <a:gd name="T8" fmla="*/ 24 w 57"/>
                <a:gd name="T9" fmla="*/ 25 h 62"/>
                <a:gd name="T10" fmla="*/ 24 w 57"/>
                <a:gd name="T11" fmla="*/ 2 h 62"/>
                <a:gd name="T12" fmla="*/ 1 w 57"/>
                <a:gd name="T13" fmla="*/ 0 h 62"/>
                <a:gd name="T14" fmla="*/ 0 w 57"/>
                <a:gd name="T15" fmla="*/ 10 h 62"/>
                <a:gd name="T16" fmla="*/ 0 w 57"/>
                <a:gd name="T17" fmla="*/ 28 h 62"/>
                <a:gd name="T18" fmla="*/ 8 w 57"/>
                <a:gd name="T19" fmla="*/ 60 h 62"/>
                <a:gd name="T20" fmla="*/ 27 w 57"/>
                <a:gd name="T21" fmla="*/ 62 h 62"/>
                <a:gd name="T22" fmla="*/ 30 w 57"/>
                <a:gd name="T23" fmla="*/ 62 h 62"/>
                <a:gd name="T24" fmla="*/ 48 w 57"/>
                <a:gd name="T25" fmla="*/ 60 h 62"/>
                <a:gd name="T26" fmla="*/ 56 w 57"/>
                <a:gd name="T27" fmla="*/ 28 h 62"/>
                <a:gd name="T28" fmla="*/ 57 w 57"/>
                <a:gd name="T29" fmla="*/ 10 h 62"/>
                <a:gd name="T30" fmla="*/ 55 w 57"/>
                <a:gd name="T31" fmla="*/ 0 h 62"/>
                <a:gd name="T32" fmla="*/ 21 w 57"/>
                <a:gd name="T33" fmla="*/ 4 h 62"/>
                <a:gd name="T34" fmla="*/ 3 w 57"/>
                <a:gd name="T35" fmla="*/ 9 h 62"/>
                <a:gd name="T36" fmla="*/ 10 w 57"/>
                <a:gd name="T37" fmla="*/ 48 h 62"/>
                <a:gd name="T38" fmla="*/ 3 w 57"/>
                <a:gd name="T39" fmla="*/ 12 h 62"/>
                <a:gd name="T40" fmla="*/ 10 w 57"/>
                <a:gd name="T41" fmla="*/ 48 h 62"/>
                <a:gd name="T42" fmla="*/ 12 w 57"/>
                <a:gd name="T43" fmla="*/ 59 h 62"/>
                <a:gd name="T44" fmla="*/ 25 w 57"/>
                <a:gd name="T45" fmla="*/ 54 h 62"/>
                <a:gd name="T46" fmla="*/ 25 w 57"/>
                <a:gd name="T47" fmla="*/ 43 h 62"/>
                <a:gd name="T48" fmla="*/ 13 w 57"/>
                <a:gd name="T49" fmla="*/ 50 h 62"/>
                <a:gd name="T50" fmla="*/ 21 w 57"/>
                <a:gd name="T51" fmla="*/ 12 h 62"/>
                <a:gd name="T52" fmla="*/ 22 w 57"/>
                <a:gd name="T53" fmla="*/ 29 h 62"/>
                <a:gd name="T54" fmla="*/ 25 w 57"/>
                <a:gd name="T55" fmla="*/ 36 h 62"/>
                <a:gd name="T56" fmla="*/ 31 w 57"/>
                <a:gd name="T57" fmla="*/ 29 h 62"/>
                <a:gd name="T58" fmla="*/ 36 w 57"/>
                <a:gd name="T59" fmla="*/ 27 h 62"/>
                <a:gd name="T60" fmla="*/ 43 w 57"/>
                <a:gd name="T61" fmla="*/ 12 h 62"/>
                <a:gd name="T62" fmla="*/ 31 w 57"/>
                <a:gd name="T63" fmla="*/ 50 h 62"/>
                <a:gd name="T64" fmla="*/ 25 w 57"/>
                <a:gd name="T65" fmla="*/ 43 h 62"/>
                <a:gd name="T66" fmla="*/ 31 w 57"/>
                <a:gd name="T67" fmla="*/ 59 h 62"/>
                <a:gd name="T68" fmla="*/ 45 w 57"/>
                <a:gd name="T69" fmla="*/ 54 h 62"/>
                <a:gd name="T70" fmla="*/ 53 w 57"/>
                <a:gd name="T71" fmla="*/ 27 h 62"/>
                <a:gd name="T72" fmla="*/ 46 w 57"/>
                <a:gd name="T73" fmla="*/ 12 h 62"/>
                <a:gd name="T74" fmla="*/ 53 w 57"/>
                <a:gd name="T75" fmla="*/ 27 h 62"/>
                <a:gd name="T76" fmla="*/ 36 w 57"/>
                <a:gd name="T77" fmla="*/ 9 h 62"/>
                <a:gd name="T78" fmla="*/ 53 w 57"/>
                <a:gd name="T79" fmla="*/ 4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7" h="62">
                  <a:moveTo>
                    <a:pt x="55" y="0"/>
                  </a:moveTo>
                  <a:cubicBezTo>
                    <a:pt x="34" y="0"/>
                    <a:pt x="34" y="0"/>
                    <a:pt x="34" y="0"/>
                  </a:cubicBezTo>
                  <a:cubicBezTo>
                    <a:pt x="33" y="0"/>
                    <a:pt x="32" y="1"/>
                    <a:pt x="32" y="2"/>
                  </a:cubicBezTo>
                  <a:cubicBezTo>
                    <a:pt x="32" y="10"/>
                    <a:pt x="32" y="10"/>
                    <a:pt x="32" y="10"/>
                  </a:cubicBezTo>
                  <a:cubicBezTo>
                    <a:pt x="32" y="25"/>
                    <a:pt x="32" y="25"/>
                    <a:pt x="32" y="25"/>
                  </a:cubicBezTo>
                  <a:cubicBezTo>
                    <a:pt x="30" y="25"/>
                    <a:pt x="30" y="25"/>
                    <a:pt x="30" y="25"/>
                  </a:cubicBezTo>
                  <a:cubicBezTo>
                    <a:pt x="28" y="25"/>
                    <a:pt x="28" y="25"/>
                    <a:pt x="28" y="25"/>
                  </a:cubicBezTo>
                  <a:cubicBezTo>
                    <a:pt x="28" y="25"/>
                    <a:pt x="28" y="25"/>
                    <a:pt x="28" y="25"/>
                  </a:cubicBezTo>
                  <a:cubicBezTo>
                    <a:pt x="27" y="25"/>
                    <a:pt x="27" y="25"/>
                    <a:pt x="27" y="25"/>
                  </a:cubicBezTo>
                  <a:cubicBezTo>
                    <a:pt x="24" y="25"/>
                    <a:pt x="24" y="25"/>
                    <a:pt x="24" y="25"/>
                  </a:cubicBezTo>
                  <a:cubicBezTo>
                    <a:pt x="24" y="10"/>
                    <a:pt x="24" y="10"/>
                    <a:pt x="24" y="10"/>
                  </a:cubicBezTo>
                  <a:cubicBezTo>
                    <a:pt x="24" y="2"/>
                    <a:pt x="24" y="2"/>
                    <a:pt x="24" y="2"/>
                  </a:cubicBezTo>
                  <a:cubicBezTo>
                    <a:pt x="24" y="1"/>
                    <a:pt x="23" y="0"/>
                    <a:pt x="22" y="0"/>
                  </a:cubicBezTo>
                  <a:cubicBezTo>
                    <a:pt x="1" y="0"/>
                    <a:pt x="1" y="0"/>
                    <a:pt x="1" y="0"/>
                  </a:cubicBezTo>
                  <a:cubicBezTo>
                    <a:pt x="1" y="0"/>
                    <a:pt x="0" y="1"/>
                    <a:pt x="0" y="2"/>
                  </a:cubicBezTo>
                  <a:cubicBezTo>
                    <a:pt x="0" y="10"/>
                    <a:pt x="0" y="10"/>
                    <a:pt x="0" y="10"/>
                  </a:cubicBezTo>
                  <a:cubicBezTo>
                    <a:pt x="0" y="27"/>
                    <a:pt x="0" y="27"/>
                    <a:pt x="0" y="27"/>
                  </a:cubicBezTo>
                  <a:cubicBezTo>
                    <a:pt x="0" y="27"/>
                    <a:pt x="0" y="27"/>
                    <a:pt x="0" y="28"/>
                  </a:cubicBezTo>
                  <a:cubicBezTo>
                    <a:pt x="8" y="52"/>
                    <a:pt x="8" y="52"/>
                    <a:pt x="8" y="52"/>
                  </a:cubicBezTo>
                  <a:cubicBezTo>
                    <a:pt x="8" y="60"/>
                    <a:pt x="8" y="60"/>
                    <a:pt x="8" y="60"/>
                  </a:cubicBezTo>
                  <a:cubicBezTo>
                    <a:pt x="8" y="61"/>
                    <a:pt x="9" y="62"/>
                    <a:pt x="10" y="62"/>
                  </a:cubicBezTo>
                  <a:cubicBezTo>
                    <a:pt x="27" y="62"/>
                    <a:pt x="27" y="62"/>
                    <a:pt x="27" y="62"/>
                  </a:cubicBezTo>
                  <a:cubicBezTo>
                    <a:pt x="27" y="62"/>
                    <a:pt x="28" y="62"/>
                    <a:pt x="28" y="61"/>
                  </a:cubicBezTo>
                  <a:cubicBezTo>
                    <a:pt x="28" y="62"/>
                    <a:pt x="29" y="62"/>
                    <a:pt x="30" y="62"/>
                  </a:cubicBezTo>
                  <a:cubicBezTo>
                    <a:pt x="46" y="62"/>
                    <a:pt x="46" y="62"/>
                    <a:pt x="46" y="62"/>
                  </a:cubicBezTo>
                  <a:cubicBezTo>
                    <a:pt x="47" y="62"/>
                    <a:pt x="48" y="61"/>
                    <a:pt x="48" y="60"/>
                  </a:cubicBezTo>
                  <a:cubicBezTo>
                    <a:pt x="48" y="52"/>
                    <a:pt x="48" y="52"/>
                    <a:pt x="48" y="52"/>
                  </a:cubicBezTo>
                  <a:cubicBezTo>
                    <a:pt x="56" y="28"/>
                    <a:pt x="56" y="28"/>
                    <a:pt x="56" y="28"/>
                  </a:cubicBezTo>
                  <a:cubicBezTo>
                    <a:pt x="56" y="27"/>
                    <a:pt x="57" y="27"/>
                    <a:pt x="57" y="27"/>
                  </a:cubicBezTo>
                  <a:cubicBezTo>
                    <a:pt x="57" y="10"/>
                    <a:pt x="57" y="10"/>
                    <a:pt x="57" y="10"/>
                  </a:cubicBezTo>
                  <a:cubicBezTo>
                    <a:pt x="57" y="2"/>
                    <a:pt x="57" y="2"/>
                    <a:pt x="57" y="2"/>
                  </a:cubicBezTo>
                  <a:cubicBezTo>
                    <a:pt x="57" y="1"/>
                    <a:pt x="56" y="0"/>
                    <a:pt x="55" y="0"/>
                  </a:cubicBezTo>
                  <a:close/>
                  <a:moveTo>
                    <a:pt x="3" y="4"/>
                  </a:moveTo>
                  <a:cubicBezTo>
                    <a:pt x="21" y="4"/>
                    <a:pt x="21" y="4"/>
                    <a:pt x="21" y="4"/>
                  </a:cubicBezTo>
                  <a:cubicBezTo>
                    <a:pt x="21" y="9"/>
                    <a:pt x="21" y="9"/>
                    <a:pt x="21" y="9"/>
                  </a:cubicBezTo>
                  <a:cubicBezTo>
                    <a:pt x="3" y="9"/>
                    <a:pt x="3" y="9"/>
                    <a:pt x="3" y="9"/>
                  </a:cubicBezTo>
                  <a:lnTo>
                    <a:pt x="3" y="4"/>
                  </a:lnTo>
                  <a:close/>
                  <a:moveTo>
                    <a:pt x="10" y="48"/>
                  </a:moveTo>
                  <a:cubicBezTo>
                    <a:pt x="3" y="27"/>
                    <a:pt x="3" y="27"/>
                    <a:pt x="3" y="27"/>
                  </a:cubicBezTo>
                  <a:cubicBezTo>
                    <a:pt x="3" y="12"/>
                    <a:pt x="3" y="12"/>
                    <a:pt x="3" y="12"/>
                  </a:cubicBezTo>
                  <a:cubicBezTo>
                    <a:pt x="10" y="12"/>
                    <a:pt x="10" y="12"/>
                    <a:pt x="10" y="12"/>
                  </a:cubicBezTo>
                  <a:lnTo>
                    <a:pt x="10" y="48"/>
                  </a:lnTo>
                  <a:close/>
                  <a:moveTo>
                    <a:pt x="25" y="59"/>
                  </a:moveTo>
                  <a:cubicBezTo>
                    <a:pt x="12" y="59"/>
                    <a:pt x="12" y="59"/>
                    <a:pt x="12" y="59"/>
                  </a:cubicBezTo>
                  <a:cubicBezTo>
                    <a:pt x="12" y="54"/>
                    <a:pt x="12" y="54"/>
                    <a:pt x="12" y="54"/>
                  </a:cubicBezTo>
                  <a:cubicBezTo>
                    <a:pt x="25" y="54"/>
                    <a:pt x="25" y="54"/>
                    <a:pt x="25" y="54"/>
                  </a:cubicBezTo>
                  <a:lnTo>
                    <a:pt x="25" y="59"/>
                  </a:lnTo>
                  <a:close/>
                  <a:moveTo>
                    <a:pt x="25" y="43"/>
                  </a:moveTo>
                  <a:cubicBezTo>
                    <a:pt x="25" y="50"/>
                    <a:pt x="25" y="50"/>
                    <a:pt x="25" y="50"/>
                  </a:cubicBezTo>
                  <a:cubicBezTo>
                    <a:pt x="13" y="50"/>
                    <a:pt x="13" y="50"/>
                    <a:pt x="13" y="50"/>
                  </a:cubicBezTo>
                  <a:cubicBezTo>
                    <a:pt x="13" y="12"/>
                    <a:pt x="13" y="12"/>
                    <a:pt x="13" y="12"/>
                  </a:cubicBezTo>
                  <a:cubicBezTo>
                    <a:pt x="21" y="12"/>
                    <a:pt x="21" y="12"/>
                    <a:pt x="21" y="12"/>
                  </a:cubicBezTo>
                  <a:cubicBezTo>
                    <a:pt x="21" y="27"/>
                    <a:pt x="21" y="27"/>
                    <a:pt x="21" y="27"/>
                  </a:cubicBezTo>
                  <a:cubicBezTo>
                    <a:pt x="21" y="28"/>
                    <a:pt x="21" y="29"/>
                    <a:pt x="22" y="29"/>
                  </a:cubicBezTo>
                  <a:cubicBezTo>
                    <a:pt x="25" y="29"/>
                    <a:pt x="25" y="29"/>
                    <a:pt x="25" y="29"/>
                  </a:cubicBezTo>
                  <a:cubicBezTo>
                    <a:pt x="25" y="36"/>
                    <a:pt x="25" y="36"/>
                    <a:pt x="25" y="36"/>
                  </a:cubicBezTo>
                  <a:cubicBezTo>
                    <a:pt x="31" y="36"/>
                    <a:pt x="31" y="36"/>
                    <a:pt x="31" y="36"/>
                  </a:cubicBezTo>
                  <a:cubicBezTo>
                    <a:pt x="31" y="29"/>
                    <a:pt x="31" y="29"/>
                    <a:pt x="31" y="29"/>
                  </a:cubicBezTo>
                  <a:cubicBezTo>
                    <a:pt x="34" y="29"/>
                    <a:pt x="34" y="29"/>
                    <a:pt x="34" y="29"/>
                  </a:cubicBezTo>
                  <a:cubicBezTo>
                    <a:pt x="35" y="29"/>
                    <a:pt x="36" y="28"/>
                    <a:pt x="36" y="27"/>
                  </a:cubicBezTo>
                  <a:cubicBezTo>
                    <a:pt x="36" y="12"/>
                    <a:pt x="36" y="12"/>
                    <a:pt x="36" y="12"/>
                  </a:cubicBezTo>
                  <a:cubicBezTo>
                    <a:pt x="43" y="12"/>
                    <a:pt x="43" y="12"/>
                    <a:pt x="43" y="12"/>
                  </a:cubicBezTo>
                  <a:cubicBezTo>
                    <a:pt x="43" y="50"/>
                    <a:pt x="43" y="50"/>
                    <a:pt x="43" y="50"/>
                  </a:cubicBezTo>
                  <a:cubicBezTo>
                    <a:pt x="31" y="50"/>
                    <a:pt x="31" y="50"/>
                    <a:pt x="31" y="50"/>
                  </a:cubicBezTo>
                  <a:cubicBezTo>
                    <a:pt x="31" y="43"/>
                    <a:pt x="31" y="43"/>
                    <a:pt x="31" y="43"/>
                  </a:cubicBezTo>
                  <a:lnTo>
                    <a:pt x="25" y="43"/>
                  </a:lnTo>
                  <a:close/>
                  <a:moveTo>
                    <a:pt x="45" y="59"/>
                  </a:moveTo>
                  <a:cubicBezTo>
                    <a:pt x="31" y="59"/>
                    <a:pt x="31" y="59"/>
                    <a:pt x="31" y="59"/>
                  </a:cubicBezTo>
                  <a:cubicBezTo>
                    <a:pt x="31" y="54"/>
                    <a:pt x="31" y="54"/>
                    <a:pt x="31" y="54"/>
                  </a:cubicBezTo>
                  <a:cubicBezTo>
                    <a:pt x="45" y="54"/>
                    <a:pt x="45" y="54"/>
                    <a:pt x="45" y="54"/>
                  </a:cubicBezTo>
                  <a:lnTo>
                    <a:pt x="45" y="59"/>
                  </a:lnTo>
                  <a:close/>
                  <a:moveTo>
                    <a:pt x="53" y="27"/>
                  </a:moveTo>
                  <a:cubicBezTo>
                    <a:pt x="46" y="48"/>
                    <a:pt x="46" y="48"/>
                    <a:pt x="46" y="48"/>
                  </a:cubicBezTo>
                  <a:cubicBezTo>
                    <a:pt x="46" y="12"/>
                    <a:pt x="46" y="12"/>
                    <a:pt x="46" y="12"/>
                  </a:cubicBezTo>
                  <a:cubicBezTo>
                    <a:pt x="53" y="12"/>
                    <a:pt x="53" y="12"/>
                    <a:pt x="53" y="12"/>
                  </a:cubicBezTo>
                  <a:lnTo>
                    <a:pt x="53" y="27"/>
                  </a:lnTo>
                  <a:close/>
                  <a:moveTo>
                    <a:pt x="53" y="9"/>
                  </a:moveTo>
                  <a:cubicBezTo>
                    <a:pt x="36" y="9"/>
                    <a:pt x="36" y="9"/>
                    <a:pt x="36" y="9"/>
                  </a:cubicBezTo>
                  <a:cubicBezTo>
                    <a:pt x="36" y="4"/>
                    <a:pt x="36" y="4"/>
                    <a:pt x="36" y="4"/>
                  </a:cubicBezTo>
                  <a:cubicBezTo>
                    <a:pt x="53" y="4"/>
                    <a:pt x="53" y="4"/>
                    <a:pt x="53" y="4"/>
                  </a:cubicBezTo>
                  <a:lnTo>
                    <a:pt x="53" y="9"/>
                  </a:lnTo>
                  <a:close/>
                </a:path>
              </a:pathLst>
            </a:custGeom>
            <a:solidFill>
              <a:schemeClr val="bg1"/>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5" name="Freeform 208"/>
            <p:cNvSpPr>
              <a:spLocks noEditPoints="1"/>
            </p:cNvSpPr>
            <p:nvPr/>
          </p:nvSpPr>
          <p:spPr bwMode="auto">
            <a:xfrm>
              <a:off x="14079976" y="10004432"/>
              <a:ext cx="944761" cy="878583"/>
            </a:xfrm>
            <a:custGeom>
              <a:avLst/>
              <a:gdLst>
                <a:gd name="T0" fmla="*/ 57 w 69"/>
                <a:gd name="T1" fmla="*/ 6 h 64"/>
                <a:gd name="T2" fmla="*/ 56 w 69"/>
                <a:gd name="T3" fmla="*/ 0 h 64"/>
                <a:gd name="T4" fmla="*/ 38 w 69"/>
                <a:gd name="T5" fmla="*/ 0 h 64"/>
                <a:gd name="T6" fmla="*/ 13 w 69"/>
                <a:gd name="T7" fmla="*/ 0 h 64"/>
                <a:gd name="T8" fmla="*/ 12 w 69"/>
                <a:gd name="T9" fmla="*/ 6 h 64"/>
                <a:gd name="T10" fmla="*/ 0 w 69"/>
                <a:gd name="T11" fmla="*/ 9 h 64"/>
                <a:gd name="T12" fmla="*/ 20 w 69"/>
                <a:gd name="T13" fmla="*/ 35 h 64"/>
                <a:gd name="T14" fmla="*/ 21 w 69"/>
                <a:gd name="T15" fmla="*/ 35 h 64"/>
                <a:gd name="T16" fmla="*/ 15 w 69"/>
                <a:gd name="T17" fmla="*/ 57 h 64"/>
                <a:gd name="T18" fmla="*/ 14 w 69"/>
                <a:gd name="T19" fmla="*/ 63 h 64"/>
                <a:gd name="T20" fmla="*/ 37 w 69"/>
                <a:gd name="T21" fmla="*/ 64 h 64"/>
                <a:gd name="T22" fmla="*/ 54 w 69"/>
                <a:gd name="T23" fmla="*/ 64 h 64"/>
                <a:gd name="T24" fmla="*/ 55 w 69"/>
                <a:gd name="T25" fmla="*/ 59 h 64"/>
                <a:gd name="T26" fmla="*/ 45 w 69"/>
                <a:gd name="T27" fmla="*/ 49 h 64"/>
                <a:gd name="T28" fmla="*/ 49 w 69"/>
                <a:gd name="T29" fmla="*/ 35 h 64"/>
                <a:gd name="T30" fmla="*/ 66 w 69"/>
                <a:gd name="T31" fmla="*/ 22 h 64"/>
                <a:gd name="T32" fmla="*/ 65 w 69"/>
                <a:gd name="T33" fmla="*/ 6 h 64"/>
                <a:gd name="T34" fmla="*/ 4 w 69"/>
                <a:gd name="T35" fmla="*/ 9 h 64"/>
                <a:gd name="T36" fmla="*/ 12 w 69"/>
                <a:gd name="T37" fmla="*/ 9 h 64"/>
                <a:gd name="T38" fmla="*/ 14 w 69"/>
                <a:gd name="T39" fmla="*/ 17 h 64"/>
                <a:gd name="T40" fmla="*/ 14 w 69"/>
                <a:gd name="T41" fmla="*/ 18 h 64"/>
                <a:gd name="T42" fmla="*/ 6 w 69"/>
                <a:gd name="T43" fmla="*/ 20 h 64"/>
                <a:gd name="T44" fmla="*/ 42 w 69"/>
                <a:gd name="T45" fmla="*/ 51 h 64"/>
                <a:gd name="T46" fmla="*/ 52 w 69"/>
                <a:gd name="T47" fmla="*/ 61 h 64"/>
                <a:gd name="T48" fmla="*/ 37 w 69"/>
                <a:gd name="T49" fmla="*/ 61 h 64"/>
                <a:gd name="T50" fmla="*/ 17 w 69"/>
                <a:gd name="T51" fmla="*/ 60 h 64"/>
                <a:gd name="T52" fmla="*/ 37 w 69"/>
                <a:gd name="T53" fmla="*/ 51 h 64"/>
                <a:gd name="T54" fmla="*/ 37 w 69"/>
                <a:gd name="T55" fmla="*/ 48 h 64"/>
                <a:gd name="T56" fmla="*/ 24 w 69"/>
                <a:gd name="T57" fmla="*/ 33 h 64"/>
                <a:gd name="T58" fmla="*/ 31 w 69"/>
                <a:gd name="T59" fmla="*/ 26 h 64"/>
                <a:gd name="T60" fmla="*/ 31 w 69"/>
                <a:gd name="T61" fmla="*/ 23 h 64"/>
                <a:gd name="T62" fmla="*/ 18 w 69"/>
                <a:gd name="T63" fmla="*/ 19 h 64"/>
                <a:gd name="T64" fmla="*/ 41 w 69"/>
                <a:gd name="T65" fmla="*/ 17 h 64"/>
                <a:gd name="T66" fmla="*/ 17 w 69"/>
                <a:gd name="T67" fmla="*/ 16 h 64"/>
                <a:gd name="T68" fmla="*/ 48 w 69"/>
                <a:gd name="T69" fmla="*/ 11 h 64"/>
                <a:gd name="T70" fmla="*/ 48 w 69"/>
                <a:gd name="T71" fmla="*/ 8 h 64"/>
                <a:gd name="T72" fmla="*/ 15 w 69"/>
                <a:gd name="T73" fmla="*/ 3 h 64"/>
                <a:gd name="T74" fmla="*/ 38 w 69"/>
                <a:gd name="T75" fmla="*/ 3 h 64"/>
                <a:gd name="T76" fmla="*/ 54 w 69"/>
                <a:gd name="T77" fmla="*/ 3 h 64"/>
                <a:gd name="T78" fmla="*/ 63 w 69"/>
                <a:gd name="T79" fmla="*/ 20 h 64"/>
                <a:gd name="T80" fmla="*/ 57 w 69"/>
                <a:gd name="T81" fmla="*/ 9 h 64"/>
                <a:gd name="T82" fmla="*/ 65 w 69"/>
                <a:gd name="T83" fmla="*/ 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9" h="64">
                  <a:moveTo>
                    <a:pt x="65" y="6"/>
                  </a:moveTo>
                  <a:cubicBezTo>
                    <a:pt x="57" y="6"/>
                    <a:pt x="57" y="6"/>
                    <a:pt x="57" y="6"/>
                  </a:cubicBezTo>
                  <a:cubicBezTo>
                    <a:pt x="58" y="3"/>
                    <a:pt x="58" y="1"/>
                    <a:pt x="58" y="1"/>
                  </a:cubicBezTo>
                  <a:cubicBezTo>
                    <a:pt x="58" y="0"/>
                    <a:pt x="57" y="0"/>
                    <a:pt x="56" y="0"/>
                  </a:cubicBezTo>
                  <a:cubicBezTo>
                    <a:pt x="38" y="0"/>
                    <a:pt x="38" y="0"/>
                    <a:pt x="38" y="0"/>
                  </a:cubicBezTo>
                  <a:cubicBezTo>
                    <a:pt x="38" y="0"/>
                    <a:pt x="38" y="0"/>
                    <a:pt x="38" y="0"/>
                  </a:cubicBezTo>
                  <a:cubicBezTo>
                    <a:pt x="38" y="0"/>
                    <a:pt x="37" y="0"/>
                    <a:pt x="37" y="0"/>
                  </a:cubicBezTo>
                  <a:cubicBezTo>
                    <a:pt x="13" y="0"/>
                    <a:pt x="13" y="0"/>
                    <a:pt x="13" y="0"/>
                  </a:cubicBezTo>
                  <a:cubicBezTo>
                    <a:pt x="12" y="0"/>
                    <a:pt x="12" y="0"/>
                    <a:pt x="12" y="1"/>
                  </a:cubicBezTo>
                  <a:cubicBezTo>
                    <a:pt x="12" y="1"/>
                    <a:pt x="12" y="3"/>
                    <a:pt x="12" y="6"/>
                  </a:cubicBezTo>
                  <a:cubicBezTo>
                    <a:pt x="4" y="6"/>
                    <a:pt x="4" y="6"/>
                    <a:pt x="4" y="6"/>
                  </a:cubicBezTo>
                  <a:cubicBezTo>
                    <a:pt x="2" y="6"/>
                    <a:pt x="0" y="7"/>
                    <a:pt x="0" y="9"/>
                  </a:cubicBezTo>
                  <a:cubicBezTo>
                    <a:pt x="0" y="10"/>
                    <a:pt x="0" y="16"/>
                    <a:pt x="3" y="22"/>
                  </a:cubicBezTo>
                  <a:cubicBezTo>
                    <a:pt x="6" y="30"/>
                    <a:pt x="12" y="34"/>
                    <a:pt x="20" y="35"/>
                  </a:cubicBezTo>
                  <a:cubicBezTo>
                    <a:pt x="20" y="35"/>
                    <a:pt x="20" y="35"/>
                    <a:pt x="21" y="35"/>
                  </a:cubicBezTo>
                  <a:cubicBezTo>
                    <a:pt x="21" y="35"/>
                    <a:pt x="21" y="35"/>
                    <a:pt x="21" y="35"/>
                  </a:cubicBezTo>
                  <a:cubicBezTo>
                    <a:pt x="25" y="41"/>
                    <a:pt x="26" y="46"/>
                    <a:pt x="24" y="49"/>
                  </a:cubicBezTo>
                  <a:cubicBezTo>
                    <a:pt x="23" y="53"/>
                    <a:pt x="18" y="57"/>
                    <a:pt x="15" y="57"/>
                  </a:cubicBezTo>
                  <a:cubicBezTo>
                    <a:pt x="14" y="58"/>
                    <a:pt x="14" y="58"/>
                    <a:pt x="14" y="59"/>
                  </a:cubicBezTo>
                  <a:cubicBezTo>
                    <a:pt x="14" y="63"/>
                    <a:pt x="14" y="63"/>
                    <a:pt x="14" y="63"/>
                  </a:cubicBezTo>
                  <a:cubicBezTo>
                    <a:pt x="14" y="64"/>
                    <a:pt x="15" y="64"/>
                    <a:pt x="16" y="64"/>
                  </a:cubicBezTo>
                  <a:cubicBezTo>
                    <a:pt x="37" y="64"/>
                    <a:pt x="37" y="64"/>
                    <a:pt x="37" y="64"/>
                  </a:cubicBezTo>
                  <a:cubicBezTo>
                    <a:pt x="38" y="64"/>
                    <a:pt x="38" y="64"/>
                    <a:pt x="38" y="64"/>
                  </a:cubicBezTo>
                  <a:cubicBezTo>
                    <a:pt x="54" y="64"/>
                    <a:pt x="54" y="64"/>
                    <a:pt x="54" y="64"/>
                  </a:cubicBezTo>
                  <a:cubicBezTo>
                    <a:pt x="55" y="64"/>
                    <a:pt x="55" y="64"/>
                    <a:pt x="55" y="63"/>
                  </a:cubicBezTo>
                  <a:cubicBezTo>
                    <a:pt x="55" y="59"/>
                    <a:pt x="55" y="59"/>
                    <a:pt x="55" y="59"/>
                  </a:cubicBezTo>
                  <a:cubicBezTo>
                    <a:pt x="55" y="58"/>
                    <a:pt x="55" y="58"/>
                    <a:pt x="54" y="57"/>
                  </a:cubicBezTo>
                  <a:cubicBezTo>
                    <a:pt x="51" y="57"/>
                    <a:pt x="47" y="53"/>
                    <a:pt x="45" y="49"/>
                  </a:cubicBezTo>
                  <a:cubicBezTo>
                    <a:pt x="44" y="46"/>
                    <a:pt x="45" y="41"/>
                    <a:pt x="48" y="35"/>
                  </a:cubicBezTo>
                  <a:cubicBezTo>
                    <a:pt x="48" y="35"/>
                    <a:pt x="48" y="35"/>
                    <a:pt x="49" y="35"/>
                  </a:cubicBezTo>
                  <a:cubicBezTo>
                    <a:pt x="49" y="35"/>
                    <a:pt x="49" y="35"/>
                    <a:pt x="49" y="35"/>
                  </a:cubicBezTo>
                  <a:cubicBezTo>
                    <a:pt x="57" y="34"/>
                    <a:pt x="63" y="30"/>
                    <a:pt x="66" y="22"/>
                  </a:cubicBezTo>
                  <a:cubicBezTo>
                    <a:pt x="69" y="16"/>
                    <a:pt x="69" y="10"/>
                    <a:pt x="69" y="9"/>
                  </a:cubicBezTo>
                  <a:cubicBezTo>
                    <a:pt x="69" y="7"/>
                    <a:pt x="67" y="6"/>
                    <a:pt x="65" y="6"/>
                  </a:cubicBezTo>
                  <a:close/>
                  <a:moveTo>
                    <a:pt x="6" y="20"/>
                  </a:moveTo>
                  <a:cubicBezTo>
                    <a:pt x="4" y="15"/>
                    <a:pt x="4" y="10"/>
                    <a:pt x="4" y="9"/>
                  </a:cubicBezTo>
                  <a:cubicBezTo>
                    <a:pt x="4" y="9"/>
                    <a:pt x="4" y="9"/>
                    <a:pt x="4" y="9"/>
                  </a:cubicBezTo>
                  <a:cubicBezTo>
                    <a:pt x="12" y="9"/>
                    <a:pt x="12" y="9"/>
                    <a:pt x="12" y="9"/>
                  </a:cubicBezTo>
                  <a:cubicBezTo>
                    <a:pt x="12" y="10"/>
                    <a:pt x="12" y="10"/>
                    <a:pt x="13" y="10"/>
                  </a:cubicBezTo>
                  <a:cubicBezTo>
                    <a:pt x="13" y="12"/>
                    <a:pt x="13" y="14"/>
                    <a:pt x="14" y="17"/>
                  </a:cubicBezTo>
                  <a:cubicBezTo>
                    <a:pt x="14" y="17"/>
                    <a:pt x="14" y="17"/>
                    <a:pt x="14" y="17"/>
                  </a:cubicBezTo>
                  <a:cubicBezTo>
                    <a:pt x="14" y="18"/>
                    <a:pt x="14" y="18"/>
                    <a:pt x="14" y="18"/>
                  </a:cubicBezTo>
                  <a:cubicBezTo>
                    <a:pt x="16" y="22"/>
                    <a:pt x="17" y="27"/>
                    <a:pt x="19" y="31"/>
                  </a:cubicBezTo>
                  <a:cubicBezTo>
                    <a:pt x="13" y="30"/>
                    <a:pt x="9" y="27"/>
                    <a:pt x="6" y="20"/>
                  </a:cubicBezTo>
                  <a:close/>
                  <a:moveTo>
                    <a:pt x="45" y="33"/>
                  </a:moveTo>
                  <a:cubicBezTo>
                    <a:pt x="41" y="41"/>
                    <a:pt x="40" y="46"/>
                    <a:pt x="42" y="51"/>
                  </a:cubicBezTo>
                  <a:cubicBezTo>
                    <a:pt x="44" y="55"/>
                    <a:pt x="48" y="59"/>
                    <a:pt x="52" y="60"/>
                  </a:cubicBezTo>
                  <a:cubicBezTo>
                    <a:pt x="52" y="61"/>
                    <a:pt x="52" y="61"/>
                    <a:pt x="52" y="61"/>
                  </a:cubicBezTo>
                  <a:cubicBezTo>
                    <a:pt x="38" y="61"/>
                    <a:pt x="38" y="61"/>
                    <a:pt x="38" y="61"/>
                  </a:cubicBezTo>
                  <a:cubicBezTo>
                    <a:pt x="37" y="61"/>
                    <a:pt x="37" y="61"/>
                    <a:pt x="37" y="61"/>
                  </a:cubicBezTo>
                  <a:cubicBezTo>
                    <a:pt x="17" y="61"/>
                    <a:pt x="17" y="61"/>
                    <a:pt x="17" y="61"/>
                  </a:cubicBezTo>
                  <a:cubicBezTo>
                    <a:pt x="17" y="60"/>
                    <a:pt x="17" y="60"/>
                    <a:pt x="17" y="60"/>
                  </a:cubicBezTo>
                  <a:cubicBezTo>
                    <a:pt x="21" y="59"/>
                    <a:pt x="25" y="55"/>
                    <a:pt x="27" y="51"/>
                  </a:cubicBezTo>
                  <a:cubicBezTo>
                    <a:pt x="37" y="51"/>
                    <a:pt x="37" y="51"/>
                    <a:pt x="37" y="51"/>
                  </a:cubicBezTo>
                  <a:cubicBezTo>
                    <a:pt x="38" y="51"/>
                    <a:pt x="39" y="50"/>
                    <a:pt x="39" y="49"/>
                  </a:cubicBezTo>
                  <a:cubicBezTo>
                    <a:pt x="39" y="49"/>
                    <a:pt x="38" y="48"/>
                    <a:pt x="37" y="48"/>
                  </a:cubicBezTo>
                  <a:cubicBezTo>
                    <a:pt x="28" y="48"/>
                    <a:pt x="28" y="48"/>
                    <a:pt x="28" y="48"/>
                  </a:cubicBezTo>
                  <a:cubicBezTo>
                    <a:pt x="29" y="44"/>
                    <a:pt x="27" y="39"/>
                    <a:pt x="24" y="33"/>
                  </a:cubicBezTo>
                  <a:cubicBezTo>
                    <a:pt x="23" y="31"/>
                    <a:pt x="22" y="28"/>
                    <a:pt x="21" y="26"/>
                  </a:cubicBezTo>
                  <a:cubicBezTo>
                    <a:pt x="31" y="26"/>
                    <a:pt x="31" y="26"/>
                    <a:pt x="31" y="26"/>
                  </a:cubicBezTo>
                  <a:cubicBezTo>
                    <a:pt x="32" y="26"/>
                    <a:pt x="32" y="25"/>
                    <a:pt x="32" y="25"/>
                  </a:cubicBezTo>
                  <a:cubicBezTo>
                    <a:pt x="32" y="24"/>
                    <a:pt x="32" y="23"/>
                    <a:pt x="31" y="23"/>
                  </a:cubicBezTo>
                  <a:cubicBezTo>
                    <a:pt x="20" y="23"/>
                    <a:pt x="20" y="23"/>
                    <a:pt x="20" y="23"/>
                  </a:cubicBezTo>
                  <a:cubicBezTo>
                    <a:pt x="19" y="22"/>
                    <a:pt x="18" y="20"/>
                    <a:pt x="18" y="19"/>
                  </a:cubicBezTo>
                  <a:cubicBezTo>
                    <a:pt x="39" y="19"/>
                    <a:pt x="39" y="19"/>
                    <a:pt x="39" y="19"/>
                  </a:cubicBezTo>
                  <a:cubicBezTo>
                    <a:pt x="40" y="19"/>
                    <a:pt x="41" y="18"/>
                    <a:pt x="41" y="17"/>
                  </a:cubicBezTo>
                  <a:cubicBezTo>
                    <a:pt x="41" y="16"/>
                    <a:pt x="40" y="16"/>
                    <a:pt x="39" y="16"/>
                  </a:cubicBezTo>
                  <a:cubicBezTo>
                    <a:pt x="17" y="16"/>
                    <a:pt x="17" y="16"/>
                    <a:pt x="17" y="16"/>
                  </a:cubicBezTo>
                  <a:cubicBezTo>
                    <a:pt x="17" y="14"/>
                    <a:pt x="16" y="12"/>
                    <a:pt x="16" y="11"/>
                  </a:cubicBezTo>
                  <a:cubicBezTo>
                    <a:pt x="48" y="11"/>
                    <a:pt x="48" y="11"/>
                    <a:pt x="48" y="11"/>
                  </a:cubicBezTo>
                  <a:cubicBezTo>
                    <a:pt x="49" y="11"/>
                    <a:pt x="49" y="10"/>
                    <a:pt x="49" y="9"/>
                  </a:cubicBezTo>
                  <a:cubicBezTo>
                    <a:pt x="49" y="8"/>
                    <a:pt x="49" y="8"/>
                    <a:pt x="48" y="8"/>
                  </a:cubicBezTo>
                  <a:cubicBezTo>
                    <a:pt x="16" y="8"/>
                    <a:pt x="16" y="8"/>
                    <a:pt x="16" y="8"/>
                  </a:cubicBezTo>
                  <a:cubicBezTo>
                    <a:pt x="15" y="6"/>
                    <a:pt x="15" y="4"/>
                    <a:pt x="15" y="3"/>
                  </a:cubicBezTo>
                  <a:cubicBezTo>
                    <a:pt x="37" y="3"/>
                    <a:pt x="37" y="3"/>
                    <a:pt x="37" y="3"/>
                  </a:cubicBezTo>
                  <a:cubicBezTo>
                    <a:pt x="37" y="3"/>
                    <a:pt x="38" y="3"/>
                    <a:pt x="38" y="3"/>
                  </a:cubicBezTo>
                  <a:cubicBezTo>
                    <a:pt x="38" y="3"/>
                    <a:pt x="38" y="3"/>
                    <a:pt x="38" y="3"/>
                  </a:cubicBezTo>
                  <a:cubicBezTo>
                    <a:pt x="54" y="3"/>
                    <a:pt x="54" y="3"/>
                    <a:pt x="54" y="3"/>
                  </a:cubicBezTo>
                  <a:cubicBezTo>
                    <a:pt x="54" y="7"/>
                    <a:pt x="53" y="19"/>
                    <a:pt x="45" y="33"/>
                  </a:cubicBezTo>
                  <a:close/>
                  <a:moveTo>
                    <a:pt x="63" y="20"/>
                  </a:moveTo>
                  <a:cubicBezTo>
                    <a:pt x="60" y="27"/>
                    <a:pt x="56" y="30"/>
                    <a:pt x="50" y="31"/>
                  </a:cubicBezTo>
                  <a:cubicBezTo>
                    <a:pt x="54" y="23"/>
                    <a:pt x="56" y="15"/>
                    <a:pt x="57" y="9"/>
                  </a:cubicBezTo>
                  <a:cubicBezTo>
                    <a:pt x="65" y="9"/>
                    <a:pt x="65" y="9"/>
                    <a:pt x="65" y="9"/>
                  </a:cubicBezTo>
                  <a:cubicBezTo>
                    <a:pt x="65" y="9"/>
                    <a:pt x="65" y="9"/>
                    <a:pt x="65" y="9"/>
                  </a:cubicBezTo>
                  <a:cubicBezTo>
                    <a:pt x="65" y="10"/>
                    <a:pt x="65" y="15"/>
                    <a:pt x="63" y="20"/>
                  </a:cubicBezTo>
                  <a:close/>
                </a:path>
              </a:pathLst>
            </a:custGeom>
            <a:solidFill>
              <a:schemeClr val="bg1"/>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32" name="组合 31"/>
          <p:cNvGrpSpPr/>
          <p:nvPr/>
        </p:nvGrpSpPr>
        <p:grpSpPr>
          <a:xfrm>
            <a:off x="130629" y="28263"/>
            <a:ext cx="1843314" cy="885066"/>
            <a:chOff x="130629" y="28263"/>
            <a:chExt cx="1843314" cy="885066"/>
          </a:xfrm>
        </p:grpSpPr>
        <p:sp>
          <p:nvSpPr>
            <p:cNvPr id="33" name="流程图: 资料带 32"/>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4" name="文本框 33"/>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randombar(horizontal)">
                                      <p:cBhvr>
                                        <p:cTn id="11" dur="500"/>
                                        <p:tgtEl>
                                          <p:spTgt spid="16"/>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randombar(horizontal)">
                                      <p:cBhvr>
                                        <p:cTn id="15" dur="500"/>
                                        <p:tgtEl>
                                          <p:spTgt spid="17"/>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randombar(horizontal)">
                                      <p:cBhvr>
                                        <p:cTn id="19" dur="500"/>
                                        <p:tgtEl>
                                          <p:spTgt spid="20"/>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45"/>
                                        </p:tgtEl>
                                        <p:attrNameLst>
                                          <p:attrName>style.visibility</p:attrName>
                                        </p:attrNameLst>
                                      </p:cBhvr>
                                      <p:to>
                                        <p:strVal val="visible"/>
                                      </p:to>
                                    </p:set>
                                    <p:animEffect transition="in" filter="randombar(horizontal)">
                                      <p:cBhvr>
                                        <p:cTn id="23" dur="500"/>
                                        <p:tgtEl>
                                          <p:spTgt spid="45"/>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randombar(horizontal)">
                                      <p:cBhvr>
                                        <p:cTn id="2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54" name="กลุ่ม 39953"/>
          <p:cNvGrpSpPr/>
          <p:nvPr/>
        </p:nvGrpSpPr>
        <p:grpSpPr>
          <a:xfrm>
            <a:off x="5644117" y="2247901"/>
            <a:ext cx="6128784" cy="2618257"/>
            <a:chOff x="6373813" y="5105400"/>
            <a:chExt cx="11133137" cy="4756150"/>
          </a:xfrm>
        </p:grpSpPr>
        <p:sp>
          <p:nvSpPr>
            <p:cNvPr id="14" name="Freeform 6"/>
            <p:cNvSpPr>
              <a:spLocks noEditPoints="1"/>
            </p:cNvSpPr>
            <p:nvPr/>
          </p:nvSpPr>
          <p:spPr bwMode="auto">
            <a:xfrm>
              <a:off x="9104313" y="6821488"/>
              <a:ext cx="1420812" cy="1295400"/>
            </a:xfrm>
            <a:custGeom>
              <a:avLst/>
              <a:gdLst>
                <a:gd name="T0" fmla="*/ 101 w 101"/>
                <a:gd name="T1" fmla="*/ 8 h 92"/>
                <a:gd name="T2" fmla="*/ 101 w 101"/>
                <a:gd name="T3" fmla="*/ 67 h 92"/>
                <a:gd name="T4" fmla="*/ 93 w 101"/>
                <a:gd name="T5" fmla="*/ 75 h 92"/>
                <a:gd name="T6" fmla="*/ 56 w 101"/>
                <a:gd name="T7" fmla="*/ 75 h 92"/>
                <a:gd name="T8" fmla="*/ 56 w 101"/>
                <a:gd name="T9" fmla="*/ 89 h 92"/>
                <a:gd name="T10" fmla="*/ 89 w 101"/>
                <a:gd name="T11" fmla="*/ 89 h 92"/>
                <a:gd name="T12" fmla="*/ 89 w 101"/>
                <a:gd name="T13" fmla="*/ 92 h 92"/>
                <a:gd name="T14" fmla="*/ 10 w 101"/>
                <a:gd name="T15" fmla="*/ 92 h 92"/>
                <a:gd name="T16" fmla="*/ 10 w 101"/>
                <a:gd name="T17" fmla="*/ 89 h 92"/>
                <a:gd name="T18" fmla="*/ 43 w 101"/>
                <a:gd name="T19" fmla="*/ 89 h 92"/>
                <a:gd name="T20" fmla="*/ 43 w 101"/>
                <a:gd name="T21" fmla="*/ 75 h 92"/>
                <a:gd name="T22" fmla="*/ 8 w 101"/>
                <a:gd name="T23" fmla="*/ 75 h 92"/>
                <a:gd name="T24" fmla="*/ 0 w 101"/>
                <a:gd name="T25" fmla="*/ 67 h 92"/>
                <a:gd name="T26" fmla="*/ 0 w 101"/>
                <a:gd name="T27" fmla="*/ 8 h 92"/>
                <a:gd name="T28" fmla="*/ 8 w 101"/>
                <a:gd name="T29" fmla="*/ 0 h 92"/>
                <a:gd name="T30" fmla="*/ 93 w 101"/>
                <a:gd name="T31" fmla="*/ 0 h 92"/>
                <a:gd name="T32" fmla="*/ 101 w 101"/>
                <a:gd name="T33" fmla="*/ 8 h 92"/>
                <a:gd name="T34" fmla="*/ 49 w 101"/>
                <a:gd name="T35" fmla="*/ 72 h 92"/>
                <a:gd name="T36" fmla="*/ 53 w 101"/>
                <a:gd name="T37" fmla="*/ 69 h 92"/>
                <a:gd name="T38" fmla="*/ 49 w 101"/>
                <a:gd name="T39" fmla="*/ 65 h 92"/>
                <a:gd name="T40" fmla="*/ 45 w 101"/>
                <a:gd name="T41" fmla="*/ 69 h 92"/>
                <a:gd name="T42" fmla="*/ 49 w 101"/>
                <a:gd name="T43" fmla="*/ 72 h 92"/>
                <a:gd name="T44" fmla="*/ 97 w 101"/>
                <a:gd name="T45" fmla="*/ 8 h 92"/>
                <a:gd name="T46" fmla="*/ 4 w 101"/>
                <a:gd name="T47" fmla="*/ 8 h 92"/>
                <a:gd name="T48" fmla="*/ 4 w 101"/>
                <a:gd name="T49" fmla="*/ 62 h 92"/>
                <a:gd name="T50" fmla="*/ 97 w 101"/>
                <a:gd name="T51" fmla="*/ 62 h 92"/>
                <a:gd name="T52" fmla="*/ 97 w 101"/>
                <a:gd name="T53"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1" h="92">
                  <a:moveTo>
                    <a:pt x="101" y="8"/>
                  </a:moveTo>
                  <a:cubicBezTo>
                    <a:pt x="101" y="67"/>
                    <a:pt x="101" y="67"/>
                    <a:pt x="101" y="67"/>
                  </a:cubicBezTo>
                  <a:cubicBezTo>
                    <a:pt x="101" y="72"/>
                    <a:pt x="98" y="75"/>
                    <a:pt x="93" y="75"/>
                  </a:cubicBezTo>
                  <a:cubicBezTo>
                    <a:pt x="56" y="75"/>
                    <a:pt x="56" y="75"/>
                    <a:pt x="56" y="75"/>
                  </a:cubicBezTo>
                  <a:cubicBezTo>
                    <a:pt x="56" y="89"/>
                    <a:pt x="56" y="89"/>
                    <a:pt x="56" y="89"/>
                  </a:cubicBezTo>
                  <a:cubicBezTo>
                    <a:pt x="89" y="89"/>
                    <a:pt x="89" y="89"/>
                    <a:pt x="89" y="89"/>
                  </a:cubicBezTo>
                  <a:cubicBezTo>
                    <a:pt x="89" y="92"/>
                    <a:pt x="89" y="92"/>
                    <a:pt x="89" y="92"/>
                  </a:cubicBezTo>
                  <a:cubicBezTo>
                    <a:pt x="10" y="92"/>
                    <a:pt x="10" y="92"/>
                    <a:pt x="10" y="92"/>
                  </a:cubicBezTo>
                  <a:cubicBezTo>
                    <a:pt x="10" y="89"/>
                    <a:pt x="10" y="89"/>
                    <a:pt x="10" y="89"/>
                  </a:cubicBezTo>
                  <a:cubicBezTo>
                    <a:pt x="43" y="89"/>
                    <a:pt x="43" y="89"/>
                    <a:pt x="43" y="89"/>
                  </a:cubicBezTo>
                  <a:cubicBezTo>
                    <a:pt x="43" y="75"/>
                    <a:pt x="43" y="75"/>
                    <a:pt x="43" y="75"/>
                  </a:cubicBezTo>
                  <a:cubicBezTo>
                    <a:pt x="8" y="75"/>
                    <a:pt x="8" y="75"/>
                    <a:pt x="8" y="75"/>
                  </a:cubicBezTo>
                  <a:cubicBezTo>
                    <a:pt x="3" y="75"/>
                    <a:pt x="0" y="72"/>
                    <a:pt x="0" y="67"/>
                  </a:cubicBezTo>
                  <a:cubicBezTo>
                    <a:pt x="0" y="8"/>
                    <a:pt x="0" y="8"/>
                    <a:pt x="0" y="8"/>
                  </a:cubicBezTo>
                  <a:cubicBezTo>
                    <a:pt x="0" y="4"/>
                    <a:pt x="3" y="0"/>
                    <a:pt x="8" y="0"/>
                  </a:cubicBezTo>
                  <a:cubicBezTo>
                    <a:pt x="93" y="0"/>
                    <a:pt x="93" y="0"/>
                    <a:pt x="93" y="0"/>
                  </a:cubicBezTo>
                  <a:cubicBezTo>
                    <a:pt x="98" y="0"/>
                    <a:pt x="101" y="4"/>
                    <a:pt x="101" y="8"/>
                  </a:cubicBezTo>
                  <a:close/>
                  <a:moveTo>
                    <a:pt x="49" y="72"/>
                  </a:moveTo>
                  <a:cubicBezTo>
                    <a:pt x="51" y="72"/>
                    <a:pt x="53" y="71"/>
                    <a:pt x="53" y="69"/>
                  </a:cubicBezTo>
                  <a:cubicBezTo>
                    <a:pt x="53" y="66"/>
                    <a:pt x="51" y="65"/>
                    <a:pt x="49" y="65"/>
                  </a:cubicBezTo>
                  <a:cubicBezTo>
                    <a:pt x="47" y="65"/>
                    <a:pt x="45" y="66"/>
                    <a:pt x="45" y="69"/>
                  </a:cubicBezTo>
                  <a:cubicBezTo>
                    <a:pt x="45" y="71"/>
                    <a:pt x="47" y="72"/>
                    <a:pt x="49" y="72"/>
                  </a:cubicBezTo>
                  <a:close/>
                  <a:moveTo>
                    <a:pt x="97" y="8"/>
                  </a:moveTo>
                  <a:cubicBezTo>
                    <a:pt x="4" y="8"/>
                    <a:pt x="4" y="8"/>
                    <a:pt x="4" y="8"/>
                  </a:cubicBezTo>
                  <a:cubicBezTo>
                    <a:pt x="4" y="62"/>
                    <a:pt x="4" y="62"/>
                    <a:pt x="4" y="62"/>
                  </a:cubicBezTo>
                  <a:cubicBezTo>
                    <a:pt x="97" y="62"/>
                    <a:pt x="97" y="62"/>
                    <a:pt x="97" y="62"/>
                  </a:cubicBezTo>
                  <a:lnTo>
                    <a:pt x="97" y="8"/>
                  </a:lnTo>
                  <a:close/>
                </a:path>
              </a:pathLst>
            </a:cu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Freeform 7"/>
            <p:cNvSpPr>
              <a:spLocks noEditPoints="1"/>
            </p:cNvSpPr>
            <p:nvPr/>
          </p:nvSpPr>
          <p:spPr bwMode="auto">
            <a:xfrm>
              <a:off x="10821988" y="6821488"/>
              <a:ext cx="1420812" cy="1295400"/>
            </a:xfrm>
            <a:custGeom>
              <a:avLst/>
              <a:gdLst>
                <a:gd name="T0" fmla="*/ 101 w 101"/>
                <a:gd name="T1" fmla="*/ 8 h 92"/>
                <a:gd name="T2" fmla="*/ 101 w 101"/>
                <a:gd name="T3" fmla="*/ 67 h 92"/>
                <a:gd name="T4" fmla="*/ 93 w 101"/>
                <a:gd name="T5" fmla="*/ 75 h 92"/>
                <a:gd name="T6" fmla="*/ 56 w 101"/>
                <a:gd name="T7" fmla="*/ 75 h 92"/>
                <a:gd name="T8" fmla="*/ 56 w 101"/>
                <a:gd name="T9" fmla="*/ 89 h 92"/>
                <a:gd name="T10" fmla="*/ 89 w 101"/>
                <a:gd name="T11" fmla="*/ 89 h 92"/>
                <a:gd name="T12" fmla="*/ 89 w 101"/>
                <a:gd name="T13" fmla="*/ 92 h 92"/>
                <a:gd name="T14" fmla="*/ 10 w 101"/>
                <a:gd name="T15" fmla="*/ 92 h 92"/>
                <a:gd name="T16" fmla="*/ 10 w 101"/>
                <a:gd name="T17" fmla="*/ 89 h 92"/>
                <a:gd name="T18" fmla="*/ 43 w 101"/>
                <a:gd name="T19" fmla="*/ 89 h 92"/>
                <a:gd name="T20" fmla="*/ 43 w 101"/>
                <a:gd name="T21" fmla="*/ 75 h 92"/>
                <a:gd name="T22" fmla="*/ 8 w 101"/>
                <a:gd name="T23" fmla="*/ 75 h 92"/>
                <a:gd name="T24" fmla="*/ 0 w 101"/>
                <a:gd name="T25" fmla="*/ 67 h 92"/>
                <a:gd name="T26" fmla="*/ 0 w 101"/>
                <a:gd name="T27" fmla="*/ 8 h 92"/>
                <a:gd name="T28" fmla="*/ 8 w 101"/>
                <a:gd name="T29" fmla="*/ 0 h 92"/>
                <a:gd name="T30" fmla="*/ 93 w 101"/>
                <a:gd name="T31" fmla="*/ 0 h 92"/>
                <a:gd name="T32" fmla="*/ 101 w 101"/>
                <a:gd name="T33" fmla="*/ 8 h 92"/>
                <a:gd name="T34" fmla="*/ 49 w 101"/>
                <a:gd name="T35" fmla="*/ 72 h 92"/>
                <a:gd name="T36" fmla="*/ 53 w 101"/>
                <a:gd name="T37" fmla="*/ 69 h 92"/>
                <a:gd name="T38" fmla="*/ 49 w 101"/>
                <a:gd name="T39" fmla="*/ 65 h 92"/>
                <a:gd name="T40" fmla="*/ 45 w 101"/>
                <a:gd name="T41" fmla="*/ 69 h 92"/>
                <a:gd name="T42" fmla="*/ 49 w 101"/>
                <a:gd name="T43" fmla="*/ 72 h 92"/>
                <a:gd name="T44" fmla="*/ 97 w 101"/>
                <a:gd name="T45" fmla="*/ 8 h 92"/>
                <a:gd name="T46" fmla="*/ 4 w 101"/>
                <a:gd name="T47" fmla="*/ 8 h 92"/>
                <a:gd name="T48" fmla="*/ 4 w 101"/>
                <a:gd name="T49" fmla="*/ 62 h 92"/>
                <a:gd name="T50" fmla="*/ 97 w 101"/>
                <a:gd name="T51" fmla="*/ 62 h 92"/>
                <a:gd name="T52" fmla="*/ 97 w 101"/>
                <a:gd name="T53"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1" h="92">
                  <a:moveTo>
                    <a:pt x="101" y="8"/>
                  </a:moveTo>
                  <a:cubicBezTo>
                    <a:pt x="101" y="67"/>
                    <a:pt x="101" y="67"/>
                    <a:pt x="101" y="67"/>
                  </a:cubicBezTo>
                  <a:cubicBezTo>
                    <a:pt x="101" y="72"/>
                    <a:pt x="97" y="75"/>
                    <a:pt x="93" y="75"/>
                  </a:cubicBezTo>
                  <a:cubicBezTo>
                    <a:pt x="56" y="75"/>
                    <a:pt x="56" y="75"/>
                    <a:pt x="56" y="75"/>
                  </a:cubicBezTo>
                  <a:cubicBezTo>
                    <a:pt x="56" y="89"/>
                    <a:pt x="56" y="89"/>
                    <a:pt x="56" y="89"/>
                  </a:cubicBezTo>
                  <a:cubicBezTo>
                    <a:pt x="89" y="89"/>
                    <a:pt x="89" y="89"/>
                    <a:pt x="89" y="89"/>
                  </a:cubicBezTo>
                  <a:cubicBezTo>
                    <a:pt x="89" y="92"/>
                    <a:pt x="89" y="92"/>
                    <a:pt x="89" y="92"/>
                  </a:cubicBezTo>
                  <a:cubicBezTo>
                    <a:pt x="10" y="92"/>
                    <a:pt x="10" y="92"/>
                    <a:pt x="10" y="92"/>
                  </a:cubicBezTo>
                  <a:cubicBezTo>
                    <a:pt x="10" y="89"/>
                    <a:pt x="10" y="89"/>
                    <a:pt x="10" y="89"/>
                  </a:cubicBezTo>
                  <a:cubicBezTo>
                    <a:pt x="43" y="89"/>
                    <a:pt x="43" y="89"/>
                    <a:pt x="43" y="89"/>
                  </a:cubicBezTo>
                  <a:cubicBezTo>
                    <a:pt x="43" y="75"/>
                    <a:pt x="43" y="75"/>
                    <a:pt x="43" y="75"/>
                  </a:cubicBezTo>
                  <a:cubicBezTo>
                    <a:pt x="8" y="75"/>
                    <a:pt x="8" y="75"/>
                    <a:pt x="8" y="75"/>
                  </a:cubicBezTo>
                  <a:cubicBezTo>
                    <a:pt x="3" y="75"/>
                    <a:pt x="0" y="72"/>
                    <a:pt x="0" y="67"/>
                  </a:cubicBezTo>
                  <a:cubicBezTo>
                    <a:pt x="0" y="8"/>
                    <a:pt x="0" y="8"/>
                    <a:pt x="0" y="8"/>
                  </a:cubicBezTo>
                  <a:cubicBezTo>
                    <a:pt x="0" y="4"/>
                    <a:pt x="3" y="0"/>
                    <a:pt x="8" y="0"/>
                  </a:cubicBezTo>
                  <a:cubicBezTo>
                    <a:pt x="93" y="0"/>
                    <a:pt x="93" y="0"/>
                    <a:pt x="93" y="0"/>
                  </a:cubicBezTo>
                  <a:cubicBezTo>
                    <a:pt x="97" y="0"/>
                    <a:pt x="101" y="4"/>
                    <a:pt x="101" y="8"/>
                  </a:cubicBezTo>
                  <a:close/>
                  <a:moveTo>
                    <a:pt x="49" y="72"/>
                  </a:moveTo>
                  <a:cubicBezTo>
                    <a:pt x="51" y="72"/>
                    <a:pt x="53" y="71"/>
                    <a:pt x="53" y="69"/>
                  </a:cubicBezTo>
                  <a:cubicBezTo>
                    <a:pt x="53" y="66"/>
                    <a:pt x="51" y="65"/>
                    <a:pt x="49" y="65"/>
                  </a:cubicBezTo>
                  <a:cubicBezTo>
                    <a:pt x="47" y="65"/>
                    <a:pt x="45" y="66"/>
                    <a:pt x="45" y="69"/>
                  </a:cubicBezTo>
                  <a:cubicBezTo>
                    <a:pt x="45" y="71"/>
                    <a:pt x="47" y="72"/>
                    <a:pt x="49" y="72"/>
                  </a:cubicBezTo>
                  <a:close/>
                  <a:moveTo>
                    <a:pt x="97" y="8"/>
                  </a:moveTo>
                  <a:cubicBezTo>
                    <a:pt x="4" y="8"/>
                    <a:pt x="4" y="8"/>
                    <a:pt x="4" y="8"/>
                  </a:cubicBezTo>
                  <a:cubicBezTo>
                    <a:pt x="4" y="62"/>
                    <a:pt x="4" y="62"/>
                    <a:pt x="4" y="62"/>
                  </a:cubicBezTo>
                  <a:cubicBezTo>
                    <a:pt x="97" y="62"/>
                    <a:pt x="97" y="62"/>
                    <a:pt x="97" y="62"/>
                  </a:cubicBezTo>
                  <a:lnTo>
                    <a:pt x="97" y="8"/>
                  </a:lnTo>
                  <a:close/>
                </a:path>
              </a:pathLst>
            </a:cu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6" name="Freeform 8"/>
            <p:cNvSpPr>
              <a:spLocks noEditPoints="1"/>
            </p:cNvSpPr>
            <p:nvPr/>
          </p:nvSpPr>
          <p:spPr bwMode="auto">
            <a:xfrm>
              <a:off x="12538075" y="6821488"/>
              <a:ext cx="1422400" cy="1295400"/>
            </a:xfrm>
            <a:custGeom>
              <a:avLst/>
              <a:gdLst>
                <a:gd name="T0" fmla="*/ 101 w 101"/>
                <a:gd name="T1" fmla="*/ 8 h 92"/>
                <a:gd name="T2" fmla="*/ 101 w 101"/>
                <a:gd name="T3" fmla="*/ 67 h 92"/>
                <a:gd name="T4" fmla="*/ 93 w 101"/>
                <a:gd name="T5" fmla="*/ 75 h 92"/>
                <a:gd name="T6" fmla="*/ 56 w 101"/>
                <a:gd name="T7" fmla="*/ 75 h 92"/>
                <a:gd name="T8" fmla="*/ 56 w 101"/>
                <a:gd name="T9" fmla="*/ 89 h 92"/>
                <a:gd name="T10" fmla="*/ 88 w 101"/>
                <a:gd name="T11" fmla="*/ 89 h 92"/>
                <a:gd name="T12" fmla="*/ 88 w 101"/>
                <a:gd name="T13" fmla="*/ 92 h 92"/>
                <a:gd name="T14" fmla="*/ 10 w 101"/>
                <a:gd name="T15" fmla="*/ 92 h 92"/>
                <a:gd name="T16" fmla="*/ 10 w 101"/>
                <a:gd name="T17" fmla="*/ 89 h 92"/>
                <a:gd name="T18" fmla="*/ 43 w 101"/>
                <a:gd name="T19" fmla="*/ 89 h 92"/>
                <a:gd name="T20" fmla="*/ 43 w 101"/>
                <a:gd name="T21" fmla="*/ 75 h 92"/>
                <a:gd name="T22" fmla="*/ 8 w 101"/>
                <a:gd name="T23" fmla="*/ 75 h 92"/>
                <a:gd name="T24" fmla="*/ 0 w 101"/>
                <a:gd name="T25" fmla="*/ 67 h 92"/>
                <a:gd name="T26" fmla="*/ 0 w 101"/>
                <a:gd name="T27" fmla="*/ 8 h 92"/>
                <a:gd name="T28" fmla="*/ 8 w 101"/>
                <a:gd name="T29" fmla="*/ 0 h 92"/>
                <a:gd name="T30" fmla="*/ 93 w 101"/>
                <a:gd name="T31" fmla="*/ 0 h 92"/>
                <a:gd name="T32" fmla="*/ 101 w 101"/>
                <a:gd name="T33" fmla="*/ 8 h 92"/>
                <a:gd name="T34" fmla="*/ 49 w 101"/>
                <a:gd name="T35" fmla="*/ 72 h 92"/>
                <a:gd name="T36" fmla="*/ 53 w 101"/>
                <a:gd name="T37" fmla="*/ 69 h 92"/>
                <a:gd name="T38" fmla="*/ 49 w 101"/>
                <a:gd name="T39" fmla="*/ 65 h 92"/>
                <a:gd name="T40" fmla="*/ 45 w 101"/>
                <a:gd name="T41" fmla="*/ 69 h 92"/>
                <a:gd name="T42" fmla="*/ 49 w 101"/>
                <a:gd name="T43" fmla="*/ 72 h 92"/>
                <a:gd name="T44" fmla="*/ 97 w 101"/>
                <a:gd name="T45" fmla="*/ 8 h 92"/>
                <a:gd name="T46" fmla="*/ 4 w 101"/>
                <a:gd name="T47" fmla="*/ 8 h 92"/>
                <a:gd name="T48" fmla="*/ 4 w 101"/>
                <a:gd name="T49" fmla="*/ 62 h 92"/>
                <a:gd name="T50" fmla="*/ 97 w 101"/>
                <a:gd name="T51" fmla="*/ 62 h 92"/>
                <a:gd name="T52" fmla="*/ 97 w 101"/>
                <a:gd name="T53"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1" h="92">
                  <a:moveTo>
                    <a:pt x="101" y="8"/>
                  </a:moveTo>
                  <a:cubicBezTo>
                    <a:pt x="101" y="67"/>
                    <a:pt x="101" y="67"/>
                    <a:pt x="101" y="67"/>
                  </a:cubicBezTo>
                  <a:cubicBezTo>
                    <a:pt x="101" y="72"/>
                    <a:pt x="97" y="75"/>
                    <a:pt x="93" y="75"/>
                  </a:cubicBezTo>
                  <a:cubicBezTo>
                    <a:pt x="56" y="75"/>
                    <a:pt x="56" y="75"/>
                    <a:pt x="56" y="75"/>
                  </a:cubicBezTo>
                  <a:cubicBezTo>
                    <a:pt x="56" y="89"/>
                    <a:pt x="56" y="89"/>
                    <a:pt x="56" y="89"/>
                  </a:cubicBezTo>
                  <a:cubicBezTo>
                    <a:pt x="88" y="89"/>
                    <a:pt x="88" y="89"/>
                    <a:pt x="88" y="89"/>
                  </a:cubicBezTo>
                  <a:cubicBezTo>
                    <a:pt x="88" y="92"/>
                    <a:pt x="88" y="92"/>
                    <a:pt x="88" y="92"/>
                  </a:cubicBezTo>
                  <a:cubicBezTo>
                    <a:pt x="10" y="92"/>
                    <a:pt x="10" y="92"/>
                    <a:pt x="10" y="92"/>
                  </a:cubicBezTo>
                  <a:cubicBezTo>
                    <a:pt x="10" y="89"/>
                    <a:pt x="10" y="89"/>
                    <a:pt x="10" y="89"/>
                  </a:cubicBezTo>
                  <a:cubicBezTo>
                    <a:pt x="43" y="89"/>
                    <a:pt x="43" y="89"/>
                    <a:pt x="43" y="89"/>
                  </a:cubicBezTo>
                  <a:cubicBezTo>
                    <a:pt x="43" y="75"/>
                    <a:pt x="43" y="75"/>
                    <a:pt x="43" y="75"/>
                  </a:cubicBezTo>
                  <a:cubicBezTo>
                    <a:pt x="8" y="75"/>
                    <a:pt x="8" y="75"/>
                    <a:pt x="8" y="75"/>
                  </a:cubicBezTo>
                  <a:cubicBezTo>
                    <a:pt x="3" y="75"/>
                    <a:pt x="0" y="72"/>
                    <a:pt x="0" y="67"/>
                  </a:cubicBezTo>
                  <a:cubicBezTo>
                    <a:pt x="0" y="8"/>
                    <a:pt x="0" y="8"/>
                    <a:pt x="0" y="8"/>
                  </a:cubicBezTo>
                  <a:cubicBezTo>
                    <a:pt x="0" y="4"/>
                    <a:pt x="3" y="0"/>
                    <a:pt x="8" y="0"/>
                  </a:cubicBezTo>
                  <a:cubicBezTo>
                    <a:pt x="93" y="0"/>
                    <a:pt x="93" y="0"/>
                    <a:pt x="93" y="0"/>
                  </a:cubicBezTo>
                  <a:cubicBezTo>
                    <a:pt x="97" y="0"/>
                    <a:pt x="101" y="4"/>
                    <a:pt x="101" y="8"/>
                  </a:cubicBezTo>
                  <a:close/>
                  <a:moveTo>
                    <a:pt x="49" y="72"/>
                  </a:moveTo>
                  <a:cubicBezTo>
                    <a:pt x="51" y="72"/>
                    <a:pt x="53" y="71"/>
                    <a:pt x="53" y="69"/>
                  </a:cubicBezTo>
                  <a:cubicBezTo>
                    <a:pt x="53" y="66"/>
                    <a:pt x="51" y="65"/>
                    <a:pt x="49" y="65"/>
                  </a:cubicBezTo>
                  <a:cubicBezTo>
                    <a:pt x="47" y="65"/>
                    <a:pt x="45" y="66"/>
                    <a:pt x="45" y="69"/>
                  </a:cubicBezTo>
                  <a:cubicBezTo>
                    <a:pt x="45" y="71"/>
                    <a:pt x="47" y="72"/>
                    <a:pt x="49" y="72"/>
                  </a:cubicBezTo>
                  <a:close/>
                  <a:moveTo>
                    <a:pt x="97" y="8"/>
                  </a:moveTo>
                  <a:cubicBezTo>
                    <a:pt x="4" y="8"/>
                    <a:pt x="4" y="8"/>
                    <a:pt x="4" y="8"/>
                  </a:cubicBezTo>
                  <a:cubicBezTo>
                    <a:pt x="4" y="62"/>
                    <a:pt x="4" y="62"/>
                    <a:pt x="4" y="62"/>
                  </a:cubicBezTo>
                  <a:cubicBezTo>
                    <a:pt x="97" y="62"/>
                    <a:pt x="97" y="62"/>
                    <a:pt x="97" y="62"/>
                  </a:cubicBezTo>
                  <a:lnTo>
                    <a:pt x="97" y="8"/>
                  </a:lnTo>
                  <a:close/>
                </a:path>
              </a:pathLst>
            </a:cu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7" name="Freeform 9"/>
            <p:cNvSpPr>
              <a:spLocks noEditPoints="1"/>
            </p:cNvSpPr>
            <p:nvPr/>
          </p:nvSpPr>
          <p:spPr bwMode="auto">
            <a:xfrm>
              <a:off x="14241463" y="6821488"/>
              <a:ext cx="1435100" cy="1295400"/>
            </a:xfrm>
            <a:custGeom>
              <a:avLst/>
              <a:gdLst>
                <a:gd name="T0" fmla="*/ 102 w 102"/>
                <a:gd name="T1" fmla="*/ 8 h 92"/>
                <a:gd name="T2" fmla="*/ 102 w 102"/>
                <a:gd name="T3" fmla="*/ 67 h 92"/>
                <a:gd name="T4" fmla="*/ 94 w 102"/>
                <a:gd name="T5" fmla="*/ 75 h 92"/>
                <a:gd name="T6" fmla="*/ 57 w 102"/>
                <a:gd name="T7" fmla="*/ 75 h 92"/>
                <a:gd name="T8" fmla="*/ 57 w 102"/>
                <a:gd name="T9" fmla="*/ 89 h 92"/>
                <a:gd name="T10" fmla="*/ 89 w 102"/>
                <a:gd name="T11" fmla="*/ 89 h 92"/>
                <a:gd name="T12" fmla="*/ 89 w 102"/>
                <a:gd name="T13" fmla="*/ 92 h 92"/>
                <a:gd name="T14" fmla="*/ 11 w 102"/>
                <a:gd name="T15" fmla="*/ 92 h 92"/>
                <a:gd name="T16" fmla="*/ 11 w 102"/>
                <a:gd name="T17" fmla="*/ 89 h 92"/>
                <a:gd name="T18" fmla="*/ 43 w 102"/>
                <a:gd name="T19" fmla="*/ 89 h 92"/>
                <a:gd name="T20" fmla="*/ 43 w 102"/>
                <a:gd name="T21" fmla="*/ 75 h 92"/>
                <a:gd name="T22" fmla="*/ 9 w 102"/>
                <a:gd name="T23" fmla="*/ 75 h 92"/>
                <a:gd name="T24" fmla="*/ 0 w 102"/>
                <a:gd name="T25" fmla="*/ 67 h 92"/>
                <a:gd name="T26" fmla="*/ 0 w 102"/>
                <a:gd name="T27" fmla="*/ 8 h 92"/>
                <a:gd name="T28" fmla="*/ 9 w 102"/>
                <a:gd name="T29" fmla="*/ 0 h 92"/>
                <a:gd name="T30" fmla="*/ 94 w 102"/>
                <a:gd name="T31" fmla="*/ 0 h 92"/>
                <a:gd name="T32" fmla="*/ 102 w 102"/>
                <a:gd name="T33" fmla="*/ 8 h 92"/>
                <a:gd name="T34" fmla="*/ 50 w 102"/>
                <a:gd name="T35" fmla="*/ 72 h 92"/>
                <a:gd name="T36" fmla="*/ 54 w 102"/>
                <a:gd name="T37" fmla="*/ 69 h 92"/>
                <a:gd name="T38" fmla="*/ 50 w 102"/>
                <a:gd name="T39" fmla="*/ 65 h 92"/>
                <a:gd name="T40" fmla="*/ 46 w 102"/>
                <a:gd name="T41" fmla="*/ 69 h 92"/>
                <a:gd name="T42" fmla="*/ 50 w 102"/>
                <a:gd name="T43" fmla="*/ 72 h 92"/>
                <a:gd name="T44" fmla="*/ 97 w 102"/>
                <a:gd name="T45" fmla="*/ 8 h 92"/>
                <a:gd name="T46" fmla="*/ 5 w 102"/>
                <a:gd name="T47" fmla="*/ 8 h 92"/>
                <a:gd name="T48" fmla="*/ 5 w 102"/>
                <a:gd name="T49" fmla="*/ 62 h 92"/>
                <a:gd name="T50" fmla="*/ 97 w 102"/>
                <a:gd name="T51" fmla="*/ 62 h 92"/>
                <a:gd name="T52" fmla="*/ 97 w 102"/>
                <a:gd name="T53"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2" h="92">
                  <a:moveTo>
                    <a:pt x="102" y="8"/>
                  </a:moveTo>
                  <a:cubicBezTo>
                    <a:pt x="102" y="67"/>
                    <a:pt x="102" y="67"/>
                    <a:pt x="102" y="67"/>
                  </a:cubicBezTo>
                  <a:cubicBezTo>
                    <a:pt x="102" y="72"/>
                    <a:pt x="98" y="75"/>
                    <a:pt x="94" y="75"/>
                  </a:cubicBezTo>
                  <a:cubicBezTo>
                    <a:pt x="57" y="75"/>
                    <a:pt x="57" y="75"/>
                    <a:pt x="57" y="75"/>
                  </a:cubicBezTo>
                  <a:cubicBezTo>
                    <a:pt x="57" y="89"/>
                    <a:pt x="57" y="89"/>
                    <a:pt x="57" y="89"/>
                  </a:cubicBezTo>
                  <a:cubicBezTo>
                    <a:pt x="89" y="89"/>
                    <a:pt x="89" y="89"/>
                    <a:pt x="89" y="89"/>
                  </a:cubicBezTo>
                  <a:cubicBezTo>
                    <a:pt x="89" y="92"/>
                    <a:pt x="89" y="92"/>
                    <a:pt x="89" y="92"/>
                  </a:cubicBezTo>
                  <a:cubicBezTo>
                    <a:pt x="11" y="92"/>
                    <a:pt x="11" y="92"/>
                    <a:pt x="11" y="92"/>
                  </a:cubicBezTo>
                  <a:cubicBezTo>
                    <a:pt x="11" y="89"/>
                    <a:pt x="11" y="89"/>
                    <a:pt x="11" y="89"/>
                  </a:cubicBezTo>
                  <a:cubicBezTo>
                    <a:pt x="43" y="89"/>
                    <a:pt x="43" y="89"/>
                    <a:pt x="43" y="89"/>
                  </a:cubicBezTo>
                  <a:cubicBezTo>
                    <a:pt x="43" y="75"/>
                    <a:pt x="43" y="75"/>
                    <a:pt x="43" y="75"/>
                  </a:cubicBezTo>
                  <a:cubicBezTo>
                    <a:pt x="9" y="75"/>
                    <a:pt x="9" y="75"/>
                    <a:pt x="9" y="75"/>
                  </a:cubicBezTo>
                  <a:cubicBezTo>
                    <a:pt x="4" y="75"/>
                    <a:pt x="0" y="72"/>
                    <a:pt x="0" y="67"/>
                  </a:cubicBezTo>
                  <a:cubicBezTo>
                    <a:pt x="0" y="8"/>
                    <a:pt x="0" y="8"/>
                    <a:pt x="0" y="8"/>
                  </a:cubicBezTo>
                  <a:cubicBezTo>
                    <a:pt x="0" y="4"/>
                    <a:pt x="4" y="0"/>
                    <a:pt x="9" y="0"/>
                  </a:cubicBezTo>
                  <a:cubicBezTo>
                    <a:pt x="94" y="0"/>
                    <a:pt x="94" y="0"/>
                    <a:pt x="94" y="0"/>
                  </a:cubicBezTo>
                  <a:cubicBezTo>
                    <a:pt x="98" y="0"/>
                    <a:pt x="102" y="4"/>
                    <a:pt x="102" y="8"/>
                  </a:cubicBezTo>
                  <a:close/>
                  <a:moveTo>
                    <a:pt x="50" y="72"/>
                  </a:moveTo>
                  <a:cubicBezTo>
                    <a:pt x="52" y="72"/>
                    <a:pt x="54" y="71"/>
                    <a:pt x="54" y="69"/>
                  </a:cubicBezTo>
                  <a:cubicBezTo>
                    <a:pt x="54" y="66"/>
                    <a:pt x="52" y="65"/>
                    <a:pt x="50" y="65"/>
                  </a:cubicBezTo>
                  <a:cubicBezTo>
                    <a:pt x="48" y="65"/>
                    <a:pt x="46" y="66"/>
                    <a:pt x="46" y="69"/>
                  </a:cubicBezTo>
                  <a:cubicBezTo>
                    <a:pt x="46" y="71"/>
                    <a:pt x="48" y="72"/>
                    <a:pt x="50" y="72"/>
                  </a:cubicBezTo>
                  <a:close/>
                  <a:moveTo>
                    <a:pt x="97" y="8"/>
                  </a:moveTo>
                  <a:cubicBezTo>
                    <a:pt x="5" y="8"/>
                    <a:pt x="5" y="8"/>
                    <a:pt x="5" y="8"/>
                  </a:cubicBezTo>
                  <a:cubicBezTo>
                    <a:pt x="5" y="62"/>
                    <a:pt x="5" y="62"/>
                    <a:pt x="5" y="62"/>
                  </a:cubicBezTo>
                  <a:cubicBezTo>
                    <a:pt x="97" y="62"/>
                    <a:pt x="97" y="62"/>
                    <a:pt x="97" y="62"/>
                  </a:cubicBezTo>
                  <a:lnTo>
                    <a:pt x="97" y="8"/>
                  </a:lnTo>
                  <a:close/>
                </a:path>
              </a:pathLst>
            </a:cu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8" name="Freeform 10"/>
            <p:cNvSpPr>
              <a:spLocks noEditPoints="1"/>
            </p:cNvSpPr>
            <p:nvPr/>
          </p:nvSpPr>
          <p:spPr bwMode="auto">
            <a:xfrm>
              <a:off x="15959138" y="6821488"/>
              <a:ext cx="1435100" cy="1295400"/>
            </a:xfrm>
            <a:custGeom>
              <a:avLst/>
              <a:gdLst>
                <a:gd name="T0" fmla="*/ 102 w 102"/>
                <a:gd name="T1" fmla="*/ 8 h 92"/>
                <a:gd name="T2" fmla="*/ 102 w 102"/>
                <a:gd name="T3" fmla="*/ 67 h 92"/>
                <a:gd name="T4" fmla="*/ 94 w 102"/>
                <a:gd name="T5" fmla="*/ 75 h 92"/>
                <a:gd name="T6" fmla="*/ 57 w 102"/>
                <a:gd name="T7" fmla="*/ 75 h 92"/>
                <a:gd name="T8" fmla="*/ 57 w 102"/>
                <a:gd name="T9" fmla="*/ 89 h 92"/>
                <a:gd name="T10" fmla="*/ 89 w 102"/>
                <a:gd name="T11" fmla="*/ 89 h 92"/>
                <a:gd name="T12" fmla="*/ 89 w 102"/>
                <a:gd name="T13" fmla="*/ 92 h 92"/>
                <a:gd name="T14" fmla="*/ 11 w 102"/>
                <a:gd name="T15" fmla="*/ 92 h 92"/>
                <a:gd name="T16" fmla="*/ 11 w 102"/>
                <a:gd name="T17" fmla="*/ 89 h 92"/>
                <a:gd name="T18" fmla="*/ 43 w 102"/>
                <a:gd name="T19" fmla="*/ 89 h 92"/>
                <a:gd name="T20" fmla="*/ 43 w 102"/>
                <a:gd name="T21" fmla="*/ 75 h 92"/>
                <a:gd name="T22" fmla="*/ 9 w 102"/>
                <a:gd name="T23" fmla="*/ 75 h 92"/>
                <a:gd name="T24" fmla="*/ 0 w 102"/>
                <a:gd name="T25" fmla="*/ 67 h 92"/>
                <a:gd name="T26" fmla="*/ 0 w 102"/>
                <a:gd name="T27" fmla="*/ 8 h 92"/>
                <a:gd name="T28" fmla="*/ 9 w 102"/>
                <a:gd name="T29" fmla="*/ 0 h 92"/>
                <a:gd name="T30" fmla="*/ 94 w 102"/>
                <a:gd name="T31" fmla="*/ 0 h 92"/>
                <a:gd name="T32" fmla="*/ 102 w 102"/>
                <a:gd name="T33" fmla="*/ 8 h 92"/>
                <a:gd name="T34" fmla="*/ 50 w 102"/>
                <a:gd name="T35" fmla="*/ 72 h 92"/>
                <a:gd name="T36" fmla="*/ 54 w 102"/>
                <a:gd name="T37" fmla="*/ 69 h 92"/>
                <a:gd name="T38" fmla="*/ 50 w 102"/>
                <a:gd name="T39" fmla="*/ 65 h 92"/>
                <a:gd name="T40" fmla="*/ 46 w 102"/>
                <a:gd name="T41" fmla="*/ 69 h 92"/>
                <a:gd name="T42" fmla="*/ 50 w 102"/>
                <a:gd name="T43" fmla="*/ 72 h 92"/>
                <a:gd name="T44" fmla="*/ 97 w 102"/>
                <a:gd name="T45" fmla="*/ 8 h 92"/>
                <a:gd name="T46" fmla="*/ 5 w 102"/>
                <a:gd name="T47" fmla="*/ 8 h 92"/>
                <a:gd name="T48" fmla="*/ 5 w 102"/>
                <a:gd name="T49" fmla="*/ 62 h 92"/>
                <a:gd name="T50" fmla="*/ 97 w 102"/>
                <a:gd name="T51" fmla="*/ 62 h 92"/>
                <a:gd name="T52" fmla="*/ 97 w 102"/>
                <a:gd name="T53"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2" h="92">
                  <a:moveTo>
                    <a:pt x="102" y="8"/>
                  </a:moveTo>
                  <a:cubicBezTo>
                    <a:pt x="102" y="67"/>
                    <a:pt x="102" y="67"/>
                    <a:pt x="102" y="67"/>
                  </a:cubicBezTo>
                  <a:cubicBezTo>
                    <a:pt x="102" y="72"/>
                    <a:pt x="98" y="75"/>
                    <a:pt x="94" y="75"/>
                  </a:cubicBezTo>
                  <a:cubicBezTo>
                    <a:pt x="57" y="75"/>
                    <a:pt x="57" y="75"/>
                    <a:pt x="57" y="75"/>
                  </a:cubicBezTo>
                  <a:cubicBezTo>
                    <a:pt x="57" y="89"/>
                    <a:pt x="57" y="89"/>
                    <a:pt x="57" y="89"/>
                  </a:cubicBezTo>
                  <a:cubicBezTo>
                    <a:pt x="89" y="89"/>
                    <a:pt x="89" y="89"/>
                    <a:pt x="89" y="89"/>
                  </a:cubicBezTo>
                  <a:cubicBezTo>
                    <a:pt x="89" y="92"/>
                    <a:pt x="89" y="92"/>
                    <a:pt x="89" y="92"/>
                  </a:cubicBezTo>
                  <a:cubicBezTo>
                    <a:pt x="11" y="92"/>
                    <a:pt x="11" y="92"/>
                    <a:pt x="11" y="92"/>
                  </a:cubicBezTo>
                  <a:cubicBezTo>
                    <a:pt x="11" y="89"/>
                    <a:pt x="11" y="89"/>
                    <a:pt x="11" y="89"/>
                  </a:cubicBezTo>
                  <a:cubicBezTo>
                    <a:pt x="43" y="89"/>
                    <a:pt x="43" y="89"/>
                    <a:pt x="43" y="89"/>
                  </a:cubicBezTo>
                  <a:cubicBezTo>
                    <a:pt x="43" y="75"/>
                    <a:pt x="43" y="75"/>
                    <a:pt x="43" y="75"/>
                  </a:cubicBezTo>
                  <a:cubicBezTo>
                    <a:pt x="9" y="75"/>
                    <a:pt x="9" y="75"/>
                    <a:pt x="9" y="75"/>
                  </a:cubicBezTo>
                  <a:cubicBezTo>
                    <a:pt x="4" y="75"/>
                    <a:pt x="0" y="72"/>
                    <a:pt x="0" y="67"/>
                  </a:cubicBezTo>
                  <a:cubicBezTo>
                    <a:pt x="0" y="8"/>
                    <a:pt x="0" y="8"/>
                    <a:pt x="0" y="8"/>
                  </a:cubicBezTo>
                  <a:cubicBezTo>
                    <a:pt x="0" y="4"/>
                    <a:pt x="4" y="0"/>
                    <a:pt x="9" y="0"/>
                  </a:cubicBezTo>
                  <a:cubicBezTo>
                    <a:pt x="94" y="0"/>
                    <a:pt x="94" y="0"/>
                    <a:pt x="94" y="0"/>
                  </a:cubicBezTo>
                  <a:cubicBezTo>
                    <a:pt x="98" y="0"/>
                    <a:pt x="102" y="4"/>
                    <a:pt x="102" y="8"/>
                  </a:cubicBezTo>
                  <a:close/>
                  <a:moveTo>
                    <a:pt x="50" y="72"/>
                  </a:moveTo>
                  <a:cubicBezTo>
                    <a:pt x="52" y="72"/>
                    <a:pt x="54" y="71"/>
                    <a:pt x="54" y="69"/>
                  </a:cubicBezTo>
                  <a:cubicBezTo>
                    <a:pt x="54" y="66"/>
                    <a:pt x="52" y="65"/>
                    <a:pt x="50" y="65"/>
                  </a:cubicBezTo>
                  <a:cubicBezTo>
                    <a:pt x="48" y="65"/>
                    <a:pt x="46" y="66"/>
                    <a:pt x="46" y="69"/>
                  </a:cubicBezTo>
                  <a:cubicBezTo>
                    <a:pt x="46" y="71"/>
                    <a:pt x="48" y="72"/>
                    <a:pt x="50" y="72"/>
                  </a:cubicBezTo>
                  <a:close/>
                  <a:moveTo>
                    <a:pt x="97" y="8"/>
                  </a:moveTo>
                  <a:cubicBezTo>
                    <a:pt x="5" y="8"/>
                    <a:pt x="5" y="8"/>
                    <a:pt x="5" y="8"/>
                  </a:cubicBezTo>
                  <a:cubicBezTo>
                    <a:pt x="5" y="62"/>
                    <a:pt x="5" y="62"/>
                    <a:pt x="5" y="62"/>
                  </a:cubicBezTo>
                  <a:cubicBezTo>
                    <a:pt x="97" y="62"/>
                    <a:pt x="97" y="62"/>
                    <a:pt x="97" y="62"/>
                  </a:cubicBezTo>
                  <a:lnTo>
                    <a:pt x="97" y="8"/>
                  </a:lnTo>
                  <a:close/>
                </a:path>
              </a:pathLst>
            </a:cu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9" name="Freeform 11"/>
            <p:cNvSpPr>
              <a:spLocks noEditPoints="1"/>
            </p:cNvSpPr>
            <p:nvPr/>
          </p:nvSpPr>
          <p:spPr bwMode="auto">
            <a:xfrm>
              <a:off x="9132888" y="5372100"/>
              <a:ext cx="1420812" cy="1295400"/>
            </a:xfrm>
            <a:custGeom>
              <a:avLst/>
              <a:gdLst>
                <a:gd name="T0" fmla="*/ 101 w 101"/>
                <a:gd name="T1" fmla="*/ 8 h 92"/>
                <a:gd name="T2" fmla="*/ 101 w 101"/>
                <a:gd name="T3" fmla="*/ 67 h 92"/>
                <a:gd name="T4" fmla="*/ 93 w 101"/>
                <a:gd name="T5" fmla="*/ 75 h 92"/>
                <a:gd name="T6" fmla="*/ 56 w 101"/>
                <a:gd name="T7" fmla="*/ 75 h 92"/>
                <a:gd name="T8" fmla="*/ 56 w 101"/>
                <a:gd name="T9" fmla="*/ 88 h 92"/>
                <a:gd name="T10" fmla="*/ 89 w 101"/>
                <a:gd name="T11" fmla="*/ 88 h 92"/>
                <a:gd name="T12" fmla="*/ 89 w 101"/>
                <a:gd name="T13" fmla="*/ 92 h 92"/>
                <a:gd name="T14" fmla="*/ 10 w 101"/>
                <a:gd name="T15" fmla="*/ 92 h 92"/>
                <a:gd name="T16" fmla="*/ 10 w 101"/>
                <a:gd name="T17" fmla="*/ 88 h 92"/>
                <a:gd name="T18" fmla="*/ 43 w 101"/>
                <a:gd name="T19" fmla="*/ 88 h 92"/>
                <a:gd name="T20" fmla="*/ 43 w 101"/>
                <a:gd name="T21" fmla="*/ 75 h 92"/>
                <a:gd name="T22" fmla="*/ 8 w 101"/>
                <a:gd name="T23" fmla="*/ 75 h 92"/>
                <a:gd name="T24" fmla="*/ 0 w 101"/>
                <a:gd name="T25" fmla="*/ 67 h 92"/>
                <a:gd name="T26" fmla="*/ 0 w 101"/>
                <a:gd name="T27" fmla="*/ 8 h 92"/>
                <a:gd name="T28" fmla="*/ 8 w 101"/>
                <a:gd name="T29" fmla="*/ 0 h 92"/>
                <a:gd name="T30" fmla="*/ 93 w 101"/>
                <a:gd name="T31" fmla="*/ 0 h 92"/>
                <a:gd name="T32" fmla="*/ 101 w 101"/>
                <a:gd name="T33" fmla="*/ 8 h 92"/>
                <a:gd name="T34" fmla="*/ 49 w 101"/>
                <a:gd name="T35" fmla="*/ 72 h 92"/>
                <a:gd name="T36" fmla="*/ 53 w 101"/>
                <a:gd name="T37" fmla="*/ 68 h 92"/>
                <a:gd name="T38" fmla="*/ 49 w 101"/>
                <a:gd name="T39" fmla="*/ 64 h 92"/>
                <a:gd name="T40" fmla="*/ 45 w 101"/>
                <a:gd name="T41" fmla="*/ 68 h 92"/>
                <a:gd name="T42" fmla="*/ 49 w 101"/>
                <a:gd name="T43" fmla="*/ 72 h 92"/>
                <a:gd name="T44" fmla="*/ 97 w 101"/>
                <a:gd name="T45" fmla="*/ 8 h 92"/>
                <a:gd name="T46" fmla="*/ 4 w 101"/>
                <a:gd name="T47" fmla="*/ 8 h 92"/>
                <a:gd name="T48" fmla="*/ 4 w 101"/>
                <a:gd name="T49" fmla="*/ 62 h 92"/>
                <a:gd name="T50" fmla="*/ 97 w 101"/>
                <a:gd name="T51" fmla="*/ 62 h 92"/>
                <a:gd name="T52" fmla="*/ 97 w 101"/>
                <a:gd name="T53"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1" h="92">
                  <a:moveTo>
                    <a:pt x="101" y="8"/>
                  </a:moveTo>
                  <a:cubicBezTo>
                    <a:pt x="101" y="67"/>
                    <a:pt x="101" y="67"/>
                    <a:pt x="101" y="67"/>
                  </a:cubicBezTo>
                  <a:cubicBezTo>
                    <a:pt x="101" y="71"/>
                    <a:pt x="98" y="75"/>
                    <a:pt x="93" y="75"/>
                  </a:cubicBezTo>
                  <a:cubicBezTo>
                    <a:pt x="56" y="75"/>
                    <a:pt x="56" y="75"/>
                    <a:pt x="56" y="75"/>
                  </a:cubicBezTo>
                  <a:cubicBezTo>
                    <a:pt x="56" y="88"/>
                    <a:pt x="56" y="88"/>
                    <a:pt x="56" y="88"/>
                  </a:cubicBezTo>
                  <a:cubicBezTo>
                    <a:pt x="89" y="88"/>
                    <a:pt x="89" y="88"/>
                    <a:pt x="89" y="88"/>
                  </a:cubicBezTo>
                  <a:cubicBezTo>
                    <a:pt x="89" y="92"/>
                    <a:pt x="89" y="92"/>
                    <a:pt x="89" y="92"/>
                  </a:cubicBezTo>
                  <a:cubicBezTo>
                    <a:pt x="10" y="92"/>
                    <a:pt x="10" y="92"/>
                    <a:pt x="10" y="92"/>
                  </a:cubicBezTo>
                  <a:cubicBezTo>
                    <a:pt x="10" y="88"/>
                    <a:pt x="10" y="88"/>
                    <a:pt x="10" y="88"/>
                  </a:cubicBezTo>
                  <a:cubicBezTo>
                    <a:pt x="43" y="88"/>
                    <a:pt x="43" y="88"/>
                    <a:pt x="43" y="88"/>
                  </a:cubicBezTo>
                  <a:cubicBezTo>
                    <a:pt x="43" y="75"/>
                    <a:pt x="43" y="75"/>
                    <a:pt x="43" y="75"/>
                  </a:cubicBezTo>
                  <a:cubicBezTo>
                    <a:pt x="8" y="75"/>
                    <a:pt x="8" y="75"/>
                    <a:pt x="8" y="75"/>
                  </a:cubicBezTo>
                  <a:cubicBezTo>
                    <a:pt x="4" y="75"/>
                    <a:pt x="0" y="71"/>
                    <a:pt x="0" y="67"/>
                  </a:cubicBezTo>
                  <a:cubicBezTo>
                    <a:pt x="0" y="8"/>
                    <a:pt x="0" y="8"/>
                    <a:pt x="0" y="8"/>
                  </a:cubicBezTo>
                  <a:cubicBezTo>
                    <a:pt x="0" y="3"/>
                    <a:pt x="4" y="0"/>
                    <a:pt x="8" y="0"/>
                  </a:cubicBezTo>
                  <a:cubicBezTo>
                    <a:pt x="93" y="0"/>
                    <a:pt x="93" y="0"/>
                    <a:pt x="93" y="0"/>
                  </a:cubicBezTo>
                  <a:cubicBezTo>
                    <a:pt x="98" y="0"/>
                    <a:pt x="101" y="3"/>
                    <a:pt x="101" y="8"/>
                  </a:cubicBezTo>
                  <a:close/>
                  <a:moveTo>
                    <a:pt x="49" y="72"/>
                  </a:moveTo>
                  <a:cubicBezTo>
                    <a:pt x="51" y="72"/>
                    <a:pt x="53" y="70"/>
                    <a:pt x="53" y="68"/>
                  </a:cubicBezTo>
                  <a:cubicBezTo>
                    <a:pt x="53" y="66"/>
                    <a:pt x="51" y="64"/>
                    <a:pt x="49" y="64"/>
                  </a:cubicBezTo>
                  <a:cubicBezTo>
                    <a:pt x="47" y="64"/>
                    <a:pt x="45" y="66"/>
                    <a:pt x="45" y="68"/>
                  </a:cubicBezTo>
                  <a:cubicBezTo>
                    <a:pt x="45" y="70"/>
                    <a:pt x="47" y="72"/>
                    <a:pt x="49" y="72"/>
                  </a:cubicBezTo>
                  <a:close/>
                  <a:moveTo>
                    <a:pt x="97" y="8"/>
                  </a:moveTo>
                  <a:cubicBezTo>
                    <a:pt x="4" y="8"/>
                    <a:pt x="4" y="8"/>
                    <a:pt x="4" y="8"/>
                  </a:cubicBezTo>
                  <a:cubicBezTo>
                    <a:pt x="4" y="62"/>
                    <a:pt x="4" y="62"/>
                    <a:pt x="4" y="62"/>
                  </a:cubicBezTo>
                  <a:cubicBezTo>
                    <a:pt x="97" y="62"/>
                    <a:pt x="97" y="62"/>
                    <a:pt x="97" y="62"/>
                  </a:cubicBezTo>
                  <a:lnTo>
                    <a:pt x="97" y="8"/>
                  </a:lnTo>
                  <a:close/>
                </a:path>
              </a:pathLst>
            </a:cu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0" name="Freeform 12"/>
            <p:cNvSpPr>
              <a:spLocks noEditPoints="1"/>
            </p:cNvSpPr>
            <p:nvPr/>
          </p:nvSpPr>
          <p:spPr bwMode="auto">
            <a:xfrm>
              <a:off x="10848975" y="5372100"/>
              <a:ext cx="1422400" cy="1295400"/>
            </a:xfrm>
            <a:custGeom>
              <a:avLst/>
              <a:gdLst>
                <a:gd name="T0" fmla="*/ 101 w 101"/>
                <a:gd name="T1" fmla="*/ 8 h 92"/>
                <a:gd name="T2" fmla="*/ 101 w 101"/>
                <a:gd name="T3" fmla="*/ 67 h 92"/>
                <a:gd name="T4" fmla="*/ 93 w 101"/>
                <a:gd name="T5" fmla="*/ 75 h 92"/>
                <a:gd name="T6" fmla="*/ 56 w 101"/>
                <a:gd name="T7" fmla="*/ 75 h 92"/>
                <a:gd name="T8" fmla="*/ 56 w 101"/>
                <a:gd name="T9" fmla="*/ 88 h 92"/>
                <a:gd name="T10" fmla="*/ 89 w 101"/>
                <a:gd name="T11" fmla="*/ 88 h 92"/>
                <a:gd name="T12" fmla="*/ 89 w 101"/>
                <a:gd name="T13" fmla="*/ 92 h 92"/>
                <a:gd name="T14" fmla="*/ 10 w 101"/>
                <a:gd name="T15" fmla="*/ 92 h 92"/>
                <a:gd name="T16" fmla="*/ 10 w 101"/>
                <a:gd name="T17" fmla="*/ 88 h 92"/>
                <a:gd name="T18" fmla="*/ 43 w 101"/>
                <a:gd name="T19" fmla="*/ 88 h 92"/>
                <a:gd name="T20" fmla="*/ 43 w 101"/>
                <a:gd name="T21" fmla="*/ 75 h 92"/>
                <a:gd name="T22" fmla="*/ 8 w 101"/>
                <a:gd name="T23" fmla="*/ 75 h 92"/>
                <a:gd name="T24" fmla="*/ 0 w 101"/>
                <a:gd name="T25" fmla="*/ 67 h 92"/>
                <a:gd name="T26" fmla="*/ 0 w 101"/>
                <a:gd name="T27" fmla="*/ 8 h 92"/>
                <a:gd name="T28" fmla="*/ 8 w 101"/>
                <a:gd name="T29" fmla="*/ 0 h 92"/>
                <a:gd name="T30" fmla="*/ 93 w 101"/>
                <a:gd name="T31" fmla="*/ 0 h 92"/>
                <a:gd name="T32" fmla="*/ 101 w 101"/>
                <a:gd name="T33" fmla="*/ 8 h 92"/>
                <a:gd name="T34" fmla="*/ 49 w 101"/>
                <a:gd name="T35" fmla="*/ 72 h 92"/>
                <a:gd name="T36" fmla="*/ 53 w 101"/>
                <a:gd name="T37" fmla="*/ 68 h 92"/>
                <a:gd name="T38" fmla="*/ 49 w 101"/>
                <a:gd name="T39" fmla="*/ 64 h 92"/>
                <a:gd name="T40" fmla="*/ 45 w 101"/>
                <a:gd name="T41" fmla="*/ 68 h 92"/>
                <a:gd name="T42" fmla="*/ 49 w 101"/>
                <a:gd name="T43" fmla="*/ 72 h 92"/>
                <a:gd name="T44" fmla="*/ 97 w 101"/>
                <a:gd name="T45" fmla="*/ 8 h 92"/>
                <a:gd name="T46" fmla="*/ 4 w 101"/>
                <a:gd name="T47" fmla="*/ 8 h 92"/>
                <a:gd name="T48" fmla="*/ 4 w 101"/>
                <a:gd name="T49" fmla="*/ 62 h 92"/>
                <a:gd name="T50" fmla="*/ 97 w 101"/>
                <a:gd name="T51" fmla="*/ 62 h 92"/>
                <a:gd name="T52" fmla="*/ 97 w 101"/>
                <a:gd name="T53"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1" h="92">
                  <a:moveTo>
                    <a:pt x="101" y="8"/>
                  </a:moveTo>
                  <a:cubicBezTo>
                    <a:pt x="101" y="67"/>
                    <a:pt x="101" y="67"/>
                    <a:pt x="101" y="67"/>
                  </a:cubicBezTo>
                  <a:cubicBezTo>
                    <a:pt x="101" y="71"/>
                    <a:pt x="98" y="75"/>
                    <a:pt x="93" y="75"/>
                  </a:cubicBezTo>
                  <a:cubicBezTo>
                    <a:pt x="56" y="75"/>
                    <a:pt x="56" y="75"/>
                    <a:pt x="56" y="75"/>
                  </a:cubicBezTo>
                  <a:cubicBezTo>
                    <a:pt x="56" y="88"/>
                    <a:pt x="56" y="88"/>
                    <a:pt x="56" y="88"/>
                  </a:cubicBezTo>
                  <a:cubicBezTo>
                    <a:pt x="89" y="88"/>
                    <a:pt x="89" y="88"/>
                    <a:pt x="89" y="88"/>
                  </a:cubicBezTo>
                  <a:cubicBezTo>
                    <a:pt x="89" y="92"/>
                    <a:pt x="89" y="92"/>
                    <a:pt x="89" y="92"/>
                  </a:cubicBezTo>
                  <a:cubicBezTo>
                    <a:pt x="10" y="92"/>
                    <a:pt x="10" y="92"/>
                    <a:pt x="10" y="92"/>
                  </a:cubicBezTo>
                  <a:cubicBezTo>
                    <a:pt x="10" y="88"/>
                    <a:pt x="10" y="88"/>
                    <a:pt x="10" y="88"/>
                  </a:cubicBezTo>
                  <a:cubicBezTo>
                    <a:pt x="43" y="88"/>
                    <a:pt x="43" y="88"/>
                    <a:pt x="43" y="88"/>
                  </a:cubicBezTo>
                  <a:cubicBezTo>
                    <a:pt x="43" y="75"/>
                    <a:pt x="43" y="75"/>
                    <a:pt x="43" y="75"/>
                  </a:cubicBezTo>
                  <a:cubicBezTo>
                    <a:pt x="8" y="75"/>
                    <a:pt x="8" y="75"/>
                    <a:pt x="8" y="75"/>
                  </a:cubicBezTo>
                  <a:cubicBezTo>
                    <a:pt x="4" y="75"/>
                    <a:pt x="0" y="71"/>
                    <a:pt x="0" y="67"/>
                  </a:cubicBezTo>
                  <a:cubicBezTo>
                    <a:pt x="0" y="8"/>
                    <a:pt x="0" y="8"/>
                    <a:pt x="0" y="8"/>
                  </a:cubicBezTo>
                  <a:cubicBezTo>
                    <a:pt x="0" y="3"/>
                    <a:pt x="4" y="0"/>
                    <a:pt x="8" y="0"/>
                  </a:cubicBezTo>
                  <a:cubicBezTo>
                    <a:pt x="93" y="0"/>
                    <a:pt x="93" y="0"/>
                    <a:pt x="93" y="0"/>
                  </a:cubicBezTo>
                  <a:cubicBezTo>
                    <a:pt x="98" y="0"/>
                    <a:pt x="101" y="3"/>
                    <a:pt x="101" y="8"/>
                  </a:cubicBezTo>
                  <a:close/>
                  <a:moveTo>
                    <a:pt x="49" y="72"/>
                  </a:moveTo>
                  <a:cubicBezTo>
                    <a:pt x="51" y="72"/>
                    <a:pt x="53" y="70"/>
                    <a:pt x="53" y="68"/>
                  </a:cubicBezTo>
                  <a:cubicBezTo>
                    <a:pt x="53" y="66"/>
                    <a:pt x="51" y="64"/>
                    <a:pt x="49" y="64"/>
                  </a:cubicBezTo>
                  <a:cubicBezTo>
                    <a:pt x="47" y="64"/>
                    <a:pt x="45" y="66"/>
                    <a:pt x="45" y="68"/>
                  </a:cubicBezTo>
                  <a:cubicBezTo>
                    <a:pt x="45" y="70"/>
                    <a:pt x="47" y="72"/>
                    <a:pt x="49" y="72"/>
                  </a:cubicBezTo>
                  <a:close/>
                  <a:moveTo>
                    <a:pt x="97" y="8"/>
                  </a:moveTo>
                  <a:cubicBezTo>
                    <a:pt x="4" y="8"/>
                    <a:pt x="4" y="8"/>
                    <a:pt x="4" y="8"/>
                  </a:cubicBezTo>
                  <a:cubicBezTo>
                    <a:pt x="4" y="62"/>
                    <a:pt x="4" y="62"/>
                    <a:pt x="4" y="62"/>
                  </a:cubicBezTo>
                  <a:cubicBezTo>
                    <a:pt x="97" y="62"/>
                    <a:pt x="97" y="62"/>
                    <a:pt x="97" y="62"/>
                  </a:cubicBezTo>
                  <a:lnTo>
                    <a:pt x="97" y="8"/>
                  </a:lnTo>
                  <a:close/>
                </a:path>
              </a:pathLst>
            </a:cu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1" name="Freeform 13"/>
            <p:cNvSpPr>
              <a:spLocks noEditPoints="1"/>
            </p:cNvSpPr>
            <p:nvPr/>
          </p:nvSpPr>
          <p:spPr bwMode="auto">
            <a:xfrm>
              <a:off x="12566650" y="5372100"/>
              <a:ext cx="1422400" cy="1295400"/>
            </a:xfrm>
            <a:custGeom>
              <a:avLst/>
              <a:gdLst>
                <a:gd name="T0" fmla="*/ 101 w 101"/>
                <a:gd name="T1" fmla="*/ 8 h 92"/>
                <a:gd name="T2" fmla="*/ 101 w 101"/>
                <a:gd name="T3" fmla="*/ 67 h 92"/>
                <a:gd name="T4" fmla="*/ 93 w 101"/>
                <a:gd name="T5" fmla="*/ 75 h 92"/>
                <a:gd name="T6" fmla="*/ 56 w 101"/>
                <a:gd name="T7" fmla="*/ 75 h 92"/>
                <a:gd name="T8" fmla="*/ 56 w 101"/>
                <a:gd name="T9" fmla="*/ 88 h 92"/>
                <a:gd name="T10" fmla="*/ 89 w 101"/>
                <a:gd name="T11" fmla="*/ 88 h 92"/>
                <a:gd name="T12" fmla="*/ 89 w 101"/>
                <a:gd name="T13" fmla="*/ 92 h 92"/>
                <a:gd name="T14" fmla="*/ 10 w 101"/>
                <a:gd name="T15" fmla="*/ 92 h 92"/>
                <a:gd name="T16" fmla="*/ 10 w 101"/>
                <a:gd name="T17" fmla="*/ 88 h 92"/>
                <a:gd name="T18" fmla="*/ 43 w 101"/>
                <a:gd name="T19" fmla="*/ 88 h 92"/>
                <a:gd name="T20" fmla="*/ 43 w 101"/>
                <a:gd name="T21" fmla="*/ 75 h 92"/>
                <a:gd name="T22" fmla="*/ 8 w 101"/>
                <a:gd name="T23" fmla="*/ 75 h 92"/>
                <a:gd name="T24" fmla="*/ 0 w 101"/>
                <a:gd name="T25" fmla="*/ 67 h 92"/>
                <a:gd name="T26" fmla="*/ 0 w 101"/>
                <a:gd name="T27" fmla="*/ 8 h 92"/>
                <a:gd name="T28" fmla="*/ 8 w 101"/>
                <a:gd name="T29" fmla="*/ 0 h 92"/>
                <a:gd name="T30" fmla="*/ 93 w 101"/>
                <a:gd name="T31" fmla="*/ 0 h 92"/>
                <a:gd name="T32" fmla="*/ 101 w 101"/>
                <a:gd name="T33" fmla="*/ 8 h 92"/>
                <a:gd name="T34" fmla="*/ 49 w 101"/>
                <a:gd name="T35" fmla="*/ 72 h 92"/>
                <a:gd name="T36" fmla="*/ 53 w 101"/>
                <a:gd name="T37" fmla="*/ 68 h 92"/>
                <a:gd name="T38" fmla="*/ 49 w 101"/>
                <a:gd name="T39" fmla="*/ 64 h 92"/>
                <a:gd name="T40" fmla="*/ 45 w 101"/>
                <a:gd name="T41" fmla="*/ 68 h 92"/>
                <a:gd name="T42" fmla="*/ 49 w 101"/>
                <a:gd name="T43" fmla="*/ 72 h 92"/>
                <a:gd name="T44" fmla="*/ 97 w 101"/>
                <a:gd name="T45" fmla="*/ 8 h 92"/>
                <a:gd name="T46" fmla="*/ 4 w 101"/>
                <a:gd name="T47" fmla="*/ 8 h 92"/>
                <a:gd name="T48" fmla="*/ 4 w 101"/>
                <a:gd name="T49" fmla="*/ 62 h 92"/>
                <a:gd name="T50" fmla="*/ 97 w 101"/>
                <a:gd name="T51" fmla="*/ 62 h 92"/>
                <a:gd name="T52" fmla="*/ 97 w 101"/>
                <a:gd name="T53"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1" h="92">
                  <a:moveTo>
                    <a:pt x="101" y="8"/>
                  </a:moveTo>
                  <a:cubicBezTo>
                    <a:pt x="101" y="67"/>
                    <a:pt x="101" y="67"/>
                    <a:pt x="101" y="67"/>
                  </a:cubicBezTo>
                  <a:cubicBezTo>
                    <a:pt x="101" y="71"/>
                    <a:pt x="98" y="75"/>
                    <a:pt x="93" y="75"/>
                  </a:cubicBezTo>
                  <a:cubicBezTo>
                    <a:pt x="56" y="75"/>
                    <a:pt x="56" y="75"/>
                    <a:pt x="56" y="75"/>
                  </a:cubicBezTo>
                  <a:cubicBezTo>
                    <a:pt x="56" y="88"/>
                    <a:pt x="56" y="88"/>
                    <a:pt x="56" y="88"/>
                  </a:cubicBezTo>
                  <a:cubicBezTo>
                    <a:pt x="89" y="88"/>
                    <a:pt x="89" y="88"/>
                    <a:pt x="89" y="88"/>
                  </a:cubicBezTo>
                  <a:cubicBezTo>
                    <a:pt x="89" y="92"/>
                    <a:pt x="89" y="92"/>
                    <a:pt x="89" y="92"/>
                  </a:cubicBezTo>
                  <a:cubicBezTo>
                    <a:pt x="10" y="92"/>
                    <a:pt x="10" y="92"/>
                    <a:pt x="10" y="92"/>
                  </a:cubicBezTo>
                  <a:cubicBezTo>
                    <a:pt x="10" y="88"/>
                    <a:pt x="10" y="88"/>
                    <a:pt x="10" y="88"/>
                  </a:cubicBezTo>
                  <a:cubicBezTo>
                    <a:pt x="43" y="88"/>
                    <a:pt x="43" y="88"/>
                    <a:pt x="43" y="88"/>
                  </a:cubicBezTo>
                  <a:cubicBezTo>
                    <a:pt x="43" y="75"/>
                    <a:pt x="43" y="75"/>
                    <a:pt x="43" y="75"/>
                  </a:cubicBezTo>
                  <a:cubicBezTo>
                    <a:pt x="8" y="75"/>
                    <a:pt x="8" y="75"/>
                    <a:pt x="8" y="75"/>
                  </a:cubicBezTo>
                  <a:cubicBezTo>
                    <a:pt x="3" y="75"/>
                    <a:pt x="0" y="71"/>
                    <a:pt x="0" y="67"/>
                  </a:cubicBezTo>
                  <a:cubicBezTo>
                    <a:pt x="0" y="8"/>
                    <a:pt x="0" y="8"/>
                    <a:pt x="0" y="8"/>
                  </a:cubicBezTo>
                  <a:cubicBezTo>
                    <a:pt x="0" y="3"/>
                    <a:pt x="3" y="0"/>
                    <a:pt x="8" y="0"/>
                  </a:cubicBezTo>
                  <a:cubicBezTo>
                    <a:pt x="93" y="0"/>
                    <a:pt x="93" y="0"/>
                    <a:pt x="93" y="0"/>
                  </a:cubicBezTo>
                  <a:cubicBezTo>
                    <a:pt x="98" y="0"/>
                    <a:pt x="101" y="3"/>
                    <a:pt x="101" y="8"/>
                  </a:cubicBezTo>
                  <a:close/>
                  <a:moveTo>
                    <a:pt x="49" y="72"/>
                  </a:moveTo>
                  <a:cubicBezTo>
                    <a:pt x="51" y="72"/>
                    <a:pt x="53" y="70"/>
                    <a:pt x="53" y="68"/>
                  </a:cubicBezTo>
                  <a:cubicBezTo>
                    <a:pt x="53" y="66"/>
                    <a:pt x="51" y="64"/>
                    <a:pt x="49" y="64"/>
                  </a:cubicBezTo>
                  <a:cubicBezTo>
                    <a:pt x="47" y="64"/>
                    <a:pt x="45" y="66"/>
                    <a:pt x="45" y="68"/>
                  </a:cubicBezTo>
                  <a:cubicBezTo>
                    <a:pt x="45" y="70"/>
                    <a:pt x="47" y="72"/>
                    <a:pt x="49" y="72"/>
                  </a:cubicBezTo>
                  <a:close/>
                  <a:moveTo>
                    <a:pt x="97" y="8"/>
                  </a:moveTo>
                  <a:cubicBezTo>
                    <a:pt x="4" y="8"/>
                    <a:pt x="4" y="8"/>
                    <a:pt x="4" y="8"/>
                  </a:cubicBezTo>
                  <a:cubicBezTo>
                    <a:pt x="4" y="62"/>
                    <a:pt x="4" y="62"/>
                    <a:pt x="4" y="62"/>
                  </a:cubicBezTo>
                  <a:cubicBezTo>
                    <a:pt x="97" y="62"/>
                    <a:pt x="97" y="62"/>
                    <a:pt x="97" y="62"/>
                  </a:cubicBezTo>
                  <a:lnTo>
                    <a:pt x="97" y="8"/>
                  </a:lnTo>
                  <a:close/>
                </a:path>
              </a:pathLst>
            </a:cu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2" name="Freeform 14"/>
            <p:cNvSpPr>
              <a:spLocks noEditPoints="1"/>
            </p:cNvSpPr>
            <p:nvPr/>
          </p:nvSpPr>
          <p:spPr bwMode="auto">
            <a:xfrm>
              <a:off x="14284325" y="5372100"/>
              <a:ext cx="1420812" cy="1295400"/>
            </a:xfrm>
            <a:custGeom>
              <a:avLst/>
              <a:gdLst>
                <a:gd name="T0" fmla="*/ 101 w 101"/>
                <a:gd name="T1" fmla="*/ 8 h 92"/>
                <a:gd name="T2" fmla="*/ 101 w 101"/>
                <a:gd name="T3" fmla="*/ 67 h 92"/>
                <a:gd name="T4" fmla="*/ 93 w 101"/>
                <a:gd name="T5" fmla="*/ 75 h 92"/>
                <a:gd name="T6" fmla="*/ 56 w 101"/>
                <a:gd name="T7" fmla="*/ 75 h 92"/>
                <a:gd name="T8" fmla="*/ 56 w 101"/>
                <a:gd name="T9" fmla="*/ 88 h 92"/>
                <a:gd name="T10" fmla="*/ 89 w 101"/>
                <a:gd name="T11" fmla="*/ 88 h 92"/>
                <a:gd name="T12" fmla="*/ 89 w 101"/>
                <a:gd name="T13" fmla="*/ 92 h 92"/>
                <a:gd name="T14" fmla="*/ 10 w 101"/>
                <a:gd name="T15" fmla="*/ 92 h 92"/>
                <a:gd name="T16" fmla="*/ 10 w 101"/>
                <a:gd name="T17" fmla="*/ 88 h 92"/>
                <a:gd name="T18" fmla="*/ 43 w 101"/>
                <a:gd name="T19" fmla="*/ 88 h 92"/>
                <a:gd name="T20" fmla="*/ 43 w 101"/>
                <a:gd name="T21" fmla="*/ 75 h 92"/>
                <a:gd name="T22" fmla="*/ 8 w 101"/>
                <a:gd name="T23" fmla="*/ 75 h 92"/>
                <a:gd name="T24" fmla="*/ 0 w 101"/>
                <a:gd name="T25" fmla="*/ 67 h 92"/>
                <a:gd name="T26" fmla="*/ 0 w 101"/>
                <a:gd name="T27" fmla="*/ 8 h 92"/>
                <a:gd name="T28" fmla="*/ 8 w 101"/>
                <a:gd name="T29" fmla="*/ 0 h 92"/>
                <a:gd name="T30" fmla="*/ 93 w 101"/>
                <a:gd name="T31" fmla="*/ 0 h 92"/>
                <a:gd name="T32" fmla="*/ 101 w 101"/>
                <a:gd name="T33" fmla="*/ 8 h 92"/>
                <a:gd name="T34" fmla="*/ 49 w 101"/>
                <a:gd name="T35" fmla="*/ 72 h 92"/>
                <a:gd name="T36" fmla="*/ 53 w 101"/>
                <a:gd name="T37" fmla="*/ 68 h 92"/>
                <a:gd name="T38" fmla="*/ 49 w 101"/>
                <a:gd name="T39" fmla="*/ 64 h 92"/>
                <a:gd name="T40" fmla="*/ 45 w 101"/>
                <a:gd name="T41" fmla="*/ 68 h 92"/>
                <a:gd name="T42" fmla="*/ 49 w 101"/>
                <a:gd name="T43" fmla="*/ 72 h 92"/>
                <a:gd name="T44" fmla="*/ 97 w 101"/>
                <a:gd name="T45" fmla="*/ 8 h 92"/>
                <a:gd name="T46" fmla="*/ 4 w 101"/>
                <a:gd name="T47" fmla="*/ 8 h 92"/>
                <a:gd name="T48" fmla="*/ 4 w 101"/>
                <a:gd name="T49" fmla="*/ 62 h 92"/>
                <a:gd name="T50" fmla="*/ 97 w 101"/>
                <a:gd name="T51" fmla="*/ 62 h 92"/>
                <a:gd name="T52" fmla="*/ 97 w 101"/>
                <a:gd name="T53"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1" h="92">
                  <a:moveTo>
                    <a:pt x="101" y="8"/>
                  </a:moveTo>
                  <a:cubicBezTo>
                    <a:pt x="101" y="67"/>
                    <a:pt x="101" y="67"/>
                    <a:pt x="101" y="67"/>
                  </a:cubicBezTo>
                  <a:cubicBezTo>
                    <a:pt x="101" y="71"/>
                    <a:pt x="97" y="75"/>
                    <a:pt x="93" y="75"/>
                  </a:cubicBezTo>
                  <a:cubicBezTo>
                    <a:pt x="56" y="75"/>
                    <a:pt x="56" y="75"/>
                    <a:pt x="56" y="75"/>
                  </a:cubicBezTo>
                  <a:cubicBezTo>
                    <a:pt x="56" y="88"/>
                    <a:pt x="56" y="88"/>
                    <a:pt x="56" y="88"/>
                  </a:cubicBezTo>
                  <a:cubicBezTo>
                    <a:pt x="89" y="88"/>
                    <a:pt x="89" y="88"/>
                    <a:pt x="89" y="88"/>
                  </a:cubicBezTo>
                  <a:cubicBezTo>
                    <a:pt x="89" y="92"/>
                    <a:pt x="89" y="92"/>
                    <a:pt x="89" y="92"/>
                  </a:cubicBezTo>
                  <a:cubicBezTo>
                    <a:pt x="10" y="92"/>
                    <a:pt x="10" y="92"/>
                    <a:pt x="10" y="92"/>
                  </a:cubicBezTo>
                  <a:cubicBezTo>
                    <a:pt x="10" y="88"/>
                    <a:pt x="10" y="88"/>
                    <a:pt x="10" y="88"/>
                  </a:cubicBezTo>
                  <a:cubicBezTo>
                    <a:pt x="43" y="88"/>
                    <a:pt x="43" y="88"/>
                    <a:pt x="43" y="88"/>
                  </a:cubicBezTo>
                  <a:cubicBezTo>
                    <a:pt x="43" y="75"/>
                    <a:pt x="43" y="75"/>
                    <a:pt x="43" y="75"/>
                  </a:cubicBezTo>
                  <a:cubicBezTo>
                    <a:pt x="8" y="75"/>
                    <a:pt x="8" y="75"/>
                    <a:pt x="8" y="75"/>
                  </a:cubicBezTo>
                  <a:cubicBezTo>
                    <a:pt x="3" y="75"/>
                    <a:pt x="0" y="71"/>
                    <a:pt x="0" y="67"/>
                  </a:cubicBezTo>
                  <a:cubicBezTo>
                    <a:pt x="0" y="8"/>
                    <a:pt x="0" y="8"/>
                    <a:pt x="0" y="8"/>
                  </a:cubicBezTo>
                  <a:cubicBezTo>
                    <a:pt x="0" y="3"/>
                    <a:pt x="3" y="0"/>
                    <a:pt x="8" y="0"/>
                  </a:cubicBezTo>
                  <a:cubicBezTo>
                    <a:pt x="93" y="0"/>
                    <a:pt x="93" y="0"/>
                    <a:pt x="93" y="0"/>
                  </a:cubicBezTo>
                  <a:cubicBezTo>
                    <a:pt x="97" y="0"/>
                    <a:pt x="101" y="3"/>
                    <a:pt x="101" y="8"/>
                  </a:cubicBezTo>
                  <a:close/>
                  <a:moveTo>
                    <a:pt x="49" y="72"/>
                  </a:moveTo>
                  <a:cubicBezTo>
                    <a:pt x="51" y="72"/>
                    <a:pt x="53" y="70"/>
                    <a:pt x="53" y="68"/>
                  </a:cubicBezTo>
                  <a:cubicBezTo>
                    <a:pt x="53" y="66"/>
                    <a:pt x="51" y="64"/>
                    <a:pt x="49" y="64"/>
                  </a:cubicBezTo>
                  <a:cubicBezTo>
                    <a:pt x="47" y="64"/>
                    <a:pt x="45" y="66"/>
                    <a:pt x="45" y="68"/>
                  </a:cubicBezTo>
                  <a:cubicBezTo>
                    <a:pt x="45" y="70"/>
                    <a:pt x="47" y="72"/>
                    <a:pt x="49" y="72"/>
                  </a:cubicBezTo>
                  <a:close/>
                  <a:moveTo>
                    <a:pt x="97" y="8"/>
                  </a:moveTo>
                  <a:cubicBezTo>
                    <a:pt x="4" y="8"/>
                    <a:pt x="4" y="8"/>
                    <a:pt x="4" y="8"/>
                  </a:cubicBezTo>
                  <a:cubicBezTo>
                    <a:pt x="4" y="62"/>
                    <a:pt x="4" y="62"/>
                    <a:pt x="4" y="62"/>
                  </a:cubicBezTo>
                  <a:cubicBezTo>
                    <a:pt x="97" y="62"/>
                    <a:pt x="97" y="62"/>
                    <a:pt x="97" y="62"/>
                  </a:cubicBezTo>
                  <a:lnTo>
                    <a:pt x="97" y="8"/>
                  </a:lnTo>
                  <a:close/>
                </a:path>
              </a:pathLst>
            </a:cu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3" name="Freeform 15"/>
            <p:cNvSpPr>
              <a:spLocks noEditPoints="1"/>
            </p:cNvSpPr>
            <p:nvPr/>
          </p:nvSpPr>
          <p:spPr bwMode="auto">
            <a:xfrm>
              <a:off x="16000413" y="5372100"/>
              <a:ext cx="1422400" cy="1295400"/>
            </a:xfrm>
            <a:custGeom>
              <a:avLst/>
              <a:gdLst>
                <a:gd name="T0" fmla="*/ 101 w 101"/>
                <a:gd name="T1" fmla="*/ 8 h 92"/>
                <a:gd name="T2" fmla="*/ 101 w 101"/>
                <a:gd name="T3" fmla="*/ 67 h 92"/>
                <a:gd name="T4" fmla="*/ 93 w 101"/>
                <a:gd name="T5" fmla="*/ 75 h 92"/>
                <a:gd name="T6" fmla="*/ 56 w 101"/>
                <a:gd name="T7" fmla="*/ 75 h 92"/>
                <a:gd name="T8" fmla="*/ 56 w 101"/>
                <a:gd name="T9" fmla="*/ 88 h 92"/>
                <a:gd name="T10" fmla="*/ 88 w 101"/>
                <a:gd name="T11" fmla="*/ 88 h 92"/>
                <a:gd name="T12" fmla="*/ 88 w 101"/>
                <a:gd name="T13" fmla="*/ 92 h 92"/>
                <a:gd name="T14" fmla="*/ 10 w 101"/>
                <a:gd name="T15" fmla="*/ 92 h 92"/>
                <a:gd name="T16" fmla="*/ 10 w 101"/>
                <a:gd name="T17" fmla="*/ 88 h 92"/>
                <a:gd name="T18" fmla="*/ 43 w 101"/>
                <a:gd name="T19" fmla="*/ 88 h 92"/>
                <a:gd name="T20" fmla="*/ 43 w 101"/>
                <a:gd name="T21" fmla="*/ 75 h 92"/>
                <a:gd name="T22" fmla="*/ 8 w 101"/>
                <a:gd name="T23" fmla="*/ 75 h 92"/>
                <a:gd name="T24" fmla="*/ 0 w 101"/>
                <a:gd name="T25" fmla="*/ 67 h 92"/>
                <a:gd name="T26" fmla="*/ 0 w 101"/>
                <a:gd name="T27" fmla="*/ 8 h 92"/>
                <a:gd name="T28" fmla="*/ 8 w 101"/>
                <a:gd name="T29" fmla="*/ 0 h 92"/>
                <a:gd name="T30" fmla="*/ 93 w 101"/>
                <a:gd name="T31" fmla="*/ 0 h 92"/>
                <a:gd name="T32" fmla="*/ 101 w 101"/>
                <a:gd name="T33" fmla="*/ 8 h 92"/>
                <a:gd name="T34" fmla="*/ 49 w 101"/>
                <a:gd name="T35" fmla="*/ 72 h 92"/>
                <a:gd name="T36" fmla="*/ 53 w 101"/>
                <a:gd name="T37" fmla="*/ 68 h 92"/>
                <a:gd name="T38" fmla="*/ 49 w 101"/>
                <a:gd name="T39" fmla="*/ 64 h 92"/>
                <a:gd name="T40" fmla="*/ 45 w 101"/>
                <a:gd name="T41" fmla="*/ 68 h 92"/>
                <a:gd name="T42" fmla="*/ 49 w 101"/>
                <a:gd name="T43" fmla="*/ 72 h 92"/>
                <a:gd name="T44" fmla="*/ 97 w 101"/>
                <a:gd name="T45" fmla="*/ 8 h 92"/>
                <a:gd name="T46" fmla="*/ 4 w 101"/>
                <a:gd name="T47" fmla="*/ 8 h 92"/>
                <a:gd name="T48" fmla="*/ 4 w 101"/>
                <a:gd name="T49" fmla="*/ 62 h 92"/>
                <a:gd name="T50" fmla="*/ 97 w 101"/>
                <a:gd name="T51" fmla="*/ 62 h 92"/>
                <a:gd name="T52" fmla="*/ 97 w 101"/>
                <a:gd name="T53"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1" h="92">
                  <a:moveTo>
                    <a:pt x="101" y="8"/>
                  </a:moveTo>
                  <a:cubicBezTo>
                    <a:pt x="101" y="67"/>
                    <a:pt x="101" y="67"/>
                    <a:pt x="101" y="67"/>
                  </a:cubicBezTo>
                  <a:cubicBezTo>
                    <a:pt x="101" y="71"/>
                    <a:pt x="97" y="75"/>
                    <a:pt x="93" y="75"/>
                  </a:cubicBezTo>
                  <a:cubicBezTo>
                    <a:pt x="56" y="75"/>
                    <a:pt x="56" y="75"/>
                    <a:pt x="56" y="75"/>
                  </a:cubicBezTo>
                  <a:cubicBezTo>
                    <a:pt x="56" y="88"/>
                    <a:pt x="56" y="88"/>
                    <a:pt x="56" y="88"/>
                  </a:cubicBezTo>
                  <a:cubicBezTo>
                    <a:pt x="88" y="88"/>
                    <a:pt x="88" y="88"/>
                    <a:pt x="88" y="88"/>
                  </a:cubicBezTo>
                  <a:cubicBezTo>
                    <a:pt x="88" y="92"/>
                    <a:pt x="88" y="92"/>
                    <a:pt x="88" y="92"/>
                  </a:cubicBezTo>
                  <a:cubicBezTo>
                    <a:pt x="10" y="92"/>
                    <a:pt x="10" y="92"/>
                    <a:pt x="10" y="92"/>
                  </a:cubicBezTo>
                  <a:cubicBezTo>
                    <a:pt x="10" y="88"/>
                    <a:pt x="10" y="88"/>
                    <a:pt x="10" y="88"/>
                  </a:cubicBezTo>
                  <a:cubicBezTo>
                    <a:pt x="43" y="88"/>
                    <a:pt x="43" y="88"/>
                    <a:pt x="43" y="88"/>
                  </a:cubicBezTo>
                  <a:cubicBezTo>
                    <a:pt x="43" y="75"/>
                    <a:pt x="43" y="75"/>
                    <a:pt x="43" y="75"/>
                  </a:cubicBezTo>
                  <a:cubicBezTo>
                    <a:pt x="8" y="75"/>
                    <a:pt x="8" y="75"/>
                    <a:pt x="8" y="75"/>
                  </a:cubicBezTo>
                  <a:cubicBezTo>
                    <a:pt x="3" y="75"/>
                    <a:pt x="0" y="71"/>
                    <a:pt x="0" y="67"/>
                  </a:cubicBezTo>
                  <a:cubicBezTo>
                    <a:pt x="0" y="8"/>
                    <a:pt x="0" y="8"/>
                    <a:pt x="0" y="8"/>
                  </a:cubicBezTo>
                  <a:cubicBezTo>
                    <a:pt x="0" y="3"/>
                    <a:pt x="3" y="0"/>
                    <a:pt x="8" y="0"/>
                  </a:cubicBezTo>
                  <a:cubicBezTo>
                    <a:pt x="93" y="0"/>
                    <a:pt x="93" y="0"/>
                    <a:pt x="93" y="0"/>
                  </a:cubicBezTo>
                  <a:cubicBezTo>
                    <a:pt x="97" y="0"/>
                    <a:pt x="101" y="3"/>
                    <a:pt x="101" y="8"/>
                  </a:cubicBezTo>
                  <a:close/>
                  <a:moveTo>
                    <a:pt x="49" y="72"/>
                  </a:moveTo>
                  <a:cubicBezTo>
                    <a:pt x="51" y="72"/>
                    <a:pt x="53" y="70"/>
                    <a:pt x="53" y="68"/>
                  </a:cubicBezTo>
                  <a:cubicBezTo>
                    <a:pt x="53" y="66"/>
                    <a:pt x="51" y="64"/>
                    <a:pt x="49" y="64"/>
                  </a:cubicBezTo>
                  <a:cubicBezTo>
                    <a:pt x="47" y="64"/>
                    <a:pt x="45" y="66"/>
                    <a:pt x="45" y="68"/>
                  </a:cubicBezTo>
                  <a:cubicBezTo>
                    <a:pt x="45" y="70"/>
                    <a:pt x="47" y="72"/>
                    <a:pt x="49" y="72"/>
                  </a:cubicBezTo>
                  <a:close/>
                  <a:moveTo>
                    <a:pt x="97" y="8"/>
                  </a:moveTo>
                  <a:cubicBezTo>
                    <a:pt x="4" y="8"/>
                    <a:pt x="4" y="8"/>
                    <a:pt x="4" y="8"/>
                  </a:cubicBezTo>
                  <a:cubicBezTo>
                    <a:pt x="4" y="62"/>
                    <a:pt x="4" y="62"/>
                    <a:pt x="4" y="62"/>
                  </a:cubicBezTo>
                  <a:cubicBezTo>
                    <a:pt x="97" y="62"/>
                    <a:pt x="97" y="62"/>
                    <a:pt x="97" y="62"/>
                  </a:cubicBezTo>
                  <a:lnTo>
                    <a:pt x="97" y="8"/>
                  </a:lnTo>
                  <a:close/>
                </a:path>
              </a:pathLst>
            </a:cu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4" name="Freeform 16"/>
            <p:cNvSpPr>
              <a:spLocks noEditPoints="1"/>
            </p:cNvSpPr>
            <p:nvPr/>
          </p:nvSpPr>
          <p:spPr bwMode="auto">
            <a:xfrm>
              <a:off x="9217025" y="8299450"/>
              <a:ext cx="1435100" cy="1295400"/>
            </a:xfrm>
            <a:custGeom>
              <a:avLst/>
              <a:gdLst>
                <a:gd name="T0" fmla="*/ 102 w 102"/>
                <a:gd name="T1" fmla="*/ 8 h 92"/>
                <a:gd name="T2" fmla="*/ 102 w 102"/>
                <a:gd name="T3" fmla="*/ 67 h 92"/>
                <a:gd name="T4" fmla="*/ 93 w 102"/>
                <a:gd name="T5" fmla="*/ 75 h 92"/>
                <a:gd name="T6" fmla="*/ 56 w 102"/>
                <a:gd name="T7" fmla="*/ 75 h 92"/>
                <a:gd name="T8" fmla="*/ 56 w 102"/>
                <a:gd name="T9" fmla="*/ 89 h 92"/>
                <a:gd name="T10" fmla="*/ 89 w 102"/>
                <a:gd name="T11" fmla="*/ 89 h 92"/>
                <a:gd name="T12" fmla="*/ 89 w 102"/>
                <a:gd name="T13" fmla="*/ 92 h 92"/>
                <a:gd name="T14" fmla="*/ 10 w 102"/>
                <a:gd name="T15" fmla="*/ 92 h 92"/>
                <a:gd name="T16" fmla="*/ 10 w 102"/>
                <a:gd name="T17" fmla="*/ 89 h 92"/>
                <a:gd name="T18" fmla="*/ 43 w 102"/>
                <a:gd name="T19" fmla="*/ 89 h 92"/>
                <a:gd name="T20" fmla="*/ 43 w 102"/>
                <a:gd name="T21" fmla="*/ 75 h 92"/>
                <a:gd name="T22" fmla="*/ 8 w 102"/>
                <a:gd name="T23" fmla="*/ 75 h 92"/>
                <a:gd name="T24" fmla="*/ 0 w 102"/>
                <a:gd name="T25" fmla="*/ 67 h 92"/>
                <a:gd name="T26" fmla="*/ 0 w 102"/>
                <a:gd name="T27" fmla="*/ 8 h 92"/>
                <a:gd name="T28" fmla="*/ 8 w 102"/>
                <a:gd name="T29" fmla="*/ 0 h 92"/>
                <a:gd name="T30" fmla="*/ 93 w 102"/>
                <a:gd name="T31" fmla="*/ 0 h 92"/>
                <a:gd name="T32" fmla="*/ 102 w 102"/>
                <a:gd name="T33" fmla="*/ 8 h 92"/>
                <a:gd name="T34" fmla="*/ 49 w 102"/>
                <a:gd name="T35" fmla="*/ 72 h 92"/>
                <a:gd name="T36" fmla="*/ 53 w 102"/>
                <a:gd name="T37" fmla="*/ 69 h 92"/>
                <a:gd name="T38" fmla="*/ 49 w 102"/>
                <a:gd name="T39" fmla="*/ 65 h 92"/>
                <a:gd name="T40" fmla="*/ 46 w 102"/>
                <a:gd name="T41" fmla="*/ 69 h 92"/>
                <a:gd name="T42" fmla="*/ 49 w 102"/>
                <a:gd name="T43" fmla="*/ 72 h 92"/>
                <a:gd name="T44" fmla="*/ 97 w 102"/>
                <a:gd name="T45" fmla="*/ 8 h 92"/>
                <a:gd name="T46" fmla="*/ 5 w 102"/>
                <a:gd name="T47" fmla="*/ 8 h 92"/>
                <a:gd name="T48" fmla="*/ 5 w 102"/>
                <a:gd name="T49" fmla="*/ 62 h 92"/>
                <a:gd name="T50" fmla="*/ 97 w 102"/>
                <a:gd name="T51" fmla="*/ 62 h 92"/>
                <a:gd name="T52" fmla="*/ 97 w 102"/>
                <a:gd name="T53"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2" h="92">
                  <a:moveTo>
                    <a:pt x="102" y="8"/>
                  </a:moveTo>
                  <a:cubicBezTo>
                    <a:pt x="102" y="67"/>
                    <a:pt x="102" y="67"/>
                    <a:pt x="102" y="67"/>
                  </a:cubicBezTo>
                  <a:cubicBezTo>
                    <a:pt x="102" y="72"/>
                    <a:pt x="98" y="75"/>
                    <a:pt x="93" y="75"/>
                  </a:cubicBezTo>
                  <a:cubicBezTo>
                    <a:pt x="56" y="75"/>
                    <a:pt x="56" y="75"/>
                    <a:pt x="56" y="75"/>
                  </a:cubicBezTo>
                  <a:cubicBezTo>
                    <a:pt x="56" y="89"/>
                    <a:pt x="56" y="89"/>
                    <a:pt x="56" y="89"/>
                  </a:cubicBezTo>
                  <a:cubicBezTo>
                    <a:pt x="89" y="89"/>
                    <a:pt x="89" y="89"/>
                    <a:pt x="89" y="89"/>
                  </a:cubicBezTo>
                  <a:cubicBezTo>
                    <a:pt x="89" y="92"/>
                    <a:pt x="89" y="92"/>
                    <a:pt x="89" y="92"/>
                  </a:cubicBezTo>
                  <a:cubicBezTo>
                    <a:pt x="10" y="92"/>
                    <a:pt x="10" y="92"/>
                    <a:pt x="10" y="92"/>
                  </a:cubicBezTo>
                  <a:cubicBezTo>
                    <a:pt x="10" y="89"/>
                    <a:pt x="10" y="89"/>
                    <a:pt x="10" y="89"/>
                  </a:cubicBezTo>
                  <a:cubicBezTo>
                    <a:pt x="43" y="89"/>
                    <a:pt x="43" y="89"/>
                    <a:pt x="43" y="89"/>
                  </a:cubicBezTo>
                  <a:cubicBezTo>
                    <a:pt x="43" y="75"/>
                    <a:pt x="43" y="75"/>
                    <a:pt x="43" y="75"/>
                  </a:cubicBezTo>
                  <a:cubicBezTo>
                    <a:pt x="8" y="75"/>
                    <a:pt x="8" y="75"/>
                    <a:pt x="8" y="75"/>
                  </a:cubicBezTo>
                  <a:cubicBezTo>
                    <a:pt x="4" y="75"/>
                    <a:pt x="0" y="72"/>
                    <a:pt x="0" y="67"/>
                  </a:cubicBezTo>
                  <a:cubicBezTo>
                    <a:pt x="0" y="8"/>
                    <a:pt x="0" y="8"/>
                    <a:pt x="0" y="8"/>
                  </a:cubicBezTo>
                  <a:cubicBezTo>
                    <a:pt x="0" y="4"/>
                    <a:pt x="4" y="0"/>
                    <a:pt x="8" y="0"/>
                  </a:cubicBezTo>
                  <a:cubicBezTo>
                    <a:pt x="93" y="0"/>
                    <a:pt x="93" y="0"/>
                    <a:pt x="93" y="0"/>
                  </a:cubicBezTo>
                  <a:cubicBezTo>
                    <a:pt x="98" y="0"/>
                    <a:pt x="102" y="4"/>
                    <a:pt x="102" y="8"/>
                  </a:cubicBezTo>
                  <a:close/>
                  <a:moveTo>
                    <a:pt x="49" y="72"/>
                  </a:moveTo>
                  <a:cubicBezTo>
                    <a:pt x="52" y="72"/>
                    <a:pt x="53" y="71"/>
                    <a:pt x="53" y="69"/>
                  </a:cubicBezTo>
                  <a:cubicBezTo>
                    <a:pt x="53" y="66"/>
                    <a:pt x="52" y="65"/>
                    <a:pt x="49" y="65"/>
                  </a:cubicBezTo>
                  <a:cubicBezTo>
                    <a:pt x="47" y="65"/>
                    <a:pt x="46" y="66"/>
                    <a:pt x="46" y="69"/>
                  </a:cubicBezTo>
                  <a:cubicBezTo>
                    <a:pt x="46" y="71"/>
                    <a:pt x="47" y="72"/>
                    <a:pt x="49" y="72"/>
                  </a:cubicBezTo>
                  <a:close/>
                  <a:moveTo>
                    <a:pt x="97" y="8"/>
                  </a:moveTo>
                  <a:cubicBezTo>
                    <a:pt x="5" y="8"/>
                    <a:pt x="5" y="8"/>
                    <a:pt x="5" y="8"/>
                  </a:cubicBezTo>
                  <a:cubicBezTo>
                    <a:pt x="5" y="62"/>
                    <a:pt x="5" y="62"/>
                    <a:pt x="5" y="62"/>
                  </a:cubicBezTo>
                  <a:cubicBezTo>
                    <a:pt x="97" y="62"/>
                    <a:pt x="97" y="62"/>
                    <a:pt x="97" y="62"/>
                  </a:cubicBezTo>
                  <a:lnTo>
                    <a:pt x="97" y="8"/>
                  </a:lnTo>
                  <a:close/>
                </a:path>
              </a:pathLst>
            </a:cu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5" name="Freeform 17"/>
            <p:cNvSpPr>
              <a:spLocks noEditPoints="1"/>
            </p:cNvSpPr>
            <p:nvPr/>
          </p:nvSpPr>
          <p:spPr bwMode="auto">
            <a:xfrm>
              <a:off x="10934700" y="8299450"/>
              <a:ext cx="1420812" cy="1295400"/>
            </a:xfrm>
            <a:custGeom>
              <a:avLst/>
              <a:gdLst>
                <a:gd name="T0" fmla="*/ 101 w 101"/>
                <a:gd name="T1" fmla="*/ 8 h 92"/>
                <a:gd name="T2" fmla="*/ 101 w 101"/>
                <a:gd name="T3" fmla="*/ 67 h 92"/>
                <a:gd name="T4" fmla="*/ 93 w 101"/>
                <a:gd name="T5" fmla="*/ 75 h 92"/>
                <a:gd name="T6" fmla="*/ 56 w 101"/>
                <a:gd name="T7" fmla="*/ 75 h 92"/>
                <a:gd name="T8" fmla="*/ 56 w 101"/>
                <a:gd name="T9" fmla="*/ 89 h 92"/>
                <a:gd name="T10" fmla="*/ 89 w 101"/>
                <a:gd name="T11" fmla="*/ 89 h 92"/>
                <a:gd name="T12" fmla="*/ 89 w 101"/>
                <a:gd name="T13" fmla="*/ 92 h 92"/>
                <a:gd name="T14" fmla="*/ 10 w 101"/>
                <a:gd name="T15" fmla="*/ 92 h 92"/>
                <a:gd name="T16" fmla="*/ 10 w 101"/>
                <a:gd name="T17" fmla="*/ 89 h 92"/>
                <a:gd name="T18" fmla="*/ 43 w 101"/>
                <a:gd name="T19" fmla="*/ 89 h 92"/>
                <a:gd name="T20" fmla="*/ 43 w 101"/>
                <a:gd name="T21" fmla="*/ 75 h 92"/>
                <a:gd name="T22" fmla="*/ 8 w 101"/>
                <a:gd name="T23" fmla="*/ 75 h 92"/>
                <a:gd name="T24" fmla="*/ 0 w 101"/>
                <a:gd name="T25" fmla="*/ 67 h 92"/>
                <a:gd name="T26" fmla="*/ 0 w 101"/>
                <a:gd name="T27" fmla="*/ 8 h 92"/>
                <a:gd name="T28" fmla="*/ 8 w 101"/>
                <a:gd name="T29" fmla="*/ 0 h 92"/>
                <a:gd name="T30" fmla="*/ 93 w 101"/>
                <a:gd name="T31" fmla="*/ 0 h 92"/>
                <a:gd name="T32" fmla="*/ 101 w 101"/>
                <a:gd name="T33" fmla="*/ 8 h 92"/>
                <a:gd name="T34" fmla="*/ 49 w 101"/>
                <a:gd name="T35" fmla="*/ 72 h 92"/>
                <a:gd name="T36" fmla="*/ 53 w 101"/>
                <a:gd name="T37" fmla="*/ 69 h 92"/>
                <a:gd name="T38" fmla="*/ 49 w 101"/>
                <a:gd name="T39" fmla="*/ 65 h 92"/>
                <a:gd name="T40" fmla="*/ 46 w 101"/>
                <a:gd name="T41" fmla="*/ 69 h 92"/>
                <a:gd name="T42" fmla="*/ 49 w 101"/>
                <a:gd name="T43" fmla="*/ 72 h 92"/>
                <a:gd name="T44" fmla="*/ 97 w 101"/>
                <a:gd name="T45" fmla="*/ 8 h 92"/>
                <a:gd name="T46" fmla="*/ 4 w 101"/>
                <a:gd name="T47" fmla="*/ 8 h 92"/>
                <a:gd name="T48" fmla="*/ 4 w 101"/>
                <a:gd name="T49" fmla="*/ 62 h 92"/>
                <a:gd name="T50" fmla="*/ 97 w 101"/>
                <a:gd name="T51" fmla="*/ 62 h 92"/>
                <a:gd name="T52" fmla="*/ 97 w 101"/>
                <a:gd name="T53"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1" h="92">
                  <a:moveTo>
                    <a:pt x="101" y="8"/>
                  </a:moveTo>
                  <a:cubicBezTo>
                    <a:pt x="101" y="67"/>
                    <a:pt x="101" y="67"/>
                    <a:pt x="101" y="67"/>
                  </a:cubicBezTo>
                  <a:cubicBezTo>
                    <a:pt x="101" y="72"/>
                    <a:pt x="98" y="75"/>
                    <a:pt x="93" y="75"/>
                  </a:cubicBezTo>
                  <a:cubicBezTo>
                    <a:pt x="56" y="75"/>
                    <a:pt x="56" y="75"/>
                    <a:pt x="56" y="75"/>
                  </a:cubicBezTo>
                  <a:cubicBezTo>
                    <a:pt x="56" y="89"/>
                    <a:pt x="56" y="89"/>
                    <a:pt x="56" y="89"/>
                  </a:cubicBezTo>
                  <a:cubicBezTo>
                    <a:pt x="89" y="89"/>
                    <a:pt x="89" y="89"/>
                    <a:pt x="89" y="89"/>
                  </a:cubicBezTo>
                  <a:cubicBezTo>
                    <a:pt x="89" y="92"/>
                    <a:pt x="89" y="92"/>
                    <a:pt x="89" y="92"/>
                  </a:cubicBezTo>
                  <a:cubicBezTo>
                    <a:pt x="10" y="92"/>
                    <a:pt x="10" y="92"/>
                    <a:pt x="10" y="92"/>
                  </a:cubicBezTo>
                  <a:cubicBezTo>
                    <a:pt x="10" y="89"/>
                    <a:pt x="10" y="89"/>
                    <a:pt x="10" y="89"/>
                  </a:cubicBezTo>
                  <a:cubicBezTo>
                    <a:pt x="43" y="89"/>
                    <a:pt x="43" y="89"/>
                    <a:pt x="43" y="89"/>
                  </a:cubicBezTo>
                  <a:cubicBezTo>
                    <a:pt x="43" y="75"/>
                    <a:pt x="43" y="75"/>
                    <a:pt x="43" y="75"/>
                  </a:cubicBezTo>
                  <a:cubicBezTo>
                    <a:pt x="8" y="75"/>
                    <a:pt x="8" y="75"/>
                    <a:pt x="8" y="75"/>
                  </a:cubicBezTo>
                  <a:cubicBezTo>
                    <a:pt x="4" y="75"/>
                    <a:pt x="0" y="72"/>
                    <a:pt x="0" y="67"/>
                  </a:cubicBezTo>
                  <a:cubicBezTo>
                    <a:pt x="0" y="8"/>
                    <a:pt x="0" y="8"/>
                    <a:pt x="0" y="8"/>
                  </a:cubicBezTo>
                  <a:cubicBezTo>
                    <a:pt x="0" y="4"/>
                    <a:pt x="4" y="0"/>
                    <a:pt x="8" y="0"/>
                  </a:cubicBezTo>
                  <a:cubicBezTo>
                    <a:pt x="93" y="0"/>
                    <a:pt x="93" y="0"/>
                    <a:pt x="93" y="0"/>
                  </a:cubicBezTo>
                  <a:cubicBezTo>
                    <a:pt x="98" y="0"/>
                    <a:pt x="101" y="4"/>
                    <a:pt x="101" y="8"/>
                  </a:cubicBezTo>
                  <a:close/>
                  <a:moveTo>
                    <a:pt x="49" y="72"/>
                  </a:moveTo>
                  <a:cubicBezTo>
                    <a:pt x="52" y="72"/>
                    <a:pt x="53" y="71"/>
                    <a:pt x="53" y="69"/>
                  </a:cubicBezTo>
                  <a:cubicBezTo>
                    <a:pt x="53" y="66"/>
                    <a:pt x="52" y="65"/>
                    <a:pt x="49" y="65"/>
                  </a:cubicBezTo>
                  <a:cubicBezTo>
                    <a:pt x="47" y="65"/>
                    <a:pt x="46" y="66"/>
                    <a:pt x="46" y="69"/>
                  </a:cubicBezTo>
                  <a:cubicBezTo>
                    <a:pt x="46" y="71"/>
                    <a:pt x="47" y="72"/>
                    <a:pt x="49" y="72"/>
                  </a:cubicBezTo>
                  <a:close/>
                  <a:moveTo>
                    <a:pt x="97" y="8"/>
                  </a:moveTo>
                  <a:cubicBezTo>
                    <a:pt x="4" y="8"/>
                    <a:pt x="4" y="8"/>
                    <a:pt x="4" y="8"/>
                  </a:cubicBezTo>
                  <a:cubicBezTo>
                    <a:pt x="4" y="62"/>
                    <a:pt x="4" y="62"/>
                    <a:pt x="4" y="62"/>
                  </a:cubicBezTo>
                  <a:cubicBezTo>
                    <a:pt x="97" y="62"/>
                    <a:pt x="97" y="62"/>
                    <a:pt x="97" y="62"/>
                  </a:cubicBezTo>
                  <a:lnTo>
                    <a:pt x="97" y="8"/>
                  </a:lnTo>
                  <a:close/>
                </a:path>
              </a:pathLst>
            </a:cu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6" name="Freeform 18"/>
            <p:cNvSpPr>
              <a:spLocks noEditPoints="1"/>
            </p:cNvSpPr>
            <p:nvPr/>
          </p:nvSpPr>
          <p:spPr bwMode="auto">
            <a:xfrm>
              <a:off x="12650788" y="8299450"/>
              <a:ext cx="1422400" cy="1295400"/>
            </a:xfrm>
            <a:custGeom>
              <a:avLst/>
              <a:gdLst>
                <a:gd name="T0" fmla="*/ 101 w 101"/>
                <a:gd name="T1" fmla="*/ 8 h 92"/>
                <a:gd name="T2" fmla="*/ 101 w 101"/>
                <a:gd name="T3" fmla="*/ 67 h 92"/>
                <a:gd name="T4" fmla="*/ 93 w 101"/>
                <a:gd name="T5" fmla="*/ 75 h 92"/>
                <a:gd name="T6" fmla="*/ 56 w 101"/>
                <a:gd name="T7" fmla="*/ 75 h 92"/>
                <a:gd name="T8" fmla="*/ 56 w 101"/>
                <a:gd name="T9" fmla="*/ 89 h 92"/>
                <a:gd name="T10" fmla="*/ 89 w 101"/>
                <a:gd name="T11" fmla="*/ 89 h 92"/>
                <a:gd name="T12" fmla="*/ 89 w 101"/>
                <a:gd name="T13" fmla="*/ 92 h 92"/>
                <a:gd name="T14" fmla="*/ 10 w 101"/>
                <a:gd name="T15" fmla="*/ 92 h 92"/>
                <a:gd name="T16" fmla="*/ 10 w 101"/>
                <a:gd name="T17" fmla="*/ 89 h 92"/>
                <a:gd name="T18" fmla="*/ 43 w 101"/>
                <a:gd name="T19" fmla="*/ 89 h 92"/>
                <a:gd name="T20" fmla="*/ 43 w 101"/>
                <a:gd name="T21" fmla="*/ 75 h 92"/>
                <a:gd name="T22" fmla="*/ 8 w 101"/>
                <a:gd name="T23" fmla="*/ 75 h 92"/>
                <a:gd name="T24" fmla="*/ 0 w 101"/>
                <a:gd name="T25" fmla="*/ 67 h 92"/>
                <a:gd name="T26" fmla="*/ 0 w 101"/>
                <a:gd name="T27" fmla="*/ 8 h 92"/>
                <a:gd name="T28" fmla="*/ 8 w 101"/>
                <a:gd name="T29" fmla="*/ 0 h 92"/>
                <a:gd name="T30" fmla="*/ 93 w 101"/>
                <a:gd name="T31" fmla="*/ 0 h 92"/>
                <a:gd name="T32" fmla="*/ 101 w 101"/>
                <a:gd name="T33" fmla="*/ 8 h 92"/>
                <a:gd name="T34" fmla="*/ 49 w 101"/>
                <a:gd name="T35" fmla="*/ 72 h 92"/>
                <a:gd name="T36" fmla="*/ 53 w 101"/>
                <a:gd name="T37" fmla="*/ 69 h 92"/>
                <a:gd name="T38" fmla="*/ 49 w 101"/>
                <a:gd name="T39" fmla="*/ 65 h 92"/>
                <a:gd name="T40" fmla="*/ 45 w 101"/>
                <a:gd name="T41" fmla="*/ 69 h 92"/>
                <a:gd name="T42" fmla="*/ 49 w 101"/>
                <a:gd name="T43" fmla="*/ 72 h 92"/>
                <a:gd name="T44" fmla="*/ 97 w 101"/>
                <a:gd name="T45" fmla="*/ 8 h 92"/>
                <a:gd name="T46" fmla="*/ 4 w 101"/>
                <a:gd name="T47" fmla="*/ 8 h 92"/>
                <a:gd name="T48" fmla="*/ 4 w 101"/>
                <a:gd name="T49" fmla="*/ 62 h 92"/>
                <a:gd name="T50" fmla="*/ 97 w 101"/>
                <a:gd name="T51" fmla="*/ 62 h 92"/>
                <a:gd name="T52" fmla="*/ 97 w 101"/>
                <a:gd name="T53"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1" h="92">
                  <a:moveTo>
                    <a:pt x="101" y="8"/>
                  </a:moveTo>
                  <a:cubicBezTo>
                    <a:pt x="101" y="67"/>
                    <a:pt x="101" y="67"/>
                    <a:pt x="101" y="67"/>
                  </a:cubicBezTo>
                  <a:cubicBezTo>
                    <a:pt x="101" y="72"/>
                    <a:pt x="98" y="75"/>
                    <a:pt x="93" y="75"/>
                  </a:cubicBezTo>
                  <a:cubicBezTo>
                    <a:pt x="56" y="75"/>
                    <a:pt x="56" y="75"/>
                    <a:pt x="56" y="75"/>
                  </a:cubicBezTo>
                  <a:cubicBezTo>
                    <a:pt x="56" y="89"/>
                    <a:pt x="56" y="89"/>
                    <a:pt x="56" y="89"/>
                  </a:cubicBezTo>
                  <a:cubicBezTo>
                    <a:pt x="89" y="89"/>
                    <a:pt x="89" y="89"/>
                    <a:pt x="89" y="89"/>
                  </a:cubicBezTo>
                  <a:cubicBezTo>
                    <a:pt x="89" y="92"/>
                    <a:pt x="89" y="92"/>
                    <a:pt x="89" y="92"/>
                  </a:cubicBezTo>
                  <a:cubicBezTo>
                    <a:pt x="10" y="92"/>
                    <a:pt x="10" y="92"/>
                    <a:pt x="10" y="92"/>
                  </a:cubicBezTo>
                  <a:cubicBezTo>
                    <a:pt x="10" y="89"/>
                    <a:pt x="10" y="89"/>
                    <a:pt x="10" y="89"/>
                  </a:cubicBezTo>
                  <a:cubicBezTo>
                    <a:pt x="43" y="89"/>
                    <a:pt x="43" y="89"/>
                    <a:pt x="43" y="89"/>
                  </a:cubicBezTo>
                  <a:cubicBezTo>
                    <a:pt x="43" y="75"/>
                    <a:pt x="43" y="75"/>
                    <a:pt x="43" y="75"/>
                  </a:cubicBezTo>
                  <a:cubicBezTo>
                    <a:pt x="8" y="75"/>
                    <a:pt x="8" y="75"/>
                    <a:pt x="8" y="75"/>
                  </a:cubicBezTo>
                  <a:cubicBezTo>
                    <a:pt x="4" y="75"/>
                    <a:pt x="0" y="72"/>
                    <a:pt x="0" y="67"/>
                  </a:cubicBezTo>
                  <a:cubicBezTo>
                    <a:pt x="0" y="8"/>
                    <a:pt x="0" y="8"/>
                    <a:pt x="0" y="8"/>
                  </a:cubicBezTo>
                  <a:cubicBezTo>
                    <a:pt x="0" y="4"/>
                    <a:pt x="4" y="0"/>
                    <a:pt x="8" y="0"/>
                  </a:cubicBezTo>
                  <a:cubicBezTo>
                    <a:pt x="93" y="0"/>
                    <a:pt x="93" y="0"/>
                    <a:pt x="93" y="0"/>
                  </a:cubicBezTo>
                  <a:cubicBezTo>
                    <a:pt x="98" y="0"/>
                    <a:pt x="101" y="4"/>
                    <a:pt x="101" y="8"/>
                  </a:cubicBezTo>
                  <a:close/>
                  <a:moveTo>
                    <a:pt x="49" y="72"/>
                  </a:moveTo>
                  <a:cubicBezTo>
                    <a:pt x="51" y="72"/>
                    <a:pt x="53" y="71"/>
                    <a:pt x="53" y="69"/>
                  </a:cubicBezTo>
                  <a:cubicBezTo>
                    <a:pt x="53" y="66"/>
                    <a:pt x="51" y="65"/>
                    <a:pt x="49" y="65"/>
                  </a:cubicBezTo>
                  <a:cubicBezTo>
                    <a:pt x="47" y="65"/>
                    <a:pt x="45" y="66"/>
                    <a:pt x="45" y="69"/>
                  </a:cubicBezTo>
                  <a:cubicBezTo>
                    <a:pt x="45" y="71"/>
                    <a:pt x="47" y="72"/>
                    <a:pt x="49" y="72"/>
                  </a:cubicBezTo>
                  <a:close/>
                  <a:moveTo>
                    <a:pt x="97" y="8"/>
                  </a:moveTo>
                  <a:cubicBezTo>
                    <a:pt x="4" y="8"/>
                    <a:pt x="4" y="8"/>
                    <a:pt x="4" y="8"/>
                  </a:cubicBezTo>
                  <a:cubicBezTo>
                    <a:pt x="4" y="62"/>
                    <a:pt x="4" y="62"/>
                    <a:pt x="4" y="62"/>
                  </a:cubicBezTo>
                  <a:cubicBezTo>
                    <a:pt x="97" y="62"/>
                    <a:pt x="97" y="62"/>
                    <a:pt x="97" y="62"/>
                  </a:cubicBezTo>
                  <a:lnTo>
                    <a:pt x="97" y="8"/>
                  </a:lnTo>
                  <a:close/>
                </a:path>
              </a:pathLst>
            </a:cu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7" name="Freeform 19"/>
            <p:cNvSpPr>
              <a:spLocks noEditPoints="1"/>
            </p:cNvSpPr>
            <p:nvPr/>
          </p:nvSpPr>
          <p:spPr bwMode="auto">
            <a:xfrm>
              <a:off x="14368463" y="8299450"/>
              <a:ext cx="1420812" cy="1295400"/>
            </a:xfrm>
            <a:custGeom>
              <a:avLst/>
              <a:gdLst>
                <a:gd name="T0" fmla="*/ 101 w 101"/>
                <a:gd name="T1" fmla="*/ 8 h 92"/>
                <a:gd name="T2" fmla="*/ 101 w 101"/>
                <a:gd name="T3" fmla="*/ 67 h 92"/>
                <a:gd name="T4" fmla="*/ 93 w 101"/>
                <a:gd name="T5" fmla="*/ 75 h 92"/>
                <a:gd name="T6" fmla="*/ 56 w 101"/>
                <a:gd name="T7" fmla="*/ 75 h 92"/>
                <a:gd name="T8" fmla="*/ 56 w 101"/>
                <a:gd name="T9" fmla="*/ 89 h 92"/>
                <a:gd name="T10" fmla="*/ 89 w 101"/>
                <a:gd name="T11" fmla="*/ 89 h 92"/>
                <a:gd name="T12" fmla="*/ 89 w 101"/>
                <a:gd name="T13" fmla="*/ 92 h 92"/>
                <a:gd name="T14" fmla="*/ 10 w 101"/>
                <a:gd name="T15" fmla="*/ 92 h 92"/>
                <a:gd name="T16" fmla="*/ 10 w 101"/>
                <a:gd name="T17" fmla="*/ 89 h 92"/>
                <a:gd name="T18" fmla="*/ 43 w 101"/>
                <a:gd name="T19" fmla="*/ 89 h 92"/>
                <a:gd name="T20" fmla="*/ 43 w 101"/>
                <a:gd name="T21" fmla="*/ 75 h 92"/>
                <a:gd name="T22" fmla="*/ 8 w 101"/>
                <a:gd name="T23" fmla="*/ 75 h 92"/>
                <a:gd name="T24" fmla="*/ 0 w 101"/>
                <a:gd name="T25" fmla="*/ 67 h 92"/>
                <a:gd name="T26" fmla="*/ 0 w 101"/>
                <a:gd name="T27" fmla="*/ 8 h 92"/>
                <a:gd name="T28" fmla="*/ 8 w 101"/>
                <a:gd name="T29" fmla="*/ 0 h 92"/>
                <a:gd name="T30" fmla="*/ 93 w 101"/>
                <a:gd name="T31" fmla="*/ 0 h 92"/>
                <a:gd name="T32" fmla="*/ 101 w 101"/>
                <a:gd name="T33" fmla="*/ 8 h 92"/>
                <a:gd name="T34" fmla="*/ 49 w 101"/>
                <a:gd name="T35" fmla="*/ 72 h 92"/>
                <a:gd name="T36" fmla="*/ 53 w 101"/>
                <a:gd name="T37" fmla="*/ 69 h 92"/>
                <a:gd name="T38" fmla="*/ 49 w 101"/>
                <a:gd name="T39" fmla="*/ 65 h 92"/>
                <a:gd name="T40" fmla="*/ 45 w 101"/>
                <a:gd name="T41" fmla="*/ 69 h 92"/>
                <a:gd name="T42" fmla="*/ 49 w 101"/>
                <a:gd name="T43" fmla="*/ 72 h 92"/>
                <a:gd name="T44" fmla="*/ 97 w 101"/>
                <a:gd name="T45" fmla="*/ 8 h 92"/>
                <a:gd name="T46" fmla="*/ 4 w 101"/>
                <a:gd name="T47" fmla="*/ 8 h 92"/>
                <a:gd name="T48" fmla="*/ 4 w 101"/>
                <a:gd name="T49" fmla="*/ 62 h 92"/>
                <a:gd name="T50" fmla="*/ 97 w 101"/>
                <a:gd name="T51" fmla="*/ 62 h 92"/>
                <a:gd name="T52" fmla="*/ 97 w 101"/>
                <a:gd name="T53"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1" h="92">
                  <a:moveTo>
                    <a:pt x="101" y="8"/>
                  </a:moveTo>
                  <a:cubicBezTo>
                    <a:pt x="101" y="67"/>
                    <a:pt x="101" y="67"/>
                    <a:pt x="101" y="67"/>
                  </a:cubicBezTo>
                  <a:cubicBezTo>
                    <a:pt x="101" y="72"/>
                    <a:pt x="98" y="75"/>
                    <a:pt x="93" y="75"/>
                  </a:cubicBezTo>
                  <a:cubicBezTo>
                    <a:pt x="56" y="75"/>
                    <a:pt x="56" y="75"/>
                    <a:pt x="56" y="75"/>
                  </a:cubicBezTo>
                  <a:cubicBezTo>
                    <a:pt x="56" y="89"/>
                    <a:pt x="56" y="89"/>
                    <a:pt x="56" y="89"/>
                  </a:cubicBezTo>
                  <a:cubicBezTo>
                    <a:pt x="89" y="89"/>
                    <a:pt x="89" y="89"/>
                    <a:pt x="89" y="89"/>
                  </a:cubicBezTo>
                  <a:cubicBezTo>
                    <a:pt x="89" y="92"/>
                    <a:pt x="89" y="92"/>
                    <a:pt x="89" y="92"/>
                  </a:cubicBezTo>
                  <a:cubicBezTo>
                    <a:pt x="10" y="92"/>
                    <a:pt x="10" y="92"/>
                    <a:pt x="10" y="92"/>
                  </a:cubicBezTo>
                  <a:cubicBezTo>
                    <a:pt x="10" y="89"/>
                    <a:pt x="10" y="89"/>
                    <a:pt x="10" y="89"/>
                  </a:cubicBezTo>
                  <a:cubicBezTo>
                    <a:pt x="43" y="89"/>
                    <a:pt x="43" y="89"/>
                    <a:pt x="43" y="89"/>
                  </a:cubicBezTo>
                  <a:cubicBezTo>
                    <a:pt x="43" y="75"/>
                    <a:pt x="43" y="75"/>
                    <a:pt x="43" y="75"/>
                  </a:cubicBezTo>
                  <a:cubicBezTo>
                    <a:pt x="8" y="75"/>
                    <a:pt x="8" y="75"/>
                    <a:pt x="8" y="75"/>
                  </a:cubicBezTo>
                  <a:cubicBezTo>
                    <a:pt x="3" y="75"/>
                    <a:pt x="0" y="72"/>
                    <a:pt x="0" y="67"/>
                  </a:cubicBezTo>
                  <a:cubicBezTo>
                    <a:pt x="0" y="8"/>
                    <a:pt x="0" y="8"/>
                    <a:pt x="0" y="8"/>
                  </a:cubicBezTo>
                  <a:cubicBezTo>
                    <a:pt x="0" y="4"/>
                    <a:pt x="3" y="0"/>
                    <a:pt x="8" y="0"/>
                  </a:cubicBezTo>
                  <a:cubicBezTo>
                    <a:pt x="93" y="0"/>
                    <a:pt x="93" y="0"/>
                    <a:pt x="93" y="0"/>
                  </a:cubicBezTo>
                  <a:cubicBezTo>
                    <a:pt x="98" y="0"/>
                    <a:pt x="101" y="4"/>
                    <a:pt x="101" y="8"/>
                  </a:cubicBezTo>
                  <a:close/>
                  <a:moveTo>
                    <a:pt x="49" y="72"/>
                  </a:moveTo>
                  <a:cubicBezTo>
                    <a:pt x="51" y="72"/>
                    <a:pt x="53" y="71"/>
                    <a:pt x="53" y="69"/>
                  </a:cubicBezTo>
                  <a:cubicBezTo>
                    <a:pt x="53" y="66"/>
                    <a:pt x="51" y="65"/>
                    <a:pt x="49" y="65"/>
                  </a:cubicBezTo>
                  <a:cubicBezTo>
                    <a:pt x="47" y="65"/>
                    <a:pt x="45" y="66"/>
                    <a:pt x="45" y="69"/>
                  </a:cubicBezTo>
                  <a:cubicBezTo>
                    <a:pt x="45" y="71"/>
                    <a:pt x="47" y="72"/>
                    <a:pt x="49" y="72"/>
                  </a:cubicBezTo>
                  <a:close/>
                  <a:moveTo>
                    <a:pt x="97" y="8"/>
                  </a:moveTo>
                  <a:cubicBezTo>
                    <a:pt x="4" y="8"/>
                    <a:pt x="4" y="8"/>
                    <a:pt x="4" y="8"/>
                  </a:cubicBezTo>
                  <a:cubicBezTo>
                    <a:pt x="4" y="62"/>
                    <a:pt x="4" y="62"/>
                    <a:pt x="4" y="62"/>
                  </a:cubicBezTo>
                  <a:cubicBezTo>
                    <a:pt x="97" y="62"/>
                    <a:pt x="97" y="62"/>
                    <a:pt x="97" y="62"/>
                  </a:cubicBezTo>
                  <a:lnTo>
                    <a:pt x="97" y="8"/>
                  </a:lnTo>
                  <a:close/>
                </a:path>
              </a:pathLst>
            </a:cu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8" name="Freeform 20"/>
            <p:cNvSpPr>
              <a:spLocks noEditPoints="1"/>
            </p:cNvSpPr>
            <p:nvPr/>
          </p:nvSpPr>
          <p:spPr bwMode="auto">
            <a:xfrm>
              <a:off x="16086138" y="8299450"/>
              <a:ext cx="1420812" cy="1295400"/>
            </a:xfrm>
            <a:custGeom>
              <a:avLst/>
              <a:gdLst>
                <a:gd name="T0" fmla="*/ 101 w 101"/>
                <a:gd name="T1" fmla="*/ 8 h 92"/>
                <a:gd name="T2" fmla="*/ 101 w 101"/>
                <a:gd name="T3" fmla="*/ 67 h 92"/>
                <a:gd name="T4" fmla="*/ 93 w 101"/>
                <a:gd name="T5" fmla="*/ 75 h 92"/>
                <a:gd name="T6" fmla="*/ 56 w 101"/>
                <a:gd name="T7" fmla="*/ 75 h 92"/>
                <a:gd name="T8" fmla="*/ 56 w 101"/>
                <a:gd name="T9" fmla="*/ 89 h 92"/>
                <a:gd name="T10" fmla="*/ 89 w 101"/>
                <a:gd name="T11" fmla="*/ 89 h 92"/>
                <a:gd name="T12" fmla="*/ 89 w 101"/>
                <a:gd name="T13" fmla="*/ 92 h 92"/>
                <a:gd name="T14" fmla="*/ 10 w 101"/>
                <a:gd name="T15" fmla="*/ 92 h 92"/>
                <a:gd name="T16" fmla="*/ 10 w 101"/>
                <a:gd name="T17" fmla="*/ 89 h 92"/>
                <a:gd name="T18" fmla="*/ 43 w 101"/>
                <a:gd name="T19" fmla="*/ 89 h 92"/>
                <a:gd name="T20" fmla="*/ 43 w 101"/>
                <a:gd name="T21" fmla="*/ 75 h 92"/>
                <a:gd name="T22" fmla="*/ 8 w 101"/>
                <a:gd name="T23" fmla="*/ 75 h 92"/>
                <a:gd name="T24" fmla="*/ 0 w 101"/>
                <a:gd name="T25" fmla="*/ 67 h 92"/>
                <a:gd name="T26" fmla="*/ 0 w 101"/>
                <a:gd name="T27" fmla="*/ 8 h 92"/>
                <a:gd name="T28" fmla="*/ 8 w 101"/>
                <a:gd name="T29" fmla="*/ 0 h 92"/>
                <a:gd name="T30" fmla="*/ 93 w 101"/>
                <a:gd name="T31" fmla="*/ 0 h 92"/>
                <a:gd name="T32" fmla="*/ 101 w 101"/>
                <a:gd name="T33" fmla="*/ 8 h 92"/>
                <a:gd name="T34" fmla="*/ 49 w 101"/>
                <a:gd name="T35" fmla="*/ 72 h 92"/>
                <a:gd name="T36" fmla="*/ 53 w 101"/>
                <a:gd name="T37" fmla="*/ 69 h 92"/>
                <a:gd name="T38" fmla="*/ 49 w 101"/>
                <a:gd name="T39" fmla="*/ 65 h 92"/>
                <a:gd name="T40" fmla="*/ 45 w 101"/>
                <a:gd name="T41" fmla="*/ 69 h 92"/>
                <a:gd name="T42" fmla="*/ 49 w 101"/>
                <a:gd name="T43" fmla="*/ 72 h 92"/>
                <a:gd name="T44" fmla="*/ 97 w 101"/>
                <a:gd name="T45" fmla="*/ 8 h 92"/>
                <a:gd name="T46" fmla="*/ 4 w 101"/>
                <a:gd name="T47" fmla="*/ 8 h 92"/>
                <a:gd name="T48" fmla="*/ 4 w 101"/>
                <a:gd name="T49" fmla="*/ 62 h 92"/>
                <a:gd name="T50" fmla="*/ 97 w 101"/>
                <a:gd name="T51" fmla="*/ 62 h 92"/>
                <a:gd name="T52" fmla="*/ 97 w 101"/>
                <a:gd name="T53" fmla="*/ 8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1" h="92">
                  <a:moveTo>
                    <a:pt x="101" y="8"/>
                  </a:moveTo>
                  <a:cubicBezTo>
                    <a:pt x="101" y="67"/>
                    <a:pt x="101" y="67"/>
                    <a:pt x="101" y="67"/>
                  </a:cubicBezTo>
                  <a:cubicBezTo>
                    <a:pt x="101" y="72"/>
                    <a:pt x="98" y="75"/>
                    <a:pt x="93" y="75"/>
                  </a:cubicBezTo>
                  <a:cubicBezTo>
                    <a:pt x="56" y="75"/>
                    <a:pt x="56" y="75"/>
                    <a:pt x="56" y="75"/>
                  </a:cubicBezTo>
                  <a:cubicBezTo>
                    <a:pt x="56" y="89"/>
                    <a:pt x="56" y="89"/>
                    <a:pt x="56" y="89"/>
                  </a:cubicBezTo>
                  <a:cubicBezTo>
                    <a:pt x="89" y="89"/>
                    <a:pt x="89" y="89"/>
                    <a:pt x="89" y="89"/>
                  </a:cubicBezTo>
                  <a:cubicBezTo>
                    <a:pt x="89" y="92"/>
                    <a:pt x="89" y="92"/>
                    <a:pt x="89" y="92"/>
                  </a:cubicBezTo>
                  <a:cubicBezTo>
                    <a:pt x="10" y="92"/>
                    <a:pt x="10" y="92"/>
                    <a:pt x="10" y="92"/>
                  </a:cubicBezTo>
                  <a:cubicBezTo>
                    <a:pt x="10" y="89"/>
                    <a:pt x="10" y="89"/>
                    <a:pt x="10" y="89"/>
                  </a:cubicBezTo>
                  <a:cubicBezTo>
                    <a:pt x="43" y="89"/>
                    <a:pt x="43" y="89"/>
                    <a:pt x="43" y="89"/>
                  </a:cubicBezTo>
                  <a:cubicBezTo>
                    <a:pt x="43" y="75"/>
                    <a:pt x="43" y="75"/>
                    <a:pt x="43" y="75"/>
                  </a:cubicBezTo>
                  <a:cubicBezTo>
                    <a:pt x="8" y="75"/>
                    <a:pt x="8" y="75"/>
                    <a:pt x="8" y="75"/>
                  </a:cubicBezTo>
                  <a:cubicBezTo>
                    <a:pt x="3" y="75"/>
                    <a:pt x="0" y="72"/>
                    <a:pt x="0" y="67"/>
                  </a:cubicBezTo>
                  <a:cubicBezTo>
                    <a:pt x="0" y="8"/>
                    <a:pt x="0" y="8"/>
                    <a:pt x="0" y="8"/>
                  </a:cubicBezTo>
                  <a:cubicBezTo>
                    <a:pt x="0" y="4"/>
                    <a:pt x="3" y="0"/>
                    <a:pt x="8" y="0"/>
                  </a:cubicBezTo>
                  <a:cubicBezTo>
                    <a:pt x="93" y="0"/>
                    <a:pt x="93" y="0"/>
                    <a:pt x="93" y="0"/>
                  </a:cubicBezTo>
                  <a:cubicBezTo>
                    <a:pt x="98" y="0"/>
                    <a:pt x="101" y="4"/>
                    <a:pt x="101" y="8"/>
                  </a:cubicBezTo>
                  <a:close/>
                  <a:moveTo>
                    <a:pt x="49" y="72"/>
                  </a:moveTo>
                  <a:cubicBezTo>
                    <a:pt x="51" y="72"/>
                    <a:pt x="53" y="71"/>
                    <a:pt x="53" y="69"/>
                  </a:cubicBezTo>
                  <a:cubicBezTo>
                    <a:pt x="53" y="66"/>
                    <a:pt x="51" y="65"/>
                    <a:pt x="49" y="65"/>
                  </a:cubicBezTo>
                  <a:cubicBezTo>
                    <a:pt x="47" y="65"/>
                    <a:pt x="45" y="66"/>
                    <a:pt x="45" y="69"/>
                  </a:cubicBezTo>
                  <a:cubicBezTo>
                    <a:pt x="45" y="71"/>
                    <a:pt x="47" y="72"/>
                    <a:pt x="49" y="72"/>
                  </a:cubicBezTo>
                  <a:close/>
                  <a:moveTo>
                    <a:pt x="97" y="8"/>
                  </a:moveTo>
                  <a:cubicBezTo>
                    <a:pt x="4" y="8"/>
                    <a:pt x="4" y="8"/>
                    <a:pt x="4" y="8"/>
                  </a:cubicBezTo>
                  <a:cubicBezTo>
                    <a:pt x="4" y="62"/>
                    <a:pt x="4" y="62"/>
                    <a:pt x="4" y="62"/>
                  </a:cubicBezTo>
                  <a:cubicBezTo>
                    <a:pt x="97" y="62"/>
                    <a:pt x="97" y="62"/>
                    <a:pt x="97" y="62"/>
                  </a:cubicBezTo>
                  <a:lnTo>
                    <a:pt x="97" y="8"/>
                  </a:lnTo>
                  <a:close/>
                </a:path>
              </a:pathLst>
            </a:cu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 name="Freeform 21"/>
            <p:cNvSpPr/>
            <p:nvPr/>
          </p:nvSpPr>
          <p:spPr bwMode="auto">
            <a:xfrm>
              <a:off x="8413750" y="5105400"/>
              <a:ext cx="746125" cy="4756150"/>
            </a:xfrm>
            <a:custGeom>
              <a:avLst/>
              <a:gdLst>
                <a:gd name="T0" fmla="*/ 53 w 53"/>
                <a:gd name="T1" fmla="*/ 338 h 338"/>
                <a:gd name="T2" fmla="*/ 16 w 53"/>
                <a:gd name="T3" fmla="*/ 338 h 338"/>
                <a:gd name="T4" fmla="*/ 0 w 53"/>
                <a:gd name="T5" fmla="*/ 322 h 338"/>
                <a:gd name="T6" fmla="*/ 0 w 53"/>
                <a:gd name="T7" fmla="*/ 15 h 338"/>
                <a:gd name="T8" fmla="*/ 16 w 53"/>
                <a:gd name="T9" fmla="*/ 0 h 338"/>
                <a:gd name="T10" fmla="*/ 53 w 53"/>
                <a:gd name="T11" fmla="*/ 0 h 338"/>
                <a:gd name="T12" fmla="*/ 53 w 53"/>
                <a:gd name="T13" fmla="*/ 4 h 338"/>
                <a:gd name="T14" fmla="*/ 16 w 53"/>
                <a:gd name="T15" fmla="*/ 4 h 338"/>
                <a:gd name="T16" fmla="*/ 5 w 53"/>
                <a:gd name="T17" fmla="*/ 15 h 338"/>
                <a:gd name="T18" fmla="*/ 5 w 53"/>
                <a:gd name="T19" fmla="*/ 322 h 338"/>
                <a:gd name="T20" fmla="*/ 16 w 53"/>
                <a:gd name="T21" fmla="*/ 333 h 338"/>
                <a:gd name="T22" fmla="*/ 53 w 53"/>
                <a:gd name="T23" fmla="*/ 333 h 338"/>
                <a:gd name="T24" fmla="*/ 53 w 53"/>
                <a:gd name="T25" fmla="*/ 338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3" h="338">
                  <a:moveTo>
                    <a:pt x="53" y="338"/>
                  </a:moveTo>
                  <a:cubicBezTo>
                    <a:pt x="16" y="338"/>
                    <a:pt x="16" y="338"/>
                    <a:pt x="16" y="338"/>
                  </a:cubicBezTo>
                  <a:cubicBezTo>
                    <a:pt x="7" y="338"/>
                    <a:pt x="0" y="331"/>
                    <a:pt x="0" y="322"/>
                  </a:cubicBezTo>
                  <a:cubicBezTo>
                    <a:pt x="0" y="15"/>
                    <a:pt x="0" y="15"/>
                    <a:pt x="0" y="15"/>
                  </a:cubicBezTo>
                  <a:cubicBezTo>
                    <a:pt x="0" y="7"/>
                    <a:pt x="7" y="0"/>
                    <a:pt x="16" y="0"/>
                  </a:cubicBezTo>
                  <a:cubicBezTo>
                    <a:pt x="53" y="0"/>
                    <a:pt x="53" y="0"/>
                    <a:pt x="53" y="0"/>
                  </a:cubicBezTo>
                  <a:cubicBezTo>
                    <a:pt x="53" y="4"/>
                    <a:pt x="53" y="4"/>
                    <a:pt x="53" y="4"/>
                  </a:cubicBezTo>
                  <a:cubicBezTo>
                    <a:pt x="16" y="4"/>
                    <a:pt x="16" y="4"/>
                    <a:pt x="16" y="4"/>
                  </a:cubicBezTo>
                  <a:cubicBezTo>
                    <a:pt x="10" y="4"/>
                    <a:pt x="5" y="9"/>
                    <a:pt x="5" y="15"/>
                  </a:cubicBezTo>
                  <a:cubicBezTo>
                    <a:pt x="5" y="322"/>
                    <a:pt x="5" y="322"/>
                    <a:pt x="5" y="322"/>
                  </a:cubicBezTo>
                  <a:cubicBezTo>
                    <a:pt x="5" y="328"/>
                    <a:pt x="10" y="333"/>
                    <a:pt x="16" y="333"/>
                  </a:cubicBezTo>
                  <a:cubicBezTo>
                    <a:pt x="53" y="333"/>
                    <a:pt x="53" y="333"/>
                    <a:pt x="53" y="333"/>
                  </a:cubicBezTo>
                  <a:lnTo>
                    <a:pt x="53" y="338"/>
                  </a:lnTo>
                  <a:close/>
                </a:path>
              </a:pathLst>
            </a:cu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38" name="Freeform 22"/>
            <p:cNvSpPr/>
            <p:nvPr/>
          </p:nvSpPr>
          <p:spPr bwMode="auto">
            <a:xfrm>
              <a:off x="6373813" y="6835775"/>
              <a:ext cx="1816100" cy="84138"/>
            </a:xfrm>
            <a:custGeom>
              <a:avLst/>
              <a:gdLst>
                <a:gd name="T0" fmla="*/ 126 w 129"/>
                <a:gd name="T1" fmla="*/ 6 h 6"/>
                <a:gd name="T2" fmla="*/ 3 w 129"/>
                <a:gd name="T3" fmla="*/ 6 h 6"/>
                <a:gd name="T4" fmla="*/ 0 w 129"/>
                <a:gd name="T5" fmla="*/ 3 h 6"/>
                <a:gd name="T6" fmla="*/ 3 w 129"/>
                <a:gd name="T7" fmla="*/ 0 h 6"/>
                <a:gd name="T8" fmla="*/ 126 w 129"/>
                <a:gd name="T9" fmla="*/ 0 h 6"/>
                <a:gd name="T10" fmla="*/ 129 w 129"/>
                <a:gd name="T11" fmla="*/ 3 h 6"/>
                <a:gd name="T12" fmla="*/ 126 w 129"/>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29" h="6">
                  <a:moveTo>
                    <a:pt x="126" y="6"/>
                  </a:moveTo>
                  <a:cubicBezTo>
                    <a:pt x="3" y="6"/>
                    <a:pt x="3" y="6"/>
                    <a:pt x="3" y="6"/>
                  </a:cubicBezTo>
                  <a:cubicBezTo>
                    <a:pt x="2" y="6"/>
                    <a:pt x="0" y="4"/>
                    <a:pt x="0" y="3"/>
                  </a:cubicBezTo>
                  <a:cubicBezTo>
                    <a:pt x="0" y="1"/>
                    <a:pt x="2" y="0"/>
                    <a:pt x="3" y="0"/>
                  </a:cubicBezTo>
                  <a:cubicBezTo>
                    <a:pt x="126" y="0"/>
                    <a:pt x="126" y="0"/>
                    <a:pt x="126" y="0"/>
                  </a:cubicBezTo>
                  <a:cubicBezTo>
                    <a:pt x="128" y="0"/>
                    <a:pt x="129" y="1"/>
                    <a:pt x="129" y="3"/>
                  </a:cubicBezTo>
                  <a:cubicBezTo>
                    <a:pt x="129" y="4"/>
                    <a:pt x="128" y="6"/>
                    <a:pt x="126" y="6"/>
                  </a:cubicBezTo>
                </a:path>
              </a:pathLst>
            </a:cu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53" name="Freeform 23"/>
            <p:cNvSpPr/>
            <p:nvPr/>
          </p:nvSpPr>
          <p:spPr bwMode="auto">
            <a:xfrm>
              <a:off x="6373813" y="8047038"/>
              <a:ext cx="1816100" cy="69850"/>
            </a:xfrm>
            <a:custGeom>
              <a:avLst/>
              <a:gdLst>
                <a:gd name="T0" fmla="*/ 126 w 129"/>
                <a:gd name="T1" fmla="*/ 5 h 5"/>
                <a:gd name="T2" fmla="*/ 3 w 129"/>
                <a:gd name="T3" fmla="*/ 5 h 5"/>
                <a:gd name="T4" fmla="*/ 0 w 129"/>
                <a:gd name="T5" fmla="*/ 3 h 5"/>
                <a:gd name="T6" fmla="*/ 3 w 129"/>
                <a:gd name="T7" fmla="*/ 0 h 5"/>
                <a:gd name="T8" fmla="*/ 126 w 129"/>
                <a:gd name="T9" fmla="*/ 0 h 5"/>
                <a:gd name="T10" fmla="*/ 129 w 129"/>
                <a:gd name="T11" fmla="*/ 3 h 5"/>
                <a:gd name="T12" fmla="*/ 126 w 129"/>
                <a:gd name="T13" fmla="*/ 5 h 5"/>
              </a:gdLst>
              <a:ahLst/>
              <a:cxnLst>
                <a:cxn ang="0">
                  <a:pos x="T0" y="T1"/>
                </a:cxn>
                <a:cxn ang="0">
                  <a:pos x="T2" y="T3"/>
                </a:cxn>
                <a:cxn ang="0">
                  <a:pos x="T4" y="T5"/>
                </a:cxn>
                <a:cxn ang="0">
                  <a:pos x="T6" y="T7"/>
                </a:cxn>
                <a:cxn ang="0">
                  <a:pos x="T8" y="T9"/>
                </a:cxn>
                <a:cxn ang="0">
                  <a:pos x="T10" y="T11"/>
                </a:cxn>
                <a:cxn ang="0">
                  <a:pos x="T12" y="T13"/>
                </a:cxn>
              </a:cxnLst>
              <a:rect l="0" t="0" r="r" b="b"/>
              <a:pathLst>
                <a:path w="129" h="5">
                  <a:moveTo>
                    <a:pt x="126" y="5"/>
                  </a:moveTo>
                  <a:cubicBezTo>
                    <a:pt x="3" y="5"/>
                    <a:pt x="3" y="5"/>
                    <a:pt x="3" y="5"/>
                  </a:cubicBezTo>
                  <a:cubicBezTo>
                    <a:pt x="2" y="5"/>
                    <a:pt x="0" y="4"/>
                    <a:pt x="0" y="3"/>
                  </a:cubicBezTo>
                  <a:cubicBezTo>
                    <a:pt x="0" y="1"/>
                    <a:pt x="2" y="0"/>
                    <a:pt x="3" y="0"/>
                  </a:cubicBezTo>
                  <a:cubicBezTo>
                    <a:pt x="126" y="0"/>
                    <a:pt x="126" y="0"/>
                    <a:pt x="126" y="0"/>
                  </a:cubicBezTo>
                  <a:cubicBezTo>
                    <a:pt x="128" y="0"/>
                    <a:pt x="129" y="1"/>
                    <a:pt x="129" y="3"/>
                  </a:cubicBezTo>
                  <a:cubicBezTo>
                    <a:pt x="129" y="4"/>
                    <a:pt x="128" y="5"/>
                    <a:pt x="126" y="5"/>
                  </a:cubicBezTo>
                </a:path>
              </a:pathLst>
            </a:cu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57" name="TextBox 56"/>
          <p:cNvSpPr txBox="1"/>
          <p:nvPr/>
        </p:nvSpPr>
        <p:spPr bwMode="auto">
          <a:xfrm>
            <a:off x="5418966" y="2846457"/>
            <a:ext cx="1330814" cy="369332"/>
          </a:xfrm>
          <a:prstGeom prst="rect">
            <a:avLst/>
          </a:prstGeom>
          <a:noFill/>
        </p:spPr>
        <p:txBody>
          <a:bodyPr wrap="none">
            <a:spAutoFit/>
          </a:bodyPr>
          <a:lstStyle/>
          <a:p>
            <a:pPr algn="ctr" defTabSz="913765">
              <a:defRPr/>
            </a:pPr>
            <a:r>
              <a:rPr lang="en-US" b="1" dirty="0">
                <a:solidFill>
                  <a:schemeClr val="accent5"/>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Data Here</a:t>
            </a:r>
            <a:endParaRPr lang="id-ID" b="1" dirty="0">
              <a:solidFill>
                <a:schemeClr val="accent5"/>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58" name="TextBox 31"/>
          <p:cNvSpPr txBox="1">
            <a:spLocks noChangeArrowheads="1"/>
          </p:cNvSpPr>
          <p:nvPr/>
        </p:nvSpPr>
        <p:spPr bwMode="auto">
          <a:xfrm>
            <a:off x="5291971" y="3238500"/>
            <a:ext cx="164223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eaLnBrk="1" hangingPunct="1"/>
            <a:r>
              <a:rPr lang="en-US" sz="4000" b="1" dirty="0">
                <a:solidFill>
                  <a:schemeClr val="accent6"/>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75</a:t>
            </a:r>
            <a:r>
              <a:rPr lang="id-ID" sz="4000" b="1" dirty="0">
                <a:solidFill>
                  <a:schemeClr val="accent6"/>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a:t>
            </a:r>
            <a:endParaRPr lang="id-ID" sz="4000" b="1" dirty="0">
              <a:solidFill>
                <a:schemeClr val="accent6"/>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grpSp>
        <p:nvGrpSpPr>
          <p:cNvPr id="59" name="กลุ่ม 58"/>
          <p:cNvGrpSpPr/>
          <p:nvPr/>
        </p:nvGrpSpPr>
        <p:grpSpPr>
          <a:xfrm>
            <a:off x="770839" y="4506120"/>
            <a:ext cx="1166813" cy="1166813"/>
            <a:chOff x="5302250" y="10083800"/>
            <a:chExt cx="2333625" cy="2333625"/>
          </a:xfrm>
        </p:grpSpPr>
        <p:sp>
          <p:nvSpPr>
            <p:cNvPr id="60" name="Oval 6"/>
            <p:cNvSpPr>
              <a:spLocks noChangeArrowheads="1"/>
            </p:cNvSpPr>
            <p:nvPr/>
          </p:nvSpPr>
          <p:spPr bwMode="auto">
            <a:xfrm>
              <a:off x="5302250" y="10083800"/>
              <a:ext cx="2333625" cy="2333625"/>
            </a:xfrm>
            <a:prstGeom prst="ellipse">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1" name="Freeform 9"/>
            <p:cNvSpPr/>
            <p:nvPr/>
          </p:nvSpPr>
          <p:spPr bwMode="auto">
            <a:xfrm>
              <a:off x="6529388" y="10707688"/>
              <a:ext cx="765175" cy="1368425"/>
            </a:xfrm>
            <a:custGeom>
              <a:avLst/>
              <a:gdLst>
                <a:gd name="T0" fmla="*/ 24 w 38"/>
                <a:gd name="T1" fmla="*/ 0 h 68"/>
                <a:gd name="T2" fmla="*/ 14 w 38"/>
                <a:gd name="T3" fmla="*/ 0 h 68"/>
                <a:gd name="T4" fmla="*/ 9 w 38"/>
                <a:gd name="T5" fmla="*/ 2 h 68"/>
                <a:gd name="T6" fmla="*/ 6 w 38"/>
                <a:gd name="T7" fmla="*/ 7 h 68"/>
                <a:gd name="T8" fmla="*/ 4 w 38"/>
                <a:gd name="T9" fmla="*/ 13 h 68"/>
                <a:gd name="T10" fmla="*/ 2 w 38"/>
                <a:gd name="T11" fmla="*/ 18 h 68"/>
                <a:gd name="T12" fmla="*/ 2 w 38"/>
                <a:gd name="T13" fmla="*/ 19 h 68"/>
                <a:gd name="T14" fmla="*/ 1 w 38"/>
                <a:gd name="T15" fmla="*/ 24 h 68"/>
                <a:gd name="T16" fmla="*/ 0 w 38"/>
                <a:gd name="T17" fmla="*/ 27 h 68"/>
                <a:gd name="T18" fmla="*/ 0 w 38"/>
                <a:gd name="T19" fmla="*/ 28 h 68"/>
                <a:gd name="T20" fmla="*/ 2 w 38"/>
                <a:gd name="T21" fmla="*/ 30 h 68"/>
                <a:gd name="T22" fmla="*/ 2 w 38"/>
                <a:gd name="T23" fmla="*/ 30 h 68"/>
                <a:gd name="T24" fmla="*/ 5 w 38"/>
                <a:gd name="T25" fmla="*/ 28 h 68"/>
                <a:gd name="T26" fmla="*/ 6 w 38"/>
                <a:gd name="T27" fmla="*/ 25 h 68"/>
                <a:gd name="T28" fmla="*/ 8 w 38"/>
                <a:gd name="T29" fmla="*/ 18 h 68"/>
                <a:gd name="T30" fmla="*/ 8 w 38"/>
                <a:gd name="T31" fmla="*/ 18 h 68"/>
                <a:gd name="T32" fmla="*/ 11 w 38"/>
                <a:gd name="T33" fmla="*/ 10 h 68"/>
                <a:gd name="T34" fmla="*/ 12 w 38"/>
                <a:gd name="T35" fmla="*/ 10 h 68"/>
                <a:gd name="T36" fmla="*/ 10 w 38"/>
                <a:gd name="T37" fmla="*/ 18 h 68"/>
                <a:gd name="T38" fmla="*/ 3 w 38"/>
                <a:gd name="T39" fmla="*/ 41 h 68"/>
                <a:gd name="T40" fmla="*/ 12 w 38"/>
                <a:gd name="T41" fmla="*/ 41 h 68"/>
                <a:gd name="T42" fmla="*/ 12 w 38"/>
                <a:gd name="T43" fmla="*/ 51 h 68"/>
                <a:gd name="T44" fmla="*/ 12 w 38"/>
                <a:gd name="T45" fmla="*/ 64 h 68"/>
                <a:gd name="T46" fmla="*/ 13 w 38"/>
                <a:gd name="T47" fmla="*/ 67 h 68"/>
                <a:gd name="T48" fmla="*/ 15 w 38"/>
                <a:gd name="T49" fmla="*/ 68 h 68"/>
                <a:gd name="T50" fmla="*/ 17 w 38"/>
                <a:gd name="T51" fmla="*/ 67 h 68"/>
                <a:gd name="T52" fmla="*/ 18 w 38"/>
                <a:gd name="T53" fmla="*/ 64 h 68"/>
                <a:gd name="T54" fmla="*/ 18 w 38"/>
                <a:gd name="T55" fmla="*/ 51 h 68"/>
                <a:gd name="T56" fmla="*/ 18 w 38"/>
                <a:gd name="T57" fmla="*/ 41 h 68"/>
                <a:gd name="T58" fmla="*/ 20 w 38"/>
                <a:gd name="T59" fmla="*/ 41 h 68"/>
                <a:gd name="T60" fmla="*/ 20 w 38"/>
                <a:gd name="T61" fmla="*/ 51 h 68"/>
                <a:gd name="T62" fmla="*/ 20 w 38"/>
                <a:gd name="T63" fmla="*/ 64 h 68"/>
                <a:gd name="T64" fmla="*/ 21 w 38"/>
                <a:gd name="T65" fmla="*/ 67 h 68"/>
                <a:gd name="T66" fmla="*/ 23 w 38"/>
                <a:gd name="T67" fmla="*/ 68 h 68"/>
                <a:gd name="T68" fmla="*/ 25 w 38"/>
                <a:gd name="T69" fmla="*/ 67 h 68"/>
                <a:gd name="T70" fmla="*/ 26 w 38"/>
                <a:gd name="T71" fmla="*/ 64 h 68"/>
                <a:gd name="T72" fmla="*/ 26 w 38"/>
                <a:gd name="T73" fmla="*/ 51 h 68"/>
                <a:gd name="T74" fmla="*/ 26 w 38"/>
                <a:gd name="T75" fmla="*/ 41 h 68"/>
                <a:gd name="T76" fmla="*/ 35 w 38"/>
                <a:gd name="T77" fmla="*/ 41 h 68"/>
                <a:gd name="T78" fmla="*/ 28 w 38"/>
                <a:gd name="T79" fmla="*/ 18 h 68"/>
                <a:gd name="T80" fmla="*/ 26 w 38"/>
                <a:gd name="T81" fmla="*/ 10 h 68"/>
                <a:gd name="T82" fmla="*/ 27 w 38"/>
                <a:gd name="T83" fmla="*/ 10 h 68"/>
                <a:gd name="T84" fmla="*/ 30 w 38"/>
                <a:gd name="T85" fmla="*/ 18 h 68"/>
                <a:gd name="T86" fmla="*/ 30 w 38"/>
                <a:gd name="T87" fmla="*/ 18 h 68"/>
                <a:gd name="T88" fmla="*/ 32 w 38"/>
                <a:gd name="T89" fmla="*/ 25 h 68"/>
                <a:gd name="T90" fmla="*/ 33 w 38"/>
                <a:gd name="T91" fmla="*/ 28 h 68"/>
                <a:gd name="T92" fmla="*/ 35 w 38"/>
                <a:gd name="T93" fmla="*/ 30 h 68"/>
                <a:gd name="T94" fmla="*/ 36 w 38"/>
                <a:gd name="T95" fmla="*/ 30 h 68"/>
                <a:gd name="T96" fmla="*/ 38 w 38"/>
                <a:gd name="T97" fmla="*/ 27 h 68"/>
                <a:gd name="T98" fmla="*/ 38 w 38"/>
                <a:gd name="T99" fmla="*/ 27 h 68"/>
                <a:gd name="T100" fmla="*/ 37 w 38"/>
                <a:gd name="T101" fmla="*/ 24 h 68"/>
                <a:gd name="T102" fmla="*/ 36 w 38"/>
                <a:gd name="T103" fmla="*/ 19 h 68"/>
                <a:gd name="T104" fmla="*/ 35 w 38"/>
                <a:gd name="T105" fmla="*/ 18 h 68"/>
                <a:gd name="T106" fmla="*/ 34 w 38"/>
                <a:gd name="T107" fmla="*/ 13 h 68"/>
                <a:gd name="T108" fmla="*/ 32 w 38"/>
                <a:gd name="T109" fmla="*/ 7 h 68"/>
                <a:gd name="T110" fmla="*/ 29 w 38"/>
                <a:gd name="T111" fmla="*/ 2 h 68"/>
                <a:gd name="T112" fmla="*/ 24 w 38"/>
                <a:gd name="T113"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 h="68">
                  <a:moveTo>
                    <a:pt x="24" y="0"/>
                  </a:moveTo>
                  <a:cubicBezTo>
                    <a:pt x="14" y="0"/>
                    <a:pt x="14" y="0"/>
                    <a:pt x="14" y="0"/>
                  </a:cubicBezTo>
                  <a:cubicBezTo>
                    <a:pt x="12" y="0"/>
                    <a:pt x="10" y="1"/>
                    <a:pt x="9" y="2"/>
                  </a:cubicBezTo>
                  <a:cubicBezTo>
                    <a:pt x="7" y="4"/>
                    <a:pt x="6" y="5"/>
                    <a:pt x="6" y="7"/>
                  </a:cubicBezTo>
                  <a:cubicBezTo>
                    <a:pt x="5" y="9"/>
                    <a:pt x="5" y="11"/>
                    <a:pt x="4" y="13"/>
                  </a:cubicBezTo>
                  <a:cubicBezTo>
                    <a:pt x="3" y="15"/>
                    <a:pt x="3" y="17"/>
                    <a:pt x="2" y="18"/>
                  </a:cubicBezTo>
                  <a:cubicBezTo>
                    <a:pt x="2" y="19"/>
                    <a:pt x="2" y="19"/>
                    <a:pt x="2" y="19"/>
                  </a:cubicBezTo>
                  <a:cubicBezTo>
                    <a:pt x="1" y="21"/>
                    <a:pt x="1" y="23"/>
                    <a:pt x="1" y="24"/>
                  </a:cubicBezTo>
                  <a:cubicBezTo>
                    <a:pt x="0" y="26"/>
                    <a:pt x="0" y="26"/>
                    <a:pt x="0" y="27"/>
                  </a:cubicBezTo>
                  <a:cubicBezTo>
                    <a:pt x="0" y="27"/>
                    <a:pt x="0" y="27"/>
                    <a:pt x="0" y="28"/>
                  </a:cubicBezTo>
                  <a:cubicBezTo>
                    <a:pt x="0" y="29"/>
                    <a:pt x="0" y="30"/>
                    <a:pt x="2" y="30"/>
                  </a:cubicBezTo>
                  <a:cubicBezTo>
                    <a:pt x="2" y="30"/>
                    <a:pt x="2" y="30"/>
                    <a:pt x="2" y="30"/>
                  </a:cubicBezTo>
                  <a:cubicBezTo>
                    <a:pt x="4" y="30"/>
                    <a:pt x="5" y="30"/>
                    <a:pt x="5" y="28"/>
                  </a:cubicBezTo>
                  <a:cubicBezTo>
                    <a:pt x="5" y="28"/>
                    <a:pt x="6" y="27"/>
                    <a:pt x="6" y="25"/>
                  </a:cubicBezTo>
                  <a:cubicBezTo>
                    <a:pt x="7" y="22"/>
                    <a:pt x="7" y="20"/>
                    <a:pt x="8" y="18"/>
                  </a:cubicBezTo>
                  <a:cubicBezTo>
                    <a:pt x="8" y="18"/>
                    <a:pt x="8" y="18"/>
                    <a:pt x="8" y="18"/>
                  </a:cubicBezTo>
                  <a:cubicBezTo>
                    <a:pt x="9" y="16"/>
                    <a:pt x="10" y="13"/>
                    <a:pt x="11" y="10"/>
                  </a:cubicBezTo>
                  <a:cubicBezTo>
                    <a:pt x="12" y="10"/>
                    <a:pt x="12" y="10"/>
                    <a:pt x="12" y="10"/>
                  </a:cubicBezTo>
                  <a:cubicBezTo>
                    <a:pt x="10" y="18"/>
                    <a:pt x="10" y="18"/>
                    <a:pt x="10" y="18"/>
                  </a:cubicBezTo>
                  <a:cubicBezTo>
                    <a:pt x="3" y="41"/>
                    <a:pt x="3" y="41"/>
                    <a:pt x="3" y="41"/>
                  </a:cubicBezTo>
                  <a:cubicBezTo>
                    <a:pt x="12" y="41"/>
                    <a:pt x="12" y="41"/>
                    <a:pt x="12" y="41"/>
                  </a:cubicBezTo>
                  <a:cubicBezTo>
                    <a:pt x="12" y="51"/>
                    <a:pt x="12" y="51"/>
                    <a:pt x="12" y="51"/>
                  </a:cubicBezTo>
                  <a:cubicBezTo>
                    <a:pt x="12" y="64"/>
                    <a:pt x="12" y="64"/>
                    <a:pt x="12" y="64"/>
                  </a:cubicBezTo>
                  <a:cubicBezTo>
                    <a:pt x="12" y="65"/>
                    <a:pt x="12" y="66"/>
                    <a:pt x="13" y="67"/>
                  </a:cubicBezTo>
                  <a:cubicBezTo>
                    <a:pt x="13" y="67"/>
                    <a:pt x="14" y="68"/>
                    <a:pt x="15" y="68"/>
                  </a:cubicBezTo>
                  <a:cubicBezTo>
                    <a:pt x="16" y="68"/>
                    <a:pt x="17" y="67"/>
                    <a:pt x="17" y="67"/>
                  </a:cubicBezTo>
                  <a:cubicBezTo>
                    <a:pt x="18" y="66"/>
                    <a:pt x="18" y="65"/>
                    <a:pt x="18" y="64"/>
                  </a:cubicBezTo>
                  <a:cubicBezTo>
                    <a:pt x="18" y="51"/>
                    <a:pt x="18" y="51"/>
                    <a:pt x="18" y="51"/>
                  </a:cubicBezTo>
                  <a:cubicBezTo>
                    <a:pt x="18" y="41"/>
                    <a:pt x="18" y="41"/>
                    <a:pt x="18" y="41"/>
                  </a:cubicBezTo>
                  <a:cubicBezTo>
                    <a:pt x="20" y="41"/>
                    <a:pt x="20" y="41"/>
                    <a:pt x="20" y="41"/>
                  </a:cubicBezTo>
                  <a:cubicBezTo>
                    <a:pt x="20" y="51"/>
                    <a:pt x="20" y="51"/>
                    <a:pt x="20" y="51"/>
                  </a:cubicBezTo>
                  <a:cubicBezTo>
                    <a:pt x="20" y="64"/>
                    <a:pt x="20" y="64"/>
                    <a:pt x="20" y="64"/>
                  </a:cubicBezTo>
                  <a:cubicBezTo>
                    <a:pt x="20" y="65"/>
                    <a:pt x="20" y="66"/>
                    <a:pt x="21" y="67"/>
                  </a:cubicBezTo>
                  <a:cubicBezTo>
                    <a:pt x="21" y="67"/>
                    <a:pt x="22" y="68"/>
                    <a:pt x="23" y="68"/>
                  </a:cubicBezTo>
                  <a:cubicBezTo>
                    <a:pt x="24" y="68"/>
                    <a:pt x="25" y="67"/>
                    <a:pt x="25" y="67"/>
                  </a:cubicBezTo>
                  <a:cubicBezTo>
                    <a:pt x="26" y="66"/>
                    <a:pt x="26" y="65"/>
                    <a:pt x="26" y="64"/>
                  </a:cubicBezTo>
                  <a:cubicBezTo>
                    <a:pt x="26" y="51"/>
                    <a:pt x="26" y="51"/>
                    <a:pt x="26" y="51"/>
                  </a:cubicBezTo>
                  <a:cubicBezTo>
                    <a:pt x="26" y="41"/>
                    <a:pt x="26" y="41"/>
                    <a:pt x="26" y="41"/>
                  </a:cubicBezTo>
                  <a:cubicBezTo>
                    <a:pt x="35" y="41"/>
                    <a:pt x="35" y="41"/>
                    <a:pt x="35" y="41"/>
                  </a:cubicBezTo>
                  <a:cubicBezTo>
                    <a:pt x="28" y="18"/>
                    <a:pt x="28" y="18"/>
                    <a:pt x="28" y="18"/>
                  </a:cubicBezTo>
                  <a:cubicBezTo>
                    <a:pt x="26" y="10"/>
                    <a:pt x="26" y="10"/>
                    <a:pt x="26" y="10"/>
                  </a:cubicBezTo>
                  <a:cubicBezTo>
                    <a:pt x="27" y="10"/>
                    <a:pt x="27" y="10"/>
                    <a:pt x="27" y="10"/>
                  </a:cubicBezTo>
                  <a:cubicBezTo>
                    <a:pt x="28" y="13"/>
                    <a:pt x="29" y="16"/>
                    <a:pt x="30" y="18"/>
                  </a:cubicBezTo>
                  <a:cubicBezTo>
                    <a:pt x="30" y="18"/>
                    <a:pt x="30" y="18"/>
                    <a:pt x="30" y="18"/>
                  </a:cubicBezTo>
                  <a:cubicBezTo>
                    <a:pt x="31" y="20"/>
                    <a:pt x="31" y="22"/>
                    <a:pt x="32" y="25"/>
                  </a:cubicBezTo>
                  <a:cubicBezTo>
                    <a:pt x="32" y="27"/>
                    <a:pt x="33" y="28"/>
                    <a:pt x="33" y="28"/>
                  </a:cubicBezTo>
                  <a:cubicBezTo>
                    <a:pt x="33" y="30"/>
                    <a:pt x="34" y="30"/>
                    <a:pt x="35" y="30"/>
                  </a:cubicBezTo>
                  <a:cubicBezTo>
                    <a:pt x="36" y="30"/>
                    <a:pt x="36" y="30"/>
                    <a:pt x="36" y="30"/>
                  </a:cubicBezTo>
                  <a:cubicBezTo>
                    <a:pt x="37" y="30"/>
                    <a:pt x="38" y="29"/>
                    <a:pt x="38" y="27"/>
                  </a:cubicBezTo>
                  <a:cubicBezTo>
                    <a:pt x="38" y="27"/>
                    <a:pt x="38" y="27"/>
                    <a:pt x="38" y="27"/>
                  </a:cubicBezTo>
                  <a:cubicBezTo>
                    <a:pt x="38" y="26"/>
                    <a:pt x="38" y="26"/>
                    <a:pt x="37" y="24"/>
                  </a:cubicBezTo>
                  <a:cubicBezTo>
                    <a:pt x="37" y="23"/>
                    <a:pt x="36" y="21"/>
                    <a:pt x="36" y="19"/>
                  </a:cubicBezTo>
                  <a:cubicBezTo>
                    <a:pt x="36" y="19"/>
                    <a:pt x="36" y="19"/>
                    <a:pt x="35" y="18"/>
                  </a:cubicBezTo>
                  <a:cubicBezTo>
                    <a:pt x="35" y="17"/>
                    <a:pt x="34" y="15"/>
                    <a:pt x="34" y="13"/>
                  </a:cubicBezTo>
                  <a:cubicBezTo>
                    <a:pt x="33" y="11"/>
                    <a:pt x="33" y="9"/>
                    <a:pt x="32" y="7"/>
                  </a:cubicBezTo>
                  <a:cubicBezTo>
                    <a:pt x="32" y="5"/>
                    <a:pt x="31" y="4"/>
                    <a:pt x="29" y="2"/>
                  </a:cubicBezTo>
                  <a:cubicBezTo>
                    <a:pt x="28" y="1"/>
                    <a:pt x="26" y="0"/>
                    <a:pt x="24" y="0"/>
                  </a:cubicBezTo>
                </a:path>
              </a:pathLst>
            </a:custGeom>
            <a:solidFill>
              <a:srgbClr val="EBF7F8"/>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 name="Freeform 10"/>
            <p:cNvSpPr/>
            <p:nvPr/>
          </p:nvSpPr>
          <p:spPr bwMode="auto">
            <a:xfrm>
              <a:off x="6770688" y="10406063"/>
              <a:ext cx="282575" cy="282575"/>
            </a:xfrm>
            <a:custGeom>
              <a:avLst/>
              <a:gdLst>
                <a:gd name="T0" fmla="*/ 7 w 14"/>
                <a:gd name="T1" fmla="*/ 0 h 14"/>
                <a:gd name="T2" fmla="*/ 2 w 14"/>
                <a:gd name="T3" fmla="*/ 2 h 14"/>
                <a:gd name="T4" fmla="*/ 0 w 14"/>
                <a:gd name="T5" fmla="*/ 7 h 14"/>
                <a:gd name="T6" fmla="*/ 0 w 14"/>
                <a:gd name="T7" fmla="*/ 8 h 14"/>
                <a:gd name="T8" fmla="*/ 2 w 14"/>
                <a:gd name="T9" fmla="*/ 12 h 14"/>
                <a:gd name="T10" fmla="*/ 7 w 14"/>
                <a:gd name="T11" fmla="*/ 14 h 14"/>
                <a:gd name="T12" fmla="*/ 12 w 14"/>
                <a:gd name="T13" fmla="*/ 12 h 14"/>
                <a:gd name="T14" fmla="*/ 14 w 14"/>
                <a:gd name="T15" fmla="*/ 8 h 14"/>
                <a:gd name="T16" fmla="*/ 14 w 14"/>
                <a:gd name="T17" fmla="*/ 7 h 14"/>
                <a:gd name="T18" fmla="*/ 12 w 14"/>
                <a:gd name="T19" fmla="*/ 2 h 14"/>
                <a:gd name="T20" fmla="*/ 7 w 14"/>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4">
                  <a:moveTo>
                    <a:pt x="7" y="0"/>
                  </a:moveTo>
                  <a:cubicBezTo>
                    <a:pt x="5" y="0"/>
                    <a:pt x="4" y="1"/>
                    <a:pt x="2" y="2"/>
                  </a:cubicBezTo>
                  <a:cubicBezTo>
                    <a:pt x="1" y="3"/>
                    <a:pt x="0" y="5"/>
                    <a:pt x="0" y="7"/>
                  </a:cubicBezTo>
                  <a:cubicBezTo>
                    <a:pt x="0" y="7"/>
                    <a:pt x="0" y="8"/>
                    <a:pt x="0" y="8"/>
                  </a:cubicBezTo>
                  <a:cubicBezTo>
                    <a:pt x="1" y="10"/>
                    <a:pt x="1" y="11"/>
                    <a:pt x="2" y="12"/>
                  </a:cubicBezTo>
                  <a:cubicBezTo>
                    <a:pt x="4" y="13"/>
                    <a:pt x="5" y="14"/>
                    <a:pt x="7" y="14"/>
                  </a:cubicBezTo>
                  <a:cubicBezTo>
                    <a:pt x="9" y="14"/>
                    <a:pt x="11" y="13"/>
                    <a:pt x="12" y="12"/>
                  </a:cubicBezTo>
                  <a:cubicBezTo>
                    <a:pt x="13" y="11"/>
                    <a:pt x="13" y="10"/>
                    <a:pt x="14" y="8"/>
                  </a:cubicBezTo>
                  <a:cubicBezTo>
                    <a:pt x="14" y="8"/>
                    <a:pt x="14" y="7"/>
                    <a:pt x="14" y="7"/>
                  </a:cubicBezTo>
                  <a:cubicBezTo>
                    <a:pt x="14" y="5"/>
                    <a:pt x="13" y="3"/>
                    <a:pt x="12" y="2"/>
                  </a:cubicBezTo>
                  <a:cubicBezTo>
                    <a:pt x="11" y="1"/>
                    <a:pt x="9" y="0"/>
                    <a:pt x="7" y="0"/>
                  </a:cubicBezTo>
                </a:path>
              </a:pathLst>
            </a:custGeom>
            <a:solidFill>
              <a:srgbClr val="EBF7F8"/>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3" name="Freeform 11"/>
            <p:cNvSpPr/>
            <p:nvPr/>
          </p:nvSpPr>
          <p:spPr bwMode="auto">
            <a:xfrm>
              <a:off x="5745163" y="10707688"/>
              <a:ext cx="663575" cy="1368425"/>
            </a:xfrm>
            <a:custGeom>
              <a:avLst/>
              <a:gdLst>
                <a:gd name="T0" fmla="*/ 24 w 33"/>
                <a:gd name="T1" fmla="*/ 0 h 68"/>
                <a:gd name="T2" fmla="*/ 9 w 33"/>
                <a:gd name="T3" fmla="*/ 0 h 68"/>
                <a:gd name="T4" fmla="*/ 5 w 33"/>
                <a:gd name="T5" fmla="*/ 2 h 68"/>
                <a:gd name="T6" fmla="*/ 3 w 33"/>
                <a:gd name="T7" fmla="*/ 3 h 68"/>
                <a:gd name="T8" fmla="*/ 0 w 33"/>
                <a:gd name="T9" fmla="*/ 9 h 68"/>
                <a:gd name="T10" fmla="*/ 0 w 33"/>
                <a:gd name="T11" fmla="*/ 30 h 68"/>
                <a:gd name="T12" fmla="*/ 1 w 33"/>
                <a:gd name="T13" fmla="*/ 32 h 68"/>
                <a:gd name="T14" fmla="*/ 3 w 33"/>
                <a:gd name="T15" fmla="*/ 33 h 68"/>
                <a:gd name="T16" fmla="*/ 6 w 33"/>
                <a:gd name="T17" fmla="*/ 32 h 68"/>
                <a:gd name="T18" fmla="*/ 6 w 33"/>
                <a:gd name="T19" fmla="*/ 30 h 68"/>
                <a:gd name="T20" fmla="*/ 6 w 33"/>
                <a:gd name="T21" fmla="*/ 11 h 68"/>
                <a:gd name="T22" fmla="*/ 8 w 33"/>
                <a:gd name="T23" fmla="*/ 11 h 68"/>
                <a:gd name="T24" fmla="*/ 8 w 33"/>
                <a:gd name="T25" fmla="*/ 35 h 68"/>
                <a:gd name="T26" fmla="*/ 8 w 33"/>
                <a:gd name="T27" fmla="*/ 60 h 68"/>
                <a:gd name="T28" fmla="*/ 8 w 33"/>
                <a:gd name="T29" fmla="*/ 64 h 68"/>
                <a:gd name="T30" fmla="*/ 9 w 33"/>
                <a:gd name="T31" fmla="*/ 67 h 68"/>
                <a:gd name="T32" fmla="*/ 12 w 33"/>
                <a:gd name="T33" fmla="*/ 68 h 68"/>
                <a:gd name="T34" fmla="*/ 15 w 33"/>
                <a:gd name="T35" fmla="*/ 67 h 68"/>
                <a:gd name="T36" fmla="*/ 16 w 33"/>
                <a:gd name="T37" fmla="*/ 64 h 68"/>
                <a:gd name="T38" fmla="*/ 16 w 33"/>
                <a:gd name="T39" fmla="*/ 60 h 68"/>
                <a:gd name="T40" fmla="*/ 16 w 33"/>
                <a:gd name="T41" fmla="*/ 35 h 68"/>
                <a:gd name="T42" fmla="*/ 16 w 33"/>
                <a:gd name="T43" fmla="*/ 34 h 68"/>
                <a:gd name="T44" fmla="*/ 18 w 33"/>
                <a:gd name="T45" fmla="*/ 34 h 68"/>
                <a:gd name="T46" fmla="*/ 18 w 33"/>
                <a:gd name="T47" fmla="*/ 35 h 68"/>
                <a:gd name="T48" fmla="*/ 18 w 33"/>
                <a:gd name="T49" fmla="*/ 60 h 68"/>
                <a:gd name="T50" fmla="*/ 18 w 33"/>
                <a:gd name="T51" fmla="*/ 64 h 68"/>
                <a:gd name="T52" fmla="*/ 19 w 33"/>
                <a:gd name="T53" fmla="*/ 67 h 68"/>
                <a:gd name="T54" fmla="*/ 22 w 33"/>
                <a:gd name="T55" fmla="*/ 68 h 68"/>
                <a:gd name="T56" fmla="*/ 24 w 33"/>
                <a:gd name="T57" fmla="*/ 67 h 68"/>
                <a:gd name="T58" fmla="*/ 25 w 33"/>
                <a:gd name="T59" fmla="*/ 64 h 68"/>
                <a:gd name="T60" fmla="*/ 25 w 33"/>
                <a:gd name="T61" fmla="*/ 60 h 68"/>
                <a:gd name="T62" fmla="*/ 25 w 33"/>
                <a:gd name="T63" fmla="*/ 35 h 68"/>
                <a:gd name="T64" fmla="*/ 25 w 33"/>
                <a:gd name="T65" fmla="*/ 11 h 68"/>
                <a:gd name="T66" fmla="*/ 27 w 33"/>
                <a:gd name="T67" fmla="*/ 11 h 68"/>
                <a:gd name="T68" fmla="*/ 27 w 33"/>
                <a:gd name="T69" fmla="*/ 30 h 68"/>
                <a:gd name="T70" fmla="*/ 28 w 33"/>
                <a:gd name="T71" fmla="*/ 32 h 68"/>
                <a:gd name="T72" fmla="*/ 30 w 33"/>
                <a:gd name="T73" fmla="*/ 33 h 68"/>
                <a:gd name="T74" fmla="*/ 32 w 33"/>
                <a:gd name="T75" fmla="*/ 32 h 68"/>
                <a:gd name="T76" fmla="*/ 33 w 33"/>
                <a:gd name="T77" fmla="*/ 30 h 68"/>
                <a:gd name="T78" fmla="*/ 33 w 33"/>
                <a:gd name="T79" fmla="*/ 9 h 68"/>
                <a:gd name="T80" fmla="*/ 30 w 33"/>
                <a:gd name="T81" fmla="*/ 3 h 68"/>
                <a:gd name="T82" fmla="*/ 29 w 33"/>
                <a:gd name="T83" fmla="*/ 2 h 68"/>
                <a:gd name="T84" fmla="*/ 24 w 33"/>
                <a:gd name="T85"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3" h="68">
                  <a:moveTo>
                    <a:pt x="24" y="0"/>
                  </a:moveTo>
                  <a:cubicBezTo>
                    <a:pt x="9" y="0"/>
                    <a:pt x="9" y="0"/>
                    <a:pt x="9" y="0"/>
                  </a:cubicBezTo>
                  <a:cubicBezTo>
                    <a:pt x="7" y="0"/>
                    <a:pt x="6" y="1"/>
                    <a:pt x="5" y="2"/>
                  </a:cubicBezTo>
                  <a:cubicBezTo>
                    <a:pt x="4" y="2"/>
                    <a:pt x="3" y="2"/>
                    <a:pt x="3" y="3"/>
                  </a:cubicBezTo>
                  <a:cubicBezTo>
                    <a:pt x="1" y="5"/>
                    <a:pt x="0" y="7"/>
                    <a:pt x="0" y="9"/>
                  </a:cubicBezTo>
                  <a:cubicBezTo>
                    <a:pt x="0" y="30"/>
                    <a:pt x="0" y="30"/>
                    <a:pt x="0" y="30"/>
                  </a:cubicBezTo>
                  <a:cubicBezTo>
                    <a:pt x="0" y="31"/>
                    <a:pt x="1" y="32"/>
                    <a:pt x="1" y="32"/>
                  </a:cubicBezTo>
                  <a:cubicBezTo>
                    <a:pt x="2" y="33"/>
                    <a:pt x="3" y="33"/>
                    <a:pt x="3" y="33"/>
                  </a:cubicBezTo>
                  <a:cubicBezTo>
                    <a:pt x="4" y="33"/>
                    <a:pt x="5" y="33"/>
                    <a:pt x="6" y="32"/>
                  </a:cubicBezTo>
                  <a:cubicBezTo>
                    <a:pt x="6" y="32"/>
                    <a:pt x="6" y="31"/>
                    <a:pt x="6" y="30"/>
                  </a:cubicBezTo>
                  <a:cubicBezTo>
                    <a:pt x="6" y="11"/>
                    <a:pt x="6" y="11"/>
                    <a:pt x="6" y="11"/>
                  </a:cubicBezTo>
                  <a:cubicBezTo>
                    <a:pt x="8" y="11"/>
                    <a:pt x="8" y="11"/>
                    <a:pt x="8" y="11"/>
                  </a:cubicBezTo>
                  <a:cubicBezTo>
                    <a:pt x="8" y="35"/>
                    <a:pt x="8" y="35"/>
                    <a:pt x="8" y="35"/>
                  </a:cubicBezTo>
                  <a:cubicBezTo>
                    <a:pt x="8" y="60"/>
                    <a:pt x="8" y="60"/>
                    <a:pt x="8" y="60"/>
                  </a:cubicBezTo>
                  <a:cubicBezTo>
                    <a:pt x="8" y="64"/>
                    <a:pt x="8" y="64"/>
                    <a:pt x="8" y="64"/>
                  </a:cubicBezTo>
                  <a:cubicBezTo>
                    <a:pt x="8" y="65"/>
                    <a:pt x="8" y="66"/>
                    <a:pt x="9" y="67"/>
                  </a:cubicBezTo>
                  <a:cubicBezTo>
                    <a:pt x="10" y="67"/>
                    <a:pt x="11" y="68"/>
                    <a:pt x="12" y="68"/>
                  </a:cubicBezTo>
                  <a:cubicBezTo>
                    <a:pt x="13" y="68"/>
                    <a:pt x="14" y="67"/>
                    <a:pt x="15" y="67"/>
                  </a:cubicBezTo>
                  <a:cubicBezTo>
                    <a:pt x="16" y="66"/>
                    <a:pt x="16" y="65"/>
                    <a:pt x="16" y="64"/>
                  </a:cubicBezTo>
                  <a:cubicBezTo>
                    <a:pt x="16" y="60"/>
                    <a:pt x="16" y="60"/>
                    <a:pt x="16" y="60"/>
                  </a:cubicBezTo>
                  <a:cubicBezTo>
                    <a:pt x="16" y="35"/>
                    <a:pt x="16" y="35"/>
                    <a:pt x="16" y="35"/>
                  </a:cubicBezTo>
                  <a:cubicBezTo>
                    <a:pt x="16" y="34"/>
                    <a:pt x="16" y="34"/>
                    <a:pt x="16" y="34"/>
                  </a:cubicBezTo>
                  <a:cubicBezTo>
                    <a:pt x="18" y="34"/>
                    <a:pt x="18" y="34"/>
                    <a:pt x="18" y="34"/>
                  </a:cubicBezTo>
                  <a:cubicBezTo>
                    <a:pt x="18" y="35"/>
                    <a:pt x="18" y="35"/>
                    <a:pt x="18" y="35"/>
                  </a:cubicBezTo>
                  <a:cubicBezTo>
                    <a:pt x="18" y="60"/>
                    <a:pt x="18" y="60"/>
                    <a:pt x="18" y="60"/>
                  </a:cubicBezTo>
                  <a:cubicBezTo>
                    <a:pt x="18" y="64"/>
                    <a:pt x="18" y="64"/>
                    <a:pt x="18" y="64"/>
                  </a:cubicBezTo>
                  <a:cubicBezTo>
                    <a:pt x="18" y="65"/>
                    <a:pt x="18" y="66"/>
                    <a:pt x="19" y="67"/>
                  </a:cubicBezTo>
                  <a:cubicBezTo>
                    <a:pt x="19" y="67"/>
                    <a:pt x="20" y="68"/>
                    <a:pt x="22" y="68"/>
                  </a:cubicBezTo>
                  <a:cubicBezTo>
                    <a:pt x="23" y="68"/>
                    <a:pt x="24" y="67"/>
                    <a:pt x="24" y="67"/>
                  </a:cubicBezTo>
                  <a:cubicBezTo>
                    <a:pt x="25" y="66"/>
                    <a:pt x="25" y="65"/>
                    <a:pt x="25" y="64"/>
                  </a:cubicBezTo>
                  <a:cubicBezTo>
                    <a:pt x="25" y="60"/>
                    <a:pt x="25" y="60"/>
                    <a:pt x="25" y="60"/>
                  </a:cubicBezTo>
                  <a:cubicBezTo>
                    <a:pt x="25" y="35"/>
                    <a:pt x="25" y="35"/>
                    <a:pt x="25" y="35"/>
                  </a:cubicBezTo>
                  <a:cubicBezTo>
                    <a:pt x="25" y="11"/>
                    <a:pt x="25" y="11"/>
                    <a:pt x="25" y="11"/>
                  </a:cubicBezTo>
                  <a:cubicBezTo>
                    <a:pt x="27" y="11"/>
                    <a:pt x="27" y="11"/>
                    <a:pt x="27" y="11"/>
                  </a:cubicBezTo>
                  <a:cubicBezTo>
                    <a:pt x="27" y="30"/>
                    <a:pt x="27" y="30"/>
                    <a:pt x="27" y="30"/>
                  </a:cubicBezTo>
                  <a:cubicBezTo>
                    <a:pt x="27" y="31"/>
                    <a:pt x="27" y="32"/>
                    <a:pt x="28" y="32"/>
                  </a:cubicBezTo>
                  <a:cubicBezTo>
                    <a:pt x="28" y="33"/>
                    <a:pt x="29" y="33"/>
                    <a:pt x="30" y="33"/>
                  </a:cubicBezTo>
                  <a:cubicBezTo>
                    <a:pt x="31" y="33"/>
                    <a:pt x="32" y="33"/>
                    <a:pt x="32" y="32"/>
                  </a:cubicBezTo>
                  <a:cubicBezTo>
                    <a:pt x="33" y="32"/>
                    <a:pt x="33" y="31"/>
                    <a:pt x="33" y="30"/>
                  </a:cubicBezTo>
                  <a:cubicBezTo>
                    <a:pt x="33" y="9"/>
                    <a:pt x="33" y="9"/>
                    <a:pt x="33" y="9"/>
                  </a:cubicBezTo>
                  <a:cubicBezTo>
                    <a:pt x="33" y="7"/>
                    <a:pt x="32" y="5"/>
                    <a:pt x="30" y="3"/>
                  </a:cubicBezTo>
                  <a:cubicBezTo>
                    <a:pt x="30" y="3"/>
                    <a:pt x="29" y="2"/>
                    <a:pt x="29" y="2"/>
                  </a:cubicBezTo>
                  <a:cubicBezTo>
                    <a:pt x="27" y="1"/>
                    <a:pt x="26" y="0"/>
                    <a:pt x="24" y="0"/>
                  </a:cubicBezTo>
                </a:path>
              </a:pathLst>
            </a:custGeom>
            <a:solidFill>
              <a:srgbClr val="EBF7F8"/>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4" name="Freeform 12"/>
            <p:cNvSpPr/>
            <p:nvPr/>
          </p:nvSpPr>
          <p:spPr bwMode="auto">
            <a:xfrm>
              <a:off x="5946775" y="10406063"/>
              <a:ext cx="261938" cy="282575"/>
            </a:xfrm>
            <a:custGeom>
              <a:avLst/>
              <a:gdLst>
                <a:gd name="T0" fmla="*/ 7 w 13"/>
                <a:gd name="T1" fmla="*/ 0 h 14"/>
                <a:gd name="T2" fmla="*/ 2 w 13"/>
                <a:gd name="T3" fmla="*/ 2 h 14"/>
                <a:gd name="T4" fmla="*/ 0 w 13"/>
                <a:gd name="T5" fmla="*/ 7 h 14"/>
                <a:gd name="T6" fmla="*/ 2 w 13"/>
                <a:gd name="T7" fmla="*/ 12 h 14"/>
                <a:gd name="T8" fmla="*/ 7 w 13"/>
                <a:gd name="T9" fmla="*/ 14 h 14"/>
                <a:gd name="T10" fmla="*/ 12 w 13"/>
                <a:gd name="T11" fmla="*/ 12 h 14"/>
                <a:gd name="T12" fmla="*/ 13 w 13"/>
                <a:gd name="T13" fmla="*/ 7 h 14"/>
                <a:gd name="T14" fmla="*/ 12 w 13"/>
                <a:gd name="T15" fmla="*/ 2 h 14"/>
                <a:gd name="T16" fmla="*/ 7 w 13"/>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4">
                  <a:moveTo>
                    <a:pt x="7" y="0"/>
                  </a:moveTo>
                  <a:cubicBezTo>
                    <a:pt x="5" y="0"/>
                    <a:pt x="3" y="1"/>
                    <a:pt x="2" y="2"/>
                  </a:cubicBezTo>
                  <a:cubicBezTo>
                    <a:pt x="1" y="3"/>
                    <a:pt x="0" y="5"/>
                    <a:pt x="0" y="7"/>
                  </a:cubicBezTo>
                  <a:cubicBezTo>
                    <a:pt x="0" y="9"/>
                    <a:pt x="1" y="11"/>
                    <a:pt x="2" y="12"/>
                  </a:cubicBezTo>
                  <a:cubicBezTo>
                    <a:pt x="3" y="13"/>
                    <a:pt x="5" y="14"/>
                    <a:pt x="7" y="14"/>
                  </a:cubicBezTo>
                  <a:cubicBezTo>
                    <a:pt x="9" y="14"/>
                    <a:pt x="10" y="13"/>
                    <a:pt x="12" y="12"/>
                  </a:cubicBezTo>
                  <a:cubicBezTo>
                    <a:pt x="13" y="11"/>
                    <a:pt x="13" y="9"/>
                    <a:pt x="13" y="7"/>
                  </a:cubicBezTo>
                  <a:cubicBezTo>
                    <a:pt x="13" y="5"/>
                    <a:pt x="13" y="3"/>
                    <a:pt x="12" y="2"/>
                  </a:cubicBezTo>
                  <a:cubicBezTo>
                    <a:pt x="10" y="1"/>
                    <a:pt x="9" y="0"/>
                    <a:pt x="7" y="0"/>
                  </a:cubicBezTo>
                </a:path>
              </a:pathLst>
            </a:custGeom>
            <a:solidFill>
              <a:srgbClr val="EBF7F8"/>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65" name="กลุ่ม 64"/>
          <p:cNvGrpSpPr/>
          <p:nvPr/>
        </p:nvGrpSpPr>
        <p:grpSpPr>
          <a:xfrm>
            <a:off x="770839" y="2937669"/>
            <a:ext cx="1177132" cy="1176339"/>
            <a:chOff x="5302250" y="6946900"/>
            <a:chExt cx="2354263" cy="2352675"/>
          </a:xfrm>
        </p:grpSpPr>
        <p:sp>
          <p:nvSpPr>
            <p:cNvPr id="66" name="Oval 7"/>
            <p:cNvSpPr>
              <a:spLocks noChangeArrowheads="1"/>
            </p:cNvSpPr>
            <p:nvPr/>
          </p:nvSpPr>
          <p:spPr bwMode="auto">
            <a:xfrm>
              <a:off x="5302250" y="6946900"/>
              <a:ext cx="2354263" cy="2352675"/>
            </a:xfrm>
            <a:prstGeom prst="ellipse">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7" name="Freeform 13"/>
            <p:cNvSpPr/>
            <p:nvPr/>
          </p:nvSpPr>
          <p:spPr bwMode="auto">
            <a:xfrm>
              <a:off x="6107113" y="7631113"/>
              <a:ext cx="765175" cy="1347788"/>
            </a:xfrm>
            <a:custGeom>
              <a:avLst/>
              <a:gdLst>
                <a:gd name="T0" fmla="*/ 24 w 38"/>
                <a:gd name="T1" fmla="*/ 0 h 67"/>
                <a:gd name="T2" fmla="*/ 13 w 38"/>
                <a:gd name="T3" fmla="*/ 0 h 67"/>
                <a:gd name="T4" fmla="*/ 9 w 38"/>
                <a:gd name="T5" fmla="*/ 2 h 67"/>
                <a:gd name="T6" fmla="*/ 6 w 38"/>
                <a:gd name="T7" fmla="*/ 6 h 67"/>
                <a:gd name="T8" fmla="*/ 4 w 38"/>
                <a:gd name="T9" fmla="*/ 13 h 67"/>
                <a:gd name="T10" fmla="*/ 2 w 38"/>
                <a:gd name="T11" fmla="*/ 17 h 67"/>
                <a:gd name="T12" fmla="*/ 2 w 38"/>
                <a:gd name="T13" fmla="*/ 19 h 67"/>
                <a:gd name="T14" fmla="*/ 0 w 38"/>
                <a:gd name="T15" fmla="*/ 24 h 67"/>
                <a:gd name="T16" fmla="*/ 0 w 38"/>
                <a:gd name="T17" fmla="*/ 26 h 67"/>
                <a:gd name="T18" fmla="*/ 0 w 38"/>
                <a:gd name="T19" fmla="*/ 27 h 67"/>
                <a:gd name="T20" fmla="*/ 1 w 38"/>
                <a:gd name="T21" fmla="*/ 29 h 67"/>
                <a:gd name="T22" fmla="*/ 2 w 38"/>
                <a:gd name="T23" fmla="*/ 30 h 67"/>
                <a:gd name="T24" fmla="*/ 5 w 38"/>
                <a:gd name="T25" fmla="*/ 28 h 67"/>
                <a:gd name="T26" fmla="*/ 6 w 38"/>
                <a:gd name="T27" fmla="*/ 24 h 67"/>
                <a:gd name="T28" fmla="*/ 8 w 38"/>
                <a:gd name="T29" fmla="*/ 18 h 67"/>
                <a:gd name="T30" fmla="*/ 8 w 38"/>
                <a:gd name="T31" fmla="*/ 17 h 67"/>
                <a:gd name="T32" fmla="*/ 10 w 38"/>
                <a:gd name="T33" fmla="*/ 9 h 67"/>
                <a:gd name="T34" fmla="*/ 12 w 38"/>
                <a:gd name="T35" fmla="*/ 9 h 67"/>
                <a:gd name="T36" fmla="*/ 9 w 38"/>
                <a:gd name="T37" fmla="*/ 17 h 67"/>
                <a:gd name="T38" fmla="*/ 3 w 38"/>
                <a:gd name="T39" fmla="*/ 40 h 67"/>
                <a:gd name="T40" fmla="*/ 12 w 38"/>
                <a:gd name="T41" fmla="*/ 40 h 67"/>
                <a:gd name="T42" fmla="*/ 12 w 38"/>
                <a:gd name="T43" fmla="*/ 50 h 67"/>
                <a:gd name="T44" fmla="*/ 12 w 38"/>
                <a:gd name="T45" fmla="*/ 64 h 67"/>
                <a:gd name="T46" fmla="*/ 12 w 38"/>
                <a:gd name="T47" fmla="*/ 66 h 67"/>
                <a:gd name="T48" fmla="*/ 15 w 38"/>
                <a:gd name="T49" fmla="*/ 67 h 67"/>
                <a:gd name="T50" fmla="*/ 17 w 38"/>
                <a:gd name="T51" fmla="*/ 66 h 67"/>
                <a:gd name="T52" fmla="*/ 18 w 38"/>
                <a:gd name="T53" fmla="*/ 64 h 67"/>
                <a:gd name="T54" fmla="*/ 18 w 38"/>
                <a:gd name="T55" fmla="*/ 50 h 67"/>
                <a:gd name="T56" fmla="*/ 18 w 38"/>
                <a:gd name="T57" fmla="*/ 40 h 67"/>
                <a:gd name="T58" fmla="*/ 20 w 38"/>
                <a:gd name="T59" fmla="*/ 40 h 67"/>
                <a:gd name="T60" fmla="*/ 20 w 38"/>
                <a:gd name="T61" fmla="*/ 50 h 67"/>
                <a:gd name="T62" fmla="*/ 20 w 38"/>
                <a:gd name="T63" fmla="*/ 64 h 67"/>
                <a:gd name="T64" fmla="*/ 20 w 38"/>
                <a:gd name="T65" fmla="*/ 66 h 67"/>
                <a:gd name="T66" fmla="*/ 23 w 38"/>
                <a:gd name="T67" fmla="*/ 67 h 67"/>
                <a:gd name="T68" fmla="*/ 25 w 38"/>
                <a:gd name="T69" fmla="*/ 66 h 67"/>
                <a:gd name="T70" fmla="*/ 26 w 38"/>
                <a:gd name="T71" fmla="*/ 64 h 67"/>
                <a:gd name="T72" fmla="*/ 26 w 38"/>
                <a:gd name="T73" fmla="*/ 50 h 67"/>
                <a:gd name="T74" fmla="*/ 26 w 38"/>
                <a:gd name="T75" fmla="*/ 40 h 67"/>
                <a:gd name="T76" fmla="*/ 35 w 38"/>
                <a:gd name="T77" fmla="*/ 40 h 67"/>
                <a:gd name="T78" fmla="*/ 28 w 38"/>
                <a:gd name="T79" fmla="*/ 17 h 67"/>
                <a:gd name="T80" fmla="*/ 25 w 38"/>
                <a:gd name="T81" fmla="*/ 9 h 67"/>
                <a:gd name="T82" fmla="*/ 27 w 38"/>
                <a:gd name="T83" fmla="*/ 9 h 67"/>
                <a:gd name="T84" fmla="*/ 30 w 38"/>
                <a:gd name="T85" fmla="*/ 17 h 67"/>
                <a:gd name="T86" fmla="*/ 30 w 38"/>
                <a:gd name="T87" fmla="*/ 18 h 67"/>
                <a:gd name="T88" fmla="*/ 32 w 38"/>
                <a:gd name="T89" fmla="*/ 24 h 67"/>
                <a:gd name="T90" fmla="*/ 33 w 38"/>
                <a:gd name="T91" fmla="*/ 28 h 67"/>
                <a:gd name="T92" fmla="*/ 35 w 38"/>
                <a:gd name="T93" fmla="*/ 30 h 67"/>
                <a:gd name="T94" fmla="*/ 36 w 38"/>
                <a:gd name="T95" fmla="*/ 29 h 67"/>
                <a:gd name="T96" fmla="*/ 38 w 38"/>
                <a:gd name="T97" fmla="*/ 27 h 67"/>
                <a:gd name="T98" fmla="*/ 38 w 38"/>
                <a:gd name="T99" fmla="*/ 26 h 67"/>
                <a:gd name="T100" fmla="*/ 37 w 38"/>
                <a:gd name="T101" fmla="*/ 24 h 67"/>
                <a:gd name="T102" fmla="*/ 36 w 38"/>
                <a:gd name="T103" fmla="*/ 19 h 67"/>
                <a:gd name="T104" fmla="*/ 35 w 38"/>
                <a:gd name="T105" fmla="*/ 17 h 67"/>
                <a:gd name="T106" fmla="*/ 34 w 38"/>
                <a:gd name="T107" fmla="*/ 13 h 67"/>
                <a:gd name="T108" fmla="*/ 32 w 38"/>
                <a:gd name="T109" fmla="*/ 6 h 67"/>
                <a:gd name="T110" fmla="*/ 29 w 38"/>
                <a:gd name="T111" fmla="*/ 2 h 67"/>
                <a:gd name="T112" fmla="*/ 24 w 38"/>
                <a:gd name="T113"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 h="67">
                  <a:moveTo>
                    <a:pt x="24" y="0"/>
                  </a:moveTo>
                  <a:cubicBezTo>
                    <a:pt x="13" y="0"/>
                    <a:pt x="13" y="0"/>
                    <a:pt x="13" y="0"/>
                  </a:cubicBezTo>
                  <a:cubicBezTo>
                    <a:pt x="12" y="0"/>
                    <a:pt x="10" y="0"/>
                    <a:pt x="9" y="2"/>
                  </a:cubicBezTo>
                  <a:cubicBezTo>
                    <a:pt x="7" y="3"/>
                    <a:pt x="6" y="4"/>
                    <a:pt x="6" y="6"/>
                  </a:cubicBezTo>
                  <a:cubicBezTo>
                    <a:pt x="5" y="8"/>
                    <a:pt x="4" y="10"/>
                    <a:pt x="4" y="13"/>
                  </a:cubicBezTo>
                  <a:cubicBezTo>
                    <a:pt x="3" y="14"/>
                    <a:pt x="3" y="16"/>
                    <a:pt x="2" y="17"/>
                  </a:cubicBezTo>
                  <a:cubicBezTo>
                    <a:pt x="2" y="18"/>
                    <a:pt x="2" y="18"/>
                    <a:pt x="2" y="19"/>
                  </a:cubicBezTo>
                  <a:cubicBezTo>
                    <a:pt x="1" y="21"/>
                    <a:pt x="1" y="22"/>
                    <a:pt x="0" y="24"/>
                  </a:cubicBezTo>
                  <a:cubicBezTo>
                    <a:pt x="0" y="25"/>
                    <a:pt x="0" y="26"/>
                    <a:pt x="0" y="26"/>
                  </a:cubicBezTo>
                  <a:cubicBezTo>
                    <a:pt x="0" y="26"/>
                    <a:pt x="0" y="27"/>
                    <a:pt x="0" y="27"/>
                  </a:cubicBezTo>
                  <a:cubicBezTo>
                    <a:pt x="0" y="28"/>
                    <a:pt x="0" y="29"/>
                    <a:pt x="1" y="29"/>
                  </a:cubicBezTo>
                  <a:cubicBezTo>
                    <a:pt x="2" y="30"/>
                    <a:pt x="2" y="30"/>
                    <a:pt x="2" y="30"/>
                  </a:cubicBezTo>
                  <a:cubicBezTo>
                    <a:pt x="4" y="30"/>
                    <a:pt x="4" y="29"/>
                    <a:pt x="5" y="28"/>
                  </a:cubicBezTo>
                  <a:cubicBezTo>
                    <a:pt x="5" y="27"/>
                    <a:pt x="5" y="26"/>
                    <a:pt x="6" y="24"/>
                  </a:cubicBezTo>
                  <a:cubicBezTo>
                    <a:pt x="7" y="22"/>
                    <a:pt x="7" y="20"/>
                    <a:pt x="8" y="18"/>
                  </a:cubicBezTo>
                  <a:cubicBezTo>
                    <a:pt x="8" y="17"/>
                    <a:pt x="8" y="17"/>
                    <a:pt x="8" y="17"/>
                  </a:cubicBezTo>
                  <a:cubicBezTo>
                    <a:pt x="8" y="15"/>
                    <a:pt x="9" y="12"/>
                    <a:pt x="10" y="9"/>
                  </a:cubicBezTo>
                  <a:cubicBezTo>
                    <a:pt x="12" y="9"/>
                    <a:pt x="12" y="9"/>
                    <a:pt x="12" y="9"/>
                  </a:cubicBezTo>
                  <a:cubicBezTo>
                    <a:pt x="9" y="17"/>
                    <a:pt x="9" y="17"/>
                    <a:pt x="9" y="17"/>
                  </a:cubicBezTo>
                  <a:cubicBezTo>
                    <a:pt x="3" y="40"/>
                    <a:pt x="3" y="40"/>
                    <a:pt x="3" y="40"/>
                  </a:cubicBezTo>
                  <a:cubicBezTo>
                    <a:pt x="12" y="40"/>
                    <a:pt x="12" y="40"/>
                    <a:pt x="12" y="40"/>
                  </a:cubicBezTo>
                  <a:cubicBezTo>
                    <a:pt x="12" y="50"/>
                    <a:pt x="12" y="50"/>
                    <a:pt x="12" y="50"/>
                  </a:cubicBezTo>
                  <a:cubicBezTo>
                    <a:pt x="12" y="64"/>
                    <a:pt x="12" y="64"/>
                    <a:pt x="12" y="64"/>
                  </a:cubicBezTo>
                  <a:cubicBezTo>
                    <a:pt x="12" y="65"/>
                    <a:pt x="12" y="66"/>
                    <a:pt x="12" y="66"/>
                  </a:cubicBezTo>
                  <a:cubicBezTo>
                    <a:pt x="13" y="67"/>
                    <a:pt x="14" y="67"/>
                    <a:pt x="15" y="67"/>
                  </a:cubicBezTo>
                  <a:cubicBezTo>
                    <a:pt x="16" y="67"/>
                    <a:pt x="16" y="67"/>
                    <a:pt x="17" y="66"/>
                  </a:cubicBezTo>
                  <a:cubicBezTo>
                    <a:pt x="18" y="66"/>
                    <a:pt x="18" y="65"/>
                    <a:pt x="18" y="64"/>
                  </a:cubicBezTo>
                  <a:cubicBezTo>
                    <a:pt x="18" y="50"/>
                    <a:pt x="18" y="50"/>
                    <a:pt x="18" y="50"/>
                  </a:cubicBezTo>
                  <a:cubicBezTo>
                    <a:pt x="18" y="40"/>
                    <a:pt x="18" y="40"/>
                    <a:pt x="18" y="40"/>
                  </a:cubicBezTo>
                  <a:cubicBezTo>
                    <a:pt x="20" y="40"/>
                    <a:pt x="20" y="40"/>
                    <a:pt x="20" y="40"/>
                  </a:cubicBezTo>
                  <a:cubicBezTo>
                    <a:pt x="20" y="50"/>
                    <a:pt x="20" y="50"/>
                    <a:pt x="20" y="50"/>
                  </a:cubicBezTo>
                  <a:cubicBezTo>
                    <a:pt x="20" y="64"/>
                    <a:pt x="20" y="64"/>
                    <a:pt x="20" y="64"/>
                  </a:cubicBezTo>
                  <a:cubicBezTo>
                    <a:pt x="20" y="65"/>
                    <a:pt x="20" y="66"/>
                    <a:pt x="20" y="66"/>
                  </a:cubicBezTo>
                  <a:cubicBezTo>
                    <a:pt x="21" y="67"/>
                    <a:pt x="22" y="67"/>
                    <a:pt x="23" y="67"/>
                  </a:cubicBezTo>
                  <a:cubicBezTo>
                    <a:pt x="24" y="67"/>
                    <a:pt x="24" y="67"/>
                    <a:pt x="25" y="66"/>
                  </a:cubicBezTo>
                  <a:cubicBezTo>
                    <a:pt x="26" y="66"/>
                    <a:pt x="26" y="65"/>
                    <a:pt x="26" y="64"/>
                  </a:cubicBezTo>
                  <a:cubicBezTo>
                    <a:pt x="26" y="50"/>
                    <a:pt x="26" y="50"/>
                    <a:pt x="26" y="50"/>
                  </a:cubicBezTo>
                  <a:cubicBezTo>
                    <a:pt x="26" y="40"/>
                    <a:pt x="26" y="40"/>
                    <a:pt x="26" y="40"/>
                  </a:cubicBezTo>
                  <a:cubicBezTo>
                    <a:pt x="35" y="40"/>
                    <a:pt x="35" y="40"/>
                    <a:pt x="35" y="40"/>
                  </a:cubicBezTo>
                  <a:cubicBezTo>
                    <a:pt x="28" y="17"/>
                    <a:pt x="28" y="17"/>
                    <a:pt x="28" y="17"/>
                  </a:cubicBezTo>
                  <a:cubicBezTo>
                    <a:pt x="25" y="9"/>
                    <a:pt x="25" y="9"/>
                    <a:pt x="25" y="9"/>
                  </a:cubicBezTo>
                  <a:cubicBezTo>
                    <a:pt x="27" y="9"/>
                    <a:pt x="27" y="9"/>
                    <a:pt x="27" y="9"/>
                  </a:cubicBezTo>
                  <a:cubicBezTo>
                    <a:pt x="28" y="12"/>
                    <a:pt x="29" y="15"/>
                    <a:pt x="30" y="17"/>
                  </a:cubicBezTo>
                  <a:cubicBezTo>
                    <a:pt x="30" y="18"/>
                    <a:pt x="30" y="18"/>
                    <a:pt x="30" y="18"/>
                  </a:cubicBezTo>
                  <a:cubicBezTo>
                    <a:pt x="30" y="20"/>
                    <a:pt x="31" y="22"/>
                    <a:pt x="32" y="24"/>
                  </a:cubicBezTo>
                  <a:cubicBezTo>
                    <a:pt x="32" y="26"/>
                    <a:pt x="32" y="27"/>
                    <a:pt x="33" y="28"/>
                  </a:cubicBezTo>
                  <a:cubicBezTo>
                    <a:pt x="33" y="29"/>
                    <a:pt x="34" y="30"/>
                    <a:pt x="35" y="30"/>
                  </a:cubicBezTo>
                  <a:cubicBezTo>
                    <a:pt x="36" y="29"/>
                    <a:pt x="36" y="29"/>
                    <a:pt x="36" y="29"/>
                  </a:cubicBezTo>
                  <a:cubicBezTo>
                    <a:pt x="37" y="29"/>
                    <a:pt x="38" y="28"/>
                    <a:pt x="38" y="27"/>
                  </a:cubicBezTo>
                  <a:cubicBezTo>
                    <a:pt x="38" y="26"/>
                    <a:pt x="38" y="26"/>
                    <a:pt x="38" y="26"/>
                  </a:cubicBezTo>
                  <a:cubicBezTo>
                    <a:pt x="37" y="26"/>
                    <a:pt x="37" y="25"/>
                    <a:pt x="37" y="24"/>
                  </a:cubicBezTo>
                  <a:cubicBezTo>
                    <a:pt x="37" y="22"/>
                    <a:pt x="36" y="21"/>
                    <a:pt x="36" y="19"/>
                  </a:cubicBezTo>
                  <a:cubicBezTo>
                    <a:pt x="35" y="18"/>
                    <a:pt x="35" y="18"/>
                    <a:pt x="35" y="17"/>
                  </a:cubicBezTo>
                  <a:cubicBezTo>
                    <a:pt x="35" y="16"/>
                    <a:pt x="34" y="14"/>
                    <a:pt x="34" y="13"/>
                  </a:cubicBezTo>
                  <a:cubicBezTo>
                    <a:pt x="33" y="10"/>
                    <a:pt x="32" y="8"/>
                    <a:pt x="32" y="6"/>
                  </a:cubicBezTo>
                  <a:cubicBezTo>
                    <a:pt x="31" y="4"/>
                    <a:pt x="30" y="3"/>
                    <a:pt x="29" y="2"/>
                  </a:cubicBezTo>
                  <a:cubicBezTo>
                    <a:pt x="27" y="0"/>
                    <a:pt x="26" y="0"/>
                    <a:pt x="24" y="0"/>
                  </a:cubicBezTo>
                </a:path>
              </a:pathLst>
            </a:custGeom>
            <a:solidFill>
              <a:srgbClr val="FEF3E4"/>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8" name="Freeform 14"/>
            <p:cNvSpPr/>
            <p:nvPr/>
          </p:nvSpPr>
          <p:spPr bwMode="auto">
            <a:xfrm>
              <a:off x="6348413" y="7308850"/>
              <a:ext cx="261938" cy="282575"/>
            </a:xfrm>
            <a:custGeom>
              <a:avLst/>
              <a:gdLst>
                <a:gd name="T0" fmla="*/ 7 w 13"/>
                <a:gd name="T1" fmla="*/ 0 h 14"/>
                <a:gd name="T2" fmla="*/ 2 w 13"/>
                <a:gd name="T3" fmla="*/ 2 h 14"/>
                <a:gd name="T4" fmla="*/ 0 w 13"/>
                <a:gd name="T5" fmla="*/ 7 h 14"/>
                <a:gd name="T6" fmla="*/ 0 w 13"/>
                <a:gd name="T7" fmla="*/ 9 h 14"/>
                <a:gd name="T8" fmla="*/ 2 w 13"/>
                <a:gd name="T9" fmla="*/ 12 h 14"/>
                <a:gd name="T10" fmla="*/ 7 w 13"/>
                <a:gd name="T11" fmla="*/ 14 h 14"/>
                <a:gd name="T12" fmla="*/ 12 w 13"/>
                <a:gd name="T13" fmla="*/ 12 h 14"/>
                <a:gd name="T14" fmla="*/ 13 w 13"/>
                <a:gd name="T15" fmla="*/ 9 h 14"/>
                <a:gd name="T16" fmla="*/ 13 w 13"/>
                <a:gd name="T17" fmla="*/ 7 h 14"/>
                <a:gd name="T18" fmla="*/ 12 w 13"/>
                <a:gd name="T19" fmla="*/ 2 h 14"/>
                <a:gd name="T20" fmla="*/ 7 w 13"/>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14">
                  <a:moveTo>
                    <a:pt x="7" y="0"/>
                  </a:moveTo>
                  <a:cubicBezTo>
                    <a:pt x="5" y="0"/>
                    <a:pt x="3" y="1"/>
                    <a:pt x="2" y="2"/>
                  </a:cubicBezTo>
                  <a:cubicBezTo>
                    <a:pt x="1" y="4"/>
                    <a:pt x="0" y="5"/>
                    <a:pt x="0" y="7"/>
                  </a:cubicBezTo>
                  <a:cubicBezTo>
                    <a:pt x="0" y="8"/>
                    <a:pt x="0" y="8"/>
                    <a:pt x="0" y="9"/>
                  </a:cubicBezTo>
                  <a:cubicBezTo>
                    <a:pt x="0" y="10"/>
                    <a:pt x="1" y="11"/>
                    <a:pt x="2" y="12"/>
                  </a:cubicBezTo>
                  <a:cubicBezTo>
                    <a:pt x="3" y="13"/>
                    <a:pt x="5" y="14"/>
                    <a:pt x="7" y="14"/>
                  </a:cubicBezTo>
                  <a:cubicBezTo>
                    <a:pt x="9" y="14"/>
                    <a:pt x="10" y="13"/>
                    <a:pt x="12" y="12"/>
                  </a:cubicBezTo>
                  <a:cubicBezTo>
                    <a:pt x="12" y="11"/>
                    <a:pt x="13" y="10"/>
                    <a:pt x="13" y="9"/>
                  </a:cubicBezTo>
                  <a:cubicBezTo>
                    <a:pt x="13" y="8"/>
                    <a:pt x="13" y="8"/>
                    <a:pt x="13" y="7"/>
                  </a:cubicBezTo>
                  <a:cubicBezTo>
                    <a:pt x="13" y="5"/>
                    <a:pt x="13" y="4"/>
                    <a:pt x="12" y="2"/>
                  </a:cubicBezTo>
                  <a:cubicBezTo>
                    <a:pt x="10" y="1"/>
                    <a:pt x="9" y="0"/>
                    <a:pt x="7" y="0"/>
                  </a:cubicBezTo>
                </a:path>
              </a:pathLst>
            </a:custGeom>
            <a:solidFill>
              <a:srgbClr val="FEF3E4"/>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69" name="กลุ่ม 68"/>
          <p:cNvGrpSpPr/>
          <p:nvPr/>
        </p:nvGrpSpPr>
        <p:grpSpPr>
          <a:xfrm>
            <a:off x="761313" y="1409701"/>
            <a:ext cx="1166019" cy="1166019"/>
            <a:chOff x="5283200" y="3890963"/>
            <a:chExt cx="2332038" cy="2332038"/>
          </a:xfrm>
        </p:grpSpPr>
        <p:sp>
          <p:nvSpPr>
            <p:cNvPr id="70" name="Oval 8"/>
            <p:cNvSpPr>
              <a:spLocks noChangeArrowheads="1"/>
            </p:cNvSpPr>
            <p:nvPr/>
          </p:nvSpPr>
          <p:spPr bwMode="auto">
            <a:xfrm>
              <a:off x="5283200" y="3890963"/>
              <a:ext cx="2332038" cy="2332038"/>
            </a:xfrm>
            <a:prstGeom prst="ellipse">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1" name="Freeform 15"/>
            <p:cNvSpPr/>
            <p:nvPr/>
          </p:nvSpPr>
          <p:spPr bwMode="auto">
            <a:xfrm>
              <a:off x="6127750" y="4573588"/>
              <a:ext cx="663575" cy="1347788"/>
            </a:xfrm>
            <a:custGeom>
              <a:avLst/>
              <a:gdLst>
                <a:gd name="T0" fmla="*/ 24 w 33"/>
                <a:gd name="T1" fmla="*/ 0 h 67"/>
                <a:gd name="T2" fmla="*/ 9 w 33"/>
                <a:gd name="T3" fmla="*/ 0 h 67"/>
                <a:gd name="T4" fmla="*/ 4 w 33"/>
                <a:gd name="T5" fmla="*/ 1 h 67"/>
                <a:gd name="T6" fmla="*/ 3 w 33"/>
                <a:gd name="T7" fmla="*/ 3 h 67"/>
                <a:gd name="T8" fmla="*/ 0 w 33"/>
                <a:gd name="T9" fmla="*/ 9 h 67"/>
                <a:gd name="T10" fmla="*/ 0 w 33"/>
                <a:gd name="T11" fmla="*/ 30 h 67"/>
                <a:gd name="T12" fmla="*/ 1 w 33"/>
                <a:gd name="T13" fmla="*/ 32 h 67"/>
                <a:gd name="T14" fmla="*/ 3 w 33"/>
                <a:gd name="T15" fmla="*/ 33 h 67"/>
                <a:gd name="T16" fmla="*/ 5 w 33"/>
                <a:gd name="T17" fmla="*/ 32 h 67"/>
                <a:gd name="T18" fmla="*/ 6 w 33"/>
                <a:gd name="T19" fmla="*/ 30 h 67"/>
                <a:gd name="T20" fmla="*/ 6 w 33"/>
                <a:gd name="T21" fmla="*/ 11 h 67"/>
                <a:gd name="T22" fmla="*/ 8 w 33"/>
                <a:gd name="T23" fmla="*/ 11 h 67"/>
                <a:gd name="T24" fmla="*/ 8 w 33"/>
                <a:gd name="T25" fmla="*/ 34 h 67"/>
                <a:gd name="T26" fmla="*/ 8 w 33"/>
                <a:gd name="T27" fmla="*/ 59 h 67"/>
                <a:gd name="T28" fmla="*/ 8 w 33"/>
                <a:gd name="T29" fmla="*/ 63 h 67"/>
                <a:gd name="T30" fmla="*/ 9 w 33"/>
                <a:gd name="T31" fmla="*/ 66 h 67"/>
                <a:gd name="T32" fmla="*/ 12 w 33"/>
                <a:gd name="T33" fmla="*/ 67 h 67"/>
                <a:gd name="T34" fmla="*/ 15 w 33"/>
                <a:gd name="T35" fmla="*/ 66 h 67"/>
                <a:gd name="T36" fmla="*/ 16 w 33"/>
                <a:gd name="T37" fmla="*/ 63 h 67"/>
                <a:gd name="T38" fmla="*/ 16 w 33"/>
                <a:gd name="T39" fmla="*/ 59 h 67"/>
                <a:gd name="T40" fmla="*/ 16 w 33"/>
                <a:gd name="T41" fmla="*/ 34 h 67"/>
                <a:gd name="T42" fmla="*/ 16 w 33"/>
                <a:gd name="T43" fmla="*/ 33 h 67"/>
                <a:gd name="T44" fmla="*/ 17 w 33"/>
                <a:gd name="T45" fmla="*/ 33 h 67"/>
                <a:gd name="T46" fmla="*/ 17 w 33"/>
                <a:gd name="T47" fmla="*/ 34 h 67"/>
                <a:gd name="T48" fmla="*/ 17 w 33"/>
                <a:gd name="T49" fmla="*/ 59 h 67"/>
                <a:gd name="T50" fmla="*/ 17 w 33"/>
                <a:gd name="T51" fmla="*/ 63 h 67"/>
                <a:gd name="T52" fmla="*/ 19 w 33"/>
                <a:gd name="T53" fmla="*/ 66 h 67"/>
                <a:gd name="T54" fmla="*/ 22 w 33"/>
                <a:gd name="T55" fmla="*/ 67 h 67"/>
                <a:gd name="T56" fmla="*/ 24 w 33"/>
                <a:gd name="T57" fmla="*/ 66 h 67"/>
                <a:gd name="T58" fmla="*/ 25 w 33"/>
                <a:gd name="T59" fmla="*/ 63 h 67"/>
                <a:gd name="T60" fmla="*/ 25 w 33"/>
                <a:gd name="T61" fmla="*/ 59 h 67"/>
                <a:gd name="T62" fmla="*/ 25 w 33"/>
                <a:gd name="T63" fmla="*/ 34 h 67"/>
                <a:gd name="T64" fmla="*/ 25 w 33"/>
                <a:gd name="T65" fmla="*/ 11 h 67"/>
                <a:gd name="T66" fmla="*/ 27 w 33"/>
                <a:gd name="T67" fmla="*/ 11 h 67"/>
                <a:gd name="T68" fmla="*/ 27 w 33"/>
                <a:gd name="T69" fmla="*/ 30 h 67"/>
                <a:gd name="T70" fmla="*/ 28 w 33"/>
                <a:gd name="T71" fmla="*/ 32 h 67"/>
                <a:gd name="T72" fmla="*/ 30 w 33"/>
                <a:gd name="T73" fmla="*/ 33 h 67"/>
                <a:gd name="T74" fmla="*/ 32 w 33"/>
                <a:gd name="T75" fmla="*/ 32 h 67"/>
                <a:gd name="T76" fmla="*/ 33 w 33"/>
                <a:gd name="T77" fmla="*/ 30 h 67"/>
                <a:gd name="T78" fmla="*/ 33 w 33"/>
                <a:gd name="T79" fmla="*/ 9 h 67"/>
                <a:gd name="T80" fmla="*/ 30 w 33"/>
                <a:gd name="T81" fmla="*/ 3 h 67"/>
                <a:gd name="T82" fmla="*/ 29 w 33"/>
                <a:gd name="T83" fmla="*/ 1 h 67"/>
                <a:gd name="T84" fmla="*/ 24 w 33"/>
                <a:gd name="T85"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3" h="67">
                  <a:moveTo>
                    <a:pt x="24" y="0"/>
                  </a:moveTo>
                  <a:cubicBezTo>
                    <a:pt x="9" y="0"/>
                    <a:pt x="9" y="0"/>
                    <a:pt x="9" y="0"/>
                  </a:cubicBezTo>
                  <a:cubicBezTo>
                    <a:pt x="7" y="0"/>
                    <a:pt x="6" y="0"/>
                    <a:pt x="4" y="1"/>
                  </a:cubicBezTo>
                  <a:cubicBezTo>
                    <a:pt x="4" y="2"/>
                    <a:pt x="3" y="2"/>
                    <a:pt x="3" y="3"/>
                  </a:cubicBezTo>
                  <a:cubicBezTo>
                    <a:pt x="1" y="4"/>
                    <a:pt x="0" y="6"/>
                    <a:pt x="0" y="9"/>
                  </a:cubicBezTo>
                  <a:cubicBezTo>
                    <a:pt x="0" y="30"/>
                    <a:pt x="0" y="30"/>
                    <a:pt x="0" y="30"/>
                  </a:cubicBezTo>
                  <a:cubicBezTo>
                    <a:pt x="0" y="31"/>
                    <a:pt x="1" y="31"/>
                    <a:pt x="1" y="32"/>
                  </a:cubicBezTo>
                  <a:cubicBezTo>
                    <a:pt x="2" y="33"/>
                    <a:pt x="2" y="33"/>
                    <a:pt x="3" y="33"/>
                  </a:cubicBezTo>
                  <a:cubicBezTo>
                    <a:pt x="4" y="33"/>
                    <a:pt x="5" y="33"/>
                    <a:pt x="5" y="32"/>
                  </a:cubicBezTo>
                  <a:cubicBezTo>
                    <a:pt x="6" y="31"/>
                    <a:pt x="6" y="31"/>
                    <a:pt x="6" y="30"/>
                  </a:cubicBezTo>
                  <a:cubicBezTo>
                    <a:pt x="6" y="11"/>
                    <a:pt x="6" y="11"/>
                    <a:pt x="6" y="11"/>
                  </a:cubicBezTo>
                  <a:cubicBezTo>
                    <a:pt x="8" y="11"/>
                    <a:pt x="8" y="11"/>
                    <a:pt x="8" y="11"/>
                  </a:cubicBezTo>
                  <a:cubicBezTo>
                    <a:pt x="8" y="34"/>
                    <a:pt x="8" y="34"/>
                    <a:pt x="8" y="34"/>
                  </a:cubicBezTo>
                  <a:cubicBezTo>
                    <a:pt x="8" y="59"/>
                    <a:pt x="8" y="59"/>
                    <a:pt x="8" y="59"/>
                  </a:cubicBezTo>
                  <a:cubicBezTo>
                    <a:pt x="8" y="63"/>
                    <a:pt x="8" y="63"/>
                    <a:pt x="8" y="63"/>
                  </a:cubicBezTo>
                  <a:cubicBezTo>
                    <a:pt x="8" y="64"/>
                    <a:pt x="8" y="65"/>
                    <a:pt x="9" y="66"/>
                  </a:cubicBezTo>
                  <a:cubicBezTo>
                    <a:pt x="10" y="67"/>
                    <a:pt x="11" y="67"/>
                    <a:pt x="12" y="67"/>
                  </a:cubicBezTo>
                  <a:cubicBezTo>
                    <a:pt x="13" y="67"/>
                    <a:pt x="14" y="67"/>
                    <a:pt x="15" y="66"/>
                  </a:cubicBezTo>
                  <a:cubicBezTo>
                    <a:pt x="15" y="65"/>
                    <a:pt x="16" y="64"/>
                    <a:pt x="16" y="63"/>
                  </a:cubicBezTo>
                  <a:cubicBezTo>
                    <a:pt x="16" y="59"/>
                    <a:pt x="16" y="59"/>
                    <a:pt x="16" y="59"/>
                  </a:cubicBezTo>
                  <a:cubicBezTo>
                    <a:pt x="16" y="34"/>
                    <a:pt x="16" y="34"/>
                    <a:pt x="16" y="34"/>
                  </a:cubicBezTo>
                  <a:cubicBezTo>
                    <a:pt x="16" y="33"/>
                    <a:pt x="16" y="33"/>
                    <a:pt x="16" y="33"/>
                  </a:cubicBezTo>
                  <a:cubicBezTo>
                    <a:pt x="17" y="33"/>
                    <a:pt x="17" y="33"/>
                    <a:pt x="17" y="33"/>
                  </a:cubicBezTo>
                  <a:cubicBezTo>
                    <a:pt x="17" y="34"/>
                    <a:pt x="17" y="34"/>
                    <a:pt x="17" y="34"/>
                  </a:cubicBezTo>
                  <a:cubicBezTo>
                    <a:pt x="17" y="59"/>
                    <a:pt x="17" y="59"/>
                    <a:pt x="17" y="59"/>
                  </a:cubicBezTo>
                  <a:cubicBezTo>
                    <a:pt x="17" y="63"/>
                    <a:pt x="17" y="63"/>
                    <a:pt x="17" y="63"/>
                  </a:cubicBezTo>
                  <a:cubicBezTo>
                    <a:pt x="17" y="64"/>
                    <a:pt x="18" y="65"/>
                    <a:pt x="19" y="66"/>
                  </a:cubicBezTo>
                  <a:cubicBezTo>
                    <a:pt x="19" y="67"/>
                    <a:pt x="20" y="67"/>
                    <a:pt x="22" y="67"/>
                  </a:cubicBezTo>
                  <a:cubicBezTo>
                    <a:pt x="23" y="67"/>
                    <a:pt x="23" y="67"/>
                    <a:pt x="24" y="66"/>
                  </a:cubicBezTo>
                  <a:cubicBezTo>
                    <a:pt x="25" y="65"/>
                    <a:pt x="25" y="64"/>
                    <a:pt x="25" y="63"/>
                  </a:cubicBezTo>
                  <a:cubicBezTo>
                    <a:pt x="25" y="59"/>
                    <a:pt x="25" y="59"/>
                    <a:pt x="25" y="59"/>
                  </a:cubicBezTo>
                  <a:cubicBezTo>
                    <a:pt x="25" y="34"/>
                    <a:pt x="25" y="34"/>
                    <a:pt x="25" y="34"/>
                  </a:cubicBezTo>
                  <a:cubicBezTo>
                    <a:pt x="25" y="11"/>
                    <a:pt x="25" y="11"/>
                    <a:pt x="25" y="11"/>
                  </a:cubicBezTo>
                  <a:cubicBezTo>
                    <a:pt x="27" y="11"/>
                    <a:pt x="27" y="11"/>
                    <a:pt x="27" y="11"/>
                  </a:cubicBezTo>
                  <a:cubicBezTo>
                    <a:pt x="27" y="30"/>
                    <a:pt x="27" y="30"/>
                    <a:pt x="27" y="30"/>
                  </a:cubicBezTo>
                  <a:cubicBezTo>
                    <a:pt x="27" y="31"/>
                    <a:pt x="27" y="31"/>
                    <a:pt x="28" y="32"/>
                  </a:cubicBezTo>
                  <a:cubicBezTo>
                    <a:pt x="28" y="33"/>
                    <a:pt x="29" y="33"/>
                    <a:pt x="30" y="33"/>
                  </a:cubicBezTo>
                  <a:cubicBezTo>
                    <a:pt x="31" y="33"/>
                    <a:pt x="31" y="33"/>
                    <a:pt x="32" y="32"/>
                  </a:cubicBezTo>
                  <a:cubicBezTo>
                    <a:pt x="32" y="31"/>
                    <a:pt x="33" y="31"/>
                    <a:pt x="33" y="30"/>
                  </a:cubicBezTo>
                  <a:cubicBezTo>
                    <a:pt x="33" y="9"/>
                    <a:pt x="33" y="9"/>
                    <a:pt x="33" y="9"/>
                  </a:cubicBezTo>
                  <a:cubicBezTo>
                    <a:pt x="33" y="6"/>
                    <a:pt x="32" y="4"/>
                    <a:pt x="30" y="3"/>
                  </a:cubicBezTo>
                  <a:cubicBezTo>
                    <a:pt x="30" y="2"/>
                    <a:pt x="29" y="2"/>
                    <a:pt x="29" y="1"/>
                  </a:cubicBezTo>
                  <a:cubicBezTo>
                    <a:pt x="27" y="0"/>
                    <a:pt x="26" y="0"/>
                    <a:pt x="24" y="0"/>
                  </a:cubicBezTo>
                </a:path>
              </a:pathLst>
            </a:custGeom>
            <a:solidFill>
              <a:srgbClr val="FDECE2"/>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2" name="Freeform 16"/>
            <p:cNvSpPr/>
            <p:nvPr/>
          </p:nvSpPr>
          <p:spPr bwMode="auto">
            <a:xfrm>
              <a:off x="6329363" y="4271963"/>
              <a:ext cx="260350" cy="261938"/>
            </a:xfrm>
            <a:custGeom>
              <a:avLst/>
              <a:gdLst>
                <a:gd name="T0" fmla="*/ 7 w 13"/>
                <a:gd name="T1" fmla="*/ 0 h 13"/>
                <a:gd name="T2" fmla="*/ 2 w 13"/>
                <a:gd name="T3" fmla="*/ 2 h 13"/>
                <a:gd name="T4" fmla="*/ 0 w 13"/>
                <a:gd name="T5" fmla="*/ 6 h 13"/>
                <a:gd name="T6" fmla="*/ 2 w 13"/>
                <a:gd name="T7" fmla="*/ 11 h 13"/>
                <a:gd name="T8" fmla="*/ 7 w 13"/>
                <a:gd name="T9" fmla="*/ 13 h 13"/>
                <a:gd name="T10" fmla="*/ 11 w 13"/>
                <a:gd name="T11" fmla="*/ 11 h 13"/>
                <a:gd name="T12" fmla="*/ 13 w 13"/>
                <a:gd name="T13" fmla="*/ 6 h 13"/>
                <a:gd name="T14" fmla="*/ 11 w 13"/>
                <a:gd name="T15" fmla="*/ 2 h 13"/>
                <a:gd name="T16" fmla="*/ 7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0"/>
                  </a:moveTo>
                  <a:cubicBezTo>
                    <a:pt x="5" y="0"/>
                    <a:pt x="3" y="0"/>
                    <a:pt x="2" y="2"/>
                  </a:cubicBezTo>
                  <a:cubicBezTo>
                    <a:pt x="0" y="3"/>
                    <a:pt x="0" y="5"/>
                    <a:pt x="0" y="6"/>
                  </a:cubicBezTo>
                  <a:cubicBezTo>
                    <a:pt x="0" y="8"/>
                    <a:pt x="0" y="10"/>
                    <a:pt x="2" y="11"/>
                  </a:cubicBezTo>
                  <a:cubicBezTo>
                    <a:pt x="3" y="13"/>
                    <a:pt x="5" y="13"/>
                    <a:pt x="7" y="13"/>
                  </a:cubicBezTo>
                  <a:cubicBezTo>
                    <a:pt x="8" y="13"/>
                    <a:pt x="10" y="13"/>
                    <a:pt x="11" y="11"/>
                  </a:cubicBezTo>
                  <a:cubicBezTo>
                    <a:pt x="13" y="10"/>
                    <a:pt x="13" y="8"/>
                    <a:pt x="13" y="6"/>
                  </a:cubicBezTo>
                  <a:cubicBezTo>
                    <a:pt x="13" y="5"/>
                    <a:pt x="13" y="3"/>
                    <a:pt x="11" y="2"/>
                  </a:cubicBezTo>
                  <a:cubicBezTo>
                    <a:pt x="10" y="0"/>
                    <a:pt x="8" y="0"/>
                    <a:pt x="7" y="0"/>
                  </a:cubicBezTo>
                </a:path>
              </a:pathLst>
            </a:custGeom>
            <a:solidFill>
              <a:srgbClr val="FDECE2"/>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73" name="กลุ่ม 72"/>
          <p:cNvGrpSpPr/>
          <p:nvPr/>
        </p:nvGrpSpPr>
        <p:grpSpPr>
          <a:xfrm>
            <a:off x="2108307" y="1676249"/>
            <a:ext cx="1646591" cy="376533"/>
            <a:chOff x="9762826" y="5958899"/>
            <a:chExt cx="3293181" cy="753065"/>
          </a:xfrm>
        </p:grpSpPr>
        <p:sp>
          <p:nvSpPr>
            <p:cNvPr id="74" name="Round Same Side Corner Rectangle 59"/>
            <p:cNvSpPr/>
            <p:nvPr/>
          </p:nvSpPr>
          <p:spPr>
            <a:xfrm rot="5400000">
              <a:off x="11037255" y="4743353"/>
              <a:ext cx="753065" cy="3184158"/>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HappyZcool-2016" panose="02010600030101010101" pitchFamily="2" charset="-122"/>
                <a:sym typeface="HappyZcool-2016" panose="02010600030101010101" pitchFamily="2" charset="-122"/>
              </a:endParaRPr>
            </a:p>
          </p:txBody>
        </p:sp>
        <p:sp>
          <p:nvSpPr>
            <p:cNvPr id="75" name="TextBox 74"/>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Man</a:t>
              </a:r>
              <a:endPar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grpSp>
      <p:sp>
        <p:nvSpPr>
          <p:cNvPr id="76" name="TextBox 75"/>
          <p:cNvSpPr txBox="1"/>
          <p:nvPr/>
        </p:nvSpPr>
        <p:spPr>
          <a:xfrm>
            <a:off x="2140052" y="2154622"/>
            <a:ext cx="3384448" cy="480113"/>
          </a:xfrm>
          <a:prstGeom prst="rect">
            <a:avLst/>
          </a:prstGeom>
          <a:noFill/>
        </p:spPr>
        <p:txBody>
          <a:bodyPr wrap="square" lIns="109711" tIns="54855" rIns="109711" bIns="54855"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77" name="กลุ่ม 76"/>
          <p:cNvGrpSpPr/>
          <p:nvPr/>
        </p:nvGrpSpPr>
        <p:grpSpPr>
          <a:xfrm>
            <a:off x="2070207" y="3314697"/>
            <a:ext cx="1646591" cy="376533"/>
            <a:chOff x="9762826" y="5958899"/>
            <a:chExt cx="3293181" cy="753065"/>
          </a:xfrm>
        </p:grpSpPr>
        <p:sp>
          <p:nvSpPr>
            <p:cNvPr id="78" name="Round Same Side Corner Rectangle 59"/>
            <p:cNvSpPr/>
            <p:nvPr/>
          </p:nvSpPr>
          <p:spPr>
            <a:xfrm rot="5400000">
              <a:off x="11037255" y="4743353"/>
              <a:ext cx="753065" cy="3184158"/>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HappyZcool-2016" panose="02010600030101010101" pitchFamily="2" charset="-122"/>
                <a:sym typeface="HappyZcool-2016" panose="02010600030101010101" pitchFamily="2" charset="-122"/>
              </a:endParaRPr>
            </a:p>
          </p:txBody>
        </p:sp>
        <p:sp>
          <p:nvSpPr>
            <p:cNvPr id="79" name="TextBox 78"/>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Woman</a:t>
              </a:r>
              <a:endPar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grpSp>
      <p:sp>
        <p:nvSpPr>
          <p:cNvPr id="80" name="TextBox 79"/>
          <p:cNvSpPr txBox="1"/>
          <p:nvPr/>
        </p:nvSpPr>
        <p:spPr>
          <a:xfrm>
            <a:off x="2101952" y="3793070"/>
            <a:ext cx="3384448" cy="480113"/>
          </a:xfrm>
          <a:prstGeom prst="rect">
            <a:avLst/>
          </a:prstGeom>
          <a:noFill/>
        </p:spPr>
        <p:txBody>
          <a:bodyPr wrap="square" lIns="109711" tIns="54855" rIns="109711" bIns="54855"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81" name="กลุ่ม 80"/>
          <p:cNvGrpSpPr/>
          <p:nvPr/>
        </p:nvGrpSpPr>
        <p:grpSpPr>
          <a:xfrm>
            <a:off x="2083014" y="4876649"/>
            <a:ext cx="1646591" cy="376533"/>
            <a:chOff x="9762826" y="5958899"/>
            <a:chExt cx="3293181" cy="753065"/>
          </a:xfrm>
        </p:grpSpPr>
        <p:sp>
          <p:nvSpPr>
            <p:cNvPr id="82" name="Round Same Side Corner Rectangle 59"/>
            <p:cNvSpPr/>
            <p:nvPr/>
          </p:nvSpPr>
          <p:spPr>
            <a:xfrm rot="5400000">
              <a:off x="11037255" y="4743353"/>
              <a:ext cx="753065" cy="3184158"/>
            </a:xfrm>
            <a:prstGeom prst="round2SameRect">
              <a:avLst>
                <a:gd name="adj1" fmla="val 50000"/>
                <a:gd name="adj2"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HappyZcool-2016" panose="02010600030101010101" pitchFamily="2" charset="-122"/>
                <a:sym typeface="HappyZcool-2016" panose="02010600030101010101" pitchFamily="2" charset="-122"/>
              </a:endParaRPr>
            </a:p>
          </p:txBody>
        </p:sp>
        <p:sp>
          <p:nvSpPr>
            <p:cNvPr id="83" name="TextBox 82"/>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All</a:t>
              </a:r>
              <a:endPar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grpSp>
      <p:sp>
        <p:nvSpPr>
          <p:cNvPr id="84" name="TextBox 83"/>
          <p:cNvSpPr txBox="1"/>
          <p:nvPr/>
        </p:nvSpPr>
        <p:spPr>
          <a:xfrm>
            <a:off x="2114759" y="5355022"/>
            <a:ext cx="3384448" cy="480113"/>
          </a:xfrm>
          <a:prstGeom prst="rect">
            <a:avLst/>
          </a:prstGeom>
          <a:noFill/>
        </p:spPr>
        <p:txBody>
          <a:bodyPr wrap="square" lIns="109711" tIns="54855" rIns="109711" bIns="54855"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49" name="组合 48"/>
          <p:cNvGrpSpPr/>
          <p:nvPr/>
        </p:nvGrpSpPr>
        <p:grpSpPr>
          <a:xfrm>
            <a:off x="130629" y="28263"/>
            <a:ext cx="1843314" cy="885066"/>
            <a:chOff x="130629" y="28263"/>
            <a:chExt cx="1843314" cy="885066"/>
          </a:xfrm>
        </p:grpSpPr>
        <p:sp>
          <p:nvSpPr>
            <p:cNvPr id="50" name="流程图: 资料带 49"/>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1" name="文本框 50"/>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9954"/>
                                        </p:tgtEl>
                                        <p:attrNameLst>
                                          <p:attrName>style.visibility</p:attrName>
                                        </p:attrNameLst>
                                      </p:cBhvr>
                                      <p:to>
                                        <p:strVal val="visible"/>
                                      </p:to>
                                    </p:set>
                                    <p:animEffect transition="in" filter="randombar(horizontal)">
                                      <p:cBhvr>
                                        <p:cTn id="7" dur="500"/>
                                        <p:tgtEl>
                                          <p:spTgt spid="39954"/>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57"/>
                                        </p:tgtEl>
                                        <p:attrNameLst>
                                          <p:attrName>style.visibility</p:attrName>
                                        </p:attrNameLst>
                                      </p:cBhvr>
                                      <p:to>
                                        <p:strVal val="visible"/>
                                      </p:to>
                                    </p:set>
                                    <p:animEffect transition="in" filter="randombar(horizontal)">
                                      <p:cBhvr>
                                        <p:cTn id="11" dur="500"/>
                                        <p:tgtEl>
                                          <p:spTgt spid="57"/>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58"/>
                                        </p:tgtEl>
                                        <p:attrNameLst>
                                          <p:attrName>style.visibility</p:attrName>
                                        </p:attrNameLst>
                                      </p:cBhvr>
                                      <p:to>
                                        <p:strVal val="visible"/>
                                      </p:to>
                                    </p:set>
                                    <p:animEffect transition="in" filter="randombar(horizontal)">
                                      <p:cBhvr>
                                        <p:cTn id="15" dur="500"/>
                                        <p:tgtEl>
                                          <p:spTgt spid="58"/>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69"/>
                                        </p:tgtEl>
                                        <p:attrNameLst>
                                          <p:attrName>style.visibility</p:attrName>
                                        </p:attrNameLst>
                                      </p:cBhvr>
                                      <p:to>
                                        <p:strVal val="visible"/>
                                      </p:to>
                                    </p:set>
                                    <p:animEffect transition="in" filter="randombar(horizontal)">
                                      <p:cBhvr>
                                        <p:cTn id="19" dur="500"/>
                                        <p:tgtEl>
                                          <p:spTgt spid="69"/>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65"/>
                                        </p:tgtEl>
                                        <p:attrNameLst>
                                          <p:attrName>style.visibility</p:attrName>
                                        </p:attrNameLst>
                                      </p:cBhvr>
                                      <p:to>
                                        <p:strVal val="visible"/>
                                      </p:to>
                                    </p:set>
                                    <p:animEffect transition="in" filter="randombar(horizontal)">
                                      <p:cBhvr>
                                        <p:cTn id="23" dur="500"/>
                                        <p:tgtEl>
                                          <p:spTgt spid="65"/>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randombar(horizontal)">
                                      <p:cBhvr>
                                        <p:cTn id="27" dur="500"/>
                                        <p:tgtEl>
                                          <p:spTgt spid="59"/>
                                        </p:tgtEl>
                                      </p:cBhvr>
                                    </p:animEffect>
                                  </p:childTnLst>
                                </p:cTn>
                              </p:par>
                            </p:childTnLst>
                          </p:cTn>
                        </p:par>
                        <p:par>
                          <p:cTn id="28" fill="hold">
                            <p:stCondLst>
                              <p:cond delay="3000"/>
                            </p:stCondLst>
                            <p:childTnLst>
                              <p:par>
                                <p:cTn id="29" presetID="14" presetClass="entr" presetSubtype="10" fill="hold" nodeType="after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randombar(horizontal)">
                                      <p:cBhvr>
                                        <p:cTn id="31" dur="500"/>
                                        <p:tgtEl>
                                          <p:spTgt spid="73"/>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randombar(horizontal)">
                                      <p:cBhvr>
                                        <p:cTn id="35" dur="500"/>
                                        <p:tgtEl>
                                          <p:spTgt spid="76"/>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77"/>
                                        </p:tgtEl>
                                        <p:attrNameLst>
                                          <p:attrName>style.visibility</p:attrName>
                                        </p:attrNameLst>
                                      </p:cBhvr>
                                      <p:to>
                                        <p:strVal val="visible"/>
                                      </p:to>
                                    </p:set>
                                    <p:animEffect transition="in" filter="randombar(horizontal)">
                                      <p:cBhvr>
                                        <p:cTn id="39" dur="500"/>
                                        <p:tgtEl>
                                          <p:spTgt spid="77"/>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80"/>
                                        </p:tgtEl>
                                        <p:attrNameLst>
                                          <p:attrName>style.visibility</p:attrName>
                                        </p:attrNameLst>
                                      </p:cBhvr>
                                      <p:to>
                                        <p:strVal val="visible"/>
                                      </p:to>
                                    </p:set>
                                    <p:animEffect transition="in" filter="randombar(horizontal)">
                                      <p:cBhvr>
                                        <p:cTn id="43" dur="500"/>
                                        <p:tgtEl>
                                          <p:spTgt spid="80"/>
                                        </p:tgtEl>
                                      </p:cBhvr>
                                    </p:animEffect>
                                  </p:childTnLst>
                                </p:cTn>
                              </p:par>
                            </p:childTnLst>
                          </p:cTn>
                        </p:par>
                        <p:par>
                          <p:cTn id="44" fill="hold">
                            <p:stCondLst>
                              <p:cond delay="5000"/>
                            </p:stCondLst>
                            <p:childTnLst>
                              <p:par>
                                <p:cTn id="45" presetID="14" presetClass="entr" presetSubtype="10" fill="hold" nodeType="afterEffect">
                                  <p:stCondLst>
                                    <p:cond delay="0"/>
                                  </p:stCondLst>
                                  <p:childTnLst>
                                    <p:set>
                                      <p:cBhvr>
                                        <p:cTn id="46" dur="1" fill="hold">
                                          <p:stCondLst>
                                            <p:cond delay="0"/>
                                          </p:stCondLst>
                                        </p:cTn>
                                        <p:tgtEl>
                                          <p:spTgt spid="81"/>
                                        </p:tgtEl>
                                        <p:attrNameLst>
                                          <p:attrName>style.visibility</p:attrName>
                                        </p:attrNameLst>
                                      </p:cBhvr>
                                      <p:to>
                                        <p:strVal val="visible"/>
                                      </p:to>
                                    </p:set>
                                    <p:animEffect transition="in" filter="randombar(horizontal)">
                                      <p:cBhvr>
                                        <p:cTn id="47" dur="500"/>
                                        <p:tgtEl>
                                          <p:spTgt spid="81"/>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84"/>
                                        </p:tgtEl>
                                        <p:attrNameLst>
                                          <p:attrName>style.visibility</p:attrName>
                                        </p:attrNameLst>
                                      </p:cBhvr>
                                      <p:to>
                                        <p:strVal val="visible"/>
                                      </p:to>
                                    </p:set>
                                    <p:animEffect transition="in" filter="randombar(horizontal)">
                                      <p:cBhvr>
                                        <p:cTn id="51"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8" grpId="0"/>
      <p:bldP spid="76" grpId="0"/>
      <p:bldP spid="80" grpId="0"/>
      <p:bldP spid="8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1">
            <a:extLst>
              <a:ext uri="{28A0092B-C50C-407E-A947-70E740481C1C}">
                <a14:useLocalDpi xmlns:a14="http://schemas.microsoft.com/office/drawing/2010/main" val="0"/>
              </a:ext>
            </a:extLst>
          </a:blip>
          <a:srcRect r="25059"/>
          <a:stretch>
            <a:fillRect/>
          </a:stretch>
        </p:blipFill>
        <p:spPr>
          <a:xfrm flipV="1">
            <a:off x="0" y="0"/>
            <a:ext cx="12192000" cy="6858000"/>
          </a:xfrm>
          <a:prstGeom prst="rect">
            <a:avLst/>
          </a:prstGeom>
        </p:spPr>
      </p:pic>
      <p:sp>
        <p:nvSpPr>
          <p:cNvPr id="2" name="矩形 1"/>
          <p:cNvSpPr/>
          <p:nvPr/>
        </p:nvSpPr>
        <p:spPr>
          <a:xfrm rot="2031869">
            <a:off x="522762" y="5060721"/>
            <a:ext cx="6125692" cy="1161906"/>
          </a:xfrm>
          <a:prstGeom prst="rect">
            <a:avLst/>
          </a:prstGeom>
          <a:solidFill>
            <a:srgbClr val="FFDC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1" name="矩形 10"/>
          <p:cNvSpPr/>
          <p:nvPr/>
        </p:nvSpPr>
        <p:spPr>
          <a:xfrm>
            <a:off x="3644728" y="833622"/>
            <a:ext cx="5613572" cy="1253869"/>
          </a:xfrm>
          <a:prstGeom prst="rect">
            <a:avLst/>
          </a:prstGeom>
          <a:effectLst>
            <a:outerShdw blurRad="50800" dist="38100" dir="2700000" algn="tl" rotWithShape="0">
              <a:prstClr val="black">
                <a:alpha val="40000"/>
              </a:prstClr>
            </a:outerShdw>
          </a:effectLst>
        </p:spPr>
        <p:txBody>
          <a:bodyPr wrap="square">
            <a:spAutoFit/>
            <a:scene3d>
              <a:camera prst="orthographicFront"/>
              <a:lightRig rig="threePt" dir="t"/>
            </a:scene3d>
            <a:sp3d contourW="12700"/>
          </a:bodyPr>
          <a:lstStyle/>
          <a:p>
            <a:pPr algn="ctr" defTabSz="913765">
              <a:lnSpc>
                <a:spcPct val="120000"/>
              </a:lnSpc>
            </a:pPr>
            <a:r>
              <a:rPr lang="en-US" altLang="zh-CN" sz="7200" b="1" dirty="0">
                <a:ln>
                  <a:solidFill>
                    <a:schemeClr val="accent1">
                      <a:shade val="50000"/>
                    </a:schemeClr>
                  </a:solidFill>
                </a:ln>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CONTENTS</a:t>
            </a:r>
            <a:endParaRPr lang="zh-CN" altLang="en-US" sz="7200" b="1" dirty="0">
              <a:ln>
                <a:solidFill>
                  <a:schemeClr val="accent1">
                    <a:shade val="50000"/>
                  </a:schemeClr>
                </a:solidFill>
              </a:ln>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2" name="矩形 11"/>
          <p:cNvSpPr/>
          <p:nvPr/>
        </p:nvSpPr>
        <p:spPr>
          <a:xfrm>
            <a:off x="718625" y="4053241"/>
            <a:ext cx="2755883" cy="479555"/>
          </a:xfrm>
          <a:prstGeom prst="rect">
            <a:avLst/>
          </a:prstGeom>
          <a:effectLst/>
        </p:spPr>
        <p:txBody>
          <a:bodyPr wrap="square">
            <a:spAutoFit/>
          </a:bodyPr>
          <a:lstStyle/>
          <a:p>
            <a:pPr algn="ctr" defTabSz="913765">
              <a:lnSpc>
                <a:spcPct val="120000"/>
              </a:lnSpc>
            </a:pPr>
            <a:r>
              <a:rPr lang="zh-CN" altLang="en-US" sz="2400" b="1" dirty="0">
                <a:solidFill>
                  <a:schemeClr val="bg2">
                    <a:lumMod val="50000"/>
                  </a:schemeClr>
                </a:solidFill>
                <a:effectLst/>
                <a:latin typeface="HappyZcool-2016" panose="02010600030101010101" pitchFamily="2" charset="-122"/>
                <a:ea typeface="HappyZcool-2016" panose="02010600030101010101" pitchFamily="2" charset="-122"/>
                <a:sym typeface="HappyZcool-2016" panose="02010600030101010101" pitchFamily="2" charset="-122"/>
              </a:rPr>
              <a:t>个人简历概述</a:t>
            </a:r>
            <a:endParaRPr lang="zh-CN" altLang="en-US" sz="2400" b="1" dirty="0">
              <a:solidFill>
                <a:schemeClr val="bg2">
                  <a:lumMod val="50000"/>
                </a:schemeClr>
              </a:solidFill>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3" name="矩形 12"/>
          <p:cNvSpPr/>
          <p:nvPr/>
        </p:nvSpPr>
        <p:spPr>
          <a:xfrm>
            <a:off x="5566370" y="4053241"/>
            <a:ext cx="2755883" cy="479555"/>
          </a:xfrm>
          <a:prstGeom prst="rect">
            <a:avLst/>
          </a:prstGeom>
          <a:effectLst/>
        </p:spPr>
        <p:txBody>
          <a:bodyPr wrap="square">
            <a:spAutoFit/>
            <a:scene3d>
              <a:camera prst="orthographicFront"/>
              <a:lightRig rig="threePt" dir="t"/>
            </a:scene3d>
            <a:sp3d contourW="12700"/>
          </a:bodyPr>
          <a:lstStyle/>
          <a:p>
            <a:pPr algn="ctr" defTabSz="913765">
              <a:lnSpc>
                <a:spcPct val="120000"/>
              </a:lnSpc>
            </a:pPr>
            <a:r>
              <a:rPr lang="zh-CN" altLang="en-US" sz="2400" b="1"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竞岗优势分析</a:t>
            </a:r>
            <a:endParaRPr lang="zh-CN" altLang="en-US" sz="2400" b="1"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4" name="矩形 13"/>
          <p:cNvSpPr/>
          <p:nvPr/>
        </p:nvSpPr>
        <p:spPr>
          <a:xfrm>
            <a:off x="8180052" y="2553678"/>
            <a:ext cx="2755883" cy="479555"/>
          </a:xfrm>
          <a:prstGeom prst="rect">
            <a:avLst/>
          </a:prstGeom>
          <a:effectLst/>
        </p:spPr>
        <p:txBody>
          <a:bodyPr wrap="square">
            <a:spAutoFit/>
            <a:scene3d>
              <a:camera prst="orthographicFront"/>
              <a:lightRig rig="threePt" dir="t"/>
            </a:scene3d>
            <a:sp3d contourW="12700"/>
          </a:bodyPr>
          <a:lstStyle/>
          <a:p>
            <a:pPr algn="ctr" defTabSz="913765">
              <a:lnSpc>
                <a:spcPct val="120000"/>
              </a:lnSpc>
            </a:pPr>
            <a:r>
              <a:rPr lang="zh-CN" altLang="en-US" sz="2400" b="1"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未来工作规划</a:t>
            </a:r>
            <a:endParaRPr lang="zh-CN" altLang="en-US" sz="2400" b="1"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矩形 14"/>
          <p:cNvSpPr/>
          <p:nvPr/>
        </p:nvSpPr>
        <p:spPr>
          <a:xfrm>
            <a:off x="3050948" y="2553678"/>
            <a:ext cx="2755883" cy="479555"/>
          </a:xfrm>
          <a:prstGeom prst="rect">
            <a:avLst/>
          </a:prstGeom>
          <a:effectLst/>
        </p:spPr>
        <p:txBody>
          <a:bodyPr wrap="square">
            <a:spAutoFit/>
            <a:scene3d>
              <a:camera prst="orthographicFront"/>
              <a:lightRig rig="threePt" dir="t"/>
            </a:scene3d>
            <a:sp3d contourW="12700"/>
          </a:bodyPr>
          <a:lstStyle/>
          <a:p>
            <a:pPr algn="ctr" defTabSz="913765">
              <a:lnSpc>
                <a:spcPct val="120000"/>
              </a:lnSpc>
            </a:pPr>
            <a:r>
              <a:rPr lang="zh-CN" altLang="en-US" sz="2400" b="1"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岗位理解阐述</a:t>
            </a:r>
            <a:endParaRPr lang="zh-CN" altLang="en-US" sz="2400" b="1"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16" name="组合 15"/>
          <p:cNvGrpSpPr/>
          <p:nvPr/>
        </p:nvGrpSpPr>
        <p:grpSpPr>
          <a:xfrm>
            <a:off x="1492815" y="2580342"/>
            <a:ext cx="1204351" cy="1048096"/>
            <a:chOff x="1628099" y="2135842"/>
            <a:chExt cx="1204351" cy="1048096"/>
          </a:xfrm>
          <a:solidFill>
            <a:srgbClr val="E79EB1"/>
          </a:solidFill>
          <a:effectLst>
            <a:outerShdw blurRad="50800" dist="38100" dir="2700000" algn="tl" rotWithShape="0">
              <a:prstClr val="black">
                <a:alpha val="40000"/>
              </a:prstClr>
            </a:outerShdw>
          </a:effectLst>
        </p:grpSpPr>
        <p:grpSp>
          <p:nvGrpSpPr>
            <p:cNvPr id="17" name="组合 16"/>
            <p:cNvGrpSpPr/>
            <p:nvPr/>
          </p:nvGrpSpPr>
          <p:grpSpPr>
            <a:xfrm rot="2700000">
              <a:off x="1707804" y="2135842"/>
              <a:ext cx="1048096" cy="1048096"/>
              <a:chOff x="5422900" y="1277787"/>
              <a:chExt cx="2413000" cy="2413000"/>
            </a:xfrm>
            <a:grpFill/>
          </p:grpSpPr>
          <p:sp>
            <p:nvSpPr>
              <p:cNvPr id="19" name="椭圆 4"/>
              <p:cNvSpPr/>
              <p:nvPr/>
            </p:nvSpPr>
            <p:spPr>
              <a:xfrm>
                <a:off x="5422900" y="1277787"/>
                <a:ext cx="2413000" cy="2413000"/>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0" name="椭圆 5"/>
              <p:cNvSpPr/>
              <p:nvPr/>
            </p:nvSpPr>
            <p:spPr>
              <a:xfrm>
                <a:off x="5584497" y="1439384"/>
                <a:ext cx="2089807" cy="2089807"/>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18" name="矩形 17"/>
            <p:cNvSpPr/>
            <p:nvPr/>
          </p:nvSpPr>
          <p:spPr>
            <a:xfrm>
              <a:off x="1628099" y="2337778"/>
              <a:ext cx="1204351" cy="608565"/>
            </a:xfrm>
            <a:prstGeom prst="rect">
              <a:avLst/>
            </a:prstGeom>
            <a:noFill/>
            <a:ln>
              <a:noFill/>
            </a:ln>
          </p:spPr>
          <p:txBody>
            <a:bodyPr wrap="square">
              <a:spAutoFit/>
              <a:scene3d>
                <a:camera prst="orthographicFront"/>
                <a:lightRig rig="threePt" dir="t"/>
              </a:scene3d>
              <a:sp3d contourW="12700"/>
            </a:bodyPr>
            <a:lstStyle/>
            <a:p>
              <a:pPr algn="ctr" defTabSz="913765">
                <a:lnSpc>
                  <a:spcPct val="120000"/>
                </a:lnSpc>
              </a:pPr>
              <a:r>
                <a:rPr lang="en-US" altLang="zh-CN" sz="3200" b="1"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01</a:t>
              </a:r>
              <a:endParaRPr lang="zh-CN" altLang="en-US" sz="3200" b="1"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21" name="组合 20"/>
          <p:cNvGrpSpPr/>
          <p:nvPr/>
        </p:nvGrpSpPr>
        <p:grpSpPr>
          <a:xfrm>
            <a:off x="3826713" y="3487713"/>
            <a:ext cx="1204351" cy="1048096"/>
            <a:chOff x="1628099" y="2135842"/>
            <a:chExt cx="1204351" cy="1048096"/>
          </a:xfrm>
          <a:solidFill>
            <a:srgbClr val="81D6FF"/>
          </a:solidFill>
          <a:effectLst>
            <a:outerShdw blurRad="50800" dist="38100" dir="2700000" algn="tl" rotWithShape="0">
              <a:prstClr val="black">
                <a:alpha val="40000"/>
              </a:prstClr>
            </a:outerShdw>
          </a:effectLst>
        </p:grpSpPr>
        <p:grpSp>
          <p:nvGrpSpPr>
            <p:cNvPr id="22" name="组合 21"/>
            <p:cNvGrpSpPr/>
            <p:nvPr/>
          </p:nvGrpSpPr>
          <p:grpSpPr>
            <a:xfrm rot="2700000">
              <a:off x="1707804" y="2135842"/>
              <a:ext cx="1048096" cy="1048096"/>
              <a:chOff x="5422900" y="1277787"/>
              <a:chExt cx="2413000" cy="2413000"/>
            </a:xfrm>
            <a:grpFill/>
          </p:grpSpPr>
          <p:sp>
            <p:nvSpPr>
              <p:cNvPr id="24" name="椭圆 4"/>
              <p:cNvSpPr/>
              <p:nvPr/>
            </p:nvSpPr>
            <p:spPr>
              <a:xfrm>
                <a:off x="5422900" y="1277787"/>
                <a:ext cx="2413000" cy="2413000"/>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5" name="椭圆 5"/>
              <p:cNvSpPr/>
              <p:nvPr/>
            </p:nvSpPr>
            <p:spPr>
              <a:xfrm>
                <a:off x="5584497" y="1439384"/>
                <a:ext cx="2089807" cy="2089807"/>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3" name="矩形 22"/>
            <p:cNvSpPr/>
            <p:nvPr/>
          </p:nvSpPr>
          <p:spPr>
            <a:xfrm>
              <a:off x="1628099" y="2337778"/>
              <a:ext cx="1204351" cy="608565"/>
            </a:xfrm>
            <a:prstGeom prst="rect">
              <a:avLst/>
            </a:prstGeom>
            <a:noFill/>
            <a:ln>
              <a:noFill/>
            </a:ln>
          </p:spPr>
          <p:txBody>
            <a:bodyPr wrap="square">
              <a:spAutoFit/>
              <a:scene3d>
                <a:camera prst="orthographicFront"/>
                <a:lightRig rig="threePt" dir="t"/>
              </a:scene3d>
              <a:sp3d contourW="12700"/>
            </a:bodyPr>
            <a:lstStyle/>
            <a:p>
              <a:pPr algn="ctr" defTabSz="913765">
                <a:lnSpc>
                  <a:spcPct val="120000"/>
                </a:lnSpc>
              </a:pPr>
              <a:r>
                <a:rPr lang="en-US" altLang="zh-CN" sz="3200" b="1"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02</a:t>
              </a:r>
              <a:endParaRPr lang="zh-CN" altLang="en-US" sz="3200" b="1"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26" name="组合 25"/>
          <p:cNvGrpSpPr/>
          <p:nvPr/>
        </p:nvGrpSpPr>
        <p:grpSpPr>
          <a:xfrm>
            <a:off x="6342135" y="2504022"/>
            <a:ext cx="1204351" cy="1048096"/>
            <a:chOff x="1628099" y="2135842"/>
            <a:chExt cx="1204351" cy="1048096"/>
          </a:xfrm>
          <a:solidFill>
            <a:srgbClr val="E79EB1"/>
          </a:solidFill>
          <a:effectLst>
            <a:outerShdw blurRad="50800" dist="38100" dir="2700000" algn="tl" rotWithShape="0">
              <a:prstClr val="black">
                <a:alpha val="40000"/>
              </a:prstClr>
            </a:outerShdw>
          </a:effectLst>
        </p:grpSpPr>
        <p:grpSp>
          <p:nvGrpSpPr>
            <p:cNvPr id="27" name="组合 26"/>
            <p:cNvGrpSpPr/>
            <p:nvPr/>
          </p:nvGrpSpPr>
          <p:grpSpPr>
            <a:xfrm rot="2700000">
              <a:off x="1707804" y="2135842"/>
              <a:ext cx="1048096" cy="1048096"/>
              <a:chOff x="5422900" y="1277787"/>
              <a:chExt cx="2413000" cy="2413000"/>
            </a:xfrm>
            <a:grpFill/>
          </p:grpSpPr>
          <p:sp>
            <p:nvSpPr>
              <p:cNvPr id="29" name="椭圆 4"/>
              <p:cNvSpPr/>
              <p:nvPr/>
            </p:nvSpPr>
            <p:spPr>
              <a:xfrm>
                <a:off x="5422900" y="1277787"/>
                <a:ext cx="2413000" cy="2413000"/>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0" name="椭圆 5"/>
              <p:cNvSpPr/>
              <p:nvPr/>
            </p:nvSpPr>
            <p:spPr>
              <a:xfrm>
                <a:off x="5584497" y="1439384"/>
                <a:ext cx="2089807" cy="2089807"/>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8" name="矩形 27"/>
            <p:cNvSpPr/>
            <p:nvPr/>
          </p:nvSpPr>
          <p:spPr>
            <a:xfrm>
              <a:off x="1628099" y="2337778"/>
              <a:ext cx="1204351" cy="608565"/>
            </a:xfrm>
            <a:prstGeom prst="rect">
              <a:avLst/>
            </a:prstGeom>
            <a:noFill/>
            <a:ln>
              <a:noFill/>
            </a:ln>
          </p:spPr>
          <p:txBody>
            <a:bodyPr wrap="square">
              <a:spAutoFit/>
              <a:scene3d>
                <a:camera prst="orthographicFront"/>
                <a:lightRig rig="threePt" dir="t"/>
              </a:scene3d>
              <a:sp3d contourW="12700"/>
            </a:bodyPr>
            <a:lstStyle/>
            <a:p>
              <a:pPr algn="ctr" defTabSz="913765">
                <a:lnSpc>
                  <a:spcPct val="120000"/>
                </a:lnSpc>
              </a:pPr>
              <a:r>
                <a:rPr lang="en-US" altLang="zh-CN" sz="3200" b="1"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03</a:t>
              </a:r>
              <a:endParaRPr lang="zh-CN" altLang="en-US" sz="3200" b="1"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31" name="组合 30"/>
          <p:cNvGrpSpPr/>
          <p:nvPr/>
        </p:nvGrpSpPr>
        <p:grpSpPr>
          <a:xfrm>
            <a:off x="8955817" y="3428036"/>
            <a:ext cx="1204351" cy="1048096"/>
            <a:chOff x="1628099" y="2135842"/>
            <a:chExt cx="1204351" cy="1048096"/>
          </a:xfrm>
          <a:solidFill>
            <a:srgbClr val="81D6FF"/>
          </a:solidFill>
          <a:effectLst>
            <a:outerShdw blurRad="50800" dist="38100" dir="2700000" algn="tl" rotWithShape="0">
              <a:prstClr val="black">
                <a:alpha val="40000"/>
              </a:prstClr>
            </a:outerShdw>
          </a:effectLst>
        </p:grpSpPr>
        <p:grpSp>
          <p:nvGrpSpPr>
            <p:cNvPr id="32" name="组合 31"/>
            <p:cNvGrpSpPr/>
            <p:nvPr/>
          </p:nvGrpSpPr>
          <p:grpSpPr>
            <a:xfrm rot="2700000">
              <a:off x="1707804" y="2135842"/>
              <a:ext cx="1048096" cy="1048096"/>
              <a:chOff x="5422900" y="1277787"/>
              <a:chExt cx="2413000" cy="2413000"/>
            </a:xfrm>
            <a:grpFill/>
          </p:grpSpPr>
          <p:sp>
            <p:nvSpPr>
              <p:cNvPr id="36" name="椭圆 4"/>
              <p:cNvSpPr/>
              <p:nvPr/>
            </p:nvSpPr>
            <p:spPr>
              <a:xfrm>
                <a:off x="5422900" y="1277787"/>
                <a:ext cx="2413000" cy="2413000"/>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7" name="椭圆 5"/>
              <p:cNvSpPr/>
              <p:nvPr/>
            </p:nvSpPr>
            <p:spPr>
              <a:xfrm>
                <a:off x="5584497" y="1439384"/>
                <a:ext cx="2089807" cy="2089807"/>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endParaRPr lang="zh-CN" altLang="en-US"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35" name="矩形 34"/>
            <p:cNvSpPr/>
            <p:nvPr/>
          </p:nvSpPr>
          <p:spPr>
            <a:xfrm>
              <a:off x="1628099" y="2337778"/>
              <a:ext cx="1204351" cy="608565"/>
            </a:xfrm>
            <a:prstGeom prst="rect">
              <a:avLst/>
            </a:prstGeom>
            <a:noFill/>
            <a:ln>
              <a:noFill/>
            </a:ln>
          </p:spPr>
          <p:txBody>
            <a:bodyPr wrap="square">
              <a:spAutoFit/>
              <a:scene3d>
                <a:camera prst="orthographicFront"/>
                <a:lightRig rig="threePt" dir="t"/>
              </a:scene3d>
              <a:sp3d contourW="12700"/>
            </a:bodyPr>
            <a:lstStyle/>
            <a:p>
              <a:pPr algn="ctr" defTabSz="913765">
                <a:lnSpc>
                  <a:spcPct val="120000"/>
                </a:lnSpc>
              </a:pPr>
              <a:r>
                <a:rPr lang="en-US" altLang="zh-CN" sz="3200" b="1"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04</a:t>
              </a:r>
              <a:endParaRPr lang="zh-CN" altLang="en-US" sz="3200" b="1"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randombar(horizontal)">
                                      <p:cBhvr>
                                        <p:cTn id="7" dur="500"/>
                                        <p:tgtEl>
                                          <p:spTgt spid="1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randombar(horizontal)">
                                      <p:cBhvr>
                                        <p:cTn id="11" dur="500"/>
                                        <p:tgtEl>
                                          <p:spTgt spid="12"/>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randombar(horizontal)">
                                      <p:cBhvr>
                                        <p:cTn id="15" dur="500"/>
                                        <p:tgtEl>
                                          <p:spTgt spid="15"/>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randombar(horizontal)">
                                      <p:cBhvr>
                                        <p:cTn id="19" dur="500"/>
                                        <p:tgtEl>
                                          <p:spTgt spid="13"/>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randombar(horizontal)">
                                      <p:cBhvr>
                                        <p:cTn id="23" dur="500"/>
                                        <p:tgtEl>
                                          <p:spTgt spid="14"/>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randombar(horizontal)">
                                      <p:cBhvr>
                                        <p:cTn id="27" dur="500"/>
                                        <p:tgtEl>
                                          <p:spTgt spid="21"/>
                                        </p:tgtEl>
                                      </p:cBhvr>
                                    </p:animEffect>
                                  </p:childTnLst>
                                </p:cTn>
                              </p:par>
                            </p:childTnLst>
                          </p:cTn>
                        </p:par>
                        <p:par>
                          <p:cTn id="28" fill="hold">
                            <p:stCondLst>
                              <p:cond delay="3000"/>
                            </p:stCondLst>
                            <p:childTnLst>
                              <p:par>
                                <p:cTn id="29" presetID="14" presetClass="entr" presetSubtype="10"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randombar(horizontal)">
                                      <p:cBhvr>
                                        <p:cTn id="31" dur="500"/>
                                        <p:tgtEl>
                                          <p:spTgt spid="26"/>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randombar(horizontal)">
                                      <p:cBhvr>
                                        <p:cTn id="35" dur="500"/>
                                        <p:tgtEl>
                                          <p:spTgt spid="31"/>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randombar(horizontal)">
                                      <p:cBhvr>
                                        <p:cTn id="39" dur="500"/>
                                        <p:tgtEl>
                                          <p:spTgt spid="11"/>
                                        </p:tgtEl>
                                      </p:cBhvr>
                                    </p:animEffect>
                                  </p:childTnLst>
                                </p:cTn>
                              </p:par>
                            </p:childTnLst>
                          </p:cTn>
                        </p:par>
                        <p:par>
                          <p:cTn id="40" fill="hold">
                            <p:stCondLst>
                              <p:cond delay="4500"/>
                            </p:stCondLst>
                            <p:childTnLst>
                              <p:par>
                                <p:cTn id="41" presetID="14" presetClass="entr" presetSubtype="10" fill="hold"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randombar(horizontal)">
                                      <p:cBhvr>
                                        <p:cTn id="43" dur="500"/>
                                        <p:tgtEl>
                                          <p:spTgt spid="10"/>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randombar(horizontal)">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p:bldP spid="12" grpId="0"/>
      <p:bldP spid="13" grpId="0"/>
      <p:bldP spid="14" grpId="0"/>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1">
            <a:extLst>
              <a:ext uri="{28A0092B-C50C-407E-A947-70E740481C1C}">
                <a14:useLocalDpi xmlns:a14="http://schemas.microsoft.com/office/drawing/2010/main" val="0"/>
              </a:ext>
            </a:extLst>
          </a:blip>
          <a:srcRect l="25059"/>
          <a:stretch>
            <a:fillRect/>
          </a:stretch>
        </p:blipFill>
        <p:spPr>
          <a:xfrm flipV="1">
            <a:off x="0" y="0"/>
            <a:ext cx="12192000" cy="6858000"/>
          </a:xfrm>
          <a:prstGeom prst="rect">
            <a:avLst/>
          </a:prstGeom>
          <a:ln>
            <a:solidFill>
              <a:srgbClr val="81D6FF"/>
            </a:solidFill>
          </a:ln>
        </p:spPr>
      </p:pic>
      <p:sp>
        <p:nvSpPr>
          <p:cNvPr id="33" name="文本框 32"/>
          <p:cNvSpPr txBox="1"/>
          <p:nvPr/>
        </p:nvSpPr>
        <p:spPr>
          <a:xfrm>
            <a:off x="812944" y="1818420"/>
            <a:ext cx="5952270" cy="1569660"/>
          </a:xfrm>
          <a:prstGeom prst="rect">
            <a:avLst/>
          </a:prstGeom>
          <a:noFill/>
        </p:spPr>
        <p:txBody>
          <a:bodyPr wrap="none" rtlCol="0">
            <a:spAutoFit/>
            <a:scene3d>
              <a:camera prst="orthographicFront"/>
              <a:lightRig rig="threePt" dir="t"/>
            </a:scene3d>
            <a:sp3d contourW="12700"/>
          </a:bodyPr>
          <a:lstStyle/>
          <a:p>
            <a:pPr algn="r" defTabSz="685800">
              <a:defRPr/>
            </a:pPr>
            <a:r>
              <a:rPr lang="en-US" altLang="zh-CN" sz="9600" b="1" i="1" dirty="0">
                <a:ln>
                  <a:solidFill>
                    <a:srgbClr val="1A1719"/>
                  </a:solidFill>
                </a:ln>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PART 04</a:t>
            </a:r>
            <a:endParaRPr lang="zh-CN" altLang="en-US" sz="9600" b="1" i="1" dirty="0">
              <a:ln>
                <a:solidFill>
                  <a:srgbClr val="1A1719"/>
                </a:solidFill>
              </a:ln>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34" name="组合 33"/>
          <p:cNvGrpSpPr/>
          <p:nvPr/>
        </p:nvGrpSpPr>
        <p:grpSpPr>
          <a:xfrm>
            <a:off x="1217168" y="3414074"/>
            <a:ext cx="4878832" cy="1670866"/>
            <a:chOff x="2686537" y="462108"/>
            <a:chExt cx="5591705" cy="2227822"/>
          </a:xfrm>
        </p:grpSpPr>
        <p:sp>
          <p:nvSpPr>
            <p:cNvPr id="38" name="文本框 37"/>
            <p:cNvSpPr txBox="1"/>
            <p:nvPr/>
          </p:nvSpPr>
          <p:spPr>
            <a:xfrm>
              <a:off x="3062200" y="462108"/>
              <a:ext cx="5216042" cy="1231107"/>
            </a:xfrm>
            <a:prstGeom prst="rect">
              <a:avLst/>
            </a:prstGeom>
            <a:noFill/>
          </p:spPr>
          <p:txBody>
            <a:bodyPr wrap="square" rtlCol="0">
              <a:spAutoFit/>
              <a:scene3d>
                <a:camera prst="orthographicFront"/>
                <a:lightRig rig="threePt" dir="t"/>
              </a:scene3d>
              <a:sp3d contourW="12700"/>
            </a:bodyPr>
            <a:lstStyle/>
            <a:p>
              <a:pPr algn="r" defTabSz="685800">
                <a:defRPr/>
              </a:pPr>
              <a:r>
                <a:rPr lang="zh-CN" altLang="en-US" sz="5400" b="1"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未来工作规划</a:t>
              </a:r>
              <a:endParaRPr lang="zh-CN" altLang="en-US" sz="5400" b="1"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 name="文本框 38"/>
            <p:cNvSpPr txBox="1"/>
            <p:nvPr/>
          </p:nvSpPr>
          <p:spPr>
            <a:xfrm>
              <a:off x="2686537" y="1622458"/>
              <a:ext cx="5216043" cy="1067472"/>
            </a:xfrm>
            <a:prstGeom prst="rect">
              <a:avLst/>
            </a:prstGeom>
            <a:noFill/>
          </p:spPr>
          <p:txBody>
            <a:bodyPr wrap="square" rtlCol="0">
              <a:spAutoFit/>
              <a:scene3d>
                <a:camera prst="orthographicFront"/>
                <a:lightRig rig="threePt" dir="t"/>
              </a:scene3d>
              <a:sp3d contourW="12700"/>
            </a:bodyPr>
            <a:lstStyle/>
            <a:p>
              <a:pPr algn="r" defTabSz="685165">
                <a:lnSpc>
                  <a:spcPct val="120000"/>
                </a:lnSpc>
                <a:spcBef>
                  <a:spcPct val="0"/>
                </a:spcBef>
                <a:defRPr/>
              </a:pPr>
              <a:r>
                <a:rPr lang="zh-CN" altLang="en-US" sz="2000"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输入替换内容输入替换内容输入</a:t>
              </a:r>
              <a:endParaRPr lang="en-US" altLang="zh-CN" sz="2000"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a:p>
              <a:pPr algn="r" defTabSz="685165">
                <a:lnSpc>
                  <a:spcPct val="120000"/>
                </a:lnSpc>
                <a:spcBef>
                  <a:spcPct val="0"/>
                </a:spcBef>
                <a:defRPr/>
              </a:pPr>
              <a:r>
                <a:rPr lang="zh-CN" altLang="en-US" sz="2000"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替换内容输入替换内容  </a:t>
              </a:r>
              <a:endParaRPr lang="zh-CN" altLang="en-US" sz="2000"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anim calcmode="lin" valueType="num">
                                      <p:cBhvr>
                                        <p:cTn id="8" dur="500" fill="hold"/>
                                        <p:tgtEl>
                                          <p:spTgt spid="33"/>
                                        </p:tgtEl>
                                        <p:attrNameLst>
                                          <p:attrName>ppt_x</p:attrName>
                                        </p:attrNameLst>
                                      </p:cBhvr>
                                      <p:tavLst>
                                        <p:tav tm="0">
                                          <p:val>
                                            <p:strVal val="#ppt_x"/>
                                          </p:val>
                                        </p:tav>
                                        <p:tav tm="100000">
                                          <p:val>
                                            <p:strVal val="#ppt_x"/>
                                          </p:val>
                                        </p:tav>
                                      </p:tavLst>
                                    </p:anim>
                                    <p:anim calcmode="lin" valueType="num">
                                      <p:cBhvr>
                                        <p:cTn id="9" dur="500" fill="hold"/>
                                        <p:tgtEl>
                                          <p:spTgt spid="3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anim calcmode="lin" valueType="num">
                                      <p:cBhvr>
                                        <p:cTn id="14" dur="500" fill="hold"/>
                                        <p:tgtEl>
                                          <p:spTgt spid="34"/>
                                        </p:tgtEl>
                                        <p:attrNameLst>
                                          <p:attrName>ppt_x</p:attrName>
                                        </p:attrNameLst>
                                      </p:cBhvr>
                                      <p:tavLst>
                                        <p:tav tm="0">
                                          <p:val>
                                            <p:strVal val="#ppt_x"/>
                                          </p:val>
                                        </p:tav>
                                        <p:tav tm="100000">
                                          <p:val>
                                            <p:strVal val="#ppt_x"/>
                                          </p:val>
                                        </p:tav>
                                      </p:tavLst>
                                    </p:anim>
                                    <p:anim calcmode="lin" valueType="num">
                                      <p:cBhvr>
                                        <p:cTn id="15" dur="5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bwMode="auto">
          <a:xfrm>
            <a:off x="5232395" y="2843481"/>
            <a:ext cx="1330814" cy="369332"/>
          </a:xfrm>
          <a:prstGeom prst="rect">
            <a:avLst/>
          </a:prstGeom>
          <a:noFill/>
        </p:spPr>
        <p:txBody>
          <a:bodyPr wrap="none">
            <a:spAutoFit/>
          </a:bodyPr>
          <a:lstStyle/>
          <a:p>
            <a:pPr algn="ctr" defTabSz="913765">
              <a:defRPr/>
            </a:pPr>
            <a:r>
              <a:rPr lang="en-US" b="1" dirty="0">
                <a:solidFill>
                  <a:schemeClr val="accent5"/>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Data Here</a:t>
            </a:r>
            <a:endParaRPr lang="id-ID" b="1" dirty="0">
              <a:solidFill>
                <a:schemeClr val="accent5"/>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sp>
        <p:nvSpPr>
          <p:cNvPr id="33" name="TextBox 31"/>
          <p:cNvSpPr txBox="1">
            <a:spLocks noChangeArrowheads="1"/>
          </p:cNvSpPr>
          <p:nvPr/>
        </p:nvSpPr>
        <p:spPr bwMode="auto">
          <a:xfrm>
            <a:off x="5105401" y="3453081"/>
            <a:ext cx="1642231"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600">
                <a:solidFill>
                  <a:schemeClr val="tx1"/>
                </a:solidFill>
                <a:latin typeface="Lato Light" charset="0"/>
                <a:ea typeface="MS PGothic" panose="020B0600070205080204" charset="-128"/>
                <a:cs typeface="MS PGothic" panose="020B0600070205080204" charset="-128"/>
              </a:defRPr>
            </a:lvl1pPr>
            <a:lvl2pPr marL="742950" indent="-285750" eaLnBrk="0" hangingPunct="0">
              <a:defRPr sz="3600">
                <a:solidFill>
                  <a:schemeClr val="tx1"/>
                </a:solidFill>
                <a:latin typeface="Lato Light" charset="0"/>
                <a:ea typeface="MS PGothic" panose="020B0600070205080204" charset="-128"/>
              </a:defRPr>
            </a:lvl2pPr>
            <a:lvl3pPr marL="1143000" indent="-228600" eaLnBrk="0" hangingPunct="0">
              <a:defRPr sz="3600">
                <a:solidFill>
                  <a:schemeClr val="tx1"/>
                </a:solidFill>
                <a:latin typeface="Lato Light" charset="0"/>
                <a:ea typeface="MS PGothic" panose="020B0600070205080204" charset="-128"/>
              </a:defRPr>
            </a:lvl3pPr>
            <a:lvl4pPr marL="1600200" indent="-228600" eaLnBrk="0" hangingPunct="0">
              <a:defRPr sz="3600">
                <a:solidFill>
                  <a:schemeClr val="tx1"/>
                </a:solidFill>
                <a:latin typeface="Lato Light" charset="0"/>
                <a:ea typeface="MS PGothic" panose="020B0600070205080204" charset="-128"/>
              </a:defRPr>
            </a:lvl4pPr>
            <a:lvl5pPr marL="2057400" indent="-228600" eaLnBrk="0" hangingPunct="0">
              <a:defRPr sz="3600">
                <a:solidFill>
                  <a:schemeClr val="tx1"/>
                </a:solidFill>
                <a:latin typeface="Lato Light" charset="0"/>
                <a:ea typeface="MS PGothic" panose="020B0600070205080204" charset="-128"/>
              </a:defRPr>
            </a:lvl5pPr>
            <a:lvl6pPr marL="25146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6pPr>
            <a:lvl7pPr marL="29718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7pPr>
            <a:lvl8pPr marL="34290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8pPr>
            <a:lvl9pPr marL="3886200" indent="-228600" defTabSz="1826895" eaLnBrk="0" fontAlgn="base" hangingPunct="0">
              <a:spcBef>
                <a:spcPct val="0"/>
              </a:spcBef>
              <a:spcAft>
                <a:spcPct val="0"/>
              </a:spcAft>
              <a:defRPr sz="3600">
                <a:solidFill>
                  <a:schemeClr val="tx1"/>
                </a:solidFill>
                <a:latin typeface="Lato Light" charset="0"/>
                <a:ea typeface="MS PGothic" panose="020B0600070205080204" charset="-128"/>
              </a:defRPr>
            </a:lvl9pPr>
          </a:lstStyle>
          <a:p>
            <a:pPr algn="ctr" eaLnBrk="1" hangingPunct="1"/>
            <a:r>
              <a:rPr lang="en-US" sz="4000" b="1" dirty="0">
                <a:solidFill>
                  <a:schemeClr val="accent6"/>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75</a:t>
            </a:r>
            <a:r>
              <a:rPr lang="id-ID" sz="4000" b="1" dirty="0">
                <a:solidFill>
                  <a:schemeClr val="accent6"/>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rPr>
              <a:t>%</a:t>
            </a:r>
            <a:endParaRPr lang="id-ID" sz="4000" b="1" dirty="0">
              <a:solidFill>
                <a:schemeClr val="accent6"/>
              </a:solidFill>
              <a:latin typeface="HappyZcool-2016" panose="02010600030101010101" pitchFamily="2" charset="-122"/>
              <a:ea typeface="HappyZcool-2016" panose="02010600030101010101" pitchFamily="2" charset="-122"/>
              <a:cs typeface="Lato Black" pitchFamily="34" charset="0"/>
              <a:sym typeface="HappyZcool-2016" panose="02010600030101010101" pitchFamily="2" charset="-122"/>
            </a:endParaRPr>
          </a:p>
        </p:txBody>
      </p:sp>
      <p:grpSp>
        <p:nvGrpSpPr>
          <p:cNvPr id="60" name="กลุ่ม 59"/>
          <p:cNvGrpSpPr/>
          <p:nvPr/>
        </p:nvGrpSpPr>
        <p:grpSpPr>
          <a:xfrm>
            <a:off x="1152526" y="4506120"/>
            <a:ext cx="1166813" cy="1166813"/>
            <a:chOff x="5302250" y="10083800"/>
            <a:chExt cx="2333625" cy="2333625"/>
          </a:xfrm>
        </p:grpSpPr>
        <p:sp>
          <p:nvSpPr>
            <p:cNvPr id="61" name="Oval 6"/>
            <p:cNvSpPr>
              <a:spLocks noChangeArrowheads="1"/>
            </p:cNvSpPr>
            <p:nvPr/>
          </p:nvSpPr>
          <p:spPr bwMode="auto">
            <a:xfrm>
              <a:off x="5302250" y="10083800"/>
              <a:ext cx="2333625" cy="2333625"/>
            </a:xfrm>
            <a:prstGeom prst="ellipse">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 name="Freeform 9"/>
            <p:cNvSpPr/>
            <p:nvPr/>
          </p:nvSpPr>
          <p:spPr bwMode="auto">
            <a:xfrm>
              <a:off x="6529388" y="10707688"/>
              <a:ext cx="765175" cy="1368425"/>
            </a:xfrm>
            <a:custGeom>
              <a:avLst/>
              <a:gdLst>
                <a:gd name="T0" fmla="*/ 24 w 38"/>
                <a:gd name="T1" fmla="*/ 0 h 68"/>
                <a:gd name="T2" fmla="*/ 14 w 38"/>
                <a:gd name="T3" fmla="*/ 0 h 68"/>
                <a:gd name="T4" fmla="*/ 9 w 38"/>
                <a:gd name="T5" fmla="*/ 2 h 68"/>
                <a:gd name="T6" fmla="*/ 6 w 38"/>
                <a:gd name="T7" fmla="*/ 7 h 68"/>
                <a:gd name="T8" fmla="*/ 4 w 38"/>
                <a:gd name="T9" fmla="*/ 13 h 68"/>
                <a:gd name="T10" fmla="*/ 2 w 38"/>
                <a:gd name="T11" fmla="*/ 18 h 68"/>
                <a:gd name="T12" fmla="*/ 2 w 38"/>
                <a:gd name="T13" fmla="*/ 19 h 68"/>
                <a:gd name="T14" fmla="*/ 1 w 38"/>
                <a:gd name="T15" fmla="*/ 24 h 68"/>
                <a:gd name="T16" fmla="*/ 0 w 38"/>
                <a:gd name="T17" fmla="*/ 27 h 68"/>
                <a:gd name="T18" fmla="*/ 0 w 38"/>
                <a:gd name="T19" fmla="*/ 28 h 68"/>
                <a:gd name="T20" fmla="*/ 2 w 38"/>
                <a:gd name="T21" fmla="*/ 30 h 68"/>
                <a:gd name="T22" fmla="*/ 2 w 38"/>
                <a:gd name="T23" fmla="*/ 30 h 68"/>
                <a:gd name="T24" fmla="*/ 5 w 38"/>
                <a:gd name="T25" fmla="*/ 28 h 68"/>
                <a:gd name="T26" fmla="*/ 6 w 38"/>
                <a:gd name="T27" fmla="*/ 25 h 68"/>
                <a:gd name="T28" fmla="*/ 8 w 38"/>
                <a:gd name="T29" fmla="*/ 18 h 68"/>
                <a:gd name="T30" fmla="*/ 8 w 38"/>
                <a:gd name="T31" fmla="*/ 18 h 68"/>
                <a:gd name="T32" fmla="*/ 11 w 38"/>
                <a:gd name="T33" fmla="*/ 10 h 68"/>
                <a:gd name="T34" fmla="*/ 12 w 38"/>
                <a:gd name="T35" fmla="*/ 10 h 68"/>
                <a:gd name="T36" fmla="*/ 10 w 38"/>
                <a:gd name="T37" fmla="*/ 18 h 68"/>
                <a:gd name="T38" fmla="*/ 3 w 38"/>
                <a:gd name="T39" fmla="*/ 41 h 68"/>
                <a:gd name="T40" fmla="*/ 12 w 38"/>
                <a:gd name="T41" fmla="*/ 41 h 68"/>
                <a:gd name="T42" fmla="*/ 12 w 38"/>
                <a:gd name="T43" fmla="*/ 51 h 68"/>
                <a:gd name="T44" fmla="*/ 12 w 38"/>
                <a:gd name="T45" fmla="*/ 64 h 68"/>
                <a:gd name="T46" fmla="*/ 13 w 38"/>
                <a:gd name="T47" fmla="*/ 67 h 68"/>
                <a:gd name="T48" fmla="*/ 15 w 38"/>
                <a:gd name="T49" fmla="*/ 68 h 68"/>
                <a:gd name="T50" fmla="*/ 17 w 38"/>
                <a:gd name="T51" fmla="*/ 67 h 68"/>
                <a:gd name="T52" fmla="*/ 18 w 38"/>
                <a:gd name="T53" fmla="*/ 64 h 68"/>
                <a:gd name="T54" fmla="*/ 18 w 38"/>
                <a:gd name="T55" fmla="*/ 51 h 68"/>
                <a:gd name="T56" fmla="*/ 18 w 38"/>
                <a:gd name="T57" fmla="*/ 41 h 68"/>
                <a:gd name="T58" fmla="*/ 20 w 38"/>
                <a:gd name="T59" fmla="*/ 41 h 68"/>
                <a:gd name="T60" fmla="*/ 20 w 38"/>
                <a:gd name="T61" fmla="*/ 51 h 68"/>
                <a:gd name="T62" fmla="*/ 20 w 38"/>
                <a:gd name="T63" fmla="*/ 64 h 68"/>
                <a:gd name="T64" fmla="*/ 21 w 38"/>
                <a:gd name="T65" fmla="*/ 67 h 68"/>
                <a:gd name="T66" fmla="*/ 23 w 38"/>
                <a:gd name="T67" fmla="*/ 68 h 68"/>
                <a:gd name="T68" fmla="*/ 25 w 38"/>
                <a:gd name="T69" fmla="*/ 67 h 68"/>
                <a:gd name="T70" fmla="*/ 26 w 38"/>
                <a:gd name="T71" fmla="*/ 64 h 68"/>
                <a:gd name="T72" fmla="*/ 26 w 38"/>
                <a:gd name="T73" fmla="*/ 51 h 68"/>
                <a:gd name="T74" fmla="*/ 26 w 38"/>
                <a:gd name="T75" fmla="*/ 41 h 68"/>
                <a:gd name="T76" fmla="*/ 35 w 38"/>
                <a:gd name="T77" fmla="*/ 41 h 68"/>
                <a:gd name="T78" fmla="*/ 28 w 38"/>
                <a:gd name="T79" fmla="*/ 18 h 68"/>
                <a:gd name="T80" fmla="*/ 26 w 38"/>
                <a:gd name="T81" fmla="*/ 10 h 68"/>
                <a:gd name="T82" fmla="*/ 27 w 38"/>
                <a:gd name="T83" fmla="*/ 10 h 68"/>
                <a:gd name="T84" fmla="*/ 30 w 38"/>
                <a:gd name="T85" fmla="*/ 18 h 68"/>
                <a:gd name="T86" fmla="*/ 30 w 38"/>
                <a:gd name="T87" fmla="*/ 18 h 68"/>
                <a:gd name="T88" fmla="*/ 32 w 38"/>
                <a:gd name="T89" fmla="*/ 25 h 68"/>
                <a:gd name="T90" fmla="*/ 33 w 38"/>
                <a:gd name="T91" fmla="*/ 28 h 68"/>
                <a:gd name="T92" fmla="*/ 35 w 38"/>
                <a:gd name="T93" fmla="*/ 30 h 68"/>
                <a:gd name="T94" fmla="*/ 36 w 38"/>
                <a:gd name="T95" fmla="*/ 30 h 68"/>
                <a:gd name="T96" fmla="*/ 38 w 38"/>
                <a:gd name="T97" fmla="*/ 27 h 68"/>
                <a:gd name="T98" fmla="*/ 38 w 38"/>
                <a:gd name="T99" fmla="*/ 27 h 68"/>
                <a:gd name="T100" fmla="*/ 37 w 38"/>
                <a:gd name="T101" fmla="*/ 24 h 68"/>
                <a:gd name="T102" fmla="*/ 36 w 38"/>
                <a:gd name="T103" fmla="*/ 19 h 68"/>
                <a:gd name="T104" fmla="*/ 35 w 38"/>
                <a:gd name="T105" fmla="*/ 18 h 68"/>
                <a:gd name="T106" fmla="*/ 34 w 38"/>
                <a:gd name="T107" fmla="*/ 13 h 68"/>
                <a:gd name="T108" fmla="*/ 32 w 38"/>
                <a:gd name="T109" fmla="*/ 7 h 68"/>
                <a:gd name="T110" fmla="*/ 29 w 38"/>
                <a:gd name="T111" fmla="*/ 2 h 68"/>
                <a:gd name="T112" fmla="*/ 24 w 38"/>
                <a:gd name="T113"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 h="68">
                  <a:moveTo>
                    <a:pt x="24" y="0"/>
                  </a:moveTo>
                  <a:cubicBezTo>
                    <a:pt x="14" y="0"/>
                    <a:pt x="14" y="0"/>
                    <a:pt x="14" y="0"/>
                  </a:cubicBezTo>
                  <a:cubicBezTo>
                    <a:pt x="12" y="0"/>
                    <a:pt x="10" y="1"/>
                    <a:pt x="9" y="2"/>
                  </a:cubicBezTo>
                  <a:cubicBezTo>
                    <a:pt x="7" y="4"/>
                    <a:pt x="6" y="5"/>
                    <a:pt x="6" y="7"/>
                  </a:cubicBezTo>
                  <a:cubicBezTo>
                    <a:pt x="5" y="9"/>
                    <a:pt x="5" y="11"/>
                    <a:pt x="4" y="13"/>
                  </a:cubicBezTo>
                  <a:cubicBezTo>
                    <a:pt x="3" y="15"/>
                    <a:pt x="3" y="17"/>
                    <a:pt x="2" y="18"/>
                  </a:cubicBezTo>
                  <a:cubicBezTo>
                    <a:pt x="2" y="19"/>
                    <a:pt x="2" y="19"/>
                    <a:pt x="2" y="19"/>
                  </a:cubicBezTo>
                  <a:cubicBezTo>
                    <a:pt x="1" y="21"/>
                    <a:pt x="1" y="23"/>
                    <a:pt x="1" y="24"/>
                  </a:cubicBezTo>
                  <a:cubicBezTo>
                    <a:pt x="0" y="26"/>
                    <a:pt x="0" y="26"/>
                    <a:pt x="0" y="27"/>
                  </a:cubicBezTo>
                  <a:cubicBezTo>
                    <a:pt x="0" y="27"/>
                    <a:pt x="0" y="27"/>
                    <a:pt x="0" y="28"/>
                  </a:cubicBezTo>
                  <a:cubicBezTo>
                    <a:pt x="0" y="29"/>
                    <a:pt x="0" y="30"/>
                    <a:pt x="2" y="30"/>
                  </a:cubicBezTo>
                  <a:cubicBezTo>
                    <a:pt x="2" y="30"/>
                    <a:pt x="2" y="30"/>
                    <a:pt x="2" y="30"/>
                  </a:cubicBezTo>
                  <a:cubicBezTo>
                    <a:pt x="4" y="30"/>
                    <a:pt x="5" y="30"/>
                    <a:pt x="5" y="28"/>
                  </a:cubicBezTo>
                  <a:cubicBezTo>
                    <a:pt x="5" y="28"/>
                    <a:pt x="6" y="27"/>
                    <a:pt x="6" y="25"/>
                  </a:cubicBezTo>
                  <a:cubicBezTo>
                    <a:pt x="7" y="22"/>
                    <a:pt x="7" y="20"/>
                    <a:pt x="8" y="18"/>
                  </a:cubicBezTo>
                  <a:cubicBezTo>
                    <a:pt x="8" y="18"/>
                    <a:pt x="8" y="18"/>
                    <a:pt x="8" y="18"/>
                  </a:cubicBezTo>
                  <a:cubicBezTo>
                    <a:pt x="9" y="16"/>
                    <a:pt x="10" y="13"/>
                    <a:pt x="11" y="10"/>
                  </a:cubicBezTo>
                  <a:cubicBezTo>
                    <a:pt x="12" y="10"/>
                    <a:pt x="12" y="10"/>
                    <a:pt x="12" y="10"/>
                  </a:cubicBezTo>
                  <a:cubicBezTo>
                    <a:pt x="10" y="18"/>
                    <a:pt x="10" y="18"/>
                    <a:pt x="10" y="18"/>
                  </a:cubicBezTo>
                  <a:cubicBezTo>
                    <a:pt x="3" y="41"/>
                    <a:pt x="3" y="41"/>
                    <a:pt x="3" y="41"/>
                  </a:cubicBezTo>
                  <a:cubicBezTo>
                    <a:pt x="12" y="41"/>
                    <a:pt x="12" y="41"/>
                    <a:pt x="12" y="41"/>
                  </a:cubicBezTo>
                  <a:cubicBezTo>
                    <a:pt x="12" y="51"/>
                    <a:pt x="12" y="51"/>
                    <a:pt x="12" y="51"/>
                  </a:cubicBezTo>
                  <a:cubicBezTo>
                    <a:pt x="12" y="64"/>
                    <a:pt x="12" y="64"/>
                    <a:pt x="12" y="64"/>
                  </a:cubicBezTo>
                  <a:cubicBezTo>
                    <a:pt x="12" y="65"/>
                    <a:pt x="12" y="66"/>
                    <a:pt x="13" y="67"/>
                  </a:cubicBezTo>
                  <a:cubicBezTo>
                    <a:pt x="13" y="67"/>
                    <a:pt x="14" y="68"/>
                    <a:pt x="15" y="68"/>
                  </a:cubicBezTo>
                  <a:cubicBezTo>
                    <a:pt x="16" y="68"/>
                    <a:pt x="17" y="67"/>
                    <a:pt x="17" y="67"/>
                  </a:cubicBezTo>
                  <a:cubicBezTo>
                    <a:pt x="18" y="66"/>
                    <a:pt x="18" y="65"/>
                    <a:pt x="18" y="64"/>
                  </a:cubicBezTo>
                  <a:cubicBezTo>
                    <a:pt x="18" y="51"/>
                    <a:pt x="18" y="51"/>
                    <a:pt x="18" y="51"/>
                  </a:cubicBezTo>
                  <a:cubicBezTo>
                    <a:pt x="18" y="41"/>
                    <a:pt x="18" y="41"/>
                    <a:pt x="18" y="41"/>
                  </a:cubicBezTo>
                  <a:cubicBezTo>
                    <a:pt x="20" y="41"/>
                    <a:pt x="20" y="41"/>
                    <a:pt x="20" y="41"/>
                  </a:cubicBezTo>
                  <a:cubicBezTo>
                    <a:pt x="20" y="51"/>
                    <a:pt x="20" y="51"/>
                    <a:pt x="20" y="51"/>
                  </a:cubicBezTo>
                  <a:cubicBezTo>
                    <a:pt x="20" y="64"/>
                    <a:pt x="20" y="64"/>
                    <a:pt x="20" y="64"/>
                  </a:cubicBezTo>
                  <a:cubicBezTo>
                    <a:pt x="20" y="65"/>
                    <a:pt x="20" y="66"/>
                    <a:pt x="21" y="67"/>
                  </a:cubicBezTo>
                  <a:cubicBezTo>
                    <a:pt x="21" y="67"/>
                    <a:pt x="22" y="68"/>
                    <a:pt x="23" y="68"/>
                  </a:cubicBezTo>
                  <a:cubicBezTo>
                    <a:pt x="24" y="68"/>
                    <a:pt x="25" y="67"/>
                    <a:pt x="25" y="67"/>
                  </a:cubicBezTo>
                  <a:cubicBezTo>
                    <a:pt x="26" y="66"/>
                    <a:pt x="26" y="65"/>
                    <a:pt x="26" y="64"/>
                  </a:cubicBezTo>
                  <a:cubicBezTo>
                    <a:pt x="26" y="51"/>
                    <a:pt x="26" y="51"/>
                    <a:pt x="26" y="51"/>
                  </a:cubicBezTo>
                  <a:cubicBezTo>
                    <a:pt x="26" y="41"/>
                    <a:pt x="26" y="41"/>
                    <a:pt x="26" y="41"/>
                  </a:cubicBezTo>
                  <a:cubicBezTo>
                    <a:pt x="35" y="41"/>
                    <a:pt x="35" y="41"/>
                    <a:pt x="35" y="41"/>
                  </a:cubicBezTo>
                  <a:cubicBezTo>
                    <a:pt x="28" y="18"/>
                    <a:pt x="28" y="18"/>
                    <a:pt x="28" y="18"/>
                  </a:cubicBezTo>
                  <a:cubicBezTo>
                    <a:pt x="26" y="10"/>
                    <a:pt x="26" y="10"/>
                    <a:pt x="26" y="10"/>
                  </a:cubicBezTo>
                  <a:cubicBezTo>
                    <a:pt x="27" y="10"/>
                    <a:pt x="27" y="10"/>
                    <a:pt x="27" y="10"/>
                  </a:cubicBezTo>
                  <a:cubicBezTo>
                    <a:pt x="28" y="13"/>
                    <a:pt x="29" y="16"/>
                    <a:pt x="30" y="18"/>
                  </a:cubicBezTo>
                  <a:cubicBezTo>
                    <a:pt x="30" y="18"/>
                    <a:pt x="30" y="18"/>
                    <a:pt x="30" y="18"/>
                  </a:cubicBezTo>
                  <a:cubicBezTo>
                    <a:pt x="31" y="20"/>
                    <a:pt x="31" y="22"/>
                    <a:pt x="32" y="25"/>
                  </a:cubicBezTo>
                  <a:cubicBezTo>
                    <a:pt x="32" y="27"/>
                    <a:pt x="33" y="28"/>
                    <a:pt x="33" y="28"/>
                  </a:cubicBezTo>
                  <a:cubicBezTo>
                    <a:pt x="33" y="30"/>
                    <a:pt x="34" y="30"/>
                    <a:pt x="35" y="30"/>
                  </a:cubicBezTo>
                  <a:cubicBezTo>
                    <a:pt x="36" y="30"/>
                    <a:pt x="36" y="30"/>
                    <a:pt x="36" y="30"/>
                  </a:cubicBezTo>
                  <a:cubicBezTo>
                    <a:pt x="37" y="30"/>
                    <a:pt x="38" y="29"/>
                    <a:pt x="38" y="27"/>
                  </a:cubicBezTo>
                  <a:cubicBezTo>
                    <a:pt x="38" y="27"/>
                    <a:pt x="38" y="27"/>
                    <a:pt x="38" y="27"/>
                  </a:cubicBezTo>
                  <a:cubicBezTo>
                    <a:pt x="38" y="26"/>
                    <a:pt x="38" y="26"/>
                    <a:pt x="37" y="24"/>
                  </a:cubicBezTo>
                  <a:cubicBezTo>
                    <a:pt x="37" y="23"/>
                    <a:pt x="36" y="21"/>
                    <a:pt x="36" y="19"/>
                  </a:cubicBezTo>
                  <a:cubicBezTo>
                    <a:pt x="36" y="19"/>
                    <a:pt x="36" y="19"/>
                    <a:pt x="35" y="18"/>
                  </a:cubicBezTo>
                  <a:cubicBezTo>
                    <a:pt x="35" y="17"/>
                    <a:pt x="34" y="15"/>
                    <a:pt x="34" y="13"/>
                  </a:cubicBezTo>
                  <a:cubicBezTo>
                    <a:pt x="33" y="11"/>
                    <a:pt x="33" y="9"/>
                    <a:pt x="32" y="7"/>
                  </a:cubicBezTo>
                  <a:cubicBezTo>
                    <a:pt x="32" y="5"/>
                    <a:pt x="31" y="4"/>
                    <a:pt x="29" y="2"/>
                  </a:cubicBezTo>
                  <a:cubicBezTo>
                    <a:pt x="28" y="1"/>
                    <a:pt x="26" y="0"/>
                    <a:pt x="24" y="0"/>
                  </a:cubicBezTo>
                </a:path>
              </a:pathLst>
            </a:custGeom>
            <a:solidFill>
              <a:srgbClr val="EBF7F8"/>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3" name="Freeform 10"/>
            <p:cNvSpPr/>
            <p:nvPr/>
          </p:nvSpPr>
          <p:spPr bwMode="auto">
            <a:xfrm>
              <a:off x="6770688" y="10406063"/>
              <a:ext cx="282575" cy="282575"/>
            </a:xfrm>
            <a:custGeom>
              <a:avLst/>
              <a:gdLst>
                <a:gd name="T0" fmla="*/ 7 w 14"/>
                <a:gd name="T1" fmla="*/ 0 h 14"/>
                <a:gd name="T2" fmla="*/ 2 w 14"/>
                <a:gd name="T3" fmla="*/ 2 h 14"/>
                <a:gd name="T4" fmla="*/ 0 w 14"/>
                <a:gd name="T5" fmla="*/ 7 h 14"/>
                <a:gd name="T6" fmla="*/ 0 w 14"/>
                <a:gd name="T7" fmla="*/ 8 h 14"/>
                <a:gd name="T8" fmla="*/ 2 w 14"/>
                <a:gd name="T9" fmla="*/ 12 h 14"/>
                <a:gd name="T10" fmla="*/ 7 w 14"/>
                <a:gd name="T11" fmla="*/ 14 h 14"/>
                <a:gd name="T12" fmla="*/ 12 w 14"/>
                <a:gd name="T13" fmla="*/ 12 h 14"/>
                <a:gd name="T14" fmla="*/ 14 w 14"/>
                <a:gd name="T15" fmla="*/ 8 h 14"/>
                <a:gd name="T16" fmla="*/ 14 w 14"/>
                <a:gd name="T17" fmla="*/ 7 h 14"/>
                <a:gd name="T18" fmla="*/ 12 w 14"/>
                <a:gd name="T19" fmla="*/ 2 h 14"/>
                <a:gd name="T20" fmla="*/ 7 w 14"/>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4">
                  <a:moveTo>
                    <a:pt x="7" y="0"/>
                  </a:moveTo>
                  <a:cubicBezTo>
                    <a:pt x="5" y="0"/>
                    <a:pt x="4" y="1"/>
                    <a:pt x="2" y="2"/>
                  </a:cubicBezTo>
                  <a:cubicBezTo>
                    <a:pt x="1" y="3"/>
                    <a:pt x="0" y="5"/>
                    <a:pt x="0" y="7"/>
                  </a:cubicBezTo>
                  <a:cubicBezTo>
                    <a:pt x="0" y="7"/>
                    <a:pt x="0" y="8"/>
                    <a:pt x="0" y="8"/>
                  </a:cubicBezTo>
                  <a:cubicBezTo>
                    <a:pt x="1" y="10"/>
                    <a:pt x="1" y="11"/>
                    <a:pt x="2" y="12"/>
                  </a:cubicBezTo>
                  <a:cubicBezTo>
                    <a:pt x="4" y="13"/>
                    <a:pt x="5" y="14"/>
                    <a:pt x="7" y="14"/>
                  </a:cubicBezTo>
                  <a:cubicBezTo>
                    <a:pt x="9" y="14"/>
                    <a:pt x="11" y="13"/>
                    <a:pt x="12" y="12"/>
                  </a:cubicBezTo>
                  <a:cubicBezTo>
                    <a:pt x="13" y="11"/>
                    <a:pt x="13" y="10"/>
                    <a:pt x="14" y="8"/>
                  </a:cubicBezTo>
                  <a:cubicBezTo>
                    <a:pt x="14" y="8"/>
                    <a:pt x="14" y="7"/>
                    <a:pt x="14" y="7"/>
                  </a:cubicBezTo>
                  <a:cubicBezTo>
                    <a:pt x="14" y="5"/>
                    <a:pt x="13" y="3"/>
                    <a:pt x="12" y="2"/>
                  </a:cubicBezTo>
                  <a:cubicBezTo>
                    <a:pt x="11" y="1"/>
                    <a:pt x="9" y="0"/>
                    <a:pt x="7" y="0"/>
                  </a:cubicBezTo>
                </a:path>
              </a:pathLst>
            </a:custGeom>
            <a:solidFill>
              <a:srgbClr val="EBF7F8"/>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4" name="Freeform 11"/>
            <p:cNvSpPr/>
            <p:nvPr/>
          </p:nvSpPr>
          <p:spPr bwMode="auto">
            <a:xfrm>
              <a:off x="5745163" y="10707688"/>
              <a:ext cx="663575" cy="1368425"/>
            </a:xfrm>
            <a:custGeom>
              <a:avLst/>
              <a:gdLst>
                <a:gd name="T0" fmla="*/ 24 w 33"/>
                <a:gd name="T1" fmla="*/ 0 h 68"/>
                <a:gd name="T2" fmla="*/ 9 w 33"/>
                <a:gd name="T3" fmla="*/ 0 h 68"/>
                <a:gd name="T4" fmla="*/ 5 w 33"/>
                <a:gd name="T5" fmla="*/ 2 h 68"/>
                <a:gd name="T6" fmla="*/ 3 w 33"/>
                <a:gd name="T7" fmla="*/ 3 h 68"/>
                <a:gd name="T8" fmla="*/ 0 w 33"/>
                <a:gd name="T9" fmla="*/ 9 h 68"/>
                <a:gd name="T10" fmla="*/ 0 w 33"/>
                <a:gd name="T11" fmla="*/ 30 h 68"/>
                <a:gd name="T12" fmla="*/ 1 w 33"/>
                <a:gd name="T13" fmla="*/ 32 h 68"/>
                <a:gd name="T14" fmla="*/ 3 w 33"/>
                <a:gd name="T15" fmla="*/ 33 h 68"/>
                <a:gd name="T16" fmla="*/ 6 w 33"/>
                <a:gd name="T17" fmla="*/ 32 h 68"/>
                <a:gd name="T18" fmla="*/ 6 w 33"/>
                <a:gd name="T19" fmla="*/ 30 h 68"/>
                <a:gd name="T20" fmla="*/ 6 w 33"/>
                <a:gd name="T21" fmla="*/ 11 h 68"/>
                <a:gd name="T22" fmla="*/ 8 w 33"/>
                <a:gd name="T23" fmla="*/ 11 h 68"/>
                <a:gd name="T24" fmla="*/ 8 w 33"/>
                <a:gd name="T25" fmla="*/ 35 h 68"/>
                <a:gd name="T26" fmla="*/ 8 w 33"/>
                <a:gd name="T27" fmla="*/ 60 h 68"/>
                <a:gd name="T28" fmla="*/ 8 w 33"/>
                <a:gd name="T29" fmla="*/ 64 h 68"/>
                <a:gd name="T30" fmla="*/ 9 w 33"/>
                <a:gd name="T31" fmla="*/ 67 h 68"/>
                <a:gd name="T32" fmla="*/ 12 w 33"/>
                <a:gd name="T33" fmla="*/ 68 h 68"/>
                <a:gd name="T34" fmla="*/ 15 w 33"/>
                <a:gd name="T35" fmla="*/ 67 h 68"/>
                <a:gd name="T36" fmla="*/ 16 w 33"/>
                <a:gd name="T37" fmla="*/ 64 h 68"/>
                <a:gd name="T38" fmla="*/ 16 w 33"/>
                <a:gd name="T39" fmla="*/ 60 h 68"/>
                <a:gd name="T40" fmla="*/ 16 w 33"/>
                <a:gd name="T41" fmla="*/ 35 h 68"/>
                <a:gd name="T42" fmla="*/ 16 w 33"/>
                <a:gd name="T43" fmla="*/ 34 h 68"/>
                <a:gd name="T44" fmla="*/ 18 w 33"/>
                <a:gd name="T45" fmla="*/ 34 h 68"/>
                <a:gd name="T46" fmla="*/ 18 w 33"/>
                <a:gd name="T47" fmla="*/ 35 h 68"/>
                <a:gd name="T48" fmla="*/ 18 w 33"/>
                <a:gd name="T49" fmla="*/ 60 h 68"/>
                <a:gd name="T50" fmla="*/ 18 w 33"/>
                <a:gd name="T51" fmla="*/ 64 h 68"/>
                <a:gd name="T52" fmla="*/ 19 w 33"/>
                <a:gd name="T53" fmla="*/ 67 h 68"/>
                <a:gd name="T54" fmla="*/ 22 w 33"/>
                <a:gd name="T55" fmla="*/ 68 h 68"/>
                <a:gd name="T56" fmla="*/ 24 w 33"/>
                <a:gd name="T57" fmla="*/ 67 h 68"/>
                <a:gd name="T58" fmla="*/ 25 w 33"/>
                <a:gd name="T59" fmla="*/ 64 h 68"/>
                <a:gd name="T60" fmla="*/ 25 w 33"/>
                <a:gd name="T61" fmla="*/ 60 h 68"/>
                <a:gd name="T62" fmla="*/ 25 w 33"/>
                <a:gd name="T63" fmla="*/ 35 h 68"/>
                <a:gd name="T64" fmla="*/ 25 w 33"/>
                <a:gd name="T65" fmla="*/ 11 h 68"/>
                <a:gd name="T66" fmla="*/ 27 w 33"/>
                <a:gd name="T67" fmla="*/ 11 h 68"/>
                <a:gd name="T68" fmla="*/ 27 w 33"/>
                <a:gd name="T69" fmla="*/ 30 h 68"/>
                <a:gd name="T70" fmla="*/ 28 w 33"/>
                <a:gd name="T71" fmla="*/ 32 h 68"/>
                <a:gd name="T72" fmla="*/ 30 w 33"/>
                <a:gd name="T73" fmla="*/ 33 h 68"/>
                <a:gd name="T74" fmla="*/ 32 w 33"/>
                <a:gd name="T75" fmla="*/ 32 h 68"/>
                <a:gd name="T76" fmla="*/ 33 w 33"/>
                <a:gd name="T77" fmla="*/ 30 h 68"/>
                <a:gd name="T78" fmla="*/ 33 w 33"/>
                <a:gd name="T79" fmla="*/ 9 h 68"/>
                <a:gd name="T80" fmla="*/ 30 w 33"/>
                <a:gd name="T81" fmla="*/ 3 h 68"/>
                <a:gd name="T82" fmla="*/ 29 w 33"/>
                <a:gd name="T83" fmla="*/ 2 h 68"/>
                <a:gd name="T84" fmla="*/ 24 w 33"/>
                <a:gd name="T85"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3" h="68">
                  <a:moveTo>
                    <a:pt x="24" y="0"/>
                  </a:moveTo>
                  <a:cubicBezTo>
                    <a:pt x="9" y="0"/>
                    <a:pt x="9" y="0"/>
                    <a:pt x="9" y="0"/>
                  </a:cubicBezTo>
                  <a:cubicBezTo>
                    <a:pt x="7" y="0"/>
                    <a:pt x="6" y="1"/>
                    <a:pt x="5" y="2"/>
                  </a:cubicBezTo>
                  <a:cubicBezTo>
                    <a:pt x="4" y="2"/>
                    <a:pt x="3" y="2"/>
                    <a:pt x="3" y="3"/>
                  </a:cubicBezTo>
                  <a:cubicBezTo>
                    <a:pt x="1" y="5"/>
                    <a:pt x="0" y="7"/>
                    <a:pt x="0" y="9"/>
                  </a:cubicBezTo>
                  <a:cubicBezTo>
                    <a:pt x="0" y="30"/>
                    <a:pt x="0" y="30"/>
                    <a:pt x="0" y="30"/>
                  </a:cubicBezTo>
                  <a:cubicBezTo>
                    <a:pt x="0" y="31"/>
                    <a:pt x="1" y="32"/>
                    <a:pt x="1" y="32"/>
                  </a:cubicBezTo>
                  <a:cubicBezTo>
                    <a:pt x="2" y="33"/>
                    <a:pt x="3" y="33"/>
                    <a:pt x="3" y="33"/>
                  </a:cubicBezTo>
                  <a:cubicBezTo>
                    <a:pt x="4" y="33"/>
                    <a:pt x="5" y="33"/>
                    <a:pt x="6" y="32"/>
                  </a:cubicBezTo>
                  <a:cubicBezTo>
                    <a:pt x="6" y="32"/>
                    <a:pt x="6" y="31"/>
                    <a:pt x="6" y="30"/>
                  </a:cubicBezTo>
                  <a:cubicBezTo>
                    <a:pt x="6" y="11"/>
                    <a:pt x="6" y="11"/>
                    <a:pt x="6" y="11"/>
                  </a:cubicBezTo>
                  <a:cubicBezTo>
                    <a:pt x="8" y="11"/>
                    <a:pt x="8" y="11"/>
                    <a:pt x="8" y="11"/>
                  </a:cubicBezTo>
                  <a:cubicBezTo>
                    <a:pt x="8" y="35"/>
                    <a:pt x="8" y="35"/>
                    <a:pt x="8" y="35"/>
                  </a:cubicBezTo>
                  <a:cubicBezTo>
                    <a:pt x="8" y="60"/>
                    <a:pt x="8" y="60"/>
                    <a:pt x="8" y="60"/>
                  </a:cubicBezTo>
                  <a:cubicBezTo>
                    <a:pt x="8" y="64"/>
                    <a:pt x="8" y="64"/>
                    <a:pt x="8" y="64"/>
                  </a:cubicBezTo>
                  <a:cubicBezTo>
                    <a:pt x="8" y="65"/>
                    <a:pt x="8" y="66"/>
                    <a:pt x="9" y="67"/>
                  </a:cubicBezTo>
                  <a:cubicBezTo>
                    <a:pt x="10" y="67"/>
                    <a:pt x="11" y="68"/>
                    <a:pt x="12" y="68"/>
                  </a:cubicBezTo>
                  <a:cubicBezTo>
                    <a:pt x="13" y="68"/>
                    <a:pt x="14" y="67"/>
                    <a:pt x="15" y="67"/>
                  </a:cubicBezTo>
                  <a:cubicBezTo>
                    <a:pt x="16" y="66"/>
                    <a:pt x="16" y="65"/>
                    <a:pt x="16" y="64"/>
                  </a:cubicBezTo>
                  <a:cubicBezTo>
                    <a:pt x="16" y="60"/>
                    <a:pt x="16" y="60"/>
                    <a:pt x="16" y="60"/>
                  </a:cubicBezTo>
                  <a:cubicBezTo>
                    <a:pt x="16" y="35"/>
                    <a:pt x="16" y="35"/>
                    <a:pt x="16" y="35"/>
                  </a:cubicBezTo>
                  <a:cubicBezTo>
                    <a:pt x="16" y="34"/>
                    <a:pt x="16" y="34"/>
                    <a:pt x="16" y="34"/>
                  </a:cubicBezTo>
                  <a:cubicBezTo>
                    <a:pt x="18" y="34"/>
                    <a:pt x="18" y="34"/>
                    <a:pt x="18" y="34"/>
                  </a:cubicBezTo>
                  <a:cubicBezTo>
                    <a:pt x="18" y="35"/>
                    <a:pt x="18" y="35"/>
                    <a:pt x="18" y="35"/>
                  </a:cubicBezTo>
                  <a:cubicBezTo>
                    <a:pt x="18" y="60"/>
                    <a:pt x="18" y="60"/>
                    <a:pt x="18" y="60"/>
                  </a:cubicBezTo>
                  <a:cubicBezTo>
                    <a:pt x="18" y="64"/>
                    <a:pt x="18" y="64"/>
                    <a:pt x="18" y="64"/>
                  </a:cubicBezTo>
                  <a:cubicBezTo>
                    <a:pt x="18" y="65"/>
                    <a:pt x="18" y="66"/>
                    <a:pt x="19" y="67"/>
                  </a:cubicBezTo>
                  <a:cubicBezTo>
                    <a:pt x="19" y="67"/>
                    <a:pt x="20" y="68"/>
                    <a:pt x="22" y="68"/>
                  </a:cubicBezTo>
                  <a:cubicBezTo>
                    <a:pt x="23" y="68"/>
                    <a:pt x="24" y="67"/>
                    <a:pt x="24" y="67"/>
                  </a:cubicBezTo>
                  <a:cubicBezTo>
                    <a:pt x="25" y="66"/>
                    <a:pt x="25" y="65"/>
                    <a:pt x="25" y="64"/>
                  </a:cubicBezTo>
                  <a:cubicBezTo>
                    <a:pt x="25" y="60"/>
                    <a:pt x="25" y="60"/>
                    <a:pt x="25" y="60"/>
                  </a:cubicBezTo>
                  <a:cubicBezTo>
                    <a:pt x="25" y="35"/>
                    <a:pt x="25" y="35"/>
                    <a:pt x="25" y="35"/>
                  </a:cubicBezTo>
                  <a:cubicBezTo>
                    <a:pt x="25" y="11"/>
                    <a:pt x="25" y="11"/>
                    <a:pt x="25" y="11"/>
                  </a:cubicBezTo>
                  <a:cubicBezTo>
                    <a:pt x="27" y="11"/>
                    <a:pt x="27" y="11"/>
                    <a:pt x="27" y="11"/>
                  </a:cubicBezTo>
                  <a:cubicBezTo>
                    <a:pt x="27" y="30"/>
                    <a:pt x="27" y="30"/>
                    <a:pt x="27" y="30"/>
                  </a:cubicBezTo>
                  <a:cubicBezTo>
                    <a:pt x="27" y="31"/>
                    <a:pt x="27" y="32"/>
                    <a:pt x="28" y="32"/>
                  </a:cubicBezTo>
                  <a:cubicBezTo>
                    <a:pt x="28" y="33"/>
                    <a:pt x="29" y="33"/>
                    <a:pt x="30" y="33"/>
                  </a:cubicBezTo>
                  <a:cubicBezTo>
                    <a:pt x="31" y="33"/>
                    <a:pt x="32" y="33"/>
                    <a:pt x="32" y="32"/>
                  </a:cubicBezTo>
                  <a:cubicBezTo>
                    <a:pt x="33" y="32"/>
                    <a:pt x="33" y="31"/>
                    <a:pt x="33" y="30"/>
                  </a:cubicBezTo>
                  <a:cubicBezTo>
                    <a:pt x="33" y="9"/>
                    <a:pt x="33" y="9"/>
                    <a:pt x="33" y="9"/>
                  </a:cubicBezTo>
                  <a:cubicBezTo>
                    <a:pt x="33" y="7"/>
                    <a:pt x="32" y="5"/>
                    <a:pt x="30" y="3"/>
                  </a:cubicBezTo>
                  <a:cubicBezTo>
                    <a:pt x="30" y="3"/>
                    <a:pt x="29" y="2"/>
                    <a:pt x="29" y="2"/>
                  </a:cubicBezTo>
                  <a:cubicBezTo>
                    <a:pt x="27" y="1"/>
                    <a:pt x="26" y="0"/>
                    <a:pt x="24" y="0"/>
                  </a:cubicBezTo>
                </a:path>
              </a:pathLst>
            </a:custGeom>
            <a:solidFill>
              <a:srgbClr val="EBF7F8"/>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5" name="Freeform 12"/>
            <p:cNvSpPr/>
            <p:nvPr/>
          </p:nvSpPr>
          <p:spPr bwMode="auto">
            <a:xfrm>
              <a:off x="5946775" y="10406063"/>
              <a:ext cx="261938" cy="282575"/>
            </a:xfrm>
            <a:custGeom>
              <a:avLst/>
              <a:gdLst>
                <a:gd name="T0" fmla="*/ 7 w 13"/>
                <a:gd name="T1" fmla="*/ 0 h 14"/>
                <a:gd name="T2" fmla="*/ 2 w 13"/>
                <a:gd name="T3" fmla="*/ 2 h 14"/>
                <a:gd name="T4" fmla="*/ 0 w 13"/>
                <a:gd name="T5" fmla="*/ 7 h 14"/>
                <a:gd name="T6" fmla="*/ 2 w 13"/>
                <a:gd name="T7" fmla="*/ 12 h 14"/>
                <a:gd name="T8" fmla="*/ 7 w 13"/>
                <a:gd name="T9" fmla="*/ 14 h 14"/>
                <a:gd name="T10" fmla="*/ 12 w 13"/>
                <a:gd name="T11" fmla="*/ 12 h 14"/>
                <a:gd name="T12" fmla="*/ 13 w 13"/>
                <a:gd name="T13" fmla="*/ 7 h 14"/>
                <a:gd name="T14" fmla="*/ 12 w 13"/>
                <a:gd name="T15" fmla="*/ 2 h 14"/>
                <a:gd name="T16" fmla="*/ 7 w 13"/>
                <a:gd name="T17"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4">
                  <a:moveTo>
                    <a:pt x="7" y="0"/>
                  </a:moveTo>
                  <a:cubicBezTo>
                    <a:pt x="5" y="0"/>
                    <a:pt x="3" y="1"/>
                    <a:pt x="2" y="2"/>
                  </a:cubicBezTo>
                  <a:cubicBezTo>
                    <a:pt x="1" y="3"/>
                    <a:pt x="0" y="5"/>
                    <a:pt x="0" y="7"/>
                  </a:cubicBezTo>
                  <a:cubicBezTo>
                    <a:pt x="0" y="9"/>
                    <a:pt x="1" y="11"/>
                    <a:pt x="2" y="12"/>
                  </a:cubicBezTo>
                  <a:cubicBezTo>
                    <a:pt x="3" y="13"/>
                    <a:pt x="5" y="14"/>
                    <a:pt x="7" y="14"/>
                  </a:cubicBezTo>
                  <a:cubicBezTo>
                    <a:pt x="9" y="14"/>
                    <a:pt x="10" y="13"/>
                    <a:pt x="12" y="12"/>
                  </a:cubicBezTo>
                  <a:cubicBezTo>
                    <a:pt x="13" y="11"/>
                    <a:pt x="13" y="9"/>
                    <a:pt x="13" y="7"/>
                  </a:cubicBezTo>
                  <a:cubicBezTo>
                    <a:pt x="13" y="5"/>
                    <a:pt x="13" y="3"/>
                    <a:pt x="12" y="2"/>
                  </a:cubicBezTo>
                  <a:cubicBezTo>
                    <a:pt x="10" y="1"/>
                    <a:pt x="9" y="0"/>
                    <a:pt x="7" y="0"/>
                  </a:cubicBezTo>
                </a:path>
              </a:pathLst>
            </a:custGeom>
            <a:solidFill>
              <a:srgbClr val="EBF7F8"/>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66" name="กลุ่ม 65"/>
          <p:cNvGrpSpPr/>
          <p:nvPr/>
        </p:nvGrpSpPr>
        <p:grpSpPr>
          <a:xfrm>
            <a:off x="1152526" y="2937669"/>
            <a:ext cx="1177132" cy="1176339"/>
            <a:chOff x="5302250" y="6946900"/>
            <a:chExt cx="2354263" cy="2352675"/>
          </a:xfrm>
        </p:grpSpPr>
        <p:sp>
          <p:nvSpPr>
            <p:cNvPr id="67" name="Oval 7"/>
            <p:cNvSpPr>
              <a:spLocks noChangeArrowheads="1"/>
            </p:cNvSpPr>
            <p:nvPr/>
          </p:nvSpPr>
          <p:spPr bwMode="auto">
            <a:xfrm>
              <a:off x="5302250" y="6946900"/>
              <a:ext cx="2354263" cy="2352675"/>
            </a:xfrm>
            <a:prstGeom prst="ellipse">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8" name="Freeform 13"/>
            <p:cNvSpPr/>
            <p:nvPr/>
          </p:nvSpPr>
          <p:spPr bwMode="auto">
            <a:xfrm>
              <a:off x="6107113" y="7631113"/>
              <a:ext cx="765175" cy="1347788"/>
            </a:xfrm>
            <a:custGeom>
              <a:avLst/>
              <a:gdLst>
                <a:gd name="T0" fmla="*/ 24 w 38"/>
                <a:gd name="T1" fmla="*/ 0 h 67"/>
                <a:gd name="T2" fmla="*/ 13 w 38"/>
                <a:gd name="T3" fmla="*/ 0 h 67"/>
                <a:gd name="T4" fmla="*/ 9 w 38"/>
                <a:gd name="T5" fmla="*/ 2 h 67"/>
                <a:gd name="T6" fmla="*/ 6 w 38"/>
                <a:gd name="T7" fmla="*/ 6 h 67"/>
                <a:gd name="T8" fmla="*/ 4 w 38"/>
                <a:gd name="T9" fmla="*/ 13 h 67"/>
                <a:gd name="T10" fmla="*/ 2 w 38"/>
                <a:gd name="T11" fmla="*/ 17 h 67"/>
                <a:gd name="T12" fmla="*/ 2 w 38"/>
                <a:gd name="T13" fmla="*/ 19 h 67"/>
                <a:gd name="T14" fmla="*/ 0 w 38"/>
                <a:gd name="T15" fmla="*/ 24 h 67"/>
                <a:gd name="T16" fmla="*/ 0 w 38"/>
                <a:gd name="T17" fmla="*/ 26 h 67"/>
                <a:gd name="T18" fmla="*/ 0 w 38"/>
                <a:gd name="T19" fmla="*/ 27 h 67"/>
                <a:gd name="T20" fmla="*/ 1 w 38"/>
                <a:gd name="T21" fmla="*/ 29 h 67"/>
                <a:gd name="T22" fmla="*/ 2 w 38"/>
                <a:gd name="T23" fmla="*/ 30 h 67"/>
                <a:gd name="T24" fmla="*/ 5 w 38"/>
                <a:gd name="T25" fmla="*/ 28 h 67"/>
                <a:gd name="T26" fmla="*/ 6 w 38"/>
                <a:gd name="T27" fmla="*/ 24 h 67"/>
                <a:gd name="T28" fmla="*/ 8 w 38"/>
                <a:gd name="T29" fmla="*/ 18 h 67"/>
                <a:gd name="T30" fmla="*/ 8 w 38"/>
                <a:gd name="T31" fmla="*/ 17 h 67"/>
                <a:gd name="T32" fmla="*/ 10 w 38"/>
                <a:gd name="T33" fmla="*/ 9 h 67"/>
                <a:gd name="T34" fmla="*/ 12 w 38"/>
                <a:gd name="T35" fmla="*/ 9 h 67"/>
                <a:gd name="T36" fmla="*/ 9 w 38"/>
                <a:gd name="T37" fmla="*/ 17 h 67"/>
                <a:gd name="T38" fmla="*/ 3 w 38"/>
                <a:gd name="T39" fmla="*/ 40 h 67"/>
                <a:gd name="T40" fmla="*/ 12 w 38"/>
                <a:gd name="T41" fmla="*/ 40 h 67"/>
                <a:gd name="T42" fmla="*/ 12 w 38"/>
                <a:gd name="T43" fmla="*/ 50 h 67"/>
                <a:gd name="T44" fmla="*/ 12 w 38"/>
                <a:gd name="T45" fmla="*/ 64 h 67"/>
                <a:gd name="T46" fmla="*/ 12 w 38"/>
                <a:gd name="T47" fmla="*/ 66 h 67"/>
                <a:gd name="T48" fmla="*/ 15 w 38"/>
                <a:gd name="T49" fmla="*/ 67 h 67"/>
                <a:gd name="T50" fmla="*/ 17 w 38"/>
                <a:gd name="T51" fmla="*/ 66 h 67"/>
                <a:gd name="T52" fmla="*/ 18 w 38"/>
                <a:gd name="T53" fmla="*/ 64 h 67"/>
                <a:gd name="T54" fmla="*/ 18 w 38"/>
                <a:gd name="T55" fmla="*/ 50 h 67"/>
                <a:gd name="T56" fmla="*/ 18 w 38"/>
                <a:gd name="T57" fmla="*/ 40 h 67"/>
                <a:gd name="T58" fmla="*/ 20 w 38"/>
                <a:gd name="T59" fmla="*/ 40 h 67"/>
                <a:gd name="T60" fmla="*/ 20 w 38"/>
                <a:gd name="T61" fmla="*/ 50 h 67"/>
                <a:gd name="T62" fmla="*/ 20 w 38"/>
                <a:gd name="T63" fmla="*/ 64 h 67"/>
                <a:gd name="T64" fmla="*/ 20 w 38"/>
                <a:gd name="T65" fmla="*/ 66 h 67"/>
                <a:gd name="T66" fmla="*/ 23 w 38"/>
                <a:gd name="T67" fmla="*/ 67 h 67"/>
                <a:gd name="T68" fmla="*/ 25 w 38"/>
                <a:gd name="T69" fmla="*/ 66 h 67"/>
                <a:gd name="T70" fmla="*/ 26 w 38"/>
                <a:gd name="T71" fmla="*/ 64 h 67"/>
                <a:gd name="T72" fmla="*/ 26 w 38"/>
                <a:gd name="T73" fmla="*/ 50 h 67"/>
                <a:gd name="T74" fmla="*/ 26 w 38"/>
                <a:gd name="T75" fmla="*/ 40 h 67"/>
                <a:gd name="T76" fmla="*/ 35 w 38"/>
                <a:gd name="T77" fmla="*/ 40 h 67"/>
                <a:gd name="T78" fmla="*/ 28 w 38"/>
                <a:gd name="T79" fmla="*/ 17 h 67"/>
                <a:gd name="T80" fmla="*/ 25 w 38"/>
                <a:gd name="T81" fmla="*/ 9 h 67"/>
                <a:gd name="T82" fmla="*/ 27 w 38"/>
                <a:gd name="T83" fmla="*/ 9 h 67"/>
                <a:gd name="T84" fmla="*/ 30 w 38"/>
                <a:gd name="T85" fmla="*/ 17 h 67"/>
                <a:gd name="T86" fmla="*/ 30 w 38"/>
                <a:gd name="T87" fmla="*/ 18 h 67"/>
                <a:gd name="T88" fmla="*/ 32 w 38"/>
                <a:gd name="T89" fmla="*/ 24 h 67"/>
                <a:gd name="T90" fmla="*/ 33 w 38"/>
                <a:gd name="T91" fmla="*/ 28 h 67"/>
                <a:gd name="T92" fmla="*/ 35 w 38"/>
                <a:gd name="T93" fmla="*/ 30 h 67"/>
                <a:gd name="T94" fmla="*/ 36 w 38"/>
                <a:gd name="T95" fmla="*/ 29 h 67"/>
                <a:gd name="T96" fmla="*/ 38 w 38"/>
                <a:gd name="T97" fmla="*/ 27 h 67"/>
                <a:gd name="T98" fmla="*/ 38 w 38"/>
                <a:gd name="T99" fmla="*/ 26 h 67"/>
                <a:gd name="T100" fmla="*/ 37 w 38"/>
                <a:gd name="T101" fmla="*/ 24 h 67"/>
                <a:gd name="T102" fmla="*/ 36 w 38"/>
                <a:gd name="T103" fmla="*/ 19 h 67"/>
                <a:gd name="T104" fmla="*/ 35 w 38"/>
                <a:gd name="T105" fmla="*/ 17 h 67"/>
                <a:gd name="T106" fmla="*/ 34 w 38"/>
                <a:gd name="T107" fmla="*/ 13 h 67"/>
                <a:gd name="T108" fmla="*/ 32 w 38"/>
                <a:gd name="T109" fmla="*/ 6 h 67"/>
                <a:gd name="T110" fmla="*/ 29 w 38"/>
                <a:gd name="T111" fmla="*/ 2 h 67"/>
                <a:gd name="T112" fmla="*/ 24 w 38"/>
                <a:gd name="T113"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8" h="67">
                  <a:moveTo>
                    <a:pt x="24" y="0"/>
                  </a:moveTo>
                  <a:cubicBezTo>
                    <a:pt x="13" y="0"/>
                    <a:pt x="13" y="0"/>
                    <a:pt x="13" y="0"/>
                  </a:cubicBezTo>
                  <a:cubicBezTo>
                    <a:pt x="12" y="0"/>
                    <a:pt x="10" y="0"/>
                    <a:pt x="9" y="2"/>
                  </a:cubicBezTo>
                  <a:cubicBezTo>
                    <a:pt x="7" y="3"/>
                    <a:pt x="6" y="4"/>
                    <a:pt x="6" y="6"/>
                  </a:cubicBezTo>
                  <a:cubicBezTo>
                    <a:pt x="5" y="8"/>
                    <a:pt x="4" y="10"/>
                    <a:pt x="4" y="13"/>
                  </a:cubicBezTo>
                  <a:cubicBezTo>
                    <a:pt x="3" y="14"/>
                    <a:pt x="3" y="16"/>
                    <a:pt x="2" y="17"/>
                  </a:cubicBezTo>
                  <a:cubicBezTo>
                    <a:pt x="2" y="18"/>
                    <a:pt x="2" y="18"/>
                    <a:pt x="2" y="19"/>
                  </a:cubicBezTo>
                  <a:cubicBezTo>
                    <a:pt x="1" y="21"/>
                    <a:pt x="1" y="22"/>
                    <a:pt x="0" y="24"/>
                  </a:cubicBezTo>
                  <a:cubicBezTo>
                    <a:pt x="0" y="25"/>
                    <a:pt x="0" y="26"/>
                    <a:pt x="0" y="26"/>
                  </a:cubicBezTo>
                  <a:cubicBezTo>
                    <a:pt x="0" y="26"/>
                    <a:pt x="0" y="27"/>
                    <a:pt x="0" y="27"/>
                  </a:cubicBezTo>
                  <a:cubicBezTo>
                    <a:pt x="0" y="28"/>
                    <a:pt x="0" y="29"/>
                    <a:pt x="1" y="29"/>
                  </a:cubicBezTo>
                  <a:cubicBezTo>
                    <a:pt x="2" y="30"/>
                    <a:pt x="2" y="30"/>
                    <a:pt x="2" y="30"/>
                  </a:cubicBezTo>
                  <a:cubicBezTo>
                    <a:pt x="4" y="30"/>
                    <a:pt x="4" y="29"/>
                    <a:pt x="5" y="28"/>
                  </a:cubicBezTo>
                  <a:cubicBezTo>
                    <a:pt x="5" y="27"/>
                    <a:pt x="5" y="26"/>
                    <a:pt x="6" y="24"/>
                  </a:cubicBezTo>
                  <a:cubicBezTo>
                    <a:pt x="7" y="22"/>
                    <a:pt x="7" y="20"/>
                    <a:pt x="8" y="18"/>
                  </a:cubicBezTo>
                  <a:cubicBezTo>
                    <a:pt x="8" y="17"/>
                    <a:pt x="8" y="17"/>
                    <a:pt x="8" y="17"/>
                  </a:cubicBezTo>
                  <a:cubicBezTo>
                    <a:pt x="8" y="15"/>
                    <a:pt x="9" y="12"/>
                    <a:pt x="10" y="9"/>
                  </a:cubicBezTo>
                  <a:cubicBezTo>
                    <a:pt x="12" y="9"/>
                    <a:pt x="12" y="9"/>
                    <a:pt x="12" y="9"/>
                  </a:cubicBezTo>
                  <a:cubicBezTo>
                    <a:pt x="9" y="17"/>
                    <a:pt x="9" y="17"/>
                    <a:pt x="9" y="17"/>
                  </a:cubicBezTo>
                  <a:cubicBezTo>
                    <a:pt x="3" y="40"/>
                    <a:pt x="3" y="40"/>
                    <a:pt x="3" y="40"/>
                  </a:cubicBezTo>
                  <a:cubicBezTo>
                    <a:pt x="12" y="40"/>
                    <a:pt x="12" y="40"/>
                    <a:pt x="12" y="40"/>
                  </a:cubicBezTo>
                  <a:cubicBezTo>
                    <a:pt x="12" y="50"/>
                    <a:pt x="12" y="50"/>
                    <a:pt x="12" y="50"/>
                  </a:cubicBezTo>
                  <a:cubicBezTo>
                    <a:pt x="12" y="64"/>
                    <a:pt x="12" y="64"/>
                    <a:pt x="12" y="64"/>
                  </a:cubicBezTo>
                  <a:cubicBezTo>
                    <a:pt x="12" y="65"/>
                    <a:pt x="12" y="66"/>
                    <a:pt x="12" y="66"/>
                  </a:cubicBezTo>
                  <a:cubicBezTo>
                    <a:pt x="13" y="67"/>
                    <a:pt x="14" y="67"/>
                    <a:pt x="15" y="67"/>
                  </a:cubicBezTo>
                  <a:cubicBezTo>
                    <a:pt x="16" y="67"/>
                    <a:pt x="16" y="67"/>
                    <a:pt x="17" y="66"/>
                  </a:cubicBezTo>
                  <a:cubicBezTo>
                    <a:pt x="18" y="66"/>
                    <a:pt x="18" y="65"/>
                    <a:pt x="18" y="64"/>
                  </a:cubicBezTo>
                  <a:cubicBezTo>
                    <a:pt x="18" y="50"/>
                    <a:pt x="18" y="50"/>
                    <a:pt x="18" y="50"/>
                  </a:cubicBezTo>
                  <a:cubicBezTo>
                    <a:pt x="18" y="40"/>
                    <a:pt x="18" y="40"/>
                    <a:pt x="18" y="40"/>
                  </a:cubicBezTo>
                  <a:cubicBezTo>
                    <a:pt x="20" y="40"/>
                    <a:pt x="20" y="40"/>
                    <a:pt x="20" y="40"/>
                  </a:cubicBezTo>
                  <a:cubicBezTo>
                    <a:pt x="20" y="50"/>
                    <a:pt x="20" y="50"/>
                    <a:pt x="20" y="50"/>
                  </a:cubicBezTo>
                  <a:cubicBezTo>
                    <a:pt x="20" y="64"/>
                    <a:pt x="20" y="64"/>
                    <a:pt x="20" y="64"/>
                  </a:cubicBezTo>
                  <a:cubicBezTo>
                    <a:pt x="20" y="65"/>
                    <a:pt x="20" y="66"/>
                    <a:pt x="20" y="66"/>
                  </a:cubicBezTo>
                  <a:cubicBezTo>
                    <a:pt x="21" y="67"/>
                    <a:pt x="22" y="67"/>
                    <a:pt x="23" y="67"/>
                  </a:cubicBezTo>
                  <a:cubicBezTo>
                    <a:pt x="24" y="67"/>
                    <a:pt x="24" y="67"/>
                    <a:pt x="25" y="66"/>
                  </a:cubicBezTo>
                  <a:cubicBezTo>
                    <a:pt x="26" y="66"/>
                    <a:pt x="26" y="65"/>
                    <a:pt x="26" y="64"/>
                  </a:cubicBezTo>
                  <a:cubicBezTo>
                    <a:pt x="26" y="50"/>
                    <a:pt x="26" y="50"/>
                    <a:pt x="26" y="50"/>
                  </a:cubicBezTo>
                  <a:cubicBezTo>
                    <a:pt x="26" y="40"/>
                    <a:pt x="26" y="40"/>
                    <a:pt x="26" y="40"/>
                  </a:cubicBezTo>
                  <a:cubicBezTo>
                    <a:pt x="35" y="40"/>
                    <a:pt x="35" y="40"/>
                    <a:pt x="35" y="40"/>
                  </a:cubicBezTo>
                  <a:cubicBezTo>
                    <a:pt x="28" y="17"/>
                    <a:pt x="28" y="17"/>
                    <a:pt x="28" y="17"/>
                  </a:cubicBezTo>
                  <a:cubicBezTo>
                    <a:pt x="25" y="9"/>
                    <a:pt x="25" y="9"/>
                    <a:pt x="25" y="9"/>
                  </a:cubicBezTo>
                  <a:cubicBezTo>
                    <a:pt x="27" y="9"/>
                    <a:pt x="27" y="9"/>
                    <a:pt x="27" y="9"/>
                  </a:cubicBezTo>
                  <a:cubicBezTo>
                    <a:pt x="28" y="12"/>
                    <a:pt x="29" y="15"/>
                    <a:pt x="30" y="17"/>
                  </a:cubicBezTo>
                  <a:cubicBezTo>
                    <a:pt x="30" y="18"/>
                    <a:pt x="30" y="18"/>
                    <a:pt x="30" y="18"/>
                  </a:cubicBezTo>
                  <a:cubicBezTo>
                    <a:pt x="30" y="20"/>
                    <a:pt x="31" y="22"/>
                    <a:pt x="32" y="24"/>
                  </a:cubicBezTo>
                  <a:cubicBezTo>
                    <a:pt x="32" y="26"/>
                    <a:pt x="32" y="27"/>
                    <a:pt x="33" y="28"/>
                  </a:cubicBezTo>
                  <a:cubicBezTo>
                    <a:pt x="33" y="29"/>
                    <a:pt x="34" y="30"/>
                    <a:pt x="35" y="30"/>
                  </a:cubicBezTo>
                  <a:cubicBezTo>
                    <a:pt x="36" y="29"/>
                    <a:pt x="36" y="29"/>
                    <a:pt x="36" y="29"/>
                  </a:cubicBezTo>
                  <a:cubicBezTo>
                    <a:pt x="37" y="29"/>
                    <a:pt x="38" y="28"/>
                    <a:pt x="38" y="27"/>
                  </a:cubicBezTo>
                  <a:cubicBezTo>
                    <a:pt x="38" y="26"/>
                    <a:pt x="38" y="26"/>
                    <a:pt x="38" y="26"/>
                  </a:cubicBezTo>
                  <a:cubicBezTo>
                    <a:pt x="37" y="26"/>
                    <a:pt x="37" y="25"/>
                    <a:pt x="37" y="24"/>
                  </a:cubicBezTo>
                  <a:cubicBezTo>
                    <a:pt x="37" y="22"/>
                    <a:pt x="36" y="21"/>
                    <a:pt x="36" y="19"/>
                  </a:cubicBezTo>
                  <a:cubicBezTo>
                    <a:pt x="35" y="18"/>
                    <a:pt x="35" y="18"/>
                    <a:pt x="35" y="17"/>
                  </a:cubicBezTo>
                  <a:cubicBezTo>
                    <a:pt x="35" y="16"/>
                    <a:pt x="34" y="14"/>
                    <a:pt x="34" y="13"/>
                  </a:cubicBezTo>
                  <a:cubicBezTo>
                    <a:pt x="33" y="10"/>
                    <a:pt x="32" y="8"/>
                    <a:pt x="32" y="6"/>
                  </a:cubicBezTo>
                  <a:cubicBezTo>
                    <a:pt x="31" y="4"/>
                    <a:pt x="30" y="3"/>
                    <a:pt x="29" y="2"/>
                  </a:cubicBezTo>
                  <a:cubicBezTo>
                    <a:pt x="27" y="0"/>
                    <a:pt x="26" y="0"/>
                    <a:pt x="24" y="0"/>
                  </a:cubicBezTo>
                </a:path>
              </a:pathLst>
            </a:custGeom>
            <a:solidFill>
              <a:srgbClr val="FEF3E4"/>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9" name="Freeform 14"/>
            <p:cNvSpPr/>
            <p:nvPr/>
          </p:nvSpPr>
          <p:spPr bwMode="auto">
            <a:xfrm>
              <a:off x="6348413" y="7308850"/>
              <a:ext cx="261938" cy="282575"/>
            </a:xfrm>
            <a:custGeom>
              <a:avLst/>
              <a:gdLst>
                <a:gd name="T0" fmla="*/ 7 w 13"/>
                <a:gd name="T1" fmla="*/ 0 h 14"/>
                <a:gd name="T2" fmla="*/ 2 w 13"/>
                <a:gd name="T3" fmla="*/ 2 h 14"/>
                <a:gd name="T4" fmla="*/ 0 w 13"/>
                <a:gd name="T5" fmla="*/ 7 h 14"/>
                <a:gd name="T6" fmla="*/ 0 w 13"/>
                <a:gd name="T7" fmla="*/ 9 h 14"/>
                <a:gd name="T8" fmla="*/ 2 w 13"/>
                <a:gd name="T9" fmla="*/ 12 h 14"/>
                <a:gd name="T10" fmla="*/ 7 w 13"/>
                <a:gd name="T11" fmla="*/ 14 h 14"/>
                <a:gd name="T12" fmla="*/ 12 w 13"/>
                <a:gd name="T13" fmla="*/ 12 h 14"/>
                <a:gd name="T14" fmla="*/ 13 w 13"/>
                <a:gd name="T15" fmla="*/ 9 h 14"/>
                <a:gd name="T16" fmla="*/ 13 w 13"/>
                <a:gd name="T17" fmla="*/ 7 h 14"/>
                <a:gd name="T18" fmla="*/ 12 w 13"/>
                <a:gd name="T19" fmla="*/ 2 h 14"/>
                <a:gd name="T20" fmla="*/ 7 w 13"/>
                <a:gd name="T21" fmla="*/ 0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 h="14">
                  <a:moveTo>
                    <a:pt x="7" y="0"/>
                  </a:moveTo>
                  <a:cubicBezTo>
                    <a:pt x="5" y="0"/>
                    <a:pt x="3" y="1"/>
                    <a:pt x="2" y="2"/>
                  </a:cubicBezTo>
                  <a:cubicBezTo>
                    <a:pt x="1" y="4"/>
                    <a:pt x="0" y="5"/>
                    <a:pt x="0" y="7"/>
                  </a:cubicBezTo>
                  <a:cubicBezTo>
                    <a:pt x="0" y="8"/>
                    <a:pt x="0" y="8"/>
                    <a:pt x="0" y="9"/>
                  </a:cubicBezTo>
                  <a:cubicBezTo>
                    <a:pt x="0" y="10"/>
                    <a:pt x="1" y="11"/>
                    <a:pt x="2" y="12"/>
                  </a:cubicBezTo>
                  <a:cubicBezTo>
                    <a:pt x="3" y="13"/>
                    <a:pt x="5" y="14"/>
                    <a:pt x="7" y="14"/>
                  </a:cubicBezTo>
                  <a:cubicBezTo>
                    <a:pt x="9" y="14"/>
                    <a:pt x="10" y="13"/>
                    <a:pt x="12" y="12"/>
                  </a:cubicBezTo>
                  <a:cubicBezTo>
                    <a:pt x="12" y="11"/>
                    <a:pt x="13" y="10"/>
                    <a:pt x="13" y="9"/>
                  </a:cubicBezTo>
                  <a:cubicBezTo>
                    <a:pt x="13" y="8"/>
                    <a:pt x="13" y="8"/>
                    <a:pt x="13" y="7"/>
                  </a:cubicBezTo>
                  <a:cubicBezTo>
                    <a:pt x="13" y="5"/>
                    <a:pt x="13" y="4"/>
                    <a:pt x="12" y="2"/>
                  </a:cubicBezTo>
                  <a:cubicBezTo>
                    <a:pt x="10" y="1"/>
                    <a:pt x="9" y="0"/>
                    <a:pt x="7" y="0"/>
                  </a:cubicBezTo>
                </a:path>
              </a:pathLst>
            </a:custGeom>
            <a:solidFill>
              <a:srgbClr val="FEF3E4"/>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70" name="กลุ่ม 69"/>
          <p:cNvGrpSpPr/>
          <p:nvPr/>
        </p:nvGrpSpPr>
        <p:grpSpPr>
          <a:xfrm>
            <a:off x="1143001" y="1409701"/>
            <a:ext cx="1166019" cy="1166019"/>
            <a:chOff x="5283200" y="3890963"/>
            <a:chExt cx="2332038" cy="2332038"/>
          </a:xfrm>
        </p:grpSpPr>
        <p:sp>
          <p:nvSpPr>
            <p:cNvPr id="71" name="Oval 8"/>
            <p:cNvSpPr>
              <a:spLocks noChangeArrowheads="1"/>
            </p:cNvSpPr>
            <p:nvPr/>
          </p:nvSpPr>
          <p:spPr bwMode="auto">
            <a:xfrm>
              <a:off x="5283200" y="3890963"/>
              <a:ext cx="2332038" cy="2332038"/>
            </a:xfrm>
            <a:prstGeom prst="ellipse">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2" name="Freeform 15"/>
            <p:cNvSpPr/>
            <p:nvPr/>
          </p:nvSpPr>
          <p:spPr bwMode="auto">
            <a:xfrm>
              <a:off x="6127750" y="4573588"/>
              <a:ext cx="663575" cy="1347788"/>
            </a:xfrm>
            <a:custGeom>
              <a:avLst/>
              <a:gdLst>
                <a:gd name="T0" fmla="*/ 24 w 33"/>
                <a:gd name="T1" fmla="*/ 0 h 67"/>
                <a:gd name="T2" fmla="*/ 9 w 33"/>
                <a:gd name="T3" fmla="*/ 0 h 67"/>
                <a:gd name="T4" fmla="*/ 4 w 33"/>
                <a:gd name="T5" fmla="*/ 1 h 67"/>
                <a:gd name="T6" fmla="*/ 3 w 33"/>
                <a:gd name="T7" fmla="*/ 3 h 67"/>
                <a:gd name="T8" fmla="*/ 0 w 33"/>
                <a:gd name="T9" fmla="*/ 9 h 67"/>
                <a:gd name="T10" fmla="*/ 0 w 33"/>
                <a:gd name="T11" fmla="*/ 30 h 67"/>
                <a:gd name="T12" fmla="*/ 1 w 33"/>
                <a:gd name="T13" fmla="*/ 32 h 67"/>
                <a:gd name="T14" fmla="*/ 3 w 33"/>
                <a:gd name="T15" fmla="*/ 33 h 67"/>
                <a:gd name="T16" fmla="*/ 5 w 33"/>
                <a:gd name="T17" fmla="*/ 32 h 67"/>
                <a:gd name="T18" fmla="*/ 6 w 33"/>
                <a:gd name="T19" fmla="*/ 30 h 67"/>
                <a:gd name="T20" fmla="*/ 6 w 33"/>
                <a:gd name="T21" fmla="*/ 11 h 67"/>
                <a:gd name="T22" fmla="*/ 8 w 33"/>
                <a:gd name="T23" fmla="*/ 11 h 67"/>
                <a:gd name="T24" fmla="*/ 8 w 33"/>
                <a:gd name="T25" fmla="*/ 34 h 67"/>
                <a:gd name="T26" fmla="*/ 8 w 33"/>
                <a:gd name="T27" fmla="*/ 59 h 67"/>
                <a:gd name="T28" fmla="*/ 8 w 33"/>
                <a:gd name="T29" fmla="*/ 63 h 67"/>
                <a:gd name="T30" fmla="*/ 9 w 33"/>
                <a:gd name="T31" fmla="*/ 66 h 67"/>
                <a:gd name="T32" fmla="*/ 12 w 33"/>
                <a:gd name="T33" fmla="*/ 67 h 67"/>
                <a:gd name="T34" fmla="*/ 15 w 33"/>
                <a:gd name="T35" fmla="*/ 66 h 67"/>
                <a:gd name="T36" fmla="*/ 16 w 33"/>
                <a:gd name="T37" fmla="*/ 63 h 67"/>
                <a:gd name="T38" fmla="*/ 16 w 33"/>
                <a:gd name="T39" fmla="*/ 59 h 67"/>
                <a:gd name="T40" fmla="*/ 16 w 33"/>
                <a:gd name="T41" fmla="*/ 34 h 67"/>
                <a:gd name="T42" fmla="*/ 16 w 33"/>
                <a:gd name="T43" fmla="*/ 33 h 67"/>
                <a:gd name="T44" fmla="*/ 17 w 33"/>
                <a:gd name="T45" fmla="*/ 33 h 67"/>
                <a:gd name="T46" fmla="*/ 17 w 33"/>
                <a:gd name="T47" fmla="*/ 34 h 67"/>
                <a:gd name="T48" fmla="*/ 17 w 33"/>
                <a:gd name="T49" fmla="*/ 59 h 67"/>
                <a:gd name="T50" fmla="*/ 17 w 33"/>
                <a:gd name="T51" fmla="*/ 63 h 67"/>
                <a:gd name="T52" fmla="*/ 19 w 33"/>
                <a:gd name="T53" fmla="*/ 66 h 67"/>
                <a:gd name="T54" fmla="*/ 22 w 33"/>
                <a:gd name="T55" fmla="*/ 67 h 67"/>
                <a:gd name="T56" fmla="*/ 24 w 33"/>
                <a:gd name="T57" fmla="*/ 66 h 67"/>
                <a:gd name="T58" fmla="*/ 25 w 33"/>
                <a:gd name="T59" fmla="*/ 63 h 67"/>
                <a:gd name="T60" fmla="*/ 25 w 33"/>
                <a:gd name="T61" fmla="*/ 59 h 67"/>
                <a:gd name="T62" fmla="*/ 25 w 33"/>
                <a:gd name="T63" fmla="*/ 34 h 67"/>
                <a:gd name="T64" fmla="*/ 25 w 33"/>
                <a:gd name="T65" fmla="*/ 11 h 67"/>
                <a:gd name="T66" fmla="*/ 27 w 33"/>
                <a:gd name="T67" fmla="*/ 11 h 67"/>
                <a:gd name="T68" fmla="*/ 27 w 33"/>
                <a:gd name="T69" fmla="*/ 30 h 67"/>
                <a:gd name="T70" fmla="*/ 28 w 33"/>
                <a:gd name="T71" fmla="*/ 32 h 67"/>
                <a:gd name="T72" fmla="*/ 30 w 33"/>
                <a:gd name="T73" fmla="*/ 33 h 67"/>
                <a:gd name="T74" fmla="*/ 32 w 33"/>
                <a:gd name="T75" fmla="*/ 32 h 67"/>
                <a:gd name="T76" fmla="*/ 33 w 33"/>
                <a:gd name="T77" fmla="*/ 30 h 67"/>
                <a:gd name="T78" fmla="*/ 33 w 33"/>
                <a:gd name="T79" fmla="*/ 9 h 67"/>
                <a:gd name="T80" fmla="*/ 30 w 33"/>
                <a:gd name="T81" fmla="*/ 3 h 67"/>
                <a:gd name="T82" fmla="*/ 29 w 33"/>
                <a:gd name="T83" fmla="*/ 1 h 67"/>
                <a:gd name="T84" fmla="*/ 24 w 33"/>
                <a:gd name="T85" fmla="*/ 0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3" h="67">
                  <a:moveTo>
                    <a:pt x="24" y="0"/>
                  </a:moveTo>
                  <a:cubicBezTo>
                    <a:pt x="9" y="0"/>
                    <a:pt x="9" y="0"/>
                    <a:pt x="9" y="0"/>
                  </a:cubicBezTo>
                  <a:cubicBezTo>
                    <a:pt x="7" y="0"/>
                    <a:pt x="6" y="0"/>
                    <a:pt x="4" y="1"/>
                  </a:cubicBezTo>
                  <a:cubicBezTo>
                    <a:pt x="4" y="2"/>
                    <a:pt x="3" y="2"/>
                    <a:pt x="3" y="3"/>
                  </a:cubicBezTo>
                  <a:cubicBezTo>
                    <a:pt x="1" y="4"/>
                    <a:pt x="0" y="6"/>
                    <a:pt x="0" y="9"/>
                  </a:cubicBezTo>
                  <a:cubicBezTo>
                    <a:pt x="0" y="30"/>
                    <a:pt x="0" y="30"/>
                    <a:pt x="0" y="30"/>
                  </a:cubicBezTo>
                  <a:cubicBezTo>
                    <a:pt x="0" y="31"/>
                    <a:pt x="1" y="31"/>
                    <a:pt x="1" y="32"/>
                  </a:cubicBezTo>
                  <a:cubicBezTo>
                    <a:pt x="2" y="33"/>
                    <a:pt x="2" y="33"/>
                    <a:pt x="3" y="33"/>
                  </a:cubicBezTo>
                  <a:cubicBezTo>
                    <a:pt x="4" y="33"/>
                    <a:pt x="5" y="33"/>
                    <a:pt x="5" y="32"/>
                  </a:cubicBezTo>
                  <a:cubicBezTo>
                    <a:pt x="6" y="31"/>
                    <a:pt x="6" y="31"/>
                    <a:pt x="6" y="30"/>
                  </a:cubicBezTo>
                  <a:cubicBezTo>
                    <a:pt x="6" y="11"/>
                    <a:pt x="6" y="11"/>
                    <a:pt x="6" y="11"/>
                  </a:cubicBezTo>
                  <a:cubicBezTo>
                    <a:pt x="8" y="11"/>
                    <a:pt x="8" y="11"/>
                    <a:pt x="8" y="11"/>
                  </a:cubicBezTo>
                  <a:cubicBezTo>
                    <a:pt x="8" y="34"/>
                    <a:pt x="8" y="34"/>
                    <a:pt x="8" y="34"/>
                  </a:cubicBezTo>
                  <a:cubicBezTo>
                    <a:pt x="8" y="59"/>
                    <a:pt x="8" y="59"/>
                    <a:pt x="8" y="59"/>
                  </a:cubicBezTo>
                  <a:cubicBezTo>
                    <a:pt x="8" y="63"/>
                    <a:pt x="8" y="63"/>
                    <a:pt x="8" y="63"/>
                  </a:cubicBezTo>
                  <a:cubicBezTo>
                    <a:pt x="8" y="64"/>
                    <a:pt x="8" y="65"/>
                    <a:pt x="9" y="66"/>
                  </a:cubicBezTo>
                  <a:cubicBezTo>
                    <a:pt x="10" y="67"/>
                    <a:pt x="11" y="67"/>
                    <a:pt x="12" y="67"/>
                  </a:cubicBezTo>
                  <a:cubicBezTo>
                    <a:pt x="13" y="67"/>
                    <a:pt x="14" y="67"/>
                    <a:pt x="15" y="66"/>
                  </a:cubicBezTo>
                  <a:cubicBezTo>
                    <a:pt x="15" y="65"/>
                    <a:pt x="16" y="64"/>
                    <a:pt x="16" y="63"/>
                  </a:cubicBezTo>
                  <a:cubicBezTo>
                    <a:pt x="16" y="59"/>
                    <a:pt x="16" y="59"/>
                    <a:pt x="16" y="59"/>
                  </a:cubicBezTo>
                  <a:cubicBezTo>
                    <a:pt x="16" y="34"/>
                    <a:pt x="16" y="34"/>
                    <a:pt x="16" y="34"/>
                  </a:cubicBezTo>
                  <a:cubicBezTo>
                    <a:pt x="16" y="33"/>
                    <a:pt x="16" y="33"/>
                    <a:pt x="16" y="33"/>
                  </a:cubicBezTo>
                  <a:cubicBezTo>
                    <a:pt x="17" y="33"/>
                    <a:pt x="17" y="33"/>
                    <a:pt x="17" y="33"/>
                  </a:cubicBezTo>
                  <a:cubicBezTo>
                    <a:pt x="17" y="34"/>
                    <a:pt x="17" y="34"/>
                    <a:pt x="17" y="34"/>
                  </a:cubicBezTo>
                  <a:cubicBezTo>
                    <a:pt x="17" y="59"/>
                    <a:pt x="17" y="59"/>
                    <a:pt x="17" y="59"/>
                  </a:cubicBezTo>
                  <a:cubicBezTo>
                    <a:pt x="17" y="63"/>
                    <a:pt x="17" y="63"/>
                    <a:pt x="17" y="63"/>
                  </a:cubicBezTo>
                  <a:cubicBezTo>
                    <a:pt x="17" y="64"/>
                    <a:pt x="18" y="65"/>
                    <a:pt x="19" y="66"/>
                  </a:cubicBezTo>
                  <a:cubicBezTo>
                    <a:pt x="19" y="67"/>
                    <a:pt x="20" y="67"/>
                    <a:pt x="22" y="67"/>
                  </a:cubicBezTo>
                  <a:cubicBezTo>
                    <a:pt x="23" y="67"/>
                    <a:pt x="23" y="67"/>
                    <a:pt x="24" y="66"/>
                  </a:cubicBezTo>
                  <a:cubicBezTo>
                    <a:pt x="25" y="65"/>
                    <a:pt x="25" y="64"/>
                    <a:pt x="25" y="63"/>
                  </a:cubicBezTo>
                  <a:cubicBezTo>
                    <a:pt x="25" y="59"/>
                    <a:pt x="25" y="59"/>
                    <a:pt x="25" y="59"/>
                  </a:cubicBezTo>
                  <a:cubicBezTo>
                    <a:pt x="25" y="34"/>
                    <a:pt x="25" y="34"/>
                    <a:pt x="25" y="34"/>
                  </a:cubicBezTo>
                  <a:cubicBezTo>
                    <a:pt x="25" y="11"/>
                    <a:pt x="25" y="11"/>
                    <a:pt x="25" y="11"/>
                  </a:cubicBezTo>
                  <a:cubicBezTo>
                    <a:pt x="27" y="11"/>
                    <a:pt x="27" y="11"/>
                    <a:pt x="27" y="11"/>
                  </a:cubicBezTo>
                  <a:cubicBezTo>
                    <a:pt x="27" y="30"/>
                    <a:pt x="27" y="30"/>
                    <a:pt x="27" y="30"/>
                  </a:cubicBezTo>
                  <a:cubicBezTo>
                    <a:pt x="27" y="31"/>
                    <a:pt x="27" y="31"/>
                    <a:pt x="28" y="32"/>
                  </a:cubicBezTo>
                  <a:cubicBezTo>
                    <a:pt x="28" y="33"/>
                    <a:pt x="29" y="33"/>
                    <a:pt x="30" y="33"/>
                  </a:cubicBezTo>
                  <a:cubicBezTo>
                    <a:pt x="31" y="33"/>
                    <a:pt x="31" y="33"/>
                    <a:pt x="32" y="32"/>
                  </a:cubicBezTo>
                  <a:cubicBezTo>
                    <a:pt x="32" y="31"/>
                    <a:pt x="33" y="31"/>
                    <a:pt x="33" y="30"/>
                  </a:cubicBezTo>
                  <a:cubicBezTo>
                    <a:pt x="33" y="9"/>
                    <a:pt x="33" y="9"/>
                    <a:pt x="33" y="9"/>
                  </a:cubicBezTo>
                  <a:cubicBezTo>
                    <a:pt x="33" y="6"/>
                    <a:pt x="32" y="4"/>
                    <a:pt x="30" y="3"/>
                  </a:cubicBezTo>
                  <a:cubicBezTo>
                    <a:pt x="30" y="2"/>
                    <a:pt x="29" y="2"/>
                    <a:pt x="29" y="1"/>
                  </a:cubicBezTo>
                  <a:cubicBezTo>
                    <a:pt x="27" y="0"/>
                    <a:pt x="26" y="0"/>
                    <a:pt x="24" y="0"/>
                  </a:cubicBezTo>
                </a:path>
              </a:pathLst>
            </a:custGeom>
            <a:solidFill>
              <a:srgbClr val="FDECE2"/>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3" name="Freeform 16"/>
            <p:cNvSpPr/>
            <p:nvPr/>
          </p:nvSpPr>
          <p:spPr bwMode="auto">
            <a:xfrm>
              <a:off x="6329363" y="4271963"/>
              <a:ext cx="260350" cy="261938"/>
            </a:xfrm>
            <a:custGeom>
              <a:avLst/>
              <a:gdLst>
                <a:gd name="T0" fmla="*/ 7 w 13"/>
                <a:gd name="T1" fmla="*/ 0 h 13"/>
                <a:gd name="T2" fmla="*/ 2 w 13"/>
                <a:gd name="T3" fmla="*/ 2 h 13"/>
                <a:gd name="T4" fmla="*/ 0 w 13"/>
                <a:gd name="T5" fmla="*/ 6 h 13"/>
                <a:gd name="T6" fmla="*/ 2 w 13"/>
                <a:gd name="T7" fmla="*/ 11 h 13"/>
                <a:gd name="T8" fmla="*/ 7 w 13"/>
                <a:gd name="T9" fmla="*/ 13 h 13"/>
                <a:gd name="T10" fmla="*/ 11 w 13"/>
                <a:gd name="T11" fmla="*/ 11 h 13"/>
                <a:gd name="T12" fmla="*/ 13 w 13"/>
                <a:gd name="T13" fmla="*/ 6 h 13"/>
                <a:gd name="T14" fmla="*/ 11 w 13"/>
                <a:gd name="T15" fmla="*/ 2 h 13"/>
                <a:gd name="T16" fmla="*/ 7 w 13"/>
                <a:gd name="T17" fmla="*/ 0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3">
                  <a:moveTo>
                    <a:pt x="7" y="0"/>
                  </a:moveTo>
                  <a:cubicBezTo>
                    <a:pt x="5" y="0"/>
                    <a:pt x="3" y="0"/>
                    <a:pt x="2" y="2"/>
                  </a:cubicBezTo>
                  <a:cubicBezTo>
                    <a:pt x="0" y="3"/>
                    <a:pt x="0" y="5"/>
                    <a:pt x="0" y="6"/>
                  </a:cubicBezTo>
                  <a:cubicBezTo>
                    <a:pt x="0" y="8"/>
                    <a:pt x="0" y="10"/>
                    <a:pt x="2" y="11"/>
                  </a:cubicBezTo>
                  <a:cubicBezTo>
                    <a:pt x="3" y="13"/>
                    <a:pt x="5" y="13"/>
                    <a:pt x="7" y="13"/>
                  </a:cubicBezTo>
                  <a:cubicBezTo>
                    <a:pt x="8" y="13"/>
                    <a:pt x="10" y="13"/>
                    <a:pt x="11" y="11"/>
                  </a:cubicBezTo>
                  <a:cubicBezTo>
                    <a:pt x="13" y="10"/>
                    <a:pt x="13" y="8"/>
                    <a:pt x="13" y="6"/>
                  </a:cubicBezTo>
                  <a:cubicBezTo>
                    <a:pt x="13" y="5"/>
                    <a:pt x="13" y="3"/>
                    <a:pt x="11" y="2"/>
                  </a:cubicBezTo>
                  <a:cubicBezTo>
                    <a:pt x="10" y="0"/>
                    <a:pt x="8" y="0"/>
                    <a:pt x="7" y="0"/>
                  </a:cubicBezTo>
                </a:path>
              </a:pathLst>
            </a:custGeom>
            <a:solidFill>
              <a:srgbClr val="FDECE2"/>
            </a:solidFill>
            <a:ln>
              <a:noFill/>
            </a:ln>
            <a:extLst>
              <a:ext uri="{91240B29-F687-4F45-9708-019B960494DF}">
                <a14:hiddenLine xmlns:a14="http://schemas.microsoft.com/office/drawing/2010/main" w="9525">
                  <a:solidFill>
                    <a:srgbClr val="000000"/>
                  </a:solidFill>
                  <a:round/>
                </a14:hiddenLine>
              </a:ext>
            </a:extLst>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74" name="กลุ่ม 73"/>
          <p:cNvGrpSpPr/>
          <p:nvPr/>
        </p:nvGrpSpPr>
        <p:grpSpPr>
          <a:xfrm>
            <a:off x="2489995" y="1676249"/>
            <a:ext cx="1646591" cy="376533"/>
            <a:chOff x="9762826" y="5958899"/>
            <a:chExt cx="3293181" cy="753065"/>
          </a:xfrm>
        </p:grpSpPr>
        <p:sp>
          <p:nvSpPr>
            <p:cNvPr id="75" name="Round Same Side Corner Rectangle 59"/>
            <p:cNvSpPr/>
            <p:nvPr/>
          </p:nvSpPr>
          <p:spPr>
            <a:xfrm rot="5400000">
              <a:off x="11037255" y="4743353"/>
              <a:ext cx="753065" cy="3184158"/>
            </a:xfrm>
            <a:prstGeom prst="round2SameRect">
              <a:avLst>
                <a:gd name="adj1" fmla="val 50000"/>
                <a:gd name="adj2"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HappyZcool-2016" panose="02010600030101010101" pitchFamily="2" charset="-122"/>
                <a:sym typeface="HappyZcool-2016" panose="02010600030101010101" pitchFamily="2" charset="-122"/>
              </a:endParaRPr>
            </a:p>
          </p:txBody>
        </p:sp>
        <p:sp>
          <p:nvSpPr>
            <p:cNvPr id="76" name="TextBox 75"/>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Man</a:t>
              </a:r>
              <a:endPar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grpSp>
      <p:sp>
        <p:nvSpPr>
          <p:cNvPr id="77" name="TextBox 76"/>
          <p:cNvSpPr txBox="1"/>
          <p:nvPr/>
        </p:nvSpPr>
        <p:spPr>
          <a:xfrm>
            <a:off x="2521052" y="2154622"/>
            <a:ext cx="2698648" cy="480113"/>
          </a:xfrm>
          <a:prstGeom prst="rect">
            <a:avLst/>
          </a:prstGeom>
          <a:noFill/>
        </p:spPr>
        <p:txBody>
          <a:bodyPr wrap="square" lIns="109711" tIns="54855" rIns="109711" bIns="54855"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78" name="กลุ่ม 77"/>
          <p:cNvGrpSpPr/>
          <p:nvPr/>
        </p:nvGrpSpPr>
        <p:grpSpPr>
          <a:xfrm>
            <a:off x="2451895" y="3314697"/>
            <a:ext cx="1646591" cy="376533"/>
            <a:chOff x="9762826" y="5958899"/>
            <a:chExt cx="3293181" cy="753065"/>
          </a:xfrm>
        </p:grpSpPr>
        <p:sp>
          <p:nvSpPr>
            <p:cNvPr id="79" name="Round Same Side Corner Rectangle 59"/>
            <p:cNvSpPr/>
            <p:nvPr/>
          </p:nvSpPr>
          <p:spPr>
            <a:xfrm rot="5400000">
              <a:off x="11037255" y="4743353"/>
              <a:ext cx="753065" cy="3184158"/>
            </a:xfrm>
            <a:prstGeom prst="round2SameRect">
              <a:avLst>
                <a:gd name="adj1" fmla="val 50000"/>
                <a:gd name="adj2"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HappyZcool-2016" panose="02010600030101010101" pitchFamily="2" charset="-122"/>
                <a:sym typeface="HappyZcool-2016" panose="02010600030101010101" pitchFamily="2" charset="-122"/>
              </a:endParaRPr>
            </a:p>
          </p:txBody>
        </p:sp>
        <p:sp>
          <p:nvSpPr>
            <p:cNvPr id="80" name="TextBox 79"/>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Woman</a:t>
              </a:r>
              <a:endPar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grpSp>
      <p:sp>
        <p:nvSpPr>
          <p:cNvPr id="81" name="TextBox 80"/>
          <p:cNvSpPr txBox="1"/>
          <p:nvPr/>
        </p:nvSpPr>
        <p:spPr>
          <a:xfrm>
            <a:off x="2482952" y="3793070"/>
            <a:ext cx="2698648" cy="480113"/>
          </a:xfrm>
          <a:prstGeom prst="rect">
            <a:avLst/>
          </a:prstGeom>
          <a:noFill/>
        </p:spPr>
        <p:txBody>
          <a:bodyPr wrap="square" lIns="109711" tIns="54855" rIns="109711" bIns="54855"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82" name="กลุ่ม 81"/>
          <p:cNvGrpSpPr/>
          <p:nvPr/>
        </p:nvGrpSpPr>
        <p:grpSpPr>
          <a:xfrm>
            <a:off x="2464702" y="4876649"/>
            <a:ext cx="1646591" cy="376533"/>
            <a:chOff x="9762826" y="5958899"/>
            <a:chExt cx="3293181" cy="753065"/>
          </a:xfrm>
        </p:grpSpPr>
        <p:sp>
          <p:nvSpPr>
            <p:cNvPr id="83" name="Round Same Side Corner Rectangle 59"/>
            <p:cNvSpPr/>
            <p:nvPr/>
          </p:nvSpPr>
          <p:spPr>
            <a:xfrm rot="5400000">
              <a:off x="11037255" y="4743353"/>
              <a:ext cx="753065" cy="3184158"/>
            </a:xfrm>
            <a:prstGeom prst="round2SameRect">
              <a:avLst>
                <a:gd name="adj1" fmla="val 50000"/>
                <a:gd name="adj2"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109711" tIns="54855" rIns="109711" bIns="54855" rtlCol="0" anchor="ctr"/>
            <a:lstStyle/>
            <a:p>
              <a:pPr algn="r"/>
              <a:endParaRPr lang="bg-BG" sz="900" dirty="0">
                <a:latin typeface="Lato Light"/>
                <a:ea typeface="HappyZcool-2016" panose="02010600030101010101" pitchFamily="2" charset="-122"/>
                <a:sym typeface="HappyZcool-2016" panose="02010600030101010101" pitchFamily="2" charset="-122"/>
              </a:endParaRPr>
            </a:p>
          </p:txBody>
        </p:sp>
        <p:sp>
          <p:nvSpPr>
            <p:cNvPr id="84" name="TextBox 83"/>
            <p:cNvSpPr txBox="1"/>
            <p:nvPr/>
          </p:nvSpPr>
          <p:spPr>
            <a:xfrm>
              <a:off x="9762826" y="6001809"/>
              <a:ext cx="3293181" cy="615553"/>
            </a:xfrm>
            <a:prstGeom prst="rect">
              <a:avLst/>
            </a:prstGeom>
            <a:noFill/>
          </p:spPr>
          <p:txBody>
            <a:bodyPr wrap="square" lIns="0" tIns="0" rIns="0" bIns="0" rtlCol="0">
              <a:spAutoFit/>
            </a:bodyPr>
            <a:lstStyle/>
            <a:p>
              <a:pPr algn="ctr"/>
              <a:r>
                <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rPr>
                <a:t>All</a:t>
              </a:r>
              <a:endParaRPr lang="en-US" sz="2000" b="1" dirty="0">
                <a:solidFill>
                  <a:schemeClr val="bg1"/>
                </a:solidFill>
                <a:latin typeface="HappyZcool-2016" panose="02010600030101010101" pitchFamily="2" charset="-122"/>
                <a:ea typeface="HappyZcool-2016" panose="02010600030101010101" pitchFamily="2" charset="-122"/>
                <a:cs typeface="Lato Regular"/>
                <a:sym typeface="HappyZcool-2016" panose="02010600030101010101" pitchFamily="2" charset="-122"/>
              </a:endParaRPr>
            </a:p>
          </p:txBody>
        </p:sp>
      </p:grpSp>
      <p:sp>
        <p:nvSpPr>
          <p:cNvPr id="85" name="TextBox 84"/>
          <p:cNvSpPr txBox="1"/>
          <p:nvPr/>
        </p:nvSpPr>
        <p:spPr>
          <a:xfrm>
            <a:off x="2495759" y="5355022"/>
            <a:ext cx="2698648" cy="480113"/>
          </a:xfrm>
          <a:prstGeom prst="rect">
            <a:avLst/>
          </a:prstGeom>
          <a:noFill/>
        </p:spPr>
        <p:txBody>
          <a:bodyPr wrap="square" lIns="109711" tIns="54855" rIns="109711" bIns="54855" rtlCol="0">
            <a:spAutoFit/>
          </a:bodyPr>
          <a:lstStyle/>
          <a:p>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49" name="组合 48"/>
          <p:cNvGrpSpPr/>
          <p:nvPr/>
        </p:nvGrpSpPr>
        <p:grpSpPr>
          <a:xfrm>
            <a:off x="130629" y="28263"/>
            <a:ext cx="1843314" cy="885066"/>
            <a:chOff x="130629" y="28263"/>
            <a:chExt cx="1843314" cy="885066"/>
          </a:xfrm>
        </p:grpSpPr>
        <p:sp>
          <p:nvSpPr>
            <p:cNvPr id="50" name="流程图: 资料带 49"/>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1" name="文本框 50"/>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pic>
        <p:nvPicPr>
          <p:cNvPr id="52" name="图片 51"/>
          <p:cNvPicPr>
            <a:picLocks noChangeAspect="1"/>
          </p:cNvPicPr>
          <p:nvPr/>
        </p:nvPicPr>
        <p:blipFill rotWithShape="1">
          <a:blip r:embed="rId1">
            <a:extLst>
              <a:ext uri="{28A0092B-C50C-407E-A947-70E740481C1C}">
                <a14:useLocalDpi xmlns:a14="http://schemas.microsoft.com/office/drawing/2010/main" val="0"/>
              </a:ext>
            </a:extLst>
          </a:blip>
          <a:srcRect r="25059"/>
          <a:stretch>
            <a:fillRect/>
          </a:stretch>
        </p:blipFill>
        <p:spPr>
          <a:xfrm>
            <a:off x="6695865" y="1180740"/>
            <a:ext cx="4614606" cy="2595716"/>
          </a:xfrm>
          <a:prstGeom prst="rect">
            <a:avLst/>
          </a:prstGeom>
        </p:spPr>
      </p:pic>
      <p:pic>
        <p:nvPicPr>
          <p:cNvPr id="53" name="图片 52"/>
          <p:cNvPicPr>
            <a:picLocks noChangeAspect="1"/>
          </p:cNvPicPr>
          <p:nvPr/>
        </p:nvPicPr>
        <p:blipFill rotWithShape="1">
          <a:blip r:embed="rId1">
            <a:extLst>
              <a:ext uri="{28A0092B-C50C-407E-A947-70E740481C1C}">
                <a14:useLocalDpi xmlns:a14="http://schemas.microsoft.com/office/drawing/2010/main" val="0"/>
              </a:ext>
            </a:extLst>
          </a:blip>
          <a:srcRect r="25059"/>
          <a:stretch>
            <a:fillRect/>
          </a:stretch>
        </p:blipFill>
        <p:spPr>
          <a:xfrm>
            <a:off x="7372369" y="3118644"/>
            <a:ext cx="3264673" cy="2595716"/>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randombar(horizontal)">
                                      <p:cBhvr>
                                        <p:cTn id="7" dur="500"/>
                                        <p:tgtEl>
                                          <p:spTgt spid="3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randombar(horizontal)">
                                      <p:cBhvr>
                                        <p:cTn id="11" dur="500"/>
                                        <p:tgtEl>
                                          <p:spTgt spid="33"/>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70"/>
                                        </p:tgtEl>
                                        <p:attrNameLst>
                                          <p:attrName>style.visibility</p:attrName>
                                        </p:attrNameLst>
                                      </p:cBhvr>
                                      <p:to>
                                        <p:strVal val="visible"/>
                                      </p:to>
                                    </p:set>
                                    <p:animEffect transition="in" filter="randombar(horizontal)">
                                      <p:cBhvr>
                                        <p:cTn id="15" dur="500"/>
                                        <p:tgtEl>
                                          <p:spTgt spid="70"/>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66"/>
                                        </p:tgtEl>
                                        <p:attrNameLst>
                                          <p:attrName>style.visibility</p:attrName>
                                        </p:attrNameLst>
                                      </p:cBhvr>
                                      <p:to>
                                        <p:strVal val="visible"/>
                                      </p:to>
                                    </p:set>
                                    <p:animEffect transition="in" filter="randombar(horizontal)">
                                      <p:cBhvr>
                                        <p:cTn id="19" dur="500"/>
                                        <p:tgtEl>
                                          <p:spTgt spid="66"/>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60"/>
                                        </p:tgtEl>
                                        <p:attrNameLst>
                                          <p:attrName>style.visibility</p:attrName>
                                        </p:attrNameLst>
                                      </p:cBhvr>
                                      <p:to>
                                        <p:strVal val="visible"/>
                                      </p:to>
                                    </p:set>
                                    <p:animEffect transition="in" filter="randombar(horizontal)">
                                      <p:cBhvr>
                                        <p:cTn id="23" dur="500"/>
                                        <p:tgtEl>
                                          <p:spTgt spid="60"/>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74"/>
                                        </p:tgtEl>
                                        <p:attrNameLst>
                                          <p:attrName>style.visibility</p:attrName>
                                        </p:attrNameLst>
                                      </p:cBhvr>
                                      <p:to>
                                        <p:strVal val="visible"/>
                                      </p:to>
                                    </p:set>
                                    <p:animEffect transition="in" filter="randombar(horizontal)">
                                      <p:cBhvr>
                                        <p:cTn id="27" dur="500"/>
                                        <p:tgtEl>
                                          <p:spTgt spid="74"/>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77"/>
                                        </p:tgtEl>
                                        <p:attrNameLst>
                                          <p:attrName>style.visibility</p:attrName>
                                        </p:attrNameLst>
                                      </p:cBhvr>
                                      <p:to>
                                        <p:strVal val="visible"/>
                                      </p:to>
                                    </p:set>
                                    <p:animEffect transition="in" filter="randombar(horizontal)">
                                      <p:cBhvr>
                                        <p:cTn id="31" dur="500"/>
                                        <p:tgtEl>
                                          <p:spTgt spid="77"/>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78"/>
                                        </p:tgtEl>
                                        <p:attrNameLst>
                                          <p:attrName>style.visibility</p:attrName>
                                        </p:attrNameLst>
                                      </p:cBhvr>
                                      <p:to>
                                        <p:strVal val="visible"/>
                                      </p:to>
                                    </p:set>
                                    <p:animEffect transition="in" filter="randombar(horizontal)">
                                      <p:cBhvr>
                                        <p:cTn id="35" dur="500"/>
                                        <p:tgtEl>
                                          <p:spTgt spid="78"/>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81"/>
                                        </p:tgtEl>
                                        <p:attrNameLst>
                                          <p:attrName>style.visibility</p:attrName>
                                        </p:attrNameLst>
                                      </p:cBhvr>
                                      <p:to>
                                        <p:strVal val="visible"/>
                                      </p:to>
                                    </p:set>
                                    <p:animEffect transition="in" filter="randombar(horizontal)">
                                      <p:cBhvr>
                                        <p:cTn id="39" dur="500"/>
                                        <p:tgtEl>
                                          <p:spTgt spid="81"/>
                                        </p:tgtEl>
                                      </p:cBhvr>
                                    </p:animEffect>
                                  </p:childTnLst>
                                </p:cTn>
                              </p:par>
                            </p:childTnLst>
                          </p:cTn>
                        </p:par>
                        <p:par>
                          <p:cTn id="40" fill="hold">
                            <p:stCondLst>
                              <p:cond delay="4500"/>
                            </p:stCondLst>
                            <p:childTnLst>
                              <p:par>
                                <p:cTn id="41" presetID="14" presetClass="entr" presetSubtype="10" fill="hold" nodeType="afterEffect">
                                  <p:stCondLst>
                                    <p:cond delay="0"/>
                                  </p:stCondLst>
                                  <p:childTnLst>
                                    <p:set>
                                      <p:cBhvr>
                                        <p:cTn id="42" dur="1" fill="hold">
                                          <p:stCondLst>
                                            <p:cond delay="0"/>
                                          </p:stCondLst>
                                        </p:cTn>
                                        <p:tgtEl>
                                          <p:spTgt spid="82"/>
                                        </p:tgtEl>
                                        <p:attrNameLst>
                                          <p:attrName>style.visibility</p:attrName>
                                        </p:attrNameLst>
                                      </p:cBhvr>
                                      <p:to>
                                        <p:strVal val="visible"/>
                                      </p:to>
                                    </p:set>
                                    <p:animEffect transition="in" filter="randombar(horizontal)">
                                      <p:cBhvr>
                                        <p:cTn id="43" dur="500"/>
                                        <p:tgtEl>
                                          <p:spTgt spid="82"/>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randombar(horizontal)">
                                      <p:cBhvr>
                                        <p:cTn id="47"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P spid="77" grpId="0"/>
      <p:bldP spid="81" grpId="0"/>
      <p:bldP spid="8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193" name="กลุ่ม 43192"/>
          <p:cNvGrpSpPr/>
          <p:nvPr/>
        </p:nvGrpSpPr>
        <p:grpSpPr>
          <a:xfrm>
            <a:off x="1409701" y="1713707"/>
            <a:ext cx="1993107" cy="1957388"/>
            <a:chOff x="7440613" y="3505200"/>
            <a:chExt cx="3986213" cy="3914776"/>
          </a:xfrm>
        </p:grpSpPr>
        <p:sp>
          <p:nvSpPr>
            <p:cNvPr id="28" name="Freeform 6"/>
            <p:cNvSpPr>
              <a:spLocks noEditPoints="1"/>
            </p:cNvSpPr>
            <p:nvPr/>
          </p:nvSpPr>
          <p:spPr bwMode="auto">
            <a:xfrm>
              <a:off x="7440613" y="5381625"/>
              <a:ext cx="2198688" cy="1984375"/>
            </a:xfrm>
            <a:custGeom>
              <a:avLst/>
              <a:gdLst>
                <a:gd name="T0" fmla="*/ 113 w 123"/>
                <a:gd name="T1" fmla="*/ 0 h 111"/>
                <a:gd name="T2" fmla="*/ 10 w 123"/>
                <a:gd name="T3" fmla="*/ 0 h 111"/>
                <a:gd name="T4" fmla="*/ 0 w 123"/>
                <a:gd name="T5" fmla="*/ 10 h 111"/>
                <a:gd name="T6" fmla="*/ 0 w 123"/>
                <a:gd name="T7" fmla="*/ 81 h 111"/>
                <a:gd name="T8" fmla="*/ 10 w 123"/>
                <a:gd name="T9" fmla="*/ 91 h 111"/>
                <a:gd name="T10" fmla="*/ 52 w 123"/>
                <a:gd name="T11" fmla="*/ 91 h 111"/>
                <a:gd name="T12" fmla="*/ 52 w 123"/>
                <a:gd name="T13" fmla="*/ 107 h 111"/>
                <a:gd name="T14" fmla="*/ 12 w 123"/>
                <a:gd name="T15" fmla="*/ 107 h 111"/>
                <a:gd name="T16" fmla="*/ 12 w 123"/>
                <a:gd name="T17" fmla="*/ 111 h 111"/>
                <a:gd name="T18" fmla="*/ 107 w 123"/>
                <a:gd name="T19" fmla="*/ 111 h 111"/>
                <a:gd name="T20" fmla="*/ 107 w 123"/>
                <a:gd name="T21" fmla="*/ 107 h 111"/>
                <a:gd name="T22" fmla="*/ 68 w 123"/>
                <a:gd name="T23" fmla="*/ 107 h 111"/>
                <a:gd name="T24" fmla="*/ 68 w 123"/>
                <a:gd name="T25" fmla="*/ 91 h 111"/>
                <a:gd name="T26" fmla="*/ 113 w 123"/>
                <a:gd name="T27" fmla="*/ 91 h 111"/>
                <a:gd name="T28" fmla="*/ 123 w 123"/>
                <a:gd name="T29" fmla="*/ 81 h 111"/>
                <a:gd name="T30" fmla="*/ 123 w 123"/>
                <a:gd name="T31" fmla="*/ 10 h 111"/>
                <a:gd name="T32" fmla="*/ 113 w 123"/>
                <a:gd name="T33" fmla="*/ 0 h 111"/>
                <a:gd name="T34" fmla="*/ 55 w 123"/>
                <a:gd name="T35" fmla="*/ 83 h 111"/>
                <a:gd name="T36" fmla="*/ 60 w 123"/>
                <a:gd name="T37" fmla="*/ 78 h 111"/>
                <a:gd name="T38" fmla="*/ 64 w 123"/>
                <a:gd name="T39" fmla="*/ 83 h 111"/>
                <a:gd name="T40" fmla="*/ 60 w 123"/>
                <a:gd name="T41" fmla="*/ 87 h 111"/>
                <a:gd name="T42" fmla="*/ 55 w 123"/>
                <a:gd name="T43" fmla="*/ 83 h 111"/>
                <a:gd name="T44" fmla="*/ 117 w 123"/>
                <a:gd name="T45" fmla="*/ 75 h 111"/>
                <a:gd name="T46" fmla="*/ 5 w 123"/>
                <a:gd name="T47" fmla="*/ 75 h 111"/>
                <a:gd name="T48" fmla="*/ 5 w 123"/>
                <a:gd name="T49" fmla="*/ 10 h 111"/>
                <a:gd name="T50" fmla="*/ 117 w 123"/>
                <a:gd name="T51" fmla="*/ 10 h 111"/>
                <a:gd name="T52" fmla="*/ 117 w 123"/>
                <a:gd name="T53" fmla="*/ 75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3" h="111">
                  <a:moveTo>
                    <a:pt x="113" y="0"/>
                  </a:moveTo>
                  <a:cubicBezTo>
                    <a:pt x="10" y="0"/>
                    <a:pt x="10" y="0"/>
                    <a:pt x="10" y="0"/>
                  </a:cubicBezTo>
                  <a:cubicBezTo>
                    <a:pt x="4" y="0"/>
                    <a:pt x="0" y="5"/>
                    <a:pt x="0" y="10"/>
                  </a:cubicBezTo>
                  <a:cubicBezTo>
                    <a:pt x="0" y="81"/>
                    <a:pt x="0" y="81"/>
                    <a:pt x="0" y="81"/>
                  </a:cubicBezTo>
                  <a:cubicBezTo>
                    <a:pt x="0" y="86"/>
                    <a:pt x="4" y="91"/>
                    <a:pt x="10" y="91"/>
                  </a:cubicBezTo>
                  <a:cubicBezTo>
                    <a:pt x="52" y="91"/>
                    <a:pt x="52" y="91"/>
                    <a:pt x="52" y="91"/>
                  </a:cubicBezTo>
                  <a:cubicBezTo>
                    <a:pt x="52" y="107"/>
                    <a:pt x="52" y="107"/>
                    <a:pt x="52" y="107"/>
                  </a:cubicBezTo>
                  <a:cubicBezTo>
                    <a:pt x="12" y="107"/>
                    <a:pt x="12" y="107"/>
                    <a:pt x="12" y="107"/>
                  </a:cubicBezTo>
                  <a:cubicBezTo>
                    <a:pt x="12" y="111"/>
                    <a:pt x="12" y="111"/>
                    <a:pt x="12" y="111"/>
                  </a:cubicBezTo>
                  <a:cubicBezTo>
                    <a:pt x="107" y="111"/>
                    <a:pt x="107" y="111"/>
                    <a:pt x="107" y="111"/>
                  </a:cubicBezTo>
                  <a:cubicBezTo>
                    <a:pt x="107" y="107"/>
                    <a:pt x="107" y="107"/>
                    <a:pt x="107" y="107"/>
                  </a:cubicBezTo>
                  <a:cubicBezTo>
                    <a:pt x="68" y="107"/>
                    <a:pt x="68" y="107"/>
                    <a:pt x="68" y="107"/>
                  </a:cubicBezTo>
                  <a:cubicBezTo>
                    <a:pt x="68" y="91"/>
                    <a:pt x="68" y="91"/>
                    <a:pt x="68" y="91"/>
                  </a:cubicBezTo>
                  <a:cubicBezTo>
                    <a:pt x="113" y="91"/>
                    <a:pt x="113" y="91"/>
                    <a:pt x="113" y="91"/>
                  </a:cubicBezTo>
                  <a:cubicBezTo>
                    <a:pt x="118" y="91"/>
                    <a:pt x="123" y="86"/>
                    <a:pt x="123" y="81"/>
                  </a:cubicBezTo>
                  <a:cubicBezTo>
                    <a:pt x="123" y="10"/>
                    <a:pt x="123" y="10"/>
                    <a:pt x="123" y="10"/>
                  </a:cubicBezTo>
                  <a:cubicBezTo>
                    <a:pt x="123" y="5"/>
                    <a:pt x="118" y="0"/>
                    <a:pt x="113" y="0"/>
                  </a:cubicBezTo>
                  <a:close/>
                  <a:moveTo>
                    <a:pt x="55" y="83"/>
                  </a:moveTo>
                  <a:cubicBezTo>
                    <a:pt x="55" y="80"/>
                    <a:pt x="57" y="78"/>
                    <a:pt x="60" y="78"/>
                  </a:cubicBezTo>
                  <a:cubicBezTo>
                    <a:pt x="62" y="78"/>
                    <a:pt x="64" y="80"/>
                    <a:pt x="64" y="83"/>
                  </a:cubicBezTo>
                  <a:cubicBezTo>
                    <a:pt x="64" y="85"/>
                    <a:pt x="62" y="87"/>
                    <a:pt x="60" y="87"/>
                  </a:cubicBezTo>
                  <a:cubicBezTo>
                    <a:pt x="57" y="87"/>
                    <a:pt x="55" y="85"/>
                    <a:pt x="55" y="83"/>
                  </a:cubicBezTo>
                  <a:close/>
                  <a:moveTo>
                    <a:pt x="117" y="75"/>
                  </a:moveTo>
                  <a:cubicBezTo>
                    <a:pt x="5" y="75"/>
                    <a:pt x="5" y="75"/>
                    <a:pt x="5" y="75"/>
                  </a:cubicBezTo>
                  <a:cubicBezTo>
                    <a:pt x="5" y="10"/>
                    <a:pt x="5" y="10"/>
                    <a:pt x="5" y="10"/>
                  </a:cubicBezTo>
                  <a:cubicBezTo>
                    <a:pt x="117" y="10"/>
                    <a:pt x="117" y="10"/>
                    <a:pt x="117" y="10"/>
                  </a:cubicBezTo>
                  <a:lnTo>
                    <a:pt x="117" y="75"/>
                  </a:lnTo>
                  <a:close/>
                </a:path>
              </a:pathLst>
            </a:cu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09" name="Rectangle 9"/>
            <p:cNvSpPr>
              <a:spLocks noChangeArrowheads="1"/>
            </p:cNvSpPr>
            <p:nvPr/>
          </p:nvSpPr>
          <p:spPr bwMode="auto">
            <a:xfrm>
              <a:off x="10015538" y="3505200"/>
              <a:ext cx="320675"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11" name="Rectangle 10"/>
            <p:cNvSpPr>
              <a:spLocks noChangeArrowheads="1"/>
            </p:cNvSpPr>
            <p:nvPr/>
          </p:nvSpPr>
          <p:spPr bwMode="auto">
            <a:xfrm>
              <a:off x="10015538" y="3808413"/>
              <a:ext cx="320675"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12" name="Rectangle 11"/>
            <p:cNvSpPr>
              <a:spLocks noChangeArrowheads="1"/>
            </p:cNvSpPr>
            <p:nvPr/>
          </p:nvSpPr>
          <p:spPr bwMode="auto">
            <a:xfrm>
              <a:off x="10015538" y="4113213"/>
              <a:ext cx="320675"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13" name="Rectangle 12"/>
            <p:cNvSpPr>
              <a:spLocks noChangeArrowheads="1"/>
            </p:cNvSpPr>
            <p:nvPr/>
          </p:nvSpPr>
          <p:spPr bwMode="auto">
            <a:xfrm>
              <a:off x="10015538" y="4416425"/>
              <a:ext cx="320675"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14" name="Rectangle 13"/>
            <p:cNvSpPr>
              <a:spLocks noChangeArrowheads="1"/>
            </p:cNvSpPr>
            <p:nvPr/>
          </p:nvSpPr>
          <p:spPr bwMode="auto">
            <a:xfrm>
              <a:off x="10407651" y="3505200"/>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15" name="Rectangle 14"/>
            <p:cNvSpPr>
              <a:spLocks noChangeArrowheads="1"/>
            </p:cNvSpPr>
            <p:nvPr/>
          </p:nvSpPr>
          <p:spPr bwMode="auto">
            <a:xfrm>
              <a:off x="10407651" y="3808413"/>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16" name="Rectangle 15"/>
            <p:cNvSpPr>
              <a:spLocks noChangeArrowheads="1"/>
            </p:cNvSpPr>
            <p:nvPr/>
          </p:nvSpPr>
          <p:spPr bwMode="auto">
            <a:xfrm>
              <a:off x="10407651" y="4113213"/>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17" name="Rectangle 16"/>
            <p:cNvSpPr>
              <a:spLocks noChangeArrowheads="1"/>
            </p:cNvSpPr>
            <p:nvPr/>
          </p:nvSpPr>
          <p:spPr bwMode="auto">
            <a:xfrm>
              <a:off x="10407651" y="4416425"/>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18" name="Rectangle 17"/>
            <p:cNvSpPr>
              <a:spLocks noChangeArrowheads="1"/>
            </p:cNvSpPr>
            <p:nvPr/>
          </p:nvSpPr>
          <p:spPr bwMode="auto">
            <a:xfrm>
              <a:off x="10764838" y="3505200"/>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19" name="Rectangle 18"/>
            <p:cNvSpPr>
              <a:spLocks noChangeArrowheads="1"/>
            </p:cNvSpPr>
            <p:nvPr/>
          </p:nvSpPr>
          <p:spPr bwMode="auto">
            <a:xfrm>
              <a:off x="10764838" y="3808413"/>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20" name="Rectangle 19"/>
            <p:cNvSpPr>
              <a:spLocks noChangeArrowheads="1"/>
            </p:cNvSpPr>
            <p:nvPr/>
          </p:nvSpPr>
          <p:spPr bwMode="auto">
            <a:xfrm>
              <a:off x="10764838" y="4113213"/>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21" name="Rectangle 20"/>
            <p:cNvSpPr>
              <a:spLocks noChangeArrowheads="1"/>
            </p:cNvSpPr>
            <p:nvPr/>
          </p:nvSpPr>
          <p:spPr bwMode="auto">
            <a:xfrm>
              <a:off x="10764838" y="4416425"/>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22" name="Rectangle 21"/>
            <p:cNvSpPr>
              <a:spLocks noChangeArrowheads="1"/>
            </p:cNvSpPr>
            <p:nvPr/>
          </p:nvSpPr>
          <p:spPr bwMode="auto">
            <a:xfrm>
              <a:off x="10764838" y="4721225"/>
              <a:ext cx="304800" cy="266700"/>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23" name="Rectangle 22"/>
            <p:cNvSpPr>
              <a:spLocks noChangeArrowheads="1"/>
            </p:cNvSpPr>
            <p:nvPr/>
          </p:nvSpPr>
          <p:spPr bwMode="auto">
            <a:xfrm>
              <a:off x="11141076" y="3505200"/>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24" name="Rectangle 23"/>
            <p:cNvSpPr>
              <a:spLocks noChangeArrowheads="1"/>
            </p:cNvSpPr>
            <p:nvPr/>
          </p:nvSpPr>
          <p:spPr bwMode="auto">
            <a:xfrm>
              <a:off x="11141076" y="3808413"/>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25" name="Rectangle 24"/>
            <p:cNvSpPr>
              <a:spLocks noChangeArrowheads="1"/>
            </p:cNvSpPr>
            <p:nvPr/>
          </p:nvSpPr>
          <p:spPr bwMode="auto">
            <a:xfrm>
              <a:off x="11141076" y="4113213"/>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26" name="Rectangle 25"/>
            <p:cNvSpPr>
              <a:spLocks noChangeArrowheads="1"/>
            </p:cNvSpPr>
            <p:nvPr/>
          </p:nvSpPr>
          <p:spPr bwMode="auto">
            <a:xfrm>
              <a:off x="11141076" y="4416425"/>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27" name="Rectangle 26"/>
            <p:cNvSpPr>
              <a:spLocks noChangeArrowheads="1"/>
            </p:cNvSpPr>
            <p:nvPr/>
          </p:nvSpPr>
          <p:spPr bwMode="auto">
            <a:xfrm>
              <a:off x="11141076" y="4721225"/>
              <a:ext cx="285750" cy="266700"/>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28" name="Rectangle 27"/>
            <p:cNvSpPr>
              <a:spLocks noChangeArrowheads="1"/>
            </p:cNvSpPr>
            <p:nvPr/>
          </p:nvSpPr>
          <p:spPr bwMode="auto">
            <a:xfrm>
              <a:off x="10015538" y="4721225"/>
              <a:ext cx="320675" cy="266700"/>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29" name="Rectangle 28"/>
            <p:cNvSpPr>
              <a:spLocks noChangeArrowheads="1"/>
            </p:cNvSpPr>
            <p:nvPr/>
          </p:nvSpPr>
          <p:spPr bwMode="auto">
            <a:xfrm>
              <a:off x="10407651" y="4721225"/>
              <a:ext cx="285750" cy="266700"/>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30" name="Rectangle 29"/>
            <p:cNvSpPr>
              <a:spLocks noChangeArrowheads="1"/>
            </p:cNvSpPr>
            <p:nvPr/>
          </p:nvSpPr>
          <p:spPr bwMode="auto">
            <a:xfrm>
              <a:off x="10015538" y="5024438"/>
              <a:ext cx="320675"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31" name="Rectangle 30"/>
            <p:cNvSpPr>
              <a:spLocks noChangeArrowheads="1"/>
            </p:cNvSpPr>
            <p:nvPr/>
          </p:nvSpPr>
          <p:spPr bwMode="auto">
            <a:xfrm>
              <a:off x="10015538" y="5310188"/>
              <a:ext cx="320675"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32" name="Rectangle 31"/>
            <p:cNvSpPr>
              <a:spLocks noChangeArrowheads="1"/>
            </p:cNvSpPr>
            <p:nvPr/>
          </p:nvSpPr>
          <p:spPr bwMode="auto">
            <a:xfrm>
              <a:off x="10015538" y="5632450"/>
              <a:ext cx="320675"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33" name="Rectangle 32"/>
            <p:cNvSpPr>
              <a:spLocks noChangeArrowheads="1"/>
            </p:cNvSpPr>
            <p:nvPr/>
          </p:nvSpPr>
          <p:spPr bwMode="auto">
            <a:xfrm>
              <a:off x="10015538" y="5918200"/>
              <a:ext cx="320675"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34" name="Rectangle 33"/>
            <p:cNvSpPr>
              <a:spLocks noChangeArrowheads="1"/>
            </p:cNvSpPr>
            <p:nvPr/>
          </p:nvSpPr>
          <p:spPr bwMode="auto">
            <a:xfrm>
              <a:off x="10015538" y="6240463"/>
              <a:ext cx="320675" cy="266700"/>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35" name="Rectangle 34"/>
            <p:cNvSpPr>
              <a:spLocks noChangeArrowheads="1"/>
            </p:cNvSpPr>
            <p:nvPr/>
          </p:nvSpPr>
          <p:spPr bwMode="auto">
            <a:xfrm>
              <a:off x="10015538" y="6543675"/>
              <a:ext cx="320675"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36" name="Rectangle 35"/>
            <p:cNvSpPr>
              <a:spLocks noChangeArrowheads="1"/>
            </p:cNvSpPr>
            <p:nvPr/>
          </p:nvSpPr>
          <p:spPr bwMode="auto">
            <a:xfrm>
              <a:off x="10015538" y="6846888"/>
              <a:ext cx="320675"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37" name="Rectangle 36"/>
            <p:cNvSpPr>
              <a:spLocks noChangeArrowheads="1"/>
            </p:cNvSpPr>
            <p:nvPr/>
          </p:nvSpPr>
          <p:spPr bwMode="auto">
            <a:xfrm>
              <a:off x="10015538" y="7151688"/>
              <a:ext cx="320675"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38" name="Rectangle 37"/>
            <p:cNvSpPr>
              <a:spLocks noChangeArrowheads="1"/>
            </p:cNvSpPr>
            <p:nvPr/>
          </p:nvSpPr>
          <p:spPr bwMode="auto">
            <a:xfrm>
              <a:off x="10407651" y="5024438"/>
              <a:ext cx="28575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39" name="Rectangle 38"/>
            <p:cNvSpPr>
              <a:spLocks noChangeArrowheads="1"/>
            </p:cNvSpPr>
            <p:nvPr/>
          </p:nvSpPr>
          <p:spPr bwMode="auto">
            <a:xfrm>
              <a:off x="10407651" y="5310188"/>
              <a:ext cx="28575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38" name="Rectangle 39"/>
            <p:cNvSpPr>
              <a:spLocks noChangeArrowheads="1"/>
            </p:cNvSpPr>
            <p:nvPr/>
          </p:nvSpPr>
          <p:spPr bwMode="auto">
            <a:xfrm>
              <a:off x="10407651" y="5632450"/>
              <a:ext cx="28575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53" name="Rectangle 40"/>
            <p:cNvSpPr>
              <a:spLocks noChangeArrowheads="1"/>
            </p:cNvSpPr>
            <p:nvPr/>
          </p:nvSpPr>
          <p:spPr bwMode="auto">
            <a:xfrm>
              <a:off x="10407651" y="5918200"/>
              <a:ext cx="28575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54" name="Rectangle 41"/>
            <p:cNvSpPr>
              <a:spLocks noChangeArrowheads="1"/>
            </p:cNvSpPr>
            <p:nvPr/>
          </p:nvSpPr>
          <p:spPr bwMode="auto">
            <a:xfrm>
              <a:off x="10407651" y="6240463"/>
              <a:ext cx="285750" cy="266700"/>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56" name="Rectangle 42"/>
            <p:cNvSpPr>
              <a:spLocks noChangeArrowheads="1"/>
            </p:cNvSpPr>
            <p:nvPr/>
          </p:nvSpPr>
          <p:spPr bwMode="auto">
            <a:xfrm>
              <a:off x="10407651" y="6543675"/>
              <a:ext cx="28575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57" name="Rectangle 43"/>
            <p:cNvSpPr>
              <a:spLocks noChangeArrowheads="1"/>
            </p:cNvSpPr>
            <p:nvPr/>
          </p:nvSpPr>
          <p:spPr bwMode="auto">
            <a:xfrm>
              <a:off x="10407651" y="6846888"/>
              <a:ext cx="28575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58" name="Rectangle 44"/>
            <p:cNvSpPr>
              <a:spLocks noChangeArrowheads="1"/>
            </p:cNvSpPr>
            <p:nvPr/>
          </p:nvSpPr>
          <p:spPr bwMode="auto">
            <a:xfrm>
              <a:off x="10407651" y="7151688"/>
              <a:ext cx="28575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59" name="Rectangle 45"/>
            <p:cNvSpPr>
              <a:spLocks noChangeArrowheads="1"/>
            </p:cNvSpPr>
            <p:nvPr/>
          </p:nvSpPr>
          <p:spPr bwMode="auto">
            <a:xfrm>
              <a:off x="10764838" y="5024438"/>
              <a:ext cx="30480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60" name="Rectangle 46"/>
            <p:cNvSpPr>
              <a:spLocks noChangeArrowheads="1"/>
            </p:cNvSpPr>
            <p:nvPr/>
          </p:nvSpPr>
          <p:spPr bwMode="auto">
            <a:xfrm>
              <a:off x="10764838" y="5310188"/>
              <a:ext cx="30480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61" name="Rectangle 47"/>
            <p:cNvSpPr>
              <a:spLocks noChangeArrowheads="1"/>
            </p:cNvSpPr>
            <p:nvPr/>
          </p:nvSpPr>
          <p:spPr bwMode="auto">
            <a:xfrm>
              <a:off x="10764838" y="5632450"/>
              <a:ext cx="30480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62" name="Rectangle 48"/>
            <p:cNvSpPr>
              <a:spLocks noChangeArrowheads="1"/>
            </p:cNvSpPr>
            <p:nvPr/>
          </p:nvSpPr>
          <p:spPr bwMode="auto">
            <a:xfrm>
              <a:off x="10764838" y="5918200"/>
              <a:ext cx="30480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63" name="Rectangle 49"/>
            <p:cNvSpPr>
              <a:spLocks noChangeArrowheads="1"/>
            </p:cNvSpPr>
            <p:nvPr/>
          </p:nvSpPr>
          <p:spPr bwMode="auto">
            <a:xfrm>
              <a:off x="10764838" y="6240463"/>
              <a:ext cx="304800" cy="266700"/>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64" name="Rectangle 50"/>
            <p:cNvSpPr>
              <a:spLocks noChangeArrowheads="1"/>
            </p:cNvSpPr>
            <p:nvPr/>
          </p:nvSpPr>
          <p:spPr bwMode="auto">
            <a:xfrm>
              <a:off x="10764838" y="6543675"/>
              <a:ext cx="30480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65" name="Rectangle 51"/>
            <p:cNvSpPr>
              <a:spLocks noChangeArrowheads="1"/>
            </p:cNvSpPr>
            <p:nvPr/>
          </p:nvSpPr>
          <p:spPr bwMode="auto">
            <a:xfrm>
              <a:off x="10764838" y="6846888"/>
              <a:ext cx="30480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66" name="Rectangle 52"/>
            <p:cNvSpPr>
              <a:spLocks noChangeArrowheads="1"/>
            </p:cNvSpPr>
            <p:nvPr/>
          </p:nvSpPr>
          <p:spPr bwMode="auto">
            <a:xfrm>
              <a:off x="10764838" y="7151688"/>
              <a:ext cx="30480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967" name="Rectangle 53"/>
            <p:cNvSpPr>
              <a:spLocks noChangeArrowheads="1"/>
            </p:cNvSpPr>
            <p:nvPr/>
          </p:nvSpPr>
          <p:spPr bwMode="auto">
            <a:xfrm>
              <a:off x="11141076" y="5024438"/>
              <a:ext cx="28575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40" name="Rectangle 54"/>
            <p:cNvSpPr>
              <a:spLocks noChangeArrowheads="1"/>
            </p:cNvSpPr>
            <p:nvPr/>
          </p:nvSpPr>
          <p:spPr bwMode="auto">
            <a:xfrm>
              <a:off x="11141076" y="5310188"/>
              <a:ext cx="28575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41" name="Rectangle 55"/>
            <p:cNvSpPr>
              <a:spLocks noChangeArrowheads="1"/>
            </p:cNvSpPr>
            <p:nvPr/>
          </p:nvSpPr>
          <p:spPr bwMode="auto">
            <a:xfrm>
              <a:off x="11141076" y="5632450"/>
              <a:ext cx="28575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42" name="Rectangle 56"/>
            <p:cNvSpPr>
              <a:spLocks noChangeArrowheads="1"/>
            </p:cNvSpPr>
            <p:nvPr/>
          </p:nvSpPr>
          <p:spPr bwMode="auto">
            <a:xfrm>
              <a:off x="11141076" y="5918200"/>
              <a:ext cx="28575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43" name="Rectangle 57"/>
            <p:cNvSpPr>
              <a:spLocks noChangeArrowheads="1"/>
            </p:cNvSpPr>
            <p:nvPr/>
          </p:nvSpPr>
          <p:spPr bwMode="auto">
            <a:xfrm>
              <a:off x="11141076" y="6240463"/>
              <a:ext cx="285750" cy="266700"/>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44" name="Rectangle 58"/>
            <p:cNvSpPr>
              <a:spLocks noChangeArrowheads="1"/>
            </p:cNvSpPr>
            <p:nvPr/>
          </p:nvSpPr>
          <p:spPr bwMode="auto">
            <a:xfrm>
              <a:off x="11141076" y="6543675"/>
              <a:ext cx="28575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45" name="Rectangle 59"/>
            <p:cNvSpPr>
              <a:spLocks noChangeArrowheads="1"/>
            </p:cNvSpPr>
            <p:nvPr/>
          </p:nvSpPr>
          <p:spPr bwMode="auto">
            <a:xfrm>
              <a:off x="11141076" y="6846888"/>
              <a:ext cx="28575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46" name="Rectangle 60"/>
            <p:cNvSpPr>
              <a:spLocks noChangeArrowheads="1"/>
            </p:cNvSpPr>
            <p:nvPr/>
          </p:nvSpPr>
          <p:spPr bwMode="auto">
            <a:xfrm>
              <a:off x="11141076" y="7151688"/>
              <a:ext cx="285750" cy="268288"/>
            </a:xfrm>
            <a:prstGeom prst="rect">
              <a:avLst/>
            </a:prstGeom>
            <a:solidFill>
              <a:schemeClr val="accent6"/>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43194" name="กลุ่ม 43193"/>
          <p:cNvGrpSpPr/>
          <p:nvPr/>
        </p:nvGrpSpPr>
        <p:grpSpPr>
          <a:xfrm>
            <a:off x="4144169" y="1676400"/>
            <a:ext cx="1510507" cy="1983581"/>
            <a:chOff x="12909551" y="3630613"/>
            <a:chExt cx="3021012" cy="3967162"/>
          </a:xfrm>
        </p:grpSpPr>
        <p:sp>
          <p:nvSpPr>
            <p:cNvPr id="29" name="Freeform 7"/>
            <p:cNvSpPr>
              <a:spLocks noEditPoints="1"/>
            </p:cNvSpPr>
            <p:nvPr/>
          </p:nvSpPr>
          <p:spPr bwMode="auto">
            <a:xfrm>
              <a:off x="12909551" y="5489575"/>
              <a:ext cx="1466850" cy="2108200"/>
            </a:xfrm>
            <a:custGeom>
              <a:avLst/>
              <a:gdLst>
                <a:gd name="T0" fmla="*/ 74 w 82"/>
                <a:gd name="T1" fmla="*/ 0 h 118"/>
                <a:gd name="T2" fmla="*/ 8 w 82"/>
                <a:gd name="T3" fmla="*/ 0 h 118"/>
                <a:gd name="T4" fmla="*/ 0 w 82"/>
                <a:gd name="T5" fmla="*/ 9 h 118"/>
                <a:gd name="T6" fmla="*/ 0 w 82"/>
                <a:gd name="T7" fmla="*/ 109 h 118"/>
                <a:gd name="T8" fmla="*/ 8 w 82"/>
                <a:gd name="T9" fmla="*/ 118 h 118"/>
                <a:gd name="T10" fmla="*/ 74 w 82"/>
                <a:gd name="T11" fmla="*/ 118 h 118"/>
                <a:gd name="T12" fmla="*/ 82 w 82"/>
                <a:gd name="T13" fmla="*/ 109 h 118"/>
                <a:gd name="T14" fmla="*/ 82 w 82"/>
                <a:gd name="T15" fmla="*/ 9 h 118"/>
                <a:gd name="T16" fmla="*/ 74 w 82"/>
                <a:gd name="T17" fmla="*/ 0 h 118"/>
                <a:gd name="T18" fmla="*/ 41 w 82"/>
                <a:gd name="T19" fmla="*/ 116 h 118"/>
                <a:gd name="T20" fmla="*/ 39 w 82"/>
                <a:gd name="T21" fmla="*/ 114 h 118"/>
                <a:gd name="T22" fmla="*/ 41 w 82"/>
                <a:gd name="T23" fmla="*/ 113 h 118"/>
                <a:gd name="T24" fmla="*/ 43 w 82"/>
                <a:gd name="T25" fmla="*/ 114 h 118"/>
                <a:gd name="T26" fmla="*/ 41 w 82"/>
                <a:gd name="T27" fmla="*/ 116 h 118"/>
                <a:gd name="T28" fmla="*/ 78 w 82"/>
                <a:gd name="T29" fmla="*/ 110 h 118"/>
                <a:gd name="T30" fmla="*/ 5 w 82"/>
                <a:gd name="T31" fmla="*/ 110 h 118"/>
                <a:gd name="T32" fmla="*/ 5 w 82"/>
                <a:gd name="T33" fmla="*/ 8 h 118"/>
                <a:gd name="T34" fmla="*/ 78 w 82"/>
                <a:gd name="T35" fmla="*/ 8 h 118"/>
                <a:gd name="T36" fmla="*/ 78 w 82"/>
                <a:gd name="T37" fmla="*/ 11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2" h="118">
                  <a:moveTo>
                    <a:pt x="74" y="0"/>
                  </a:moveTo>
                  <a:cubicBezTo>
                    <a:pt x="8" y="0"/>
                    <a:pt x="8" y="0"/>
                    <a:pt x="8" y="0"/>
                  </a:cubicBezTo>
                  <a:cubicBezTo>
                    <a:pt x="4" y="0"/>
                    <a:pt x="0" y="4"/>
                    <a:pt x="0" y="9"/>
                  </a:cubicBezTo>
                  <a:cubicBezTo>
                    <a:pt x="0" y="109"/>
                    <a:pt x="0" y="109"/>
                    <a:pt x="0" y="109"/>
                  </a:cubicBezTo>
                  <a:cubicBezTo>
                    <a:pt x="0" y="114"/>
                    <a:pt x="4" y="118"/>
                    <a:pt x="8" y="118"/>
                  </a:cubicBezTo>
                  <a:cubicBezTo>
                    <a:pt x="74" y="118"/>
                    <a:pt x="74" y="118"/>
                    <a:pt x="74" y="118"/>
                  </a:cubicBezTo>
                  <a:cubicBezTo>
                    <a:pt x="78" y="118"/>
                    <a:pt x="82" y="114"/>
                    <a:pt x="82" y="109"/>
                  </a:cubicBezTo>
                  <a:cubicBezTo>
                    <a:pt x="82" y="9"/>
                    <a:pt x="82" y="9"/>
                    <a:pt x="82" y="9"/>
                  </a:cubicBezTo>
                  <a:cubicBezTo>
                    <a:pt x="82" y="4"/>
                    <a:pt x="78" y="0"/>
                    <a:pt x="74" y="0"/>
                  </a:cubicBezTo>
                  <a:close/>
                  <a:moveTo>
                    <a:pt x="41" y="116"/>
                  </a:moveTo>
                  <a:cubicBezTo>
                    <a:pt x="40" y="116"/>
                    <a:pt x="39" y="116"/>
                    <a:pt x="39" y="114"/>
                  </a:cubicBezTo>
                  <a:cubicBezTo>
                    <a:pt x="39" y="113"/>
                    <a:pt x="40" y="113"/>
                    <a:pt x="41" y="113"/>
                  </a:cubicBezTo>
                  <a:cubicBezTo>
                    <a:pt x="42" y="113"/>
                    <a:pt x="43" y="113"/>
                    <a:pt x="43" y="114"/>
                  </a:cubicBezTo>
                  <a:cubicBezTo>
                    <a:pt x="43" y="116"/>
                    <a:pt x="42" y="116"/>
                    <a:pt x="41" y="116"/>
                  </a:cubicBezTo>
                  <a:close/>
                  <a:moveTo>
                    <a:pt x="78" y="110"/>
                  </a:moveTo>
                  <a:cubicBezTo>
                    <a:pt x="5" y="110"/>
                    <a:pt x="5" y="110"/>
                    <a:pt x="5" y="110"/>
                  </a:cubicBezTo>
                  <a:cubicBezTo>
                    <a:pt x="5" y="8"/>
                    <a:pt x="5" y="8"/>
                    <a:pt x="5" y="8"/>
                  </a:cubicBezTo>
                  <a:cubicBezTo>
                    <a:pt x="78" y="8"/>
                    <a:pt x="78" y="8"/>
                    <a:pt x="78" y="8"/>
                  </a:cubicBezTo>
                  <a:lnTo>
                    <a:pt x="78" y="110"/>
                  </a:lnTo>
                  <a:close/>
                </a:path>
              </a:pathLst>
            </a:cu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49" name="Rectangle 63"/>
            <p:cNvSpPr>
              <a:spLocks noChangeArrowheads="1"/>
            </p:cNvSpPr>
            <p:nvPr/>
          </p:nvSpPr>
          <p:spPr bwMode="auto">
            <a:xfrm>
              <a:off x="14519276" y="3630613"/>
              <a:ext cx="320675"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50" name="Rectangle 64"/>
            <p:cNvSpPr>
              <a:spLocks noChangeArrowheads="1"/>
            </p:cNvSpPr>
            <p:nvPr/>
          </p:nvSpPr>
          <p:spPr bwMode="auto">
            <a:xfrm>
              <a:off x="14500226" y="3951288"/>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51" name="Rectangle 65"/>
            <p:cNvSpPr>
              <a:spLocks noChangeArrowheads="1"/>
            </p:cNvSpPr>
            <p:nvPr/>
          </p:nvSpPr>
          <p:spPr bwMode="auto">
            <a:xfrm>
              <a:off x="14500226" y="4238625"/>
              <a:ext cx="304800" cy="266700"/>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52" name="Rectangle 66"/>
            <p:cNvSpPr>
              <a:spLocks noChangeArrowheads="1"/>
            </p:cNvSpPr>
            <p:nvPr/>
          </p:nvSpPr>
          <p:spPr bwMode="auto">
            <a:xfrm>
              <a:off x="14500226" y="4559300"/>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53" name="Rectangle 67"/>
            <p:cNvSpPr>
              <a:spLocks noChangeArrowheads="1"/>
            </p:cNvSpPr>
            <p:nvPr/>
          </p:nvSpPr>
          <p:spPr bwMode="auto">
            <a:xfrm>
              <a:off x="14500226" y="4845050"/>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54" name="Rectangle 68"/>
            <p:cNvSpPr>
              <a:spLocks noChangeArrowheads="1"/>
            </p:cNvSpPr>
            <p:nvPr/>
          </p:nvSpPr>
          <p:spPr bwMode="auto">
            <a:xfrm>
              <a:off x="14911388" y="3630613"/>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55" name="Rectangle 69"/>
            <p:cNvSpPr>
              <a:spLocks noChangeArrowheads="1"/>
            </p:cNvSpPr>
            <p:nvPr/>
          </p:nvSpPr>
          <p:spPr bwMode="auto">
            <a:xfrm>
              <a:off x="14876463" y="3951288"/>
              <a:ext cx="303213"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56" name="Rectangle 70"/>
            <p:cNvSpPr>
              <a:spLocks noChangeArrowheads="1"/>
            </p:cNvSpPr>
            <p:nvPr/>
          </p:nvSpPr>
          <p:spPr bwMode="auto">
            <a:xfrm>
              <a:off x="14876463" y="4238625"/>
              <a:ext cx="303213" cy="266700"/>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57" name="Rectangle 71"/>
            <p:cNvSpPr>
              <a:spLocks noChangeArrowheads="1"/>
            </p:cNvSpPr>
            <p:nvPr/>
          </p:nvSpPr>
          <p:spPr bwMode="auto">
            <a:xfrm>
              <a:off x="14876463" y="4559300"/>
              <a:ext cx="303213"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58" name="Rectangle 72"/>
            <p:cNvSpPr>
              <a:spLocks noChangeArrowheads="1"/>
            </p:cNvSpPr>
            <p:nvPr/>
          </p:nvSpPr>
          <p:spPr bwMode="auto">
            <a:xfrm>
              <a:off x="14876463" y="4845050"/>
              <a:ext cx="303213"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59" name="Rectangle 73"/>
            <p:cNvSpPr>
              <a:spLocks noChangeArrowheads="1"/>
            </p:cNvSpPr>
            <p:nvPr/>
          </p:nvSpPr>
          <p:spPr bwMode="auto">
            <a:xfrm>
              <a:off x="15270163" y="3630613"/>
              <a:ext cx="303213"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60" name="Rectangle 74"/>
            <p:cNvSpPr>
              <a:spLocks noChangeArrowheads="1"/>
            </p:cNvSpPr>
            <p:nvPr/>
          </p:nvSpPr>
          <p:spPr bwMode="auto">
            <a:xfrm>
              <a:off x="15233651" y="3951288"/>
              <a:ext cx="322263"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61" name="Rectangle 75"/>
            <p:cNvSpPr>
              <a:spLocks noChangeArrowheads="1"/>
            </p:cNvSpPr>
            <p:nvPr/>
          </p:nvSpPr>
          <p:spPr bwMode="auto">
            <a:xfrm>
              <a:off x="15233651" y="4238625"/>
              <a:ext cx="322263" cy="266700"/>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62" name="Rectangle 76"/>
            <p:cNvSpPr>
              <a:spLocks noChangeArrowheads="1"/>
            </p:cNvSpPr>
            <p:nvPr/>
          </p:nvSpPr>
          <p:spPr bwMode="auto">
            <a:xfrm>
              <a:off x="15233651" y="4559300"/>
              <a:ext cx="322263"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63" name="Rectangle 77"/>
            <p:cNvSpPr>
              <a:spLocks noChangeArrowheads="1"/>
            </p:cNvSpPr>
            <p:nvPr/>
          </p:nvSpPr>
          <p:spPr bwMode="auto">
            <a:xfrm>
              <a:off x="15233651" y="4845050"/>
              <a:ext cx="322263"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64" name="Rectangle 78"/>
            <p:cNvSpPr>
              <a:spLocks noChangeArrowheads="1"/>
            </p:cNvSpPr>
            <p:nvPr/>
          </p:nvSpPr>
          <p:spPr bwMode="auto">
            <a:xfrm>
              <a:off x="15644813" y="3630613"/>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65" name="Rectangle 79"/>
            <p:cNvSpPr>
              <a:spLocks noChangeArrowheads="1"/>
            </p:cNvSpPr>
            <p:nvPr/>
          </p:nvSpPr>
          <p:spPr bwMode="auto">
            <a:xfrm>
              <a:off x="15627351" y="3951288"/>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66" name="Rectangle 80"/>
            <p:cNvSpPr>
              <a:spLocks noChangeArrowheads="1"/>
            </p:cNvSpPr>
            <p:nvPr/>
          </p:nvSpPr>
          <p:spPr bwMode="auto">
            <a:xfrm>
              <a:off x="15627351" y="4238625"/>
              <a:ext cx="285750" cy="266700"/>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67" name="Rectangle 81"/>
            <p:cNvSpPr>
              <a:spLocks noChangeArrowheads="1"/>
            </p:cNvSpPr>
            <p:nvPr/>
          </p:nvSpPr>
          <p:spPr bwMode="auto">
            <a:xfrm>
              <a:off x="15627351" y="4559300"/>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68" name="Rectangle 82"/>
            <p:cNvSpPr>
              <a:spLocks noChangeArrowheads="1"/>
            </p:cNvSpPr>
            <p:nvPr/>
          </p:nvSpPr>
          <p:spPr bwMode="auto">
            <a:xfrm>
              <a:off x="15627351" y="4845050"/>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69" name="Rectangle 83"/>
            <p:cNvSpPr>
              <a:spLocks noChangeArrowheads="1"/>
            </p:cNvSpPr>
            <p:nvPr/>
          </p:nvSpPr>
          <p:spPr bwMode="auto">
            <a:xfrm>
              <a:off x="14500226" y="5167313"/>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70" name="Rectangle 84"/>
            <p:cNvSpPr>
              <a:spLocks noChangeArrowheads="1"/>
            </p:cNvSpPr>
            <p:nvPr/>
          </p:nvSpPr>
          <p:spPr bwMode="auto">
            <a:xfrm>
              <a:off x="14876463" y="5167313"/>
              <a:ext cx="303213"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71" name="Rectangle 85"/>
            <p:cNvSpPr>
              <a:spLocks noChangeArrowheads="1"/>
            </p:cNvSpPr>
            <p:nvPr/>
          </p:nvSpPr>
          <p:spPr bwMode="auto">
            <a:xfrm>
              <a:off x="14876463" y="5453063"/>
              <a:ext cx="303213"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72" name="Rectangle 86"/>
            <p:cNvSpPr>
              <a:spLocks noChangeArrowheads="1"/>
            </p:cNvSpPr>
            <p:nvPr/>
          </p:nvSpPr>
          <p:spPr bwMode="auto">
            <a:xfrm>
              <a:off x="15233651" y="5167313"/>
              <a:ext cx="322263"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73" name="Rectangle 87"/>
            <p:cNvSpPr>
              <a:spLocks noChangeArrowheads="1"/>
            </p:cNvSpPr>
            <p:nvPr/>
          </p:nvSpPr>
          <p:spPr bwMode="auto">
            <a:xfrm>
              <a:off x="15233651" y="5453063"/>
              <a:ext cx="322263"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74" name="Rectangle 88"/>
            <p:cNvSpPr>
              <a:spLocks noChangeArrowheads="1"/>
            </p:cNvSpPr>
            <p:nvPr/>
          </p:nvSpPr>
          <p:spPr bwMode="auto">
            <a:xfrm>
              <a:off x="15627351" y="5167313"/>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75" name="Rectangle 89"/>
            <p:cNvSpPr>
              <a:spLocks noChangeArrowheads="1"/>
            </p:cNvSpPr>
            <p:nvPr/>
          </p:nvSpPr>
          <p:spPr bwMode="auto">
            <a:xfrm>
              <a:off x="15627351" y="5453063"/>
              <a:ext cx="285750"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76" name="Rectangle 90"/>
            <p:cNvSpPr>
              <a:spLocks noChangeArrowheads="1"/>
            </p:cNvSpPr>
            <p:nvPr/>
          </p:nvSpPr>
          <p:spPr bwMode="auto">
            <a:xfrm>
              <a:off x="15627351" y="5757863"/>
              <a:ext cx="285750" cy="285750"/>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77" name="Rectangle 91"/>
            <p:cNvSpPr>
              <a:spLocks noChangeArrowheads="1"/>
            </p:cNvSpPr>
            <p:nvPr/>
          </p:nvSpPr>
          <p:spPr bwMode="auto">
            <a:xfrm>
              <a:off x="15627351" y="6061075"/>
              <a:ext cx="285750"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78" name="Rectangle 92"/>
            <p:cNvSpPr>
              <a:spLocks noChangeArrowheads="1"/>
            </p:cNvSpPr>
            <p:nvPr/>
          </p:nvSpPr>
          <p:spPr bwMode="auto">
            <a:xfrm>
              <a:off x="14500226" y="5453063"/>
              <a:ext cx="304800"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79" name="Rectangle 93"/>
            <p:cNvSpPr>
              <a:spLocks noChangeArrowheads="1"/>
            </p:cNvSpPr>
            <p:nvPr/>
          </p:nvSpPr>
          <p:spPr bwMode="auto">
            <a:xfrm>
              <a:off x="14500226" y="5757863"/>
              <a:ext cx="304800" cy="285750"/>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80" name="Rectangle 94"/>
            <p:cNvSpPr>
              <a:spLocks noChangeArrowheads="1"/>
            </p:cNvSpPr>
            <p:nvPr/>
          </p:nvSpPr>
          <p:spPr bwMode="auto">
            <a:xfrm>
              <a:off x="14500226" y="6061075"/>
              <a:ext cx="304800"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81" name="Rectangle 95"/>
            <p:cNvSpPr>
              <a:spLocks noChangeArrowheads="1"/>
            </p:cNvSpPr>
            <p:nvPr/>
          </p:nvSpPr>
          <p:spPr bwMode="auto">
            <a:xfrm>
              <a:off x="14500226" y="6364288"/>
              <a:ext cx="304800"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82" name="Rectangle 96"/>
            <p:cNvSpPr>
              <a:spLocks noChangeArrowheads="1"/>
            </p:cNvSpPr>
            <p:nvPr/>
          </p:nvSpPr>
          <p:spPr bwMode="auto">
            <a:xfrm>
              <a:off x="14500226" y="6686550"/>
              <a:ext cx="304800"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83" name="Rectangle 97"/>
            <p:cNvSpPr>
              <a:spLocks noChangeArrowheads="1"/>
            </p:cNvSpPr>
            <p:nvPr/>
          </p:nvSpPr>
          <p:spPr bwMode="auto">
            <a:xfrm>
              <a:off x="14500226" y="6972300"/>
              <a:ext cx="304800"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84" name="Rectangle 98"/>
            <p:cNvSpPr>
              <a:spLocks noChangeArrowheads="1"/>
            </p:cNvSpPr>
            <p:nvPr/>
          </p:nvSpPr>
          <p:spPr bwMode="auto">
            <a:xfrm>
              <a:off x="14500226" y="7294563"/>
              <a:ext cx="304800"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85" name="Rectangle 99"/>
            <p:cNvSpPr>
              <a:spLocks noChangeArrowheads="1"/>
            </p:cNvSpPr>
            <p:nvPr/>
          </p:nvSpPr>
          <p:spPr bwMode="auto">
            <a:xfrm>
              <a:off x="14876463" y="5757863"/>
              <a:ext cx="303213" cy="285750"/>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86" name="Rectangle 100"/>
            <p:cNvSpPr>
              <a:spLocks noChangeArrowheads="1"/>
            </p:cNvSpPr>
            <p:nvPr/>
          </p:nvSpPr>
          <p:spPr bwMode="auto">
            <a:xfrm>
              <a:off x="14876463" y="6061075"/>
              <a:ext cx="303213"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87" name="Rectangle 101"/>
            <p:cNvSpPr>
              <a:spLocks noChangeArrowheads="1"/>
            </p:cNvSpPr>
            <p:nvPr/>
          </p:nvSpPr>
          <p:spPr bwMode="auto">
            <a:xfrm>
              <a:off x="14876463" y="6364288"/>
              <a:ext cx="303213"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88" name="Rectangle 102"/>
            <p:cNvSpPr>
              <a:spLocks noChangeArrowheads="1"/>
            </p:cNvSpPr>
            <p:nvPr/>
          </p:nvSpPr>
          <p:spPr bwMode="auto">
            <a:xfrm>
              <a:off x="14876463" y="6686550"/>
              <a:ext cx="303213"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89" name="Rectangle 103"/>
            <p:cNvSpPr>
              <a:spLocks noChangeArrowheads="1"/>
            </p:cNvSpPr>
            <p:nvPr/>
          </p:nvSpPr>
          <p:spPr bwMode="auto">
            <a:xfrm>
              <a:off x="14876463" y="6972300"/>
              <a:ext cx="303213"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90" name="Rectangle 104"/>
            <p:cNvSpPr>
              <a:spLocks noChangeArrowheads="1"/>
            </p:cNvSpPr>
            <p:nvPr/>
          </p:nvSpPr>
          <p:spPr bwMode="auto">
            <a:xfrm>
              <a:off x="14876463" y="7294563"/>
              <a:ext cx="303213"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91" name="Rectangle 105"/>
            <p:cNvSpPr>
              <a:spLocks noChangeArrowheads="1"/>
            </p:cNvSpPr>
            <p:nvPr/>
          </p:nvSpPr>
          <p:spPr bwMode="auto">
            <a:xfrm>
              <a:off x="15233651" y="5757863"/>
              <a:ext cx="322263" cy="285750"/>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92" name="Rectangle 106"/>
            <p:cNvSpPr>
              <a:spLocks noChangeArrowheads="1"/>
            </p:cNvSpPr>
            <p:nvPr/>
          </p:nvSpPr>
          <p:spPr bwMode="auto">
            <a:xfrm>
              <a:off x="15233651" y="6061075"/>
              <a:ext cx="322263"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93" name="Rectangle 107"/>
            <p:cNvSpPr>
              <a:spLocks noChangeArrowheads="1"/>
            </p:cNvSpPr>
            <p:nvPr/>
          </p:nvSpPr>
          <p:spPr bwMode="auto">
            <a:xfrm>
              <a:off x="15233651" y="6364288"/>
              <a:ext cx="322263"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94" name="Rectangle 108"/>
            <p:cNvSpPr>
              <a:spLocks noChangeArrowheads="1"/>
            </p:cNvSpPr>
            <p:nvPr/>
          </p:nvSpPr>
          <p:spPr bwMode="auto">
            <a:xfrm>
              <a:off x="15233651" y="6686550"/>
              <a:ext cx="322263"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95" name="Rectangle 109"/>
            <p:cNvSpPr>
              <a:spLocks noChangeArrowheads="1"/>
            </p:cNvSpPr>
            <p:nvPr/>
          </p:nvSpPr>
          <p:spPr bwMode="auto">
            <a:xfrm>
              <a:off x="15233651" y="6972300"/>
              <a:ext cx="322263"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96" name="Rectangle 110"/>
            <p:cNvSpPr>
              <a:spLocks noChangeArrowheads="1"/>
            </p:cNvSpPr>
            <p:nvPr/>
          </p:nvSpPr>
          <p:spPr bwMode="auto">
            <a:xfrm>
              <a:off x="15233651" y="7294563"/>
              <a:ext cx="322263"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97" name="Rectangle 111"/>
            <p:cNvSpPr>
              <a:spLocks noChangeArrowheads="1"/>
            </p:cNvSpPr>
            <p:nvPr/>
          </p:nvSpPr>
          <p:spPr bwMode="auto">
            <a:xfrm>
              <a:off x="15627351" y="6364288"/>
              <a:ext cx="285750"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98" name="Rectangle 112"/>
            <p:cNvSpPr>
              <a:spLocks noChangeArrowheads="1"/>
            </p:cNvSpPr>
            <p:nvPr/>
          </p:nvSpPr>
          <p:spPr bwMode="auto">
            <a:xfrm>
              <a:off x="15627351" y="6686550"/>
              <a:ext cx="285750"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99" name="Rectangle 113"/>
            <p:cNvSpPr>
              <a:spLocks noChangeArrowheads="1"/>
            </p:cNvSpPr>
            <p:nvPr/>
          </p:nvSpPr>
          <p:spPr bwMode="auto">
            <a:xfrm>
              <a:off x="15627351" y="6972300"/>
              <a:ext cx="285750"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00" name="Rectangle 114"/>
            <p:cNvSpPr>
              <a:spLocks noChangeArrowheads="1"/>
            </p:cNvSpPr>
            <p:nvPr/>
          </p:nvSpPr>
          <p:spPr bwMode="auto">
            <a:xfrm>
              <a:off x="15627351" y="7294563"/>
              <a:ext cx="285750" cy="268288"/>
            </a:xfrm>
            <a:prstGeom prst="rect">
              <a:avLst/>
            </a:prstGeom>
            <a:solidFill>
              <a:schemeClr val="accent5"/>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43195" name="กลุ่ม 43194"/>
          <p:cNvGrpSpPr/>
          <p:nvPr/>
        </p:nvGrpSpPr>
        <p:grpSpPr>
          <a:xfrm>
            <a:off x="6339767" y="1638301"/>
            <a:ext cx="1993107" cy="2001839"/>
            <a:chOff x="7405688" y="8116888"/>
            <a:chExt cx="3986213" cy="4003675"/>
          </a:xfrm>
        </p:grpSpPr>
        <p:grpSp>
          <p:nvGrpSpPr>
            <p:cNvPr id="43192" name="กลุ่ม 43191"/>
            <p:cNvGrpSpPr/>
            <p:nvPr/>
          </p:nvGrpSpPr>
          <p:grpSpPr>
            <a:xfrm>
              <a:off x="7405688" y="10315575"/>
              <a:ext cx="2413000" cy="1804988"/>
              <a:chOff x="7405688" y="10315575"/>
              <a:chExt cx="2413000" cy="1804988"/>
            </a:xfrm>
            <a:solidFill>
              <a:schemeClr val="accent3"/>
            </a:solidFill>
          </p:grpSpPr>
          <p:sp>
            <p:nvSpPr>
              <p:cNvPr id="43047" name="Freeform 61"/>
              <p:cNvSpPr>
                <a:spLocks noEditPoints="1"/>
              </p:cNvSpPr>
              <p:nvPr/>
            </p:nvSpPr>
            <p:spPr bwMode="auto">
              <a:xfrm>
                <a:off x="7548563" y="10315575"/>
                <a:ext cx="2144713" cy="1536700"/>
              </a:xfrm>
              <a:custGeom>
                <a:avLst/>
                <a:gdLst>
                  <a:gd name="T0" fmla="*/ 6 w 120"/>
                  <a:gd name="T1" fmla="*/ 86 h 86"/>
                  <a:gd name="T2" fmla="*/ 114 w 120"/>
                  <a:gd name="T3" fmla="*/ 86 h 86"/>
                  <a:gd name="T4" fmla="*/ 120 w 120"/>
                  <a:gd name="T5" fmla="*/ 79 h 86"/>
                  <a:gd name="T6" fmla="*/ 120 w 120"/>
                  <a:gd name="T7" fmla="*/ 7 h 86"/>
                  <a:gd name="T8" fmla="*/ 114 w 120"/>
                  <a:gd name="T9" fmla="*/ 0 h 86"/>
                  <a:gd name="T10" fmla="*/ 6 w 120"/>
                  <a:gd name="T11" fmla="*/ 0 h 86"/>
                  <a:gd name="T12" fmla="*/ 0 w 120"/>
                  <a:gd name="T13" fmla="*/ 7 h 86"/>
                  <a:gd name="T14" fmla="*/ 0 w 120"/>
                  <a:gd name="T15" fmla="*/ 79 h 86"/>
                  <a:gd name="T16" fmla="*/ 6 w 120"/>
                  <a:gd name="T17" fmla="*/ 86 h 86"/>
                  <a:gd name="T18" fmla="*/ 7 w 120"/>
                  <a:gd name="T19" fmla="*/ 7 h 86"/>
                  <a:gd name="T20" fmla="*/ 113 w 120"/>
                  <a:gd name="T21" fmla="*/ 7 h 86"/>
                  <a:gd name="T22" fmla="*/ 113 w 120"/>
                  <a:gd name="T23" fmla="*/ 79 h 86"/>
                  <a:gd name="T24" fmla="*/ 7 w 120"/>
                  <a:gd name="T25" fmla="*/ 79 h 86"/>
                  <a:gd name="T26" fmla="*/ 7 w 120"/>
                  <a:gd name="T27" fmla="*/ 7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0" h="86">
                    <a:moveTo>
                      <a:pt x="6" y="86"/>
                    </a:moveTo>
                    <a:cubicBezTo>
                      <a:pt x="114" y="86"/>
                      <a:pt x="114" y="86"/>
                      <a:pt x="114" y="86"/>
                    </a:cubicBezTo>
                    <a:cubicBezTo>
                      <a:pt x="117" y="86"/>
                      <a:pt x="120" y="83"/>
                      <a:pt x="120" y="79"/>
                    </a:cubicBezTo>
                    <a:cubicBezTo>
                      <a:pt x="120" y="7"/>
                      <a:pt x="120" y="7"/>
                      <a:pt x="120" y="7"/>
                    </a:cubicBezTo>
                    <a:cubicBezTo>
                      <a:pt x="120" y="3"/>
                      <a:pt x="117" y="0"/>
                      <a:pt x="114" y="0"/>
                    </a:cubicBezTo>
                    <a:cubicBezTo>
                      <a:pt x="6" y="0"/>
                      <a:pt x="6" y="0"/>
                      <a:pt x="6" y="0"/>
                    </a:cubicBezTo>
                    <a:cubicBezTo>
                      <a:pt x="3" y="0"/>
                      <a:pt x="0" y="3"/>
                      <a:pt x="0" y="7"/>
                    </a:cubicBezTo>
                    <a:cubicBezTo>
                      <a:pt x="0" y="79"/>
                      <a:pt x="0" y="79"/>
                      <a:pt x="0" y="79"/>
                    </a:cubicBezTo>
                    <a:cubicBezTo>
                      <a:pt x="0" y="83"/>
                      <a:pt x="3" y="86"/>
                      <a:pt x="6" y="86"/>
                    </a:cubicBezTo>
                    <a:close/>
                    <a:moveTo>
                      <a:pt x="7" y="7"/>
                    </a:moveTo>
                    <a:cubicBezTo>
                      <a:pt x="113" y="7"/>
                      <a:pt x="113" y="7"/>
                      <a:pt x="113" y="7"/>
                    </a:cubicBezTo>
                    <a:cubicBezTo>
                      <a:pt x="113" y="79"/>
                      <a:pt x="113" y="79"/>
                      <a:pt x="113" y="79"/>
                    </a:cubicBezTo>
                    <a:cubicBezTo>
                      <a:pt x="7" y="79"/>
                      <a:pt x="7" y="79"/>
                      <a:pt x="7" y="79"/>
                    </a:cubicBezTo>
                    <a:lnTo>
                      <a:pt x="7" y="7"/>
                    </a:lnTo>
                    <a:close/>
                  </a:path>
                </a:pathLst>
              </a:custGeom>
              <a:grp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048" name="Freeform 62"/>
              <p:cNvSpPr>
                <a:spLocks noEditPoints="1"/>
              </p:cNvSpPr>
              <p:nvPr/>
            </p:nvSpPr>
            <p:spPr bwMode="auto">
              <a:xfrm>
                <a:off x="7405688" y="11906250"/>
                <a:ext cx="2413000" cy="214313"/>
              </a:xfrm>
              <a:custGeom>
                <a:avLst/>
                <a:gdLst>
                  <a:gd name="T0" fmla="*/ 132 w 135"/>
                  <a:gd name="T1" fmla="*/ 0 h 12"/>
                  <a:gd name="T2" fmla="*/ 3 w 135"/>
                  <a:gd name="T3" fmla="*/ 0 h 12"/>
                  <a:gd name="T4" fmla="*/ 0 w 135"/>
                  <a:gd name="T5" fmla="*/ 3 h 12"/>
                  <a:gd name="T6" fmla="*/ 0 w 135"/>
                  <a:gd name="T7" fmla="*/ 8 h 12"/>
                  <a:gd name="T8" fmla="*/ 3 w 135"/>
                  <a:gd name="T9" fmla="*/ 12 h 12"/>
                  <a:gd name="T10" fmla="*/ 132 w 135"/>
                  <a:gd name="T11" fmla="*/ 12 h 12"/>
                  <a:gd name="T12" fmla="*/ 135 w 135"/>
                  <a:gd name="T13" fmla="*/ 8 h 12"/>
                  <a:gd name="T14" fmla="*/ 135 w 135"/>
                  <a:gd name="T15" fmla="*/ 3 h 12"/>
                  <a:gd name="T16" fmla="*/ 132 w 135"/>
                  <a:gd name="T17" fmla="*/ 0 h 12"/>
                  <a:gd name="T18" fmla="*/ 113 w 135"/>
                  <a:gd name="T19" fmla="*/ 9 h 12"/>
                  <a:gd name="T20" fmla="*/ 110 w 135"/>
                  <a:gd name="T21" fmla="*/ 6 h 12"/>
                  <a:gd name="T22" fmla="*/ 113 w 135"/>
                  <a:gd name="T23" fmla="*/ 3 h 12"/>
                  <a:gd name="T24" fmla="*/ 116 w 135"/>
                  <a:gd name="T25" fmla="*/ 6 h 12"/>
                  <a:gd name="T26" fmla="*/ 113 w 135"/>
                  <a:gd name="T27" fmla="*/ 9 h 12"/>
                  <a:gd name="T28" fmla="*/ 124 w 135"/>
                  <a:gd name="T29" fmla="*/ 9 h 12"/>
                  <a:gd name="T30" fmla="*/ 121 w 135"/>
                  <a:gd name="T31" fmla="*/ 6 h 12"/>
                  <a:gd name="T32" fmla="*/ 124 w 135"/>
                  <a:gd name="T33" fmla="*/ 3 h 12"/>
                  <a:gd name="T34" fmla="*/ 127 w 135"/>
                  <a:gd name="T35" fmla="*/ 6 h 12"/>
                  <a:gd name="T36" fmla="*/ 124 w 135"/>
                  <a:gd name="T37" fmla="*/ 9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35" h="12">
                    <a:moveTo>
                      <a:pt x="132" y="0"/>
                    </a:moveTo>
                    <a:cubicBezTo>
                      <a:pt x="3" y="0"/>
                      <a:pt x="3" y="0"/>
                      <a:pt x="3" y="0"/>
                    </a:cubicBezTo>
                    <a:cubicBezTo>
                      <a:pt x="2" y="0"/>
                      <a:pt x="0" y="2"/>
                      <a:pt x="0" y="3"/>
                    </a:cubicBezTo>
                    <a:cubicBezTo>
                      <a:pt x="0" y="8"/>
                      <a:pt x="0" y="8"/>
                      <a:pt x="0" y="8"/>
                    </a:cubicBezTo>
                    <a:cubicBezTo>
                      <a:pt x="0" y="10"/>
                      <a:pt x="2" y="12"/>
                      <a:pt x="3" y="12"/>
                    </a:cubicBezTo>
                    <a:cubicBezTo>
                      <a:pt x="132" y="12"/>
                      <a:pt x="132" y="12"/>
                      <a:pt x="132" y="12"/>
                    </a:cubicBezTo>
                    <a:cubicBezTo>
                      <a:pt x="134" y="12"/>
                      <a:pt x="135" y="10"/>
                      <a:pt x="135" y="8"/>
                    </a:cubicBezTo>
                    <a:cubicBezTo>
                      <a:pt x="135" y="3"/>
                      <a:pt x="135" y="3"/>
                      <a:pt x="135" y="3"/>
                    </a:cubicBezTo>
                    <a:cubicBezTo>
                      <a:pt x="135" y="2"/>
                      <a:pt x="134" y="0"/>
                      <a:pt x="132" y="0"/>
                    </a:cubicBezTo>
                    <a:close/>
                    <a:moveTo>
                      <a:pt x="113" y="9"/>
                    </a:moveTo>
                    <a:cubicBezTo>
                      <a:pt x="111" y="9"/>
                      <a:pt x="110" y="8"/>
                      <a:pt x="110" y="6"/>
                    </a:cubicBezTo>
                    <a:cubicBezTo>
                      <a:pt x="110" y="4"/>
                      <a:pt x="111" y="3"/>
                      <a:pt x="113" y="3"/>
                    </a:cubicBezTo>
                    <a:cubicBezTo>
                      <a:pt x="115" y="3"/>
                      <a:pt x="116" y="4"/>
                      <a:pt x="116" y="6"/>
                    </a:cubicBezTo>
                    <a:cubicBezTo>
                      <a:pt x="116" y="8"/>
                      <a:pt x="115" y="9"/>
                      <a:pt x="113" y="9"/>
                    </a:cubicBezTo>
                    <a:close/>
                    <a:moveTo>
                      <a:pt x="124" y="9"/>
                    </a:moveTo>
                    <a:cubicBezTo>
                      <a:pt x="122" y="9"/>
                      <a:pt x="121" y="8"/>
                      <a:pt x="121" y="6"/>
                    </a:cubicBezTo>
                    <a:cubicBezTo>
                      <a:pt x="121" y="4"/>
                      <a:pt x="122" y="3"/>
                      <a:pt x="124" y="3"/>
                    </a:cubicBezTo>
                    <a:cubicBezTo>
                      <a:pt x="125" y="3"/>
                      <a:pt x="127" y="4"/>
                      <a:pt x="127" y="6"/>
                    </a:cubicBezTo>
                    <a:cubicBezTo>
                      <a:pt x="127" y="8"/>
                      <a:pt x="125" y="9"/>
                      <a:pt x="124" y="9"/>
                    </a:cubicBezTo>
                    <a:close/>
                  </a:path>
                </a:pathLst>
              </a:custGeom>
              <a:grp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43101" name="Rectangle 115"/>
            <p:cNvSpPr>
              <a:spLocks noChangeArrowheads="1"/>
            </p:cNvSpPr>
            <p:nvPr/>
          </p:nvSpPr>
          <p:spPr bwMode="auto">
            <a:xfrm>
              <a:off x="9979026" y="8116888"/>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02" name="Rectangle 116"/>
            <p:cNvSpPr>
              <a:spLocks noChangeArrowheads="1"/>
            </p:cNvSpPr>
            <p:nvPr/>
          </p:nvSpPr>
          <p:spPr bwMode="auto">
            <a:xfrm>
              <a:off x="9979026" y="8437563"/>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03" name="Rectangle 117"/>
            <p:cNvSpPr>
              <a:spLocks noChangeArrowheads="1"/>
            </p:cNvSpPr>
            <p:nvPr/>
          </p:nvSpPr>
          <p:spPr bwMode="auto">
            <a:xfrm>
              <a:off x="9979026" y="8724900"/>
              <a:ext cx="304800" cy="266700"/>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04" name="Rectangle 118"/>
            <p:cNvSpPr>
              <a:spLocks noChangeArrowheads="1"/>
            </p:cNvSpPr>
            <p:nvPr/>
          </p:nvSpPr>
          <p:spPr bwMode="auto">
            <a:xfrm>
              <a:off x="9979026" y="9028113"/>
              <a:ext cx="304800" cy="285750"/>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05" name="Rectangle 119"/>
            <p:cNvSpPr>
              <a:spLocks noChangeArrowheads="1"/>
            </p:cNvSpPr>
            <p:nvPr/>
          </p:nvSpPr>
          <p:spPr bwMode="auto">
            <a:xfrm>
              <a:off x="10355263" y="8116888"/>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06" name="Rectangle 120"/>
            <p:cNvSpPr>
              <a:spLocks noChangeArrowheads="1"/>
            </p:cNvSpPr>
            <p:nvPr/>
          </p:nvSpPr>
          <p:spPr bwMode="auto">
            <a:xfrm>
              <a:off x="10355263" y="8437563"/>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07" name="Rectangle 121"/>
            <p:cNvSpPr>
              <a:spLocks noChangeArrowheads="1"/>
            </p:cNvSpPr>
            <p:nvPr/>
          </p:nvSpPr>
          <p:spPr bwMode="auto">
            <a:xfrm>
              <a:off x="10355263" y="8724900"/>
              <a:ext cx="285750" cy="266700"/>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08" name="Rectangle 122"/>
            <p:cNvSpPr>
              <a:spLocks noChangeArrowheads="1"/>
            </p:cNvSpPr>
            <p:nvPr/>
          </p:nvSpPr>
          <p:spPr bwMode="auto">
            <a:xfrm>
              <a:off x="10355263" y="9028113"/>
              <a:ext cx="285750" cy="285750"/>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09" name="Rectangle 123"/>
            <p:cNvSpPr>
              <a:spLocks noChangeArrowheads="1"/>
            </p:cNvSpPr>
            <p:nvPr/>
          </p:nvSpPr>
          <p:spPr bwMode="auto">
            <a:xfrm>
              <a:off x="10712451" y="8116888"/>
              <a:ext cx="303213"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10" name="Rectangle 124"/>
            <p:cNvSpPr>
              <a:spLocks noChangeArrowheads="1"/>
            </p:cNvSpPr>
            <p:nvPr/>
          </p:nvSpPr>
          <p:spPr bwMode="auto">
            <a:xfrm>
              <a:off x="10712451" y="8437563"/>
              <a:ext cx="303213"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11" name="Rectangle 125"/>
            <p:cNvSpPr>
              <a:spLocks noChangeArrowheads="1"/>
            </p:cNvSpPr>
            <p:nvPr/>
          </p:nvSpPr>
          <p:spPr bwMode="auto">
            <a:xfrm>
              <a:off x="10712451" y="8724900"/>
              <a:ext cx="303213" cy="266700"/>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12" name="Rectangle 126"/>
            <p:cNvSpPr>
              <a:spLocks noChangeArrowheads="1"/>
            </p:cNvSpPr>
            <p:nvPr/>
          </p:nvSpPr>
          <p:spPr bwMode="auto">
            <a:xfrm>
              <a:off x="11087101" y="8116888"/>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13" name="Rectangle 127"/>
            <p:cNvSpPr>
              <a:spLocks noChangeArrowheads="1"/>
            </p:cNvSpPr>
            <p:nvPr/>
          </p:nvSpPr>
          <p:spPr bwMode="auto">
            <a:xfrm>
              <a:off x="11087101" y="8437563"/>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14" name="Rectangle 128"/>
            <p:cNvSpPr>
              <a:spLocks noChangeArrowheads="1"/>
            </p:cNvSpPr>
            <p:nvPr/>
          </p:nvSpPr>
          <p:spPr bwMode="auto">
            <a:xfrm>
              <a:off x="11087101" y="8724900"/>
              <a:ext cx="304800" cy="266700"/>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15" name="Rectangle 129"/>
            <p:cNvSpPr>
              <a:spLocks noChangeArrowheads="1"/>
            </p:cNvSpPr>
            <p:nvPr/>
          </p:nvSpPr>
          <p:spPr bwMode="auto">
            <a:xfrm>
              <a:off x="9979026" y="9331325"/>
              <a:ext cx="30480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16" name="Rectangle 130"/>
            <p:cNvSpPr>
              <a:spLocks noChangeArrowheads="1"/>
            </p:cNvSpPr>
            <p:nvPr/>
          </p:nvSpPr>
          <p:spPr bwMode="auto">
            <a:xfrm>
              <a:off x="10355263" y="9331325"/>
              <a:ext cx="28575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17" name="Rectangle 131"/>
            <p:cNvSpPr>
              <a:spLocks noChangeArrowheads="1"/>
            </p:cNvSpPr>
            <p:nvPr/>
          </p:nvSpPr>
          <p:spPr bwMode="auto">
            <a:xfrm>
              <a:off x="9979026" y="9636125"/>
              <a:ext cx="30480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18" name="Rectangle 132"/>
            <p:cNvSpPr>
              <a:spLocks noChangeArrowheads="1"/>
            </p:cNvSpPr>
            <p:nvPr/>
          </p:nvSpPr>
          <p:spPr bwMode="auto">
            <a:xfrm>
              <a:off x="9979026" y="9939338"/>
              <a:ext cx="30480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19" name="Rectangle 133"/>
            <p:cNvSpPr>
              <a:spLocks noChangeArrowheads="1"/>
            </p:cNvSpPr>
            <p:nvPr/>
          </p:nvSpPr>
          <p:spPr bwMode="auto">
            <a:xfrm>
              <a:off x="9979026" y="10244138"/>
              <a:ext cx="304800" cy="266700"/>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20" name="Rectangle 134"/>
            <p:cNvSpPr>
              <a:spLocks noChangeArrowheads="1"/>
            </p:cNvSpPr>
            <p:nvPr/>
          </p:nvSpPr>
          <p:spPr bwMode="auto">
            <a:xfrm>
              <a:off x="10355263" y="9636125"/>
              <a:ext cx="28575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21" name="Rectangle 135"/>
            <p:cNvSpPr>
              <a:spLocks noChangeArrowheads="1"/>
            </p:cNvSpPr>
            <p:nvPr/>
          </p:nvSpPr>
          <p:spPr bwMode="auto">
            <a:xfrm>
              <a:off x="10712451" y="9028113"/>
              <a:ext cx="303213" cy="285750"/>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22" name="Rectangle 136"/>
            <p:cNvSpPr>
              <a:spLocks noChangeArrowheads="1"/>
            </p:cNvSpPr>
            <p:nvPr/>
          </p:nvSpPr>
          <p:spPr bwMode="auto">
            <a:xfrm>
              <a:off x="10712451" y="9331325"/>
              <a:ext cx="303213"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23" name="Rectangle 137"/>
            <p:cNvSpPr>
              <a:spLocks noChangeArrowheads="1"/>
            </p:cNvSpPr>
            <p:nvPr/>
          </p:nvSpPr>
          <p:spPr bwMode="auto">
            <a:xfrm>
              <a:off x="11087101" y="9028113"/>
              <a:ext cx="304800" cy="285750"/>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24" name="Rectangle 138"/>
            <p:cNvSpPr>
              <a:spLocks noChangeArrowheads="1"/>
            </p:cNvSpPr>
            <p:nvPr/>
          </p:nvSpPr>
          <p:spPr bwMode="auto">
            <a:xfrm>
              <a:off x="11087101" y="9331325"/>
              <a:ext cx="30480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25" name="Rectangle 139"/>
            <p:cNvSpPr>
              <a:spLocks noChangeArrowheads="1"/>
            </p:cNvSpPr>
            <p:nvPr/>
          </p:nvSpPr>
          <p:spPr bwMode="auto">
            <a:xfrm>
              <a:off x="9979026" y="10529888"/>
              <a:ext cx="304800" cy="285750"/>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26" name="Rectangle 140"/>
            <p:cNvSpPr>
              <a:spLocks noChangeArrowheads="1"/>
            </p:cNvSpPr>
            <p:nvPr/>
          </p:nvSpPr>
          <p:spPr bwMode="auto">
            <a:xfrm>
              <a:off x="9979026" y="10850563"/>
              <a:ext cx="30480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27" name="Rectangle 141"/>
            <p:cNvSpPr>
              <a:spLocks noChangeArrowheads="1"/>
            </p:cNvSpPr>
            <p:nvPr/>
          </p:nvSpPr>
          <p:spPr bwMode="auto">
            <a:xfrm>
              <a:off x="9979026" y="11172825"/>
              <a:ext cx="30480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28" name="Rectangle 142"/>
            <p:cNvSpPr>
              <a:spLocks noChangeArrowheads="1"/>
            </p:cNvSpPr>
            <p:nvPr/>
          </p:nvSpPr>
          <p:spPr bwMode="auto">
            <a:xfrm>
              <a:off x="9979026" y="11458575"/>
              <a:ext cx="30480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29" name="Rectangle 143"/>
            <p:cNvSpPr>
              <a:spLocks noChangeArrowheads="1"/>
            </p:cNvSpPr>
            <p:nvPr/>
          </p:nvSpPr>
          <p:spPr bwMode="auto">
            <a:xfrm>
              <a:off x="9979026" y="11763375"/>
              <a:ext cx="304800" cy="285750"/>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30" name="Rectangle 144"/>
            <p:cNvSpPr>
              <a:spLocks noChangeArrowheads="1"/>
            </p:cNvSpPr>
            <p:nvPr/>
          </p:nvSpPr>
          <p:spPr bwMode="auto">
            <a:xfrm>
              <a:off x="10355263" y="9939338"/>
              <a:ext cx="28575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31" name="Rectangle 145"/>
            <p:cNvSpPr>
              <a:spLocks noChangeArrowheads="1"/>
            </p:cNvSpPr>
            <p:nvPr/>
          </p:nvSpPr>
          <p:spPr bwMode="auto">
            <a:xfrm>
              <a:off x="10355263" y="10244138"/>
              <a:ext cx="285750" cy="266700"/>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32" name="Rectangle 146"/>
            <p:cNvSpPr>
              <a:spLocks noChangeArrowheads="1"/>
            </p:cNvSpPr>
            <p:nvPr/>
          </p:nvSpPr>
          <p:spPr bwMode="auto">
            <a:xfrm>
              <a:off x="10355263" y="10529888"/>
              <a:ext cx="285750" cy="285750"/>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33" name="Rectangle 147"/>
            <p:cNvSpPr>
              <a:spLocks noChangeArrowheads="1"/>
            </p:cNvSpPr>
            <p:nvPr/>
          </p:nvSpPr>
          <p:spPr bwMode="auto">
            <a:xfrm>
              <a:off x="10355263" y="10850563"/>
              <a:ext cx="28575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34" name="Rectangle 148"/>
            <p:cNvSpPr>
              <a:spLocks noChangeArrowheads="1"/>
            </p:cNvSpPr>
            <p:nvPr/>
          </p:nvSpPr>
          <p:spPr bwMode="auto">
            <a:xfrm>
              <a:off x="10355263" y="11172825"/>
              <a:ext cx="28575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35" name="Rectangle 149"/>
            <p:cNvSpPr>
              <a:spLocks noChangeArrowheads="1"/>
            </p:cNvSpPr>
            <p:nvPr/>
          </p:nvSpPr>
          <p:spPr bwMode="auto">
            <a:xfrm>
              <a:off x="10355263" y="11458575"/>
              <a:ext cx="28575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36" name="Rectangle 150"/>
            <p:cNvSpPr>
              <a:spLocks noChangeArrowheads="1"/>
            </p:cNvSpPr>
            <p:nvPr/>
          </p:nvSpPr>
          <p:spPr bwMode="auto">
            <a:xfrm>
              <a:off x="10355263" y="11763375"/>
              <a:ext cx="285750" cy="285750"/>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37" name="Rectangle 151"/>
            <p:cNvSpPr>
              <a:spLocks noChangeArrowheads="1"/>
            </p:cNvSpPr>
            <p:nvPr/>
          </p:nvSpPr>
          <p:spPr bwMode="auto">
            <a:xfrm>
              <a:off x="10712451" y="9636125"/>
              <a:ext cx="303213"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38" name="Rectangle 152"/>
            <p:cNvSpPr>
              <a:spLocks noChangeArrowheads="1"/>
            </p:cNvSpPr>
            <p:nvPr/>
          </p:nvSpPr>
          <p:spPr bwMode="auto">
            <a:xfrm>
              <a:off x="10712451" y="9939338"/>
              <a:ext cx="303213"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39" name="Rectangle 153"/>
            <p:cNvSpPr>
              <a:spLocks noChangeArrowheads="1"/>
            </p:cNvSpPr>
            <p:nvPr/>
          </p:nvSpPr>
          <p:spPr bwMode="auto">
            <a:xfrm>
              <a:off x="10712451" y="10244138"/>
              <a:ext cx="303213" cy="266700"/>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40" name="Rectangle 154"/>
            <p:cNvSpPr>
              <a:spLocks noChangeArrowheads="1"/>
            </p:cNvSpPr>
            <p:nvPr/>
          </p:nvSpPr>
          <p:spPr bwMode="auto">
            <a:xfrm>
              <a:off x="10712451" y="10529888"/>
              <a:ext cx="303213" cy="285750"/>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41" name="Rectangle 155"/>
            <p:cNvSpPr>
              <a:spLocks noChangeArrowheads="1"/>
            </p:cNvSpPr>
            <p:nvPr/>
          </p:nvSpPr>
          <p:spPr bwMode="auto">
            <a:xfrm>
              <a:off x="10712451" y="10850563"/>
              <a:ext cx="303213"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42" name="Rectangle 156"/>
            <p:cNvSpPr>
              <a:spLocks noChangeArrowheads="1"/>
            </p:cNvSpPr>
            <p:nvPr/>
          </p:nvSpPr>
          <p:spPr bwMode="auto">
            <a:xfrm>
              <a:off x="10712451" y="11172825"/>
              <a:ext cx="303213"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43" name="Rectangle 157"/>
            <p:cNvSpPr>
              <a:spLocks noChangeArrowheads="1"/>
            </p:cNvSpPr>
            <p:nvPr/>
          </p:nvSpPr>
          <p:spPr bwMode="auto">
            <a:xfrm>
              <a:off x="10712451" y="11458575"/>
              <a:ext cx="303213"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44" name="Rectangle 158"/>
            <p:cNvSpPr>
              <a:spLocks noChangeArrowheads="1"/>
            </p:cNvSpPr>
            <p:nvPr/>
          </p:nvSpPr>
          <p:spPr bwMode="auto">
            <a:xfrm>
              <a:off x="10712451" y="11763375"/>
              <a:ext cx="303213" cy="285750"/>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45" name="Rectangle 159"/>
            <p:cNvSpPr>
              <a:spLocks noChangeArrowheads="1"/>
            </p:cNvSpPr>
            <p:nvPr/>
          </p:nvSpPr>
          <p:spPr bwMode="auto">
            <a:xfrm>
              <a:off x="11087101" y="9636125"/>
              <a:ext cx="30480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46" name="Rectangle 160"/>
            <p:cNvSpPr>
              <a:spLocks noChangeArrowheads="1"/>
            </p:cNvSpPr>
            <p:nvPr/>
          </p:nvSpPr>
          <p:spPr bwMode="auto">
            <a:xfrm>
              <a:off x="11087101" y="9939338"/>
              <a:ext cx="30480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47" name="Rectangle 161"/>
            <p:cNvSpPr>
              <a:spLocks noChangeArrowheads="1"/>
            </p:cNvSpPr>
            <p:nvPr/>
          </p:nvSpPr>
          <p:spPr bwMode="auto">
            <a:xfrm>
              <a:off x="11087101" y="10244138"/>
              <a:ext cx="304800" cy="266700"/>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48" name="Rectangle 162"/>
            <p:cNvSpPr>
              <a:spLocks noChangeArrowheads="1"/>
            </p:cNvSpPr>
            <p:nvPr/>
          </p:nvSpPr>
          <p:spPr bwMode="auto">
            <a:xfrm>
              <a:off x="11087101" y="10529888"/>
              <a:ext cx="304800" cy="285750"/>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49" name="Rectangle 163"/>
            <p:cNvSpPr>
              <a:spLocks noChangeArrowheads="1"/>
            </p:cNvSpPr>
            <p:nvPr/>
          </p:nvSpPr>
          <p:spPr bwMode="auto">
            <a:xfrm>
              <a:off x="11087101" y="10850563"/>
              <a:ext cx="30480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50" name="Rectangle 164"/>
            <p:cNvSpPr>
              <a:spLocks noChangeArrowheads="1"/>
            </p:cNvSpPr>
            <p:nvPr/>
          </p:nvSpPr>
          <p:spPr bwMode="auto">
            <a:xfrm>
              <a:off x="11087101" y="11172825"/>
              <a:ext cx="30480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51" name="Rectangle 165"/>
            <p:cNvSpPr>
              <a:spLocks noChangeArrowheads="1"/>
            </p:cNvSpPr>
            <p:nvPr/>
          </p:nvSpPr>
          <p:spPr bwMode="auto">
            <a:xfrm>
              <a:off x="11087101" y="11458575"/>
              <a:ext cx="304800" cy="268288"/>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52" name="Rectangle 166"/>
            <p:cNvSpPr>
              <a:spLocks noChangeArrowheads="1"/>
            </p:cNvSpPr>
            <p:nvPr/>
          </p:nvSpPr>
          <p:spPr bwMode="auto">
            <a:xfrm>
              <a:off x="11087101" y="11763375"/>
              <a:ext cx="304800" cy="285750"/>
            </a:xfrm>
            <a:prstGeom prst="rect">
              <a:avLst/>
            </a:prstGeom>
            <a:solidFill>
              <a:schemeClr val="accent3"/>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43196" name="กลุ่ม 43195"/>
          <p:cNvGrpSpPr/>
          <p:nvPr/>
        </p:nvGrpSpPr>
        <p:grpSpPr>
          <a:xfrm>
            <a:off x="9225842" y="1709739"/>
            <a:ext cx="1340644" cy="1966119"/>
            <a:chOff x="13177838" y="8259763"/>
            <a:chExt cx="2681288" cy="3932238"/>
          </a:xfrm>
        </p:grpSpPr>
        <p:sp>
          <p:nvSpPr>
            <p:cNvPr id="43008" name="Freeform 8"/>
            <p:cNvSpPr>
              <a:spLocks noEditPoints="1"/>
            </p:cNvSpPr>
            <p:nvPr/>
          </p:nvSpPr>
          <p:spPr bwMode="auto">
            <a:xfrm>
              <a:off x="13177838" y="10279063"/>
              <a:ext cx="1001713" cy="1912938"/>
            </a:xfrm>
            <a:custGeom>
              <a:avLst/>
              <a:gdLst>
                <a:gd name="T0" fmla="*/ 49 w 56"/>
                <a:gd name="T1" fmla="*/ 0 h 107"/>
                <a:gd name="T2" fmla="*/ 7 w 56"/>
                <a:gd name="T3" fmla="*/ 0 h 107"/>
                <a:gd name="T4" fmla="*/ 0 w 56"/>
                <a:gd name="T5" fmla="*/ 8 h 107"/>
                <a:gd name="T6" fmla="*/ 0 w 56"/>
                <a:gd name="T7" fmla="*/ 99 h 107"/>
                <a:gd name="T8" fmla="*/ 7 w 56"/>
                <a:gd name="T9" fmla="*/ 107 h 107"/>
                <a:gd name="T10" fmla="*/ 49 w 56"/>
                <a:gd name="T11" fmla="*/ 107 h 107"/>
                <a:gd name="T12" fmla="*/ 56 w 56"/>
                <a:gd name="T13" fmla="*/ 99 h 107"/>
                <a:gd name="T14" fmla="*/ 56 w 56"/>
                <a:gd name="T15" fmla="*/ 8 h 107"/>
                <a:gd name="T16" fmla="*/ 49 w 56"/>
                <a:gd name="T17" fmla="*/ 0 h 107"/>
                <a:gd name="T18" fmla="*/ 21 w 56"/>
                <a:gd name="T19" fmla="*/ 9 h 107"/>
                <a:gd name="T20" fmla="*/ 35 w 56"/>
                <a:gd name="T21" fmla="*/ 9 h 107"/>
                <a:gd name="T22" fmla="*/ 37 w 56"/>
                <a:gd name="T23" fmla="*/ 11 h 107"/>
                <a:gd name="T24" fmla="*/ 35 w 56"/>
                <a:gd name="T25" fmla="*/ 13 h 107"/>
                <a:gd name="T26" fmla="*/ 21 w 56"/>
                <a:gd name="T27" fmla="*/ 13 h 107"/>
                <a:gd name="T28" fmla="*/ 19 w 56"/>
                <a:gd name="T29" fmla="*/ 11 h 107"/>
                <a:gd name="T30" fmla="*/ 21 w 56"/>
                <a:gd name="T31" fmla="*/ 9 h 107"/>
                <a:gd name="T32" fmla="*/ 28 w 56"/>
                <a:gd name="T33" fmla="*/ 103 h 107"/>
                <a:gd name="T34" fmla="*/ 22 w 56"/>
                <a:gd name="T35" fmla="*/ 97 h 107"/>
                <a:gd name="T36" fmla="*/ 28 w 56"/>
                <a:gd name="T37" fmla="*/ 92 h 107"/>
                <a:gd name="T38" fmla="*/ 34 w 56"/>
                <a:gd name="T39" fmla="*/ 97 h 107"/>
                <a:gd name="T40" fmla="*/ 28 w 56"/>
                <a:gd name="T41" fmla="*/ 103 h 107"/>
                <a:gd name="T42" fmla="*/ 52 w 56"/>
                <a:gd name="T43" fmla="*/ 90 h 107"/>
                <a:gd name="T44" fmla="*/ 4 w 56"/>
                <a:gd name="T45" fmla="*/ 90 h 107"/>
                <a:gd name="T46" fmla="*/ 4 w 56"/>
                <a:gd name="T47" fmla="*/ 17 h 107"/>
                <a:gd name="T48" fmla="*/ 52 w 56"/>
                <a:gd name="T49" fmla="*/ 17 h 107"/>
                <a:gd name="T50" fmla="*/ 52 w 56"/>
                <a:gd name="T51"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6" h="107">
                  <a:moveTo>
                    <a:pt x="49" y="0"/>
                  </a:moveTo>
                  <a:cubicBezTo>
                    <a:pt x="7" y="0"/>
                    <a:pt x="7" y="0"/>
                    <a:pt x="7" y="0"/>
                  </a:cubicBezTo>
                  <a:cubicBezTo>
                    <a:pt x="3" y="0"/>
                    <a:pt x="0" y="4"/>
                    <a:pt x="0" y="8"/>
                  </a:cubicBezTo>
                  <a:cubicBezTo>
                    <a:pt x="0" y="99"/>
                    <a:pt x="0" y="99"/>
                    <a:pt x="0" y="99"/>
                  </a:cubicBezTo>
                  <a:cubicBezTo>
                    <a:pt x="0" y="104"/>
                    <a:pt x="3" y="107"/>
                    <a:pt x="7" y="107"/>
                  </a:cubicBezTo>
                  <a:cubicBezTo>
                    <a:pt x="49" y="107"/>
                    <a:pt x="49" y="107"/>
                    <a:pt x="49" y="107"/>
                  </a:cubicBezTo>
                  <a:cubicBezTo>
                    <a:pt x="53" y="107"/>
                    <a:pt x="56" y="104"/>
                    <a:pt x="56" y="99"/>
                  </a:cubicBezTo>
                  <a:cubicBezTo>
                    <a:pt x="56" y="8"/>
                    <a:pt x="56" y="8"/>
                    <a:pt x="56" y="8"/>
                  </a:cubicBezTo>
                  <a:cubicBezTo>
                    <a:pt x="56" y="4"/>
                    <a:pt x="53" y="0"/>
                    <a:pt x="49" y="0"/>
                  </a:cubicBezTo>
                  <a:close/>
                  <a:moveTo>
                    <a:pt x="21" y="9"/>
                  </a:moveTo>
                  <a:cubicBezTo>
                    <a:pt x="35" y="9"/>
                    <a:pt x="35" y="9"/>
                    <a:pt x="35" y="9"/>
                  </a:cubicBezTo>
                  <a:cubicBezTo>
                    <a:pt x="36" y="9"/>
                    <a:pt x="37" y="10"/>
                    <a:pt x="37" y="11"/>
                  </a:cubicBezTo>
                  <a:cubicBezTo>
                    <a:pt x="37" y="12"/>
                    <a:pt x="36" y="13"/>
                    <a:pt x="35" y="13"/>
                  </a:cubicBezTo>
                  <a:cubicBezTo>
                    <a:pt x="21" y="13"/>
                    <a:pt x="21" y="13"/>
                    <a:pt x="21" y="13"/>
                  </a:cubicBezTo>
                  <a:cubicBezTo>
                    <a:pt x="20" y="13"/>
                    <a:pt x="19" y="12"/>
                    <a:pt x="19" y="11"/>
                  </a:cubicBezTo>
                  <a:cubicBezTo>
                    <a:pt x="19" y="10"/>
                    <a:pt x="20" y="9"/>
                    <a:pt x="21" y="9"/>
                  </a:cubicBezTo>
                  <a:close/>
                  <a:moveTo>
                    <a:pt x="28" y="103"/>
                  </a:moveTo>
                  <a:cubicBezTo>
                    <a:pt x="25" y="103"/>
                    <a:pt x="22" y="100"/>
                    <a:pt x="22" y="97"/>
                  </a:cubicBezTo>
                  <a:cubicBezTo>
                    <a:pt x="22" y="94"/>
                    <a:pt x="25" y="92"/>
                    <a:pt x="28" y="92"/>
                  </a:cubicBezTo>
                  <a:cubicBezTo>
                    <a:pt x="31" y="92"/>
                    <a:pt x="34" y="94"/>
                    <a:pt x="34" y="97"/>
                  </a:cubicBezTo>
                  <a:cubicBezTo>
                    <a:pt x="34" y="100"/>
                    <a:pt x="31" y="103"/>
                    <a:pt x="28" y="103"/>
                  </a:cubicBezTo>
                  <a:close/>
                  <a:moveTo>
                    <a:pt x="52" y="90"/>
                  </a:moveTo>
                  <a:cubicBezTo>
                    <a:pt x="4" y="90"/>
                    <a:pt x="4" y="90"/>
                    <a:pt x="4" y="90"/>
                  </a:cubicBezTo>
                  <a:cubicBezTo>
                    <a:pt x="4" y="17"/>
                    <a:pt x="4" y="17"/>
                    <a:pt x="4" y="17"/>
                  </a:cubicBezTo>
                  <a:cubicBezTo>
                    <a:pt x="52" y="17"/>
                    <a:pt x="52" y="17"/>
                    <a:pt x="52" y="17"/>
                  </a:cubicBezTo>
                  <a:lnTo>
                    <a:pt x="52" y="90"/>
                  </a:lnTo>
                  <a:close/>
                </a:path>
              </a:pathLst>
            </a:cu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53" name="Rectangle 167"/>
            <p:cNvSpPr>
              <a:spLocks noChangeArrowheads="1"/>
            </p:cNvSpPr>
            <p:nvPr/>
          </p:nvSpPr>
          <p:spPr bwMode="auto">
            <a:xfrm>
              <a:off x="14447838" y="8259763"/>
              <a:ext cx="320675"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54" name="Rectangle 168"/>
            <p:cNvSpPr>
              <a:spLocks noChangeArrowheads="1"/>
            </p:cNvSpPr>
            <p:nvPr/>
          </p:nvSpPr>
          <p:spPr bwMode="auto">
            <a:xfrm>
              <a:off x="14447838" y="8562975"/>
              <a:ext cx="320675"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55" name="Rectangle 169"/>
            <p:cNvSpPr>
              <a:spLocks noChangeArrowheads="1"/>
            </p:cNvSpPr>
            <p:nvPr/>
          </p:nvSpPr>
          <p:spPr bwMode="auto">
            <a:xfrm>
              <a:off x="14447838" y="8848725"/>
              <a:ext cx="320675"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56" name="Rectangle 170"/>
            <p:cNvSpPr>
              <a:spLocks noChangeArrowheads="1"/>
            </p:cNvSpPr>
            <p:nvPr/>
          </p:nvSpPr>
          <p:spPr bwMode="auto">
            <a:xfrm>
              <a:off x="14447838" y="9170988"/>
              <a:ext cx="320675"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57" name="Rectangle 171"/>
            <p:cNvSpPr>
              <a:spLocks noChangeArrowheads="1"/>
            </p:cNvSpPr>
            <p:nvPr/>
          </p:nvSpPr>
          <p:spPr bwMode="auto">
            <a:xfrm>
              <a:off x="14447838" y="9456738"/>
              <a:ext cx="320675"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58" name="Rectangle 172"/>
            <p:cNvSpPr>
              <a:spLocks noChangeArrowheads="1"/>
            </p:cNvSpPr>
            <p:nvPr/>
          </p:nvSpPr>
          <p:spPr bwMode="auto">
            <a:xfrm>
              <a:off x="14839951" y="8259763"/>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59" name="Rectangle 173"/>
            <p:cNvSpPr>
              <a:spLocks noChangeArrowheads="1"/>
            </p:cNvSpPr>
            <p:nvPr/>
          </p:nvSpPr>
          <p:spPr bwMode="auto">
            <a:xfrm>
              <a:off x="14839951" y="8562975"/>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60" name="Rectangle 174"/>
            <p:cNvSpPr>
              <a:spLocks noChangeArrowheads="1"/>
            </p:cNvSpPr>
            <p:nvPr/>
          </p:nvSpPr>
          <p:spPr bwMode="auto">
            <a:xfrm>
              <a:off x="14839951" y="8848725"/>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61" name="Rectangle 175"/>
            <p:cNvSpPr>
              <a:spLocks noChangeArrowheads="1"/>
            </p:cNvSpPr>
            <p:nvPr/>
          </p:nvSpPr>
          <p:spPr bwMode="auto">
            <a:xfrm>
              <a:off x="14839951" y="9170988"/>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62" name="Rectangle 176"/>
            <p:cNvSpPr>
              <a:spLocks noChangeArrowheads="1"/>
            </p:cNvSpPr>
            <p:nvPr/>
          </p:nvSpPr>
          <p:spPr bwMode="auto">
            <a:xfrm>
              <a:off x="14839951" y="9456738"/>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63" name="Rectangle 177"/>
            <p:cNvSpPr>
              <a:spLocks noChangeArrowheads="1"/>
            </p:cNvSpPr>
            <p:nvPr/>
          </p:nvSpPr>
          <p:spPr bwMode="auto">
            <a:xfrm>
              <a:off x="15197138" y="8259763"/>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64" name="Rectangle 178"/>
            <p:cNvSpPr>
              <a:spLocks noChangeArrowheads="1"/>
            </p:cNvSpPr>
            <p:nvPr/>
          </p:nvSpPr>
          <p:spPr bwMode="auto">
            <a:xfrm>
              <a:off x="15197138" y="8562975"/>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65" name="Rectangle 179"/>
            <p:cNvSpPr>
              <a:spLocks noChangeArrowheads="1"/>
            </p:cNvSpPr>
            <p:nvPr/>
          </p:nvSpPr>
          <p:spPr bwMode="auto">
            <a:xfrm>
              <a:off x="15197138" y="8848725"/>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66" name="Rectangle 180"/>
            <p:cNvSpPr>
              <a:spLocks noChangeArrowheads="1"/>
            </p:cNvSpPr>
            <p:nvPr/>
          </p:nvSpPr>
          <p:spPr bwMode="auto">
            <a:xfrm>
              <a:off x="15197138" y="9170988"/>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67" name="Rectangle 181"/>
            <p:cNvSpPr>
              <a:spLocks noChangeArrowheads="1"/>
            </p:cNvSpPr>
            <p:nvPr/>
          </p:nvSpPr>
          <p:spPr bwMode="auto">
            <a:xfrm>
              <a:off x="15197138" y="9456738"/>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68" name="Rectangle 182"/>
            <p:cNvSpPr>
              <a:spLocks noChangeArrowheads="1"/>
            </p:cNvSpPr>
            <p:nvPr/>
          </p:nvSpPr>
          <p:spPr bwMode="auto">
            <a:xfrm>
              <a:off x="15573376" y="8259763"/>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69" name="Rectangle 183"/>
            <p:cNvSpPr>
              <a:spLocks noChangeArrowheads="1"/>
            </p:cNvSpPr>
            <p:nvPr/>
          </p:nvSpPr>
          <p:spPr bwMode="auto">
            <a:xfrm>
              <a:off x="15573376" y="8562975"/>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70" name="Rectangle 184"/>
            <p:cNvSpPr>
              <a:spLocks noChangeArrowheads="1"/>
            </p:cNvSpPr>
            <p:nvPr/>
          </p:nvSpPr>
          <p:spPr bwMode="auto">
            <a:xfrm>
              <a:off x="15573376" y="8848725"/>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71" name="Rectangle 185"/>
            <p:cNvSpPr>
              <a:spLocks noChangeArrowheads="1"/>
            </p:cNvSpPr>
            <p:nvPr/>
          </p:nvSpPr>
          <p:spPr bwMode="auto">
            <a:xfrm>
              <a:off x="15573376" y="9170988"/>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72" name="Rectangle 186"/>
            <p:cNvSpPr>
              <a:spLocks noChangeArrowheads="1"/>
            </p:cNvSpPr>
            <p:nvPr/>
          </p:nvSpPr>
          <p:spPr bwMode="auto">
            <a:xfrm>
              <a:off x="15573376" y="9456738"/>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73" name="Rectangle 187"/>
            <p:cNvSpPr>
              <a:spLocks noChangeArrowheads="1"/>
            </p:cNvSpPr>
            <p:nvPr/>
          </p:nvSpPr>
          <p:spPr bwMode="auto">
            <a:xfrm>
              <a:off x="14447838" y="9779000"/>
              <a:ext cx="320675"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74" name="Rectangle 188"/>
            <p:cNvSpPr>
              <a:spLocks noChangeArrowheads="1"/>
            </p:cNvSpPr>
            <p:nvPr/>
          </p:nvSpPr>
          <p:spPr bwMode="auto">
            <a:xfrm>
              <a:off x="14839951" y="9779000"/>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75" name="Rectangle 189"/>
            <p:cNvSpPr>
              <a:spLocks noChangeArrowheads="1"/>
            </p:cNvSpPr>
            <p:nvPr/>
          </p:nvSpPr>
          <p:spPr bwMode="auto">
            <a:xfrm>
              <a:off x="14839951" y="10064750"/>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76" name="Rectangle 190"/>
            <p:cNvSpPr>
              <a:spLocks noChangeArrowheads="1"/>
            </p:cNvSpPr>
            <p:nvPr/>
          </p:nvSpPr>
          <p:spPr bwMode="auto">
            <a:xfrm>
              <a:off x="14447838" y="10064750"/>
              <a:ext cx="320675"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77" name="Rectangle 191"/>
            <p:cNvSpPr>
              <a:spLocks noChangeArrowheads="1"/>
            </p:cNvSpPr>
            <p:nvPr/>
          </p:nvSpPr>
          <p:spPr bwMode="auto">
            <a:xfrm>
              <a:off x="14447838" y="10387013"/>
              <a:ext cx="320675"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78" name="Rectangle 192"/>
            <p:cNvSpPr>
              <a:spLocks noChangeArrowheads="1"/>
            </p:cNvSpPr>
            <p:nvPr/>
          </p:nvSpPr>
          <p:spPr bwMode="auto">
            <a:xfrm>
              <a:off x="14447838" y="10672763"/>
              <a:ext cx="320675"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79" name="Rectangle 193"/>
            <p:cNvSpPr>
              <a:spLocks noChangeArrowheads="1"/>
            </p:cNvSpPr>
            <p:nvPr/>
          </p:nvSpPr>
          <p:spPr bwMode="auto">
            <a:xfrm>
              <a:off x="14447838" y="10993438"/>
              <a:ext cx="320675"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80" name="Rectangle 194"/>
            <p:cNvSpPr>
              <a:spLocks noChangeArrowheads="1"/>
            </p:cNvSpPr>
            <p:nvPr/>
          </p:nvSpPr>
          <p:spPr bwMode="auto">
            <a:xfrm>
              <a:off x="14839951" y="10387013"/>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81" name="Rectangle 195"/>
            <p:cNvSpPr>
              <a:spLocks noChangeArrowheads="1"/>
            </p:cNvSpPr>
            <p:nvPr/>
          </p:nvSpPr>
          <p:spPr bwMode="auto">
            <a:xfrm>
              <a:off x="15197138" y="9779000"/>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82" name="Rectangle 196"/>
            <p:cNvSpPr>
              <a:spLocks noChangeArrowheads="1"/>
            </p:cNvSpPr>
            <p:nvPr/>
          </p:nvSpPr>
          <p:spPr bwMode="auto">
            <a:xfrm>
              <a:off x="15197138" y="10064750"/>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83" name="Rectangle 197"/>
            <p:cNvSpPr>
              <a:spLocks noChangeArrowheads="1"/>
            </p:cNvSpPr>
            <p:nvPr/>
          </p:nvSpPr>
          <p:spPr bwMode="auto">
            <a:xfrm>
              <a:off x="15573376" y="9779000"/>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84" name="Rectangle 198"/>
            <p:cNvSpPr>
              <a:spLocks noChangeArrowheads="1"/>
            </p:cNvSpPr>
            <p:nvPr/>
          </p:nvSpPr>
          <p:spPr bwMode="auto">
            <a:xfrm>
              <a:off x="15573376" y="10064750"/>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85" name="Rectangle 199"/>
            <p:cNvSpPr>
              <a:spLocks noChangeArrowheads="1"/>
            </p:cNvSpPr>
            <p:nvPr/>
          </p:nvSpPr>
          <p:spPr bwMode="auto">
            <a:xfrm>
              <a:off x="15573376" y="10387013"/>
              <a:ext cx="28575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86" name="Rectangle 200"/>
            <p:cNvSpPr>
              <a:spLocks noChangeArrowheads="1"/>
            </p:cNvSpPr>
            <p:nvPr/>
          </p:nvSpPr>
          <p:spPr bwMode="auto">
            <a:xfrm>
              <a:off x="15573376" y="10672763"/>
              <a:ext cx="285750"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87" name="Rectangle 201"/>
            <p:cNvSpPr>
              <a:spLocks noChangeArrowheads="1"/>
            </p:cNvSpPr>
            <p:nvPr/>
          </p:nvSpPr>
          <p:spPr bwMode="auto">
            <a:xfrm>
              <a:off x="14447838" y="11298238"/>
              <a:ext cx="320675"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88" name="Rectangle 202"/>
            <p:cNvSpPr>
              <a:spLocks noChangeArrowheads="1"/>
            </p:cNvSpPr>
            <p:nvPr/>
          </p:nvSpPr>
          <p:spPr bwMode="auto">
            <a:xfrm>
              <a:off x="14447838" y="11583988"/>
              <a:ext cx="320675"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89" name="Rectangle 203"/>
            <p:cNvSpPr>
              <a:spLocks noChangeArrowheads="1"/>
            </p:cNvSpPr>
            <p:nvPr/>
          </p:nvSpPr>
          <p:spPr bwMode="auto">
            <a:xfrm>
              <a:off x="14447838" y="11906250"/>
              <a:ext cx="320675"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90" name="Rectangle 204"/>
            <p:cNvSpPr>
              <a:spLocks noChangeArrowheads="1"/>
            </p:cNvSpPr>
            <p:nvPr/>
          </p:nvSpPr>
          <p:spPr bwMode="auto">
            <a:xfrm>
              <a:off x="14839951" y="10672763"/>
              <a:ext cx="285750"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191" name="Rectangle 205"/>
            <p:cNvSpPr>
              <a:spLocks noChangeArrowheads="1"/>
            </p:cNvSpPr>
            <p:nvPr/>
          </p:nvSpPr>
          <p:spPr bwMode="auto">
            <a:xfrm>
              <a:off x="14839951" y="10993438"/>
              <a:ext cx="285750"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Rectangle 207"/>
            <p:cNvSpPr>
              <a:spLocks noChangeArrowheads="1"/>
            </p:cNvSpPr>
            <p:nvPr/>
          </p:nvSpPr>
          <p:spPr bwMode="auto">
            <a:xfrm>
              <a:off x="14839951" y="11298238"/>
              <a:ext cx="285750"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6" name="Rectangle 208"/>
            <p:cNvSpPr>
              <a:spLocks noChangeArrowheads="1"/>
            </p:cNvSpPr>
            <p:nvPr/>
          </p:nvSpPr>
          <p:spPr bwMode="auto">
            <a:xfrm>
              <a:off x="14839951" y="11583988"/>
              <a:ext cx="285750"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7" name="Rectangle 209"/>
            <p:cNvSpPr>
              <a:spLocks noChangeArrowheads="1"/>
            </p:cNvSpPr>
            <p:nvPr/>
          </p:nvSpPr>
          <p:spPr bwMode="auto">
            <a:xfrm>
              <a:off x="14839951" y="11906250"/>
              <a:ext cx="285750"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8" name="Rectangle 210"/>
            <p:cNvSpPr>
              <a:spLocks noChangeArrowheads="1"/>
            </p:cNvSpPr>
            <p:nvPr/>
          </p:nvSpPr>
          <p:spPr bwMode="auto">
            <a:xfrm>
              <a:off x="15197138" y="10387013"/>
              <a:ext cx="304800" cy="268288"/>
            </a:xfrm>
            <a:prstGeom prst="rect">
              <a:avLst/>
            </a:prstGeom>
            <a:solidFill>
              <a:schemeClr val="bg1">
                <a:lumMod val="95000"/>
              </a:schemeClr>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9" name="Rectangle 211"/>
            <p:cNvSpPr>
              <a:spLocks noChangeArrowheads="1"/>
            </p:cNvSpPr>
            <p:nvPr/>
          </p:nvSpPr>
          <p:spPr bwMode="auto">
            <a:xfrm>
              <a:off x="15197138" y="10672763"/>
              <a:ext cx="304800"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0" name="Rectangle 212"/>
            <p:cNvSpPr>
              <a:spLocks noChangeArrowheads="1"/>
            </p:cNvSpPr>
            <p:nvPr/>
          </p:nvSpPr>
          <p:spPr bwMode="auto">
            <a:xfrm>
              <a:off x="15197138" y="10993438"/>
              <a:ext cx="304800"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1" name="Rectangle 213"/>
            <p:cNvSpPr>
              <a:spLocks noChangeArrowheads="1"/>
            </p:cNvSpPr>
            <p:nvPr/>
          </p:nvSpPr>
          <p:spPr bwMode="auto">
            <a:xfrm>
              <a:off x="15197138" y="11298238"/>
              <a:ext cx="304800"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2" name="Rectangle 214"/>
            <p:cNvSpPr>
              <a:spLocks noChangeArrowheads="1"/>
            </p:cNvSpPr>
            <p:nvPr/>
          </p:nvSpPr>
          <p:spPr bwMode="auto">
            <a:xfrm>
              <a:off x="15197138" y="11583988"/>
              <a:ext cx="304800"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3" name="Rectangle 215"/>
            <p:cNvSpPr>
              <a:spLocks noChangeArrowheads="1"/>
            </p:cNvSpPr>
            <p:nvPr/>
          </p:nvSpPr>
          <p:spPr bwMode="auto">
            <a:xfrm>
              <a:off x="15197138" y="11906250"/>
              <a:ext cx="304800"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4" name="Rectangle 216"/>
            <p:cNvSpPr>
              <a:spLocks noChangeArrowheads="1"/>
            </p:cNvSpPr>
            <p:nvPr/>
          </p:nvSpPr>
          <p:spPr bwMode="auto">
            <a:xfrm>
              <a:off x="15573376" y="10993438"/>
              <a:ext cx="285750"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5" name="Rectangle 217"/>
            <p:cNvSpPr>
              <a:spLocks noChangeArrowheads="1"/>
            </p:cNvSpPr>
            <p:nvPr/>
          </p:nvSpPr>
          <p:spPr bwMode="auto">
            <a:xfrm>
              <a:off x="15573376" y="11298238"/>
              <a:ext cx="285750"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6" name="Rectangle 218"/>
            <p:cNvSpPr>
              <a:spLocks noChangeArrowheads="1"/>
            </p:cNvSpPr>
            <p:nvPr/>
          </p:nvSpPr>
          <p:spPr bwMode="auto">
            <a:xfrm>
              <a:off x="15573376" y="11583988"/>
              <a:ext cx="285750"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7" name="Rectangle 219"/>
            <p:cNvSpPr>
              <a:spLocks noChangeArrowheads="1"/>
            </p:cNvSpPr>
            <p:nvPr/>
          </p:nvSpPr>
          <p:spPr bwMode="auto">
            <a:xfrm>
              <a:off x="15573376" y="11906250"/>
              <a:ext cx="285750" cy="268288"/>
            </a:xfrm>
            <a:prstGeom prst="rect">
              <a:avLst/>
            </a:prstGeom>
            <a:solidFill>
              <a:schemeClr val="accent4"/>
            </a:solidFill>
            <a:ln>
              <a:noFill/>
            </a:ln>
          </p:spPr>
          <p:txBody>
            <a:bodyPr vert="horz" wrap="square" lIns="45720" tIns="22860" rIns="45720" bIns="22860" numCol="1" anchor="t" anchorCtr="0" compatLnSpc="1"/>
            <a:lstStyle/>
            <a:p>
              <a:endParaRPr lang="th-TH" sz="9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247" name="กลุ่ม 246"/>
          <p:cNvGrpSpPr/>
          <p:nvPr/>
        </p:nvGrpSpPr>
        <p:grpSpPr>
          <a:xfrm>
            <a:off x="2030731" y="4094958"/>
            <a:ext cx="865133" cy="865133"/>
            <a:chOff x="1290507" y="10439400"/>
            <a:chExt cx="1730266" cy="1730266"/>
          </a:xfrm>
        </p:grpSpPr>
        <p:sp>
          <p:nvSpPr>
            <p:cNvPr id="248" name="วงรี 247"/>
            <p:cNvSpPr/>
            <p:nvPr/>
          </p:nvSpPr>
          <p:spPr>
            <a:xfrm>
              <a:off x="1290507" y="10439400"/>
              <a:ext cx="1730266" cy="1730266"/>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49" name="Freeform 87"/>
            <p:cNvSpPr>
              <a:spLocks noChangeArrowheads="1"/>
            </p:cNvSpPr>
            <p:nvPr/>
          </p:nvSpPr>
          <p:spPr bwMode="auto">
            <a:xfrm>
              <a:off x="1736246" y="10889490"/>
              <a:ext cx="807950" cy="824553"/>
            </a:xfrm>
            <a:custGeom>
              <a:avLst/>
              <a:gdLst>
                <a:gd name="T0" fmla="*/ 345 w 426"/>
                <a:gd name="T1" fmla="*/ 213 h 435"/>
                <a:gd name="T2" fmla="*/ 345 w 426"/>
                <a:gd name="T3" fmla="*/ 213 h 435"/>
                <a:gd name="T4" fmla="*/ 213 w 426"/>
                <a:gd name="T5" fmla="*/ 346 h 435"/>
                <a:gd name="T6" fmla="*/ 79 w 426"/>
                <a:gd name="T7" fmla="*/ 213 h 435"/>
                <a:gd name="T8" fmla="*/ 88 w 426"/>
                <a:gd name="T9" fmla="*/ 195 h 435"/>
                <a:gd name="T10" fmla="*/ 0 w 426"/>
                <a:gd name="T11" fmla="*/ 195 h 435"/>
                <a:gd name="T12" fmla="*/ 0 w 426"/>
                <a:gd name="T13" fmla="*/ 363 h 435"/>
                <a:gd name="T14" fmla="*/ 62 w 426"/>
                <a:gd name="T15" fmla="*/ 434 h 435"/>
                <a:gd name="T16" fmla="*/ 363 w 426"/>
                <a:gd name="T17" fmla="*/ 434 h 435"/>
                <a:gd name="T18" fmla="*/ 425 w 426"/>
                <a:gd name="T19" fmla="*/ 363 h 435"/>
                <a:gd name="T20" fmla="*/ 425 w 426"/>
                <a:gd name="T21" fmla="*/ 195 h 435"/>
                <a:gd name="T22" fmla="*/ 337 w 426"/>
                <a:gd name="T23" fmla="*/ 195 h 435"/>
                <a:gd name="T24" fmla="*/ 345 w 426"/>
                <a:gd name="T25" fmla="*/ 213 h 435"/>
                <a:gd name="T26" fmla="*/ 363 w 426"/>
                <a:gd name="T27" fmla="*/ 0 h 435"/>
                <a:gd name="T28" fmla="*/ 363 w 426"/>
                <a:gd name="T29" fmla="*/ 0 h 435"/>
                <a:gd name="T30" fmla="*/ 62 w 426"/>
                <a:gd name="T31" fmla="*/ 0 h 435"/>
                <a:gd name="T32" fmla="*/ 0 w 426"/>
                <a:gd name="T33" fmla="*/ 71 h 435"/>
                <a:gd name="T34" fmla="*/ 0 w 426"/>
                <a:gd name="T35" fmla="*/ 142 h 435"/>
                <a:gd name="T36" fmla="*/ 106 w 426"/>
                <a:gd name="T37" fmla="*/ 142 h 435"/>
                <a:gd name="T38" fmla="*/ 213 w 426"/>
                <a:gd name="T39" fmla="*/ 89 h 435"/>
                <a:gd name="T40" fmla="*/ 319 w 426"/>
                <a:gd name="T41" fmla="*/ 142 h 435"/>
                <a:gd name="T42" fmla="*/ 425 w 426"/>
                <a:gd name="T43" fmla="*/ 142 h 435"/>
                <a:gd name="T44" fmla="*/ 425 w 426"/>
                <a:gd name="T45" fmla="*/ 71 h 435"/>
                <a:gd name="T46" fmla="*/ 363 w 426"/>
                <a:gd name="T47" fmla="*/ 0 h 435"/>
                <a:gd name="T48" fmla="*/ 390 w 426"/>
                <a:gd name="T49" fmla="*/ 89 h 435"/>
                <a:gd name="T50" fmla="*/ 390 w 426"/>
                <a:gd name="T51" fmla="*/ 89 h 435"/>
                <a:gd name="T52" fmla="*/ 381 w 426"/>
                <a:gd name="T53" fmla="*/ 97 h 435"/>
                <a:gd name="T54" fmla="*/ 345 w 426"/>
                <a:gd name="T55" fmla="*/ 97 h 435"/>
                <a:gd name="T56" fmla="*/ 328 w 426"/>
                <a:gd name="T57" fmla="*/ 89 h 435"/>
                <a:gd name="T58" fmla="*/ 328 w 426"/>
                <a:gd name="T59" fmla="*/ 53 h 435"/>
                <a:gd name="T60" fmla="*/ 345 w 426"/>
                <a:gd name="T61" fmla="*/ 36 h 435"/>
                <a:gd name="T62" fmla="*/ 381 w 426"/>
                <a:gd name="T63" fmla="*/ 36 h 435"/>
                <a:gd name="T64" fmla="*/ 390 w 426"/>
                <a:gd name="T65" fmla="*/ 53 h 435"/>
                <a:gd name="T66" fmla="*/ 390 w 426"/>
                <a:gd name="T67" fmla="*/ 89 h 435"/>
                <a:gd name="T68" fmla="*/ 292 w 426"/>
                <a:gd name="T69" fmla="*/ 213 h 435"/>
                <a:gd name="T70" fmla="*/ 292 w 426"/>
                <a:gd name="T71" fmla="*/ 213 h 435"/>
                <a:gd name="T72" fmla="*/ 213 w 426"/>
                <a:gd name="T73" fmla="*/ 133 h 435"/>
                <a:gd name="T74" fmla="*/ 132 w 426"/>
                <a:gd name="T75" fmla="*/ 213 h 435"/>
                <a:gd name="T76" fmla="*/ 213 w 426"/>
                <a:gd name="T77" fmla="*/ 293 h 435"/>
                <a:gd name="T78" fmla="*/ 292 w 426"/>
                <a:gd name="T79" fmla="*/ 213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26" h="435">
                  <a:moveTo>
                    <a:pt x="345" y="213"/>
                  </a:moveTo>
                  <a:lnTo>
                    <a:pt x="345" y="213"/>
                  </a:lnTo>
                  <a:cubicBezTo>
                    <a:pt x="345" y="284"/>
                    <a:pt x="284" y="346"/>
                    <a:pt x="213" y="346"/>
                  </a:cubicBezTo>
                  <a:cubicBezTo>
                    <a:pt x="142" y="346"/>
                    <a:pt x="79" y="284"/>
                    <a:pt x="79" y="213"/>
                  </a:cubicBezTo>
                  <a:cubicBezTo>
                    <a:pt x="79" y="203"/>
                    <a:pt x="88" y="203"/>
                    <a:pt x="88" y="195"/>
                  </a:cubicBezTo>
                  <a:cubicBezTo>
                    <a:pt x="0" y="195"/>
                    <a:pt x="0" y="195"/>
                    <a:pt x="0" y="195"/>
                  </a:cubicBezTo>
                  <a:cubicBezTo>
                    <a:pt x="0" y="363"/>
                    <a:pt x="0" y="363"/>
                    <a:pt x="0" y="363"/>
                  </a:cubicBezTo>
                  <a:cubicBezTo>
                    <a:pt x="0" y="399"/>
                    <a:pt x="26" y="434"/>
                    <a:pt x="62" y="434"/>
                  </a:cubicBezTo>
                  <a:cubicBezTo>
                    <a:pt x="363" y="434"/>
                    <a:pt x="363" y="434"/>
                    <a:pt x="363" y="434"/>
                  </a:cubicBezTo>
                  <a:cubicBezTo>
                    <a:pt x="398" y="434"/>
                    <a:pt x="425" y="399"/>
                    <a:pt x="425" y="363"/>
                  </a:cubicBezTo>
                  <a:cubicBezTo>
                    <a:pt x="425" y="195"/>
                    <a:pt x="425" y="195"/>
                    <a:pt x="425" y="195"/>
                  </a:cubicBezTo>
                  <a:cubicBezTo>
                    <a:pt x="337" y="195"/>
                    <a:pt x="337" y="195"/>
                    <a:pt x="337" y="195"/>
                  </a:cubicBezTo>
                  <a:cubicBezTo>
                    <a:pt x="337" y="203"/>
                    <a:pt x="345" y="203"/>
                    <a:pt x="345" y="213"/>
                  </a:cubicBezTo>
                  <a:close/>
                  <a:moveTo>
                    <a:pt x="363" y="0"/>
                  </a:moveTo>
                  <a:lnTo>
                    <a:pt x="363" y="0"/>
                  </a:lnTo>
                  <a:cubicBezTo>
                    <a:pt x="62" y="0"/>
                    <a:pt x="62" y="0"/>
                    <a:pt x="62" y="0"/>
                  </a:cubicBezTo>
                  <a:cubicBezTo>
                    <a:pt x="26" y="0"/>
                    <a:pt x="0" y="36"/>
                    <a:pt x="0" y="71"/>
                  </a:cubicBezTo>
                  <a:cubicBezTo>
                    <a:pt x="0" y="142"/>
                    <a:pt x="0" y="142"/>
                    <a:pt x="0" y="142"/>
                  </a:cubicBezTo>
                  <a:cubicBezTo>
                    <a:pt x="106" y="142"/>
                    <a:pt x="106" y="142"/>
                    <a:pt x="106" y="142"/>
                  </a:cubicBezTo>
                  <a:cubicBezTo>
                    <a:pt x="132" y="106"/>
                    <a:pt x="168" y="89"/>
                    <a:pt x="213" y="89"/>
                  </a:cubicBezTo>
                  <a:cubicBezTo>
                    <a:pt x="257" y="89"/>
                    <a:pt x="292" y="106"/>
                    <a:pt x="319" y="142"/>
                  </a:cubicBezTo>
                  <a:cubicBezTo>
                    <a:pt x="425" y="142"/>
                    <a:pt x="425" y="142"/>
                    <a:pt x="425" y="142"/>
                  </a:cubicBezTo>
                  <a:cubicBezTo>
                    <a:pt x="425" y="71"/>
                    <a:pt x="425" y="71"/>
                    <a:pt x="425" y="71"/>
                  </a:cubicBezTo>
                  <a:cubicBezTo>
                    <a:pt x="425" y="36"/>
                    <a:pt x="398" y="0"/>
                    <a:pt x="363" y="0"/>
                  </a:cubicBezTo>
                  <a:close/>
                  <a:moveTo>
                    <a:pt x="390" y="89"/>
                  </a:moveTo>
                  <a:lnTo>
                    <a:pt x="390" y="89"/>
                  </a:lnTo>
                  <a:cubicBezTo>
                    <a:pt x="390" y="89"/>
                    <a:pt x="390" y="97"/>
                    <a:pt x="381" y="97"/>
                  </a:cubicBezTo>
                  <a:cubicBezTo>
                    <a:pt x="345" y="97"/>
                    <a:pt x="345" y="97"/>
                    <a:pt x="345" y="97"/>
                  </a:cubicBezTo>
                  <a:cubicBezTo>
                    <a:pt x="337" y="97"/>
                    <a:pt x="328" y="89"/>
                    <a:pt x="328" y="89"/>
                  </a:cubicBezTo>
                  <a:cubicBezTo>
                    <a:pt x="328" y="53"/>
                    <a:pt x="328" y="53"/>
                    <a:pt x="328" y="53"/>
                  </a:cubicBezTo>
                  <a:cubicBezTo>
                    <a:pt x="328" y="44"/>
                    <a:pt x="337" y="36"/>
                    <a:pt x="345" y="36"/>
                  </a:cubicBezTo>
                  <a:cubicBezTo>
                    <a:pt x="381" y="36"/>
                    <a:pt x="381" y="36"/>
                    <a:pt x="381" y="36"/>
                  </a:cubicBezTo>
                  <a:cubicBezTo>
                    <a:pt x="390" y="36"/>
                    <a:pt x="390" y="44"/>
                    <a:pt x="390" y="53"/>
                  </a:cubicBezTo>
                  <a:lnTo>
                    <a:pt x="390" y="89"/>
                  </a:lnTo>
                  <a:close/>
                  <a:moveTo>
                    <a:pt x="292" y="213"/>
                  </a:moveTo>
                  <a:lnTo>
                    <a:pt x="292" y="213"/>
                  </a:lnTo>
                  <a:cubicBezTo>
                    <a:pt x="292" y="168"/>
                    <a:pt x="257" y="133"/>
                    <a:pt x="213" y="133"/>
                  </a:cubicBezTo>
                  <a:cubicBezTo>
                    <a:pt x="168" y="133"/>
                    <a:pt x="132" y="168"/>
                    <a:pt x="132" y="213"/>
                  </a:cubicBezTo>
                  <a:cubicBezTo>
                    <a:pt x="132" y="257"/>
                    <a:pt x="168" y="293"/>
                    <a:pt x="213" y="293"/>
                  </a:cubicBezTo>
                  <a:cubicBezTo>
                    <a:pt x="257" y="293"/>
                    <a:pt x="292" y="257"/>
                    <a:pt x="292" y="213"/>
                  </a:cubicBezTo>
                  <a:close/>
                </a:path>
              </a:pathLst>
            </a:custGeom>
            <a:solidFill>
              <a:schemeClr val="bg1"/>
            </a:solidFill>
            <a:ln>
              <a:noFill/>
            </a:ln>
            <a:effectLst/>
          </p:spPr>
          <p:txBody>
            <a:bodyPr wrap="none" lIns="17143" tIns="8571" rIns="17143" bIns="8571" anchor="ctr"/>
            <a:lstStyle/>
            <a:p>
              <a:pPr defTabSz="227965">
                <a:defRPr/>
              </a:pPr>
              <a:endParaRPr lang="en-US" sz="900" dirty="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50" name="TextBox 249"/>
          <p:cNvSpPr txBox="1"/>
          <p:nvPr/>
        </p:nvSpPr>
        <p:spPr>
          <a:xfrm>
            <a:off x="1607874" y="5059406"/>
            <a:ext cx="1706828" cy="849445"/>
          </a:xfrm>
          <a:prstGeom prst="rect">
            <a:avLst/>
          </a:prstGeom>
          <a:noFill/>
        </p:spPr>
        <p:txBody>
          <a:bodyPr wrap="square" lIns="109711" tIns="54855" rIns="109711" bIns="54855" rtlCol="0">
            <a:spAutoFit/>
          </a:bodyPr>
          <a:lstStyle/>
          <a:p>
            <a:pPr algn="ct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251" name="กลุ่ม 250"/>
          <p:cNvGrpSpPr/>
          <p:nvPr/>
        </p:nvGrpSpPr>
        <p:grpSpPr>
          <a:xfrm>
            <a:off x="4469131" y="4094958"/>
            <a:ext cx="865133" cy="865133"/>
            <a:chOff x="6776907" y="10439400"/>
            <a:chExt cx="1730266" cy="1730266"/>
          </a:xfrm>
        </p:grpSpPr>
        <p:sp>
          <p:nvSpPr>
            <p:cNvPr id="252" name="วงรี 251"/>
            <p:cNvSpPr/>
            <p:nvPr/>
          </p:nvSpPr>
          <p:spPr>
            <a:xfrm>
              <a:off x="6776907" y="10439400"/>
              <a:ext cx="1730266" cy="173026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53" name="Freeform 106"/>
            <p:cNvSpPr>
              <a:spLocks noChangeArrowheads="1"/>
            </p:cNvSpPr>
            <p:nvPr/>
          </p:nvSpPr>
          <p:spPr bwMode="auto">
            <a:xfrm>
              <a:off x="7238196" y="10889490"/>
              <a:ext cx="807950" cy="813482"/>
            </a:xfrm>
            <a:custGeom>
              <a:avLst/>
              <a:gdLst>
                <a:gd name="T0" fmla="*/ 372 w 426"/>
                <a:gd name="T1" fmla="*/ 0 h 427"/>
                <a:gd name="T2" fmla="*/ 372 w 426"/>
                <a:gd name="T3" fmla="*/ 0 h 427"/>
                <a:gd name="T4" fmla="*/ 53 w 426"/>
                <a:gd name="T5" fmla="*/ 0 h 427"/>
                <a:gd name="T6" fmla="*/ 0 w 426"/>
                <a:gd name="T7" fmla="*/ 53 h 427"/>
                <a:gd name="T8" fmla="*/ 0 w 426"/>
                <a:gd name="T9" fmla="*/ 372 h 427"/>
                <a:gd name="T10" fmla="*/ 53 w 426"/>
                <a:gd name="T11" fmla="*/ 426 h 427"/>
                <a:gd name="T12" fmla="*/ 213 w 426"/>
                <a:gd name="T13" fmla="*/ 426 h 427"/>
                <a:gd name="T14" fmla="*/ 213 w 426"/>
                <a:gd name="T15" fmla="*/ 274 h 427"/>
                <a:gd name="T16" fmla="*/ 160 w 426"/>
                <a:gd name="T17" fmla="*/ 274 h 427"/>
                <a:gd name="T18" fmla="*/ 160 w 426"/>
                <a:gd name="T19" fmla="*/ 204 h 427"/>
                <a:gd name="T20" fmla="*/ 213 w 426"/>
                <a:gd name="T21" fmla="*/ 204 h 427"/>
                <a:gd name="T22" fmla="*/ 213 w 426"/>
                <a:gd name="T23" fmla="*/ 168 h 427"/>
                <a:gd name="T24" fmla="*/ 301 w 426"/>
                <a:gd name="T25" fmla="*/ 80 h 427"/>
                <a:gd name="T26" fmla="*/ 346 w 426"/>
                <a:gd name="T27" fmla="*/ 80 h 427"/>
                <a:gd name="T28" fmla="*/ 346 w 426"/>
                <a:gd name="T29" fmla="*/ 160 h 427"/>
                <a:gd name="T30" fmla="*/ 310 w 426"/>
                <a:gd name="T31" fmla="*/ 160 h 427"/>
                <a:gd name="T32" fmla="*/ 292 w 426"/>
                <a:gd name="T33" fmla="*/ 168 h 427"/>
                <a:gd name="T34" fmla="*/ 292 w 426"/>
                <a:gd name="T35" fmla="*/ 204 h 427"/>
                <a:gd name="T36" fmla="*/ 346 w 426"/>
                <a:gd name="T37" fmla="*/ 204 h 427"/>
                <a:gd name="T38" fmla="*/ 346 w 426"/>
                <a:gd name="T39" fmla="*/ 274 h 427"/>
                <a:gd name="T40" fmla="*/ 292 w 426"/>
                <a:gd name="T41" fmla="*/ 274 h 427"/>
                <a:gd name="T42" fmla="*/ 292 w 426"/>
                <a:gd name="T43" fmla="*/ 426 h 427"/>
                <a:gd name="T44" fmla="*/ 372 w 426"/>
                <a:gd name="T45" fmla="*/ 426 h 427"/>
                <a:gd name="T46" fmla="*/ 425 w 426"/>
                <a:gd name="T47" fmla="*/ 372 h 427"/>
                <a:gd name="T48" fmla="*/ 425 w 426"/>
                <a:gd name="T49" fmla="*/ 53 h 427"/>
                <a:gd name="T50" fmla="*/ 372 w 426"/>
                <a:gd name="T51" fmla="*/ 0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26" h="427">
                  <a:moveTo>
                    <a:pt x="372" y="0"/>
                  </a:moveTo>
                  <a:lnTo>
                    <a:pt x="372" y="0"/>
                  </a:lnTo>
                  <a:cubicBezTo>
                    <a:pt x="53" y="0"/>
                    <a:pt x="53" y="0"/>
                    <a:pt x="53" y="0"/>
                  </a:cubicBezTo>
                  <a:cubicBezTo>
                    <a:pt x="27" y="0"/>
                    <a:pt x="0" y="27"/>
                    <a:pt x="0" y="53"/>
                  </a:cubicBezTo>
                  <a:cubicBezTo>
                    <a:pt x="0" y="372"/>
                    <a:pt x="0" y="372"/>
                    <a:pt x="0" y="372"/>
                  </a:cubicBezTo>
                  <a:cubicBezTo>
                    <a:pt x="0" y="399"/>
                    <a:pt x="27" y="426"/>
                    <a:pt x="53" y="426"/>
                  </a:cubicBezTo>
                  <a:cubicBezTo>
                    <a:pt x="213" y="426"/>
                    <a:pt x="213" y="426"/>
                    <a:pt x="213" y="426"/>
                  </a:cubicBezTo>
                  <a:cubicBezTo>
                    <a:pt x="213" y="274"/>
                    <a:pt x="213" y="274"/>
                    <a:pt x="213" y="274"/>
                  </a:cubicBezTo>
                  <a:cubicBezTo>
                    <a:pt x="160" y="274"/>
                    <a:pt x="160" y="274"/>
                    <a:pt x="160" y="274"/>
                  </a:cubicBezTo>
                  <a:cubicBezTo>
                    <a:pt x="160" y="204"/>
                    <a:pt x="160" y="204"/>
                    <a:pt x="160" y="204"/>
                  </a:cubicBezTo>
                  <a:cubicBezTo>
                    <a:pt x="213" y="204"/>
                    <a:pt x="213" y="204"/>
                    <a:pt x="213" y="204"/>
                  </a:cubicBezTo>
                  <a:cubicBezTo>
                    <a:pt x="213" y="168"/>
                    <a:pt x="213" y="168"/>
                    <a:pt x="213" y="168"/>
                  </a:cubicBezTo>
                  <a:cubicBezTo>
                    <a:pt x="213" y="124"/>
                    <a:pt x="257" y="80"/>
                    <a:pt x="301" y="80"/>
                  </a:cubicBezTo>
                  <a:cubicBezTo>
                    <a:pt x="346" y="80"/>
                    <a:pt x="346" y="80"/>
                    <a:pt x="346" y="80"/>
                  </a:cubicBezTo>
                  <a:cubicBezTo>
                    <a:pt x="346" y="160"/>
                    <a:pt x="346" y="160"/>
                    <a:pt x="346" y="160"/>
                  </a:cubicBezTo>
                  <a:cubicBezTo>
                    <a:pt x="310" y="160"/>
                    <a:pt x="310" y="160"/>
                    <a:pt x="310" y="160"/>
                  </a:cubicBezTo>
                  <a:cubicBezTo>
                    <a:pt x="292" y="160"/>
                    <a:pt x="292" y="160"/>
                    <a:pt x="292" y="168"/>
                  </a:cubicBezTo>
                  <a:cubicBezTo>
                    <a:pt x="292" y="204"/>
                    <a:pt x="292" y="204"/>
                    <a:pt x="292" y="204"/>
                  </a:cubicBezTo>
                  <a:cubicBezTo>
                    <a:pt x="346" y="204"/>
                    <a:pt x="346" y="204"/>
                    <a:pt x="346" y="204"/>
                  </a:cubicBezTo>
                  <a:cubicBezTo>
                    <a:pt x="346" y="274"/>
                    <a:pt x="346" y="274"/>
                    <a:pt x="346" y="274"/>
                  </a:cubicBezTo>
                  <a:cubicBezTo>
                    <a:pt x="292" y="274"/>
                    <a:pt x="292" y="274"/>
                    <a:pt x="292" y="274"/>
                  </a:cubicBezTo>
                  <a:cubicBezTo>
                    <a:pt x="292" y="426"/>
                    <a:pt x="292" y="426"/>
                    <a:pt x="292" y="426"/>
                  </a:cubicBezTo>
                  <a:cubicBezTo>
                    <a:pt x="372" y="426"/>
                    <a:pt x="372" y="426"/>
                    <a:pt x="372" y="426"/>
                  </a:cubicBezTo>
                  <a:cubicBezTo>
                    <a:pt x="399" y="426"/>
                    <a:pt x="425" y="399"/>
                    <a:pt x="425" y="372"/>
                  </a:cubicBezTo>
                  <a:cubicBezTo>
                    <a:pt x="425" y="53"/>
                    <a:pt x="425" y="53"/>
                    <a:pt x="425" y="53"/>
                  </a:cubicBezTo>
                  <a:cubicBezTo>
                    <a:pt x="425" y="27"/>
                    <a:pt x="399" y="0"/>
                    <a:pt x="372" y="0"/>
                  </a:cubicBezTo>
                </a:path>
              </a:pathLst>
            </a:custGeom>
            <a:solidFill>
              <a:schemeClr val="bg1"/>
            </a:solidFill>
            <a:ln>
              <a:noFill/>
            </a:ln>
            <a:effectLst/>
          </p:spPr>
          <p:txBody>
            <a:bodyPr wrap="none" lIns="17143" tIns="8571" rIns="17143" bIns="8571" anchor="ctr"/>
            <a:lstStyle/>
            <a:p>
              <a:pPr defTabSz="227965">
                <a:defRPr/>
              </a:pPr>
              <a:endParaRPr lang="en-US" sz="900" dirty="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54" name="TextBox 253"/>
          <p:cNvSpPr txBox="1"/>
          <p:nvPr/>
        </p:nvSpPr>
        <p:spPr>
          <a:xfrm>
            <a:off x="4046274" y="5059406"/>
            <a:ext cx="1706828" cy="849445"/>
          </a:xfrm>
          <a:prstGeom prst="rect">
            <a:avLst/>
          </a:prstGeom>
          <a:noFill/>
        </p:spPr>
        <p:txBody>
          <a:bodyPr wrap="square" lIns="109711" tIns="54855" rIns="109711" bIns="54855" rtlCol="0">
            <a:spAutoFit/>
          </a:bodyPr>
          <a:lstStyle/>
          <a:p>
            <a:pPr algn="ct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255" name="กลุ่ม 254"/>
          <p:cNvGrpSpPr/>
          <p:nvPr/>
        </p:nvGrpSpPr>
        <p:grpSpPr>
          <a:xfrm>
            <a:off x="6945631" y="4114618"/>
            <a:ext cx="865133" cy="865133"/>
            <a:chOff x="12339507" y="10478720"/>
            <a:chExt cx="1730266" cy="1730266"/>
          </a:xfrm>
        </p:grpSpPr>
        <p:sp>
          <p:nvSpPr>
            <p:cNvPr id="256" name="วงรี 255"/>
            <p:cNvSpPr/>
            <p:nvPr/>
          </p:nvSpPr>
          <p:spPr>
            <a:xfrm>
              <a:off x="12339507" y="10478720"/>
              <a:ext cx="1730266" cy="1730266"/>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57" name="Freeform 85"/>
            <p:cNvSpPr>
              <a:spLocks noChangeArrowheads="1"/>
            </p:cNvSpPr>
            <p:nvPr/>
          </p:nvSpPr>
          <p:spPr bwMode="auto">
            <a:xfrm>
              <a:off x="12771437" y="10972800"/>
              <a:ext cx="874357" cy="702808"/>
            </a:xfrm>
            <a:custGeom>
              <a:avLst/>
              <a:gdLst>
                <a:gd name="T0" fmla="*/ 461 w 462"/>
                <a:gd name="T1" fmla="*/ 45 h 374"/>
                <a:gd name="T2" fmla="*/ 461 w 462"/>
                <a:gd name="T3" fmla="*/ 45 h 374"/>
                <a:gd name="T4" fmla="*/ 408 w 462"/>
                <a:gd name="T5" fmla="*/ 63 h 374"/>
                <a:gd name="T6" fmla="*/ 443 w 462"/>
                <a:gd name="T7" fmla="*/ 10 h 374"/>
                <a:gd name="T8" fmla="*/ 389 w 462"/>
                <a:gd name="T9" fmla="*/ 36 h 374"/>
                <a:gd name="T10" fmla="*/ 319 w 462"/>
                <a:gd name="T11" fmla="*/ 0 h 374"/>
                <a:gd name="T12" fmla="*/ 221 w 462"/>
                <a:gd name="T13" fmla="*/ 98 h 374"/>
                <a:gd name="T14" fmla="*/ 230 w 462"/>
                <a:gd name="T15" fmla="*/ 116 h 374"/>
                <a:gd name="T16" fmla="*/ 35 w 462"/>
                <a:gd name="T17" fmla="*/ 19 h 374"/>
                <a:gd name="T18" fmla="*/ 17 w 462"/>
                <a:gd name="T19" fmla="*/ 72 h 374"/>
                <a:gd name="T20" fmla="*/ 61 w 462"/>
                <a:gd name="T21" fmla="*/ 151 h 374"/>
                <a:gd name="T22" fmla="*/ 17 w 462"/>
                <a:gd name="T23" fmla="*/ 134 h 374"/>
                <a:gd name="T24" fmla="*/ 17 w 462"/>
                <a:gd name="T25" fmla="*/ 134 h 374"/>
                <a:gd name="T26" fmla="*/ 98 w 462"/>
                <a:gd name="T27" fmla="*/ 231 h 374"/>
                <a:gd name="T28" fmla="*/ 70 w 462"/>
                <a:gd name="T29" fmla="*/ 231 h 374"/>
                <a:gd name="T30" fmla="*/ 53 w 462"/>
                <a:gd name="T31" fmla="*/ 231 h 374"/>
                <a:gd name="T32" fmla="*/ 142 w 462"/>
                <a:gd name="T33" fmla="*/ 294 h 374"/>
                <a:gd name="T34" fmla="*/ 26 w 462"/>
                <a:gd name="T35" fmla="*/ 338 h 374"/>
                <a:gd name="T36" fmla="*/ 0 w 462"/>
                <a:gd name="T37" fmla="*/ 338 h 374"/>
                <a:gd name="T38" fmla="*/ 142 w 462"/>
                <a:gd name="T39" fmla="*/ 373 h 374"/>
                <a:gd name="T40" fmla="*/ 408 w 462"/>
                <a:gd name="T41" fmla="*/ 107 h 374"/>
                <a:gd name="T42" fmla="*/ 408 w 462"/>
                <a:gd name="T43" fmla="*/ 98 h 374"/>
                <a:gd name="T44" fmla="*/ 461 w 462"/>
                <a:gd name="T45" fmla="*/ 45 h 3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62" h="374">
                  <a:moveTo>
                    <a:pt x="461" y="45"/>
                  </a:moveTo>
                  <a:lnTo>
                    <a:pt x="461" y="45"/>
                  </a:lnTo>
                  <a:cubicBezTo>
                    <a:pt x="443" y="54"/>
                    <a:pt x="425" y="63"/>
                    <a:pt x="408" y="63"/>
                  </a:cubicBezTo>
                  <a:cubicBezTo>
                    <a:pt x="425" y="54"/>
                    <a:pt x="443" y="36"/>
                    <a:pt x="443" y="10"/>
                  </a:cubicBezTo>
                  <a:cubicBezTo>
                    <a:pt x="425" y="19"/>
                    <a:pt x="408" y="27"/>
                    <a:pt x="389" y="36"/>
                  </a:cubicBezTo>
                  <a:cubicBezTo>
                    <a:pt x="372" y="19"/>
                    <a:pt x="345" y="0"/>
                    <a:pt x="319" y="0"/>
                  </a:cubicBezTo>
                  <a:cubicBezTo>
                    <a:pt x="265" y="0"/>
                    <a:pt x="221" y="45"/>
                    <a:pt x="221" y="98"/>
                  </a:cubicBezTo>
                  <a:cubicBezTo>
                    <a:pt x="221" y="107"/>
                    <a:pt x="221" y="116"/>
                    <a:pt x="230" y="116"/>
                  </a:cubicBezTo>
                  <a:cubicBezTo>
                    <a:pt x="151" y="116"/>
                    <a:pt x="79" y="81"/>
                    <a:pt x="35" y="19"/>
                  </a:cubicBezTo>
                  <a:cubicBezTo>
                    <a:pt x="26" y="36"/>
                    <a:pt x="17" y="54"/>
                    <a:pt x="17" y="72"/>
                  </a:cubicBezTo>
                  <a:cubicBezTo>
                    <a:pt x="17" y="98"/>
                    <a:pt x="35" y="134"/>
                    <a:pt x="61" y="151"/>
                  </a:cubicBezTo>
                  <a:cubicBezTo>
                    <a:pt x="44" y="143"/>
                    <a:pt x="35" y="143"/>
                    <a:pt x="17" y="134"/>
                  </a:cubicBezTo>
                  <a:lnTo>
                    <a:pt x="17" y="134"/>
                  </a:lnTo>
                  <a:cubicBezTo>
                    <a:pt x="17" y="178"/>
                    <a:pt x="53" y="222"/>
                    <a:pt x="98" y="231"/>
                  </a:cubicBezTo>
                  <a:cubicBezTo>
                    <a:pt x="89" y="231"/>
                    <a:pt x="79" y="231"/>
                    <a:pt x="70" y="231"/>
                  </a:cubicBezTo>
                  <a:cubicBezTo>
                    <a:pt x="61" y="231"/>
                    <a:pt x="61" y="231"/>
                    <a:pt x="53" y="231"/>
                  </a:cubicBezTo>
                  <a:cubicBezTo>
                    <a:pt x="61" y="266"/>
                    <a:pt x="98" y="294"/>
                    <a:pt x="142" y="294"/>
                  </a:cubicBezTo>
                  <a:cubicBezTo>
                    <a:pt x="106" y="319"/>
                    <a:pt x="70" y="338"/>
                    <a:pt x="26" y="338"/>
                  </a:cubicBezTo>
                  <a:cubicBezTo>
                    <a:pt x="17" y="338"/>
                    <a:pt x="8" y="338"/>
                    <a:pt x="0" y="338"/>
                  </a:cubicBezTo>
                  <a:cubicBezTo>
                    <a:pt x="44" y="364"/>
                    <a:pt x="89" y="373"/>
                    <a:pt x="142" y="373"/>
                  </a:cubicBezTo>
                  <a:cubicBezTo>
                    <a:pt x="319" y="373"/>
                    <a:pt x="408" y="231"/>
                    <a:pt x="408" y="107"/>
                  </a:cubicBezTo>
                  <a:lnTo>
                    <a:pt x="408" y="98"/>
                  </a:lnTo>
                  <a:cubicBezTo>
                    <a:pt x="434" y="81"/>
                    <a:pt x="443" y="72"/>
                    <a:pt x="461" y="45"/>
                  </a:cubicBezTo>
                </a:path>
              </a:pathLst>
            </a:custGeom>
            <a:solidFill>
              <a:schemeClr val="bg1"/>
            </a:solidFill>
            <a:ln>
              <a:noFill/>
            </a:ln>
            <a:effectLst/>
          </p:spPr>
          <p:txBody>
            <a:bodyPr wrap="none" lIns="17143" tIns="8571" rIns="17143" bIns="8571" anchor="ctr"/>
            <a:lstStyle/>
            <a:p>
              <a:pPr defTabSz="227965">
                <a:defRPr/>
              </a:pPr>
              <a:endParaRPr lang="en-US" sz="900" dirty="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58" name="TextBox 257"/>
          <p:cNvSpPr txBox="1"/>
          <p:nvPr/>
        </p:nvSpPr>
        <p:spPr>
          <a:xfrm>
            <a:off x="6522774" y="5050623"/>
            <a:ext cx="1706828" cy="849445"/>
          </a:xfrm>
          <a:prstGeom prst="rect">
            <a:avLst/>
          </a:prstGeom>
          <a:noFill/>
        </p:spPr>
        <p:txBody>
          <a:bodyPr wrap="square" lIns="109711" tIns="54855" rIns="109711" bIns="54855" rtlCol="0">
            <a:spAutoFit/>
          </a:bodyPr>
          <a:lstStyle/>
          <a:p>
            <a:pPr algn="ct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259" name="กลุ่ม 258"/>
          <p:cNvGrpSpPr/>
          <p:nvPr/>
        </p:nvGrpSpPr>
        <p:grpSpPr>
          <a:xfrm>
            <a:off x="9460231" y="4094958"/>
            <a:ext cx="865133" cy="865133"/>
            <a:chOff x="17978307" y="10439400"/>
            <a:chExt cx="1730266" cy="1730266"/>
          </a:xfrm>
        </p:grpSpPr>
        <p:sp>
          <p:nvSpPr>
            <p:cNvPr id="260" name="วงรี 259"/>
            <p:cNvSpPr/>
            <p:nvPr/>
          </p:nvSpPr>
          <p:spPr>
            <a:xfrm>
              <a:off x="17978307" y="10439400"/>
              <a:ext cx="1730266" cy="173026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sz="900"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61" name="Freeform 74"/>
            <p:cNvSpPr>
              <a:spLocks noChangeArrowheads="1"/>
            </p:cNvSpPr>
            <p:nvPr/>
          </p:nvSpPr>
          <p:spPr bwMode="auto">
            <a:xfrm>
              <a:off x="18448072" y="10889490"/>
              <a:ext cx="846686" cy="830086"/>
            </a:xfrm>
            <a:custGeom>
              <a:avLst/>
              <a:gdLst>
                <a:gd name="T0" fmla="*/ 27 w 445"/>
                <a:gd name="T1" fmla="*/ 107 h 436"/>
                <a:gd name="T2" fmla="*/ 27 w 445"/>
                <a:gd name="T3" fmla="*/ 107 h 436"/>
                <a:gd name="T4" fmla="*/ 62 w 445"/>
                <a:gd name="T5" fmla="*/ 186 h 436"/>
                <a:gd name="T6" fmla="*/ 116 w 445"/>
                <a:gd name="T7" fmla="*/ 204 h 436"/>
                <a:gd name="T8" fmla="*/ 125 w 445"/>
                <a:gd name="T9" fmla="*/ 204 h 436"/>
                <a:gd name="T10" fmla="*/ 134 w 445"/>
                <a:gd name="T11" fmla="*/ 248 h 436"/>
                <a:gd name="T12" fmla="*/ 134 w 445"/>
                <a:gd name="T13" fmla="*/ 248 h 436"/>
                <a:gd name="T14" fmla="*/ 0 w 445"/>
                <a:gd name="T15" fmla="*/ 345 h 436"/>
                <a:gd name="T16" fmla="*/ 116 w 445"/>
                <a:gd name="T17" fmla="*/ 435 h 436"/>
                <a:gd name="T18" fmla="*/ 116 w 445"/>
                <a:gd name="T19" fmla="*/ 435 h 436"/>
                <a:gd name="T20" fmla="*/ 125 w 445"/>
                <a:gd name="T21" fmla="*/ 435 h 436"/>
                <a:gd name="T22" fmla="*/ 196 w 445"/>
                <a:gd name="T23" fmla="*/ 417 h 436"/>
                <a:gd name="T24" fmla="*/ 249 w 445"/>
                <a:gd name="T25" fmla="*/ 320 h 436"/>
                <a:gd name="T26" fmla="*/ 205 w 445"/>
                <a:gd name="T27" fmla="*/ 230 h 436"/>
                <a:gd name="T28" fmla="*/ 178 w 445"/>
                <a:gd name="T29" fmla="*/ 204 h 436"/>
                <a:gd name="T30" fmla="*/ 196 w 445"/>
                <a:gd name="T31" fmla="*/ 177 h 436"/>
                <a:gd name="T32" fmla="*/ 231 w 445"/>
                <a:gd name="T33" fmla="*/ 98 h 436"/>
                <a:gd name="T34" fmla="*/ 196 w 445"/>
                <a:gd name="T35" fmla="*/ 18 h 436"/>
                <a:gd name="T36" fmla="*/ 213 w 445"/>
                <a:gd name="T37" fmla="*/ 18 h 436"/>
                <a:gd name="T38" fmla="*/ 249 w 445"/>
                <a:gd name="T39" fmla="*/ 0 h 436"/>
                <a:gd name="T40" fmla="*/ 249 w 445"/>
                <a:gd name="T41" fmla="*/ 0 h 436"/>
                <a:gd name="T42" fmla="*/ 143 w 445"/>
                <a:gd name="T43" fmla="*/ 0 h 436"/>
                <a:gd name="T44" fmla="*/ 27 w 445"/>
                <a:gd name="T45" fmla="*/ 107 h 436"/>
                <a:gd name="T46" fmla="*/ 205 w 445"/>
                <a:gd name="T47" fmla="*/ 328 h 436"/>
                <a:gd name="T48" fmla="*/ 205 w 445"/>
                <a:gd name="T49" fmla="*/ 328 h 436"/>
                <a:gd name="T50" fmla="*/ 134 w 445"/>
                <a:gd name="T51" fmla="*/ 390 h 436"/>
                <a:gd name="T52" fmla="*/ 54 w 445"/>
                <a:gd name="T53" fmla="*/ 345 h 436"/>
                <a:gd name="T54" fmla="*/ 71 w 445"/>
                <a:gd name="T55" fmla="*/ 292 h 436"/>
                <a:gd name="T56" fmla="*/ 125 w 445"/>
                <a:gd name="T57" fmla="*/ 275 h 436"/>
                <a:gd name="T58" fmla="*/ 134 w 445"/>
                <a:gd name="T59" fmla="*/ 275 h 436"/>
                <a:gd name="T60" fmla="*/ 205 w 445"/>
                <a:gd name="T61" fmla="*/ 328 h 436"/>
                <a:gd name="T62" fmla="*/ 178 w 445"/>
                <a:gd name="T63" fmla="*/ 80 h 436"/>
                <a:gd name="T64" fmla="*/ 178 w 445"/>
                <a:gd name="T65" fmla="*/ 80 h 436"/>
                <a:gd name="T66" fmla="*/ 143 w 445"/>
                <a:gd name="T67" fmla="*/ 169 h 436"/>
                <a:gd name="T68" fmla="*/ 134 w 445"/>
                <a:gd name="T69" fmla="*/ 169 h 436"/>
                <a:gd name="T70" fmla="*/ 81 w 445"/>
                <a:gd name="T71" fmla="*/ 116 h 436"/>
                <a:gd name="T72" fmla="*/ 81 w 445"/>
                <a:gd name="T73" fmla="*/ 62 h 436"/>
                <a:gd name="T74" fmla="*/ 107 w 445"/>
                <a:gd name="T75" fmla="*/ 26 h 436"/>
                <a:gd name="T76" fmla="*/ 116 w 445"/>
                <a:gd name="T77" fmla="*/ 26 h 436"/>
                <a:gd name="T78" fmla="*/ 178 w 445"/>
                <a:gd name="T79" fmla="*/ 80 h 436"/>
                <a:gd name="T80" fmla="*/ 373 w 445"/>
                <a:gd name="T81" fmla="*/ 169 h 436"/>
                <a:gd name="T82" fmla="*/ 373 w 445"/>
                <a:gd name="T83" fmla="*/ 169 h 436"/>
                <a:gd name="T84" fmla="*/ 373 w 445"/>
                <a:gd name="T85" fmla="*/ 98 h 436"/>
                <a:gd name="T86" fmla="*/ 319 w 445"/>
                <a:gd name="T87" fmla="*/ 98 h 436"/>
                <a:gd name="T88" fmla="*/ 319 w 445"/>
                <a:gd name="T89" fmla="*/ 169 h 436"/>
                <a:gd name="T90" fmla="*/ 249 w 445"/>
                <a:gd name="T91" fmla="*/ 169 h 436"/>
                <a:gd name="T92" fmla="*/ 249 w 445"/>
                <a:gd name="T93" fmla="*/ 213 h 436"/>
                <a:gd name="T94" fmla="*/ 319 w 445"/>
                <a:gd name="T95" fmla="*/ 213 h 436"/>
                <a:gd name="T96" fmla="*/ 319 w 445"/>
                <a:gd name="T97" fmla="*/ 292 h 436"/>
                <a:gd name="T98" fmla="*/ 373 w 445"/>
                <a:gd name="T99" fmla="*/ 292 h 436"/>
                <a:gd name="T100" fmla="*/ 373 w 445"/>
                <a:gd name="T101" fmla="*/ 213 h 436"/>
                <a:gd name="T102" fmla="*/ 444 w 445"/>
                <a:gd name="T103" fmla="*/ 213 h 436"/>
                <a:gd name="T104" fmla="*/ 444 w 445"/>
                <a:gd name="T105" fmla="*/ 169 h 436"/>
                <a:gd name="T106" fmla="*/ 373 w 445"/>
                <a:gd name="T107" fmla="*/ 169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45" h="436">
                  <a:moveTo>
                    <a:pt x="27" y="107"/>
                  </a:moveTo>
                  <a:lnTo>
                    <a:pt x="27" y="107"/>
                  </a:lnTo>
                  <a:cubicBezTo>
                    <a:pt x="27" y="142"/>
                    <a:pt x="36" y="169"/>
                    <a:pt x="62" y="186"/>
                  </a:cubicBezTo>
                  <a:cubicBezTo>
                    <a:pt x="81" y="195"/>
                    <a:pt x="107" y="204"/>
                    <a:pt x="116" y="204"/>
                  </a:cubicBezTo>
                  <a:lnTo>
                    <a:pt x="125" y="204"/>
                  </a:lnTo>
                  <a:cubicBezTo>
                    <a:pt x="125" y="204"/>
                    <a:pt x="116" y="222"/>
                    <a:pt x="134" y="248"/>
                  </a:cubicBezTo>
                  <a:lnTo>
                    <a:pt x="134" y="248"/>
                  </a:lnTo>
                  <a:cubicBezTo>
                    <a:pt x="107" y="248"/>
                    <a:pt x="0" y="257"/>
                    <a:pt x="0" y="345"/>
                  </a:cubicBezTo>
                  <a:cubicBezTo>
                    <a:pt x="0" y="435"/>
                    <a:pt x="98" y="435"/>
                    <a:pt x="116" y="435"/>
                  </a:cubicBezTo>
                  <a:lnTo>
                    <a:pt x="116" y="435"/>
                  </a:lnTo>
                  <a:cubicBezTo>
                    <a:pt x="116" y="435"/>
                    <a:pt x="116" y="435"/>
                    <a:pt x="125" y="435"/>
                  </a:cubicBezTo>
                  <a:cubicBezTo>
                    <a:pt x="134" y="435"/>
                    <a:pt x="169" y="435"/>
                    <a:pt x="196" y="417"/>
                  </a:cubicBezTo>
                  <a:cubicBezTo>
                    <a:pt x="231" y="399"/>
                    <a:pt x="249" y="364"/>
                    <a:pt x="249" y="320"/>
                  </a:cubicBezTo>
                  <a:cubicBezTo>
                    <a:pt x="249" y="275"/>
                    <a:pt x="222" y="248"/>
                    <a:pt x="205" y="230"/>
                  </a:cubicBezTo>
                  <a:cubicBezTo>
                    <a:pt x="187" y="222"/>
                    <a:pt x="178" y="213"/>
                    <a:pt x="178" y="204"/>
                  </a:cubicBezTo>
                  <a:cubicBezTo>
                    <a:pt x="178" y="195"/>
                    <a:pt x="187" y="186"/>
                    <a:pt x="196" y="177"/>
                  </a:cubicBezTo>
                  <a:cubicBezTo>
                    <a:pt x="213" y="160"/>
                    <a:pt x="231" y="142"/>
                    <a:pt x="231" y="98"/>
                  </a:cubicBezTo>
                  <a:cubicBezTo>
                    <a:pt x="231" y="62"/>
                    <a:pt x="222" y="36"/>
                    <a:pt x="196" y="18"/>
                  </a:cubicBezTo>
                  <a:lnTo>
                    <a:pt x="213" y="18"/>
                  </a:lnTo>
                  <a:cubicBezTo>
                    <a:pt x="231" y="18"/>
                    <a:pt x="249" y="9"/>
                    <a:pt x="249" y="0"/>
                  </a:cubicBezTo>
                  <a:lnTo>
                    <a:pt x="249" y="0"/>
                  </a:lnTo>
                  <a:cubicBezTo>
                    <a:pt x="143" y="0"/>
                    <a:pt x="143" y="0"/>
                    <a:pt x="143" y="0"/>
                  </a:cubicBezTo>
                  <a:cubicBezTo>
                    <a:pt x="134" y="0"/>
                    <a:pt x="27" y="0"/>
                    <a:pt x="27" y="107"/>
                  </a:cubicBezTo>
                  <a:close/>
                  <a:moveTo>
                    <a:pt x="205" y="328"/>
                  </a:moveTo>
                  <a:lnTo>
                    <a:pt x="205" y="328"/>
                  </a:lnTo>
                  <a:cubicBezTo>
                    <a:pt x="213" y="364"/>
                    <a:pt x="178" y="390"/>
                    <a:pt x="134" y="390"/>
                  </a:cubicBezTo>
                  <a:cubicBezTo>
                    <a:pt x="90" y="399"/>
                    <a:pt x="54" y="381"/>
                    <a:pt x="54" y="345"/>
                  </a:cubicBezTo>
                  <a:cubicBezTo>
                    <a:pt x="45" y="328"/>
                    <a:pt x="54" y="310"/>
                    <a:pt x="71" y="292"/>
                  </a:cubicBezTo>
                  <a:cubicBezTo>
                    <a:pt x="90" y="283"/>
                    <a:pt x="107" y="275"/>
                    <a:pt x="125" y="275"/>
                  </a:cubicBezTo>
                  <a:cubicBezTo>
                    <a:pt x="134" y="275"/>
                    <a:pt x="134" y="275"/>
                    <a:pt x="134" y="275"/>
                  </a:cubicBezTo>
                  <a:cubicBezTo>
                    <a:pt x="178" y="275"/>
                    <a:pt x="205" y="301"/>
                    <a:pt x="205" y="328"/>
                  </a:cubicBezTo>
                  <a:close/>
                  <a:moveTo>
                    <a:pt x="178" y="80"/>
                  </a:moveTo>
                  <a:lnTo>
                    <a:pt x="178" y="80"/>
                  </a:lnTo>
                  <a:cubicBezTo>
                    <a:pt x="187" y="124"/>
                    <a:pt x="169" y="160"/>
                    <a:pt x="143" y="169"/>
                  </a:cubicBezTo>
                  <a:cubicBezTo>
                    <a:pt x="143" y="169"/>
                    <a:pt x="143" y="169"/>
                    <a:pt x="134" y="169"/>
                  </a:cubicBezTo>
                  <a:cubicBezTo>
                    <a:pt x="107" y="169"/>
                    <a:pt x="90" y="151"/>
                    <a:pt x="81" y="116"/>
                  </a:cubicBezTo>
                  <a:cubicBezTo>
                    <a:pt x="71" y="98"/>
                    <a:pt x="71" y="80"/>
                    <a:pt x="81" y="62"/>
                  </a:cubicBezTo>
                  <a:cubicBezTo>
                    <a:pt x="81" y="45"/>
                    <a:pt x="98" y="36"/>
                    <a:pt x="107" y="26"/>
                  </a:cubicBezTo>
                  <a:lnTo>
                    <a:pt x="116" y="26"/>
                  </a:lnTo>
                  <a:cubicBezTo>
                    <a:pt x="151" y="26"/>
                    <a:pt x="169" y="45"/>
                    <a:pt x="178" y="80"/>
                  </a:cubicBezTo>
                  <a:close/>
                  <a:moveTo>
                    <a:pt x="373" y="169"/>
                  </a:moveTo>
                  <a:lnTo>
                    <a:pt x="373" y="169"/>
                  </a:lnTo>
                  <a:cubicBezTo>
                    <a:pt x="373" y="98"/>
                    <a:pt x="373" y="98"/>
                    <a:pt x="373" y="98"/>
                  </a:cubicBezTo>
                  <a:cubicBezTo>
                    <a:pt x="319" y="98"/>
                    <a:pt x="319" y="98"/>
                    <a:pt x="319" y="98"/>
                  </a:cubicBezTo>
                  <a:cubicBezTo>
                    <a:pt x="319" y="169"/>
                    <a:pt x="319" y="169"/>
                    <a:pt x="319" y="169"/>
                  </a:cubicBezTo>
                  <a:cubicBezTo>
                    <a:pt x="249" y="169"/>
                    <a:pt x="249" y="169"/>
                    <a:pt x="249" y="169"/>
                  </a:cubicBezTo>
                  <a:cubicBezTo>
                    <a:pt x="249" y="213"/>
                    <a:pt x="249" y="213"/>
                    <a:pt x="249" y="213"/>
                  </a:cubicBezTo>
                  <a:cubicBezTo>
                    <a:pt x="319" y="213"/>
                    <a:pt x="319" y="213"/>
                    <a:pt x="319" y="213"/>
                  </a:cubicBezTo>
                  <a:cubicBezTo>
                    <a:pt x="319" y="292"/>
                    <a:pt x="319" y="292"/>
                    <a:pt x="319" y="292"/>
                  </a:cubicBezTo>
                  <a:cubicBezTo>
                    <a:pt x="373" y="292"/>
                    <a:pt x="373" y="292"/>
                    <a:pt x="373" y="292"/>
                  </a:cubicBezTo>
                  <a:cubicBezTo>
                    <a:pt x="373" y="213"/>
                    <a:pt x="373" y="213"/>
                    <a:pt x="373" y="213"/>
                  </a:cubicBezTo>
                  <a:cubicBezTo>
                    <a:pt x="444" y="213"/>
                    <a:pt x="444" y="213"/>
                    <a:pt x="444" y="213"/>
                  </a:cubicBezTo>
                  <a:cubicBezTo>
                    <a:pt x="444" y="169"/>
                    <a:pt x="444" y="169"/>
                    <a:pt x="444" y="169"/>
                  </a:cubicBezTo>
                  <a:lnTo>
                    <a:pt x="373" y="169"/>
                  </a:lnTo>
                  <a:close/>
                </a:path>
              </a:pathLst>
            </a:custGeom>
            <a:solidFill>
              <a:schemeClr val="bg1"/>
            </a:solidFill>
            <a:ln>
              <a:noFill/>
            </a:ln>
            <a:effectLst/>
          </p:spPr>
          <p:txBody>
            <a:bodyPr wrap="none" lIns="17143" tIns="8571" rIns="17143" bIns="8571" anchor="ctr"/>
            <a:lstStyle/>
            <a:p>
              <a:pPr defTabSz="227965">
                <a:defRPr/>
              </a:pPr>
              <a:endParaRPr lang="en-US" sz="900" dirty="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62" name="TextBox 261"/>
          <p:cNvSpPr txBox="1"/>
          <p:nvPr/>
        </p:nvSpPr>
        <p:spPr>
          <a:xfrm>
            <a:off x="9037374" y="5059406"/>
            <a:ext cx="1706828" cy="849445"/>
          </a:xfrm>
          <a:prstGeom prst="rect">
            <a:avLst/>
          </a:prstGeom>
          <a:noFill/>
        </p:spPr>
        <p:txBody>
          <a:bodyPr wrap="square" lIns="109711" tIns="54855" rIns="109711" bIns="54855" rtlCol="0">
            <a:spAutoFit/>
          </a:bodyPr>
          <a:lstStyle/>
          <a:p>
            <a:pPr algn="ctr"/>
            <a:r>
              <a:rPr lang="zh-CN" alt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rPr>
              <a:t>点击添加标题点击添加标题点击添加标题点击添加标题点击添加标题</a:t>
            </a:r>
            <a:endParaRPr lang="en-US" sz="1200" dirty="0">
              <a:solidFill>
                <a:schemeClr val="tx1">
                  <a:lumMod val="50000"/>
                  <a:lumOff val="50000"/>
                </a:schemeClr>
              </a:solidFill>
              <a:latin typeface="HappyZcool-2016" panose="02010600030101010101" pitchFamily="2" charset="-122"/>
              <a:ea typeface="HappyZcool-2016" panose="02010600030101010101" pitchFamily="2" charset="-122"/>
              <a:cs typeface="Lato" pitchFamily="34" charset="0"/>
              <a:sym typeface="HappyZcool-2016" panose="02010600030101010101" pitchFamily="2" charset="-122"/>
            </a:endParaRPr>
          </a:p>
        </p:txBody>
      </p:sp>
      <p:grpSp>
        <p:nvGrpSpPr>
          <p:cNvPr id="236" name="组合 235"/>
          <p:cNvGrpSpPr/>
          <p:nvPr/>
        </p:nvGrpSpPr>
        <p:grpSpPr>
          <a:xfrm>
            <a:off x="130629" y="28263"/>
            <a:ext cx="1843314" cy="885066"/>
            <a:chOff x="130629" y="28263"/>
            <a:chExt cx="1843314" cy="885066"/>
          </a:xfrm>
        </p:grpSpPr>
        <p:sp>
          <p:nvSpPr>
            <p:cNvPr id="237" name="流程图: 资料带 236"/>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38" name="文本框 237"/>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3193"/>
                                        </p:tgtEl>
                                        <p:attrNameLst>
                                          <p:attrName>style.visibility</p:attrName>
                                        </p:attrNameLst>
                                      </p:cBhvr>
                                      <p:to>
                                        <p:strVal val="visible"/>
                                      </p:to>
                                    </p:set>
                                    <p:animEffect transition="in" filter="randombar(horizontal)">
                                      <p:cBhvr>
                                        <p:cTn id="7" dur="500"/>
                                        <p:tgtEl>
                                          <p:spTgt spid="43193"/>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43194"/>
                                        </p:tgtEl>
                                        <p:attrNameLst>
                                          <p:attrName>style.visibility</p:attrName>
                                        </p:attrNameLst>
                                      </p:cBhvr>
                                      <p:to>
                                        <p:strVal val="visible"/>
                                      </p:to>
                                    </p:set>
                                    <p:animEffect transition="in" filter="randombar(horizontal)">
                                      <p:cBhvr>
                                        <p:cTn id="11" dur="500"/>
                                        <p:tgtEl>
                                          <p:spTgt spid="43194"/>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43195"/>
                                        </p:tgtEl>
                                        <p:attrNameLst>
                                          <p:attrName>style.visibility</p:attrName>
                                        </p:attrNameLst>
                                      </p:cBhvr>
                                      <p:to>
                                        <p:strVal val="visible"/>
                                      </p:to>
                                    </p:set>
                                    <p:animEffect transition="in" filter="randombar(horizontal)">
                                      <p:cBhvr>
                                        <p:cTn id="15" dur="500"/>
                                        <p:tgtEl>
                                          <p:spTgt spid="43195"/>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43196"/>
                                        </p:tgtEl>
                                        <p:attrNameLst>
                                          <p:attrName>style.visibility</p:attrName>
                                        </p:attrNameLst>
                                      </p:cBhvr>
                                      <p:to>
                                        <p:strVal val="visible"/>
                                      </p:to>
                                    </p:set>
                                    <p:animEffect transition="in" filter="randombar(horizontal)">
                                      <p:cBhvr>
                                        <p:cTn id="19" dur="500"/>
                                        <p:tgtEl>
                                          <p:spTgt spid="43196"/>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247"/>
                                        </p:tgtEl>
                                        <p:attrNameLst>
                                          <p:attrName>style.visibility</p:attrName>
                                        </p:attrNameLst>
                                      </p:cBhvr>
                                      <p:to>
                                        <p:strVal val="visible"/>
                                      </p:to>
                                    </p:set>
                                    <p:animEffect transition="in" filter="randombar(horizontal)">
                                      <p:cBhvr>
                                        <p:cTn id="23" dur="500"/>
                                        <p:tgtEl>
                                          <p:spTgt spid="247"/>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250"/>
                                        </p:tgtEl>
                                        <p:attrNameLst>
                                          <p:attrName>style.visibility</p:attrName>
                                        </p:attrNameLst>
                                      </p:cBhvr>
                                      <p:to>
                                        <p:strVal val="visible"/>
                                      </p:to>
                                    </p:set>
                                    <p:animEffect transition="in" filter="randombar(horizontal)">
                                      <p:cBhvr>
                                        <p:cTn id="27" dur="500"/>
                                        <p:tgtEl>
                                          <p:spTgt spid="250"/>
                                        </p:tgtEl>
                                      </p:cBhvr>
                                    </p:animEffect>
                                  </p:childTnLst>
                                </p:cTn>
                              </p:par>
                            </p:childTnLst>
                          </p:cTn>
                        </p:par>
                        <p:par>
                          <p:cTn id="28" fill="hold">
                            <p:stCondLst>
                              <p:cond delay="3000"/>
                            </p:stCondLst>
                            <p:childTnLst>
                              <p:par>
                                <p:cTn id="29" presetID="14" presetClass="entr" presetSubtype="10" fill="hold" nodeType="afterEffect">
                                  <p:stCondLst>
                                    <p:cond delay="0"/>
                                  </p:stCondLst>
                                  <p:childTnLst>
                                    <p:set>
                                      <p:cBhvr>
                                        <p:cTn id="30" dur="1" fill="hold">
                                          <p:stCondLst>
                                            <p:cond delay="0"/>
                                          </p:stCondLst>
                                        </p:cTn>
                                        <p:tgtEl>
                                          <p:spTgt spid="251"/>
                                        </p:tgtEl>
                                        <p:attrNameLst>
                                          <p:attrName>style.visibility</p:attrName>
                                        </p:attrNameLst>
                                      </p:cBhvr>
                                      <p:to>
                                        <p:strVal val="visible"/>
                                      </p:to>
                                    </p:set>
                                    <p:animEffect transition="in" filter="randombar(horizontal)">
                                      <p:cBhvr>
                                        <p:cTn id="31" dur="500"/>
                                        <p:tgtEl>
                                          <p:spTgt spid="251"/>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254"/>
                                        </p:tgtEl>
                                        <p:attrNameLst>
                                          <p:attrName>style.visibility</p:attrName>
                                        </p:attrNameLst>
                                      </p:cBhvr>
                                      <p:to>
                                        <p:strVal val="visible"/>
                                      </p:to>
                                    </p:set>
                                    <p:animEffect transition="in" filter="randombar(horizontal)">
                                      <p:cBhvr>
                                        <p:cTn id="35" dur="500"/>
                                        <p:tgtEl>
                                          <p:spTgt spid="254"/>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255"/>
                                        </p:tgtEl>
                                        <p:attrNameLst>
                                          <p:attrName>style.visibility</p:attrName>
                                        </p:attrNameLst>
                                      </p:cBhvr>
                                      <p:to>
                                        <p:strVal val="visible"/>
                                      </p:to>
                                    </p:set>
                                    <p:animEffect transition="in" filter="randombar(horizontal)">
                                      <p:cBhvr>
                                        <p:cTn id="39" dur="500"/>
                                        <p:tgtEl>
                                          <p:spTgt spid="255"/>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258"/>
                                        </p:tgtEl>
                                        <p:attrNameLst>
                                          <p:attrName>style.visibility</p:attrName>
                                        </p:attrNameLst>
                                      </p:cBhvr>
                                      <p:to>
                                        <p:strVal val="visible"/>
                                      </p:to>
                                    </p:set>
                                    <p:animEffect transition="in" filter="randombar(horizontal)">
                                      <p:cBhvr>
                                        <p:cTn id="43" dur="500"/>
                                        <p:tgtEl>
                                          <p:spTgt spid="258"/>
                                        </p:tgtEl>
                                      </p:cBhvr>
                                    </p:animEffect>
                                  </p:childTnLst>
                                </p:cTn>
                              </p:par>
                            </p:childTnLst>
                          </p:cTn>
                        </p:par>
                        <p:par>
                          <p:cTn id="44" fill="hold">
                            <p:stCondLst>
                              <p:cond delay="5000"/>
                            </p:stCondLst>
                            <p:childTnLst>
                              <p:par>
                                <p:cTn id="45" presetID="14" presetClass="entr" presetSubtype="10" fill="hold" nodeType="afterEffect">
                                  <p:stCondLst>
                                    <p:cond delay="0"/>
                                  </p:stCondLst>
                                  <p:childTnLst>
                                    <p:set>
                                      <p:cBhvr>
                                        <p:cTn id="46" dur="1" fill="hold">
                                          <p:stCondLst>
                                            <p:cond delay="0"/>
                                          </p:stCondLst>
                                        </p:cTn>
                                        <p:tgtEl>
                                          <p:spTgt spid="259"/>
                                        </p:tgtEl>
                                        <p:attrNameLst>
                                          <p:attrName>style.visibility</p:attrName>
                                        </p:attrNameLst>
                                      </p:cBhvr>
                                      <p:to>
                                        <p:strVal val="visible"/>
                                      </p:to>
                                    </p:set>
                                    <p:animEffect transition="in" filter="randombar(horizontal)">
                                      <p:cBhvr>
                                        <p:cTn id="47" dur="500"/>
                                        <p:tgtEl>
                                          <p:spTgt spid="259"/>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262"/>
                                        </p:tgtEl>
                                        <p:attrNameLst>
                                          <p:attrName>style.visibility</p:attrName>
                                        </p:attrNameLst>
                                      </p:cBhvr>
                                      <p:to>
                                        <p:strVal val="visible"/>
                                      </p:to>
                                    </p:set>
                                    <p:animEffect transition="in" filter="randombar(horizontal)">
                                      <p:cBhvr>
                                        <p:cTn id="51" dur="500"/>
                                        <p:tgtEl>
                                          <p:spTgt spid="2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 grpId="0"/>
      <p:bldP spid="254" grpId="0"/>
      <p:bldP spid="258" grpId="0"/>
      <p:bldP spid="26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 28"/>
          <p:cNvPicPr>
            <a:picLocks noChangeAspect="1"/>
          </p:cNvPicPr>
          <p:nvPr/>
        </p:nvPicPr>
        <p:blipFill rotWithShape="1">
          <a:blip r:embed="rId1">
            <a:extLst>
              <a:ext uri="{28A0092B-C50C-407E-A947-70E740481C1C}">
                <a14:useLocalDpi xmlns:a14="http://schemas.microsoft.com/office/drawing/2010/main" val="0"/>
              </a:ext>
            </a:extLst>
          </a:blip>
          <a:srcRect t="9866" r="85908" b="58895"/>
          <a:stretch>
            <a:fillRect/>
          </a:stretch>
        </p:blipFill>
        <p:spPr>
          <a:xfrm>
            <a:off x="445084" y="1961180"/>
            <a:ext cx="2292523" cy="2142383"/>
          </a:xfrm>
          <a:custGeom>
            <a:avLst/>
            <a:gdLst>
              <a:gd name="connsiteX0" fmla="*/ 0 w 2292523"/>
              <a:gd name="connsiteY0" fmla="*/ 0 h 2142383"/>
              <a:gd name="connsiteX1" fmla="*/ 1068695 w 2292523"/>
              <a:gd name="connsiteY1" fmla="*/ 0 h 2142383"/>
              <a:gd name="connsiteX2" fmla="*/ 2292523 w 2292523"/>
              <a:gd name="connsiteY2" fmla="*/ 2142383 h 2142383"/>
              <a:gd name="connsiteX3" fmla="*/ 1163584 w 2292523"/>
              <a:gd name="connsiteY3" fmla="*/ 2142383 h 2142383"/>
              <a:gd name="connsiteX4" fmla="*/ 0 w 2292523"/>
              <a:gd name="connsiteY4" fmla="*/ 105461 h 21423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2523" h="2142383">
                <a:moveTo>
                  <a:pt x="0" y="0"/>
                </a:moveTo>
                <a:lnTo>
                  <a:pt x="1068695" y="0"/>
                </a:lnTo>
                <a:lnTo>
                  <a:pt x="2292523" y="2142383"/>
                </a:lnTo>
                <a:lnTo>
                  <a:pt x="1163584" y="2142383"/>
                </a:lnTo>
                <a:lnTo>
                  <a:pt x="0" y="105461"/>
                </a:lnTo>
                <a:close/>
              </a:path>
            </a:pathLst>
          </a:custGeom>
        </p:spPr>
      </p:pic>
      <p:cxnSp>
        <p:nvCxnSpPr>
          <p:cNvPr id="47" name="直接连接符 46"/>
          <p:cNvCxnSpPr/>
          <p:nvPr/>
        </p:nvCxnSpPr>
        <p:spPr>
          <a:xfrm>
            <a:off x="1972259" y="2130748"/>
            <a:ext cx="1735004" cy="2720149"/>
          </a:xfrm>
          <a:prstGeom prst="lin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cxnSp>
      <p:cxnSp>
        <p:nvCxnSpPr>
          <p:cNvPr id="48" name="直接连接符 47"/>
          <p:cNvCxnSpPr/>
          <p:nvPr/>
        </p:nvCxnSpPr>
        <p:spPr>
          <a:xfrm>
            <a:off x="3435917" y="2339681"/>
            <a:ext cx="1372971" cy="2152551"/>
          </a:xfrm>
          <a:prstGeom prst="line">
            <a:avLst/>
          </a:prstGeom>
          <a:noFill/>
          <a:ln>
            <a:gradFill>
              <a:gsLst>
                <a:gs pos="100000">
                  <a:schemeClr val="accent1">
                    <a:lumMod val="5000"/>
                    <a:lumOff val="95000"/>
                    <a:alpha val="0"/>
                  </a:schemeClr>
                </a:gs>
                <a:gs pos="0">
                  <a:schemeClr val="bg1"/>
                </a:gs>
              </a:gsLst>
              <a:lin ang="11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49" name="直接连接符 48"/>
          <p:cNvCxnSpPr/>
          <p:nvPr/>
        </p:nvCxnSpPr>
        <p:spPr>
          <a:xfrm>
            <a:off x="1570170" y="1288863"/>
            <a:ext cx="1714236" cy="2687589"/>
          </a:xfrm>
          <a:prstGeom prst="line">
            <a:avLst/>
          </a:prstGeom>
          <a:noFill/>
          <a:ln>
            <a:gradFill>
              <a:gsLst>
                <a:gs pos="100000">
                  <a:schemeClr val="accent1">
                    <a:lumMod val="5000"/>
                    <a:lumOff val="95000"/>
                    <a:alpha val="0"/>
                  </a:schemeClr>
                </a:gs>
                <a:gs pos="0">
                  <a:schemeClr val="bg1"/>
                </a:gs>
              </a:gsLst>
              <a:lin ang="11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51" name="直接连接符 50"/>
          <p:cNvCxnSpPr/>
          <p:nvPr/>
        </p:nvCxnSpPr>
        <p:spPr>
          <a:xfrm>
            <a:off x="3154276" y="1611302"/>
            <a:ext cx="1613336" cy="2529399"/>
          </a:xfrm>
          <a:prstGeom prst="lin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cxnSp>
      <p:sp>
        <p:nvSpPr>
          <p:cNvPr id="52" name="任意多边形 44"/>
          <p:cNvSpPr/>
          <p:nvPr/>
        </p:nvSpPr>
        <p:spPr>
          <a:xfrm>
            <a:off x="4742244" y="1900061"/>
            <a:ext cx="6637371" cy="2142383"/>
          </a:xfrm>
          <a:custGeom>
            <a:avLst/>
            <a:gdLst>
              <a:gd name="connsiteX0" fmla="*/ 0 w 6637371"/>
              <a:gd name="connsiteY0" fmla="*/ 0 h 2142383"/>
              <a:gd name="connsiteX1" fmla="*/ 6637371 w 6637371"/>
              <a:gd name="connsiteY1" fmla="*/ 0 h 2142383"/>
              <a:gd name="connsiteX2" fmla="*/ 6637371 w 6637371"/>
              <a:gd name="connsiteY2" fmla="*/ 2142383 h 2142383"/>
              <a:gd name="connsiteX3" fmla="*/ 681401 w 6637371"/>
              <a:gd name="connsiteY3" fmla="*/ 2142383 h 2142383"/>
              <a:gd name="connsiteX4" fmla="*/ 681401 w 6637371"/>
              <a:gd name="connsiteY4" fmla="*/ 2142382 h 2142383"/>
              <a:gd name="connsiteX5" fmla="*/ 1373803 w 6637371"/>
              <a:gd name="connsiteY5" fmla="*/ 2142382 h 2142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37371" h="2142383">
                <a:moveTo>
                  <a:pt x="0" y="0"/>
                </a:moveTo>
                <a:lnTo>
                  <a:pt x="6637371" y="0"/>
                </a:lnTo>
                <a:lnTo>
                  <a:pt x="6637371" y="2142383"/>
                </a:lnTo>
                <a:lnTo>
                  <a:pt x="681401" y="2142383"/>
                </a:lnTo>
                <a:lnTo>
                  <a:pt x="681401" y="2142382"/>
                </a:lnTo>
                <a:lnTo>
                  <a:pt x="1373803" y="2142382"/>
                </a:lnTo>
                <a:close/>
              </a:path>
            </a:pathLst>
          </a:custGeom>
          <a:solidFill>
            <a:schemeClr val="accent2">
              <a:lumMod val="40000"/>
              <a:lumOff val="60000"/>
            </a:schemeClr>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3" name="TextBox 138"/>
          <p:cNvSpPr txBox="1"/>
          <p:nvPr/>
        </p:nvSpPr>
        <p:spPr>
          <a:xfrm>
            <a:off x="5165100" y="2094702"/>
            <a:ext cx="1844181" cy="461655"/>
          </a:xfrm>
          <a:prstGeom prst="rect">
            <a:avLst/>
          </a:prstGeom>
          <a:noFill/>
          <a:ln>
            <a:noFill/>
          </a:ln>
        </p:spPr>
        <p:txBody>
          <a:bodyPr wrap="square" lIns="91431" tIns="45715" rIns="91431" bIns="45715" rtlCol="0">
            <a:spAutoFit/>
          </a:bodyPr>
          <a:lstStyle/>
          <a:p>
            <a:r>
              <a:rPr lang="zh-CN" altLang="en-US" sz="240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产品价格</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4" name="TextBox 160"/>
          <p:cNvSpPr txBox="1"/>
          <p:nvPr/>
        </p:nvSpPr>
        <p:spPr>
          <a:xfrm>
            <a:off x="6729786" y="2364935"/>
            <a:ext cx="4287985" cy="1185314"/>
          </a:xfrm>
          <a:prstGeom prst="rect">
            <a:avLst/>
          </a:prstGeom>
          <a:noFill/>
        </p:spPr>
        <p:txBody>
          <a:bodyPr wrap="square" lIns="91431" tIns="45715" rIns="91431" bIns="45715" rtlCol="0">
            <a:spAutoFit/>
          </a:bodyPr>
          <a:lstStyle/>
          <a:p>
            <a:pPr>
              <a:lnSpc>
                <a:spcPct val="130000"/>
              </a:lnSpc>
            </a:pPr>
            <a:r>
              <a:rPr lang="zh-CN" altLang="en-US" sz="140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毫无疑问，价格在任何时期都是敏感的，在经济运行难寻底部的现实环境下尤其如此。经过调查，一般国内品牌服饰定在</a:t>
            </a:r>
            <a:r>
              <a:rPr lang="en-US" altLang="zh-CN" sz="140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60-900</a:t>
            </a:r>
            <a:r>
              <a:rPr lang="zh-CN" altLang="en-US" sz="140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之间，能够在消费者的消费能力之内。</a:t>
            </a:r>
            <a:endParaRPr lang="zh-CN" altLang="en-US" sz="1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55" name="组合 54"/>
          <p:cNvGrpSpPr/>
          <p:nvPr/>
        </p:nvGrpSpPr>
        <p:grpSpPr>
          <a:xfrm>
            <a:off x="1338093" y="5221697"/>
            <a:ext cx="817289" cy="817419"/>
            <a:chOff x="3513523" y="1675321"/>
            <a:chExt cx="817289" cy="817418"/>
          </a:xfrm>
          <a:solidFill>
            <a:schemeClr val="accent2">
              <a:lumMod val="40000"/>
              <a:lumOff val="60000"/>
            </a:schemeClr>
          </a:solidFill>
        </p:grpSpPr>
        <p:sp>
          <p:nvSpPr>
            <p:cNvPr id="56" name="圆角矩形 48"/>
            <p:cNvSpPr/>
            <p:nvPr/>
          </p:nvSpPr>
          <p:spPr>
            <a:xfrm>
              <a:off x="3513523" y="1675321"/>
              <a:ext cx="817289" cy="817418"/>
            </a:xfrm>
            <a:prstGeom prst="roundRect">
              <a:avLst/>
            </a:prstGeom>
            <a:grp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7" name="Freeform 6"/>
            <p:cNvSpPr>
              <a:spLocks noEditPoints="1"/>
            </p:cNvSpPr>
            <p:nvPr/>
          </p:nvSpPr>
          <p:spPr bwMode="auto">
            <a:xfrm>
              <a:off x="3734353" y="1870521"/>
              <a:ext cx="375629" cy="427018"/>
            </a:xfrm>
            <a:custGeom>
              <a:avLst/>
              <a:gdLst>
                <a:gd name="T0" fmla="*/ 124 w 127"/>
                <a:gd name="T1" fmla="*/ 17 h 145"/>
                <a:gd name="T2" fmla="*/ 64 w 127"/>
                <a:gd name="T3" fmla="*/ 1 h 145"/>
                <a:gd name="T4" fmla="*/ 3 w 127"/>
                <a:gd name="T5" fmla="*/ 17 h 145"/>
                <a:gd name="T6" fmla="*/ 3 w 127"/>
                <a:gd name="T7" fmla="*/ 42 h 145"/>
                <a:gd name="T8" fmla="*/ 24 w 127"/>
                <a:gd name="T9" fmla="*/ 103 h 145"/>
                <a:gd name="T10" fmla="*/ 40 w 127"/>
                <a:gd name="T11" fmla="*/ 123 h 145"/>
                <a:gd name="T12" fmla="*/ 56 w 127"/>
                <a:gd name="T13" fmla="*/ 139 h 145"/>
                <a:gd name="T14" fmla="*/ 64 w 127"/>
                <a:gd name="T15" fmla="*/ 145 h 145"/>
                <a:gd name="T16" fmla="*/ 71 w 127"/>
                <a:gd name="T17" fmla="*/ 139 h 145"/>
                <a:gd name="T18" fmla="*/ 87 w 127"/>
                <a:gd name="T19" fmla="*/ 123 h 145"/>
                <a:gd name="T20" fmla="*/ 103 w 127"/>
                <a:gd name="T21" fmla="*/ 103 h 145"/>
                <a:gd name="T22" fmla="*/ 124 w 127"/>
                <a:gd name="T23" fmla="*/ 42 h 145"/>
                <a:gd name="T24" fmla="*/ 124 w 127"/>
                <a:gd name="T25" fmla="*/ 17 h 145"/>
                <a:gd name="T26" fmla="*/ 75 w 127"/>
                <a:gd name="T27" fmla="*/ 112 h 145"/>
                <a:gd name="T28" fmla="*/ 64 w 127"/>
                <a:gd name="T29" fmla="*/ 124 h 145"/>
                <a:gd name="T30" fmla="*/ 64 w 127"/>
                <a:gd name="T31" fmla="*/ 73 h 145"/>
                <a:gd name="T32" fmla="*/ 27 w 127"/>
                <a:gd name="T33" fmla="*/ 73 h 145"/>
                <a:gd name="T34" fmla="*/ 19 w 127"/>
                <a:gd name="T35" fmla="*/ 40 h 145"/>
                <a:gd name="T36" fmla="*/ 19 w 127"/>
                <a:gd name="T37" fmla="*/ 39 h 145"/>
                <a:gd name="T38" fmla="*/ 18 w 127"/>
                <a:gd name="T39" fmla="*/ 27 h 145"/>
                <a:gd name="T40" fmla="*/ 59 w 127"/>
                <a:gd name="T41" fmla="*/ 18 h 145"/>
                <a:gd name="T42" fmla="*/ 64 w 127"/>
                <a:gd name="T43" fmla="*/ 18 h 145"/>
                <a:gd name="T44" fmla="*/ 64 w 127"/>
                <a:gd name="T45" fmla="*/ 73 h 145"/>
                <a:gd name="T46" fmla="*/ 100 w 127"/>
                <a:gd name="T47" fmla="*/ 73 h 145"/>
                <a:gd name="T48" fmla="*/ 90 w 127"/>
                <a:gd name="T49" fmla="*/ 94 h 145"/>
                <a:gd name="T50" fmla="*/ 75 w 127"/>
                <a:gd name="T51" fmla="*/ 112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7" h="145">
                  <a:moveTo>
                    <a:pt x="124" y="17"/>
                  </a:moveTo>
                  <a:cubicBezTo>
                    <a:pt x="124" y="17"/>
                    <a:pt x="100" y="0"/>
                    <a:pt x="64" y="1"/>
                  </a:cubicBezTo>
                  <a:cubicBezTo>
                    <a:pt x="27" y="0"/>
                    <a:pt x="3" y="17"/>
                    <a:pt x="3" y="17"/>
                  </a:cubicBezTo>
                  <a:cubicBezTo>
                    <a:pt x="0" y="19"/>
                    <a:pt x="2" y="38"/>
                    <a:pt x="3" y="42"/>
                  </a:cubicBezTo>
                  <a:cubicBezTo>
                    <a:pt x="5" y="63"/>
                    <a:pt x="12" y="86"/>
                    <a:pt x="24" y="103"/>
                  </a:cubicBezTo>
                  <a:cubicBezTo>
                    <a:pt x="29" y="111"/>
                    <a:pt x="34" y="117"/>
                    <a:pt x="40" y="123"/>
                  </a:cubicBezTo>
                  <a:cubicBezTo>
                    <a:pt x="45" y="129"/>
                    <a:pt x="51" y="134"/>
                    <a:pt x="56" y="139"/>
                  </a:cubicBezTo>
                  <a:cubicBezTo>
                    <a:pt x="58" y="140"/>
                    <a:pt x="61" y="144"/>
                    <a:pt x="64" y="145"/>
                  </a:cubicBezTo>
                  <a:cubicBezTo>
                    <a:pt x="66" y="144"/>
                    <a:pt x="70" y="140"/>
                    <a:pt x="71" y="139"/>
                  </a:cubicBezTo>
                  <a:cubicBezTo>
                    <a:pt x="77" y="134"/>
                    <a:pt x="82" y="129"/>
                    <a:pt x="87" y="123"/>
                  </a:cubicBezTo>
                  <a:cubicBezTo>
                    <a:pt x="93" y="117"/>
                    <a:pt x="99" y="111"/>
                    <a:pt x="103" y="103"/>
                  </a:cubicBezTo>
                  <a:cubicBezTo>
                    <a:pt x="115" y="86"/>
                    <a:pt x="122" y="63"/>
                    <a:pt x="124" y="42"/>
                  </a:cubicBezTo>
                  <a:cubicBezTo>
                    <a:pt x="125" y="38"/>
                    <a:pt x="127" y="19"/>
                    <a:pt x="124" y="17"/>
                  </a:cubicBezTo>
                  <a:close/>
                  <a:moveTo>
                    <a:pt x="75" y="112"/>
                  </a:moveTo>
                  <a:cubicBezTo>
                    <a:pt x="71" y="116"/>
                    <a:pt x="67" y="120"/>
                    <a:pt x="64" y="124"/>
                  </a:cubicBezTo>
                  <a:cubicBezTo>
                    <a:pt x="64" y="73"/>
                    <a:pt x="64" y="73"/>
                    <a:pt x="64" y="73"/>
                  </a:cubicBezTo>
                  <a:cubicBezTo>
                    <a:pt x="27" y="73"/>
                    <a:pt x="27" y="73"/>
                    <a:pt x="27" y="73"/>
                  </a:cubicBezTo>
                  <a:cubicBezTo>
                    <a:pt x="23" y="63"/>
                    <a:pt x="21" y="52"/>
                    <a:pt x="19" y="40"/>
                  </a:cubicBezTo>
                  <a:cubicBezTo>
                    <a:pt x="19" y="39"/>
                    <a:pt x="19" y="39"/>
                    <a:pt x="19" y="39"/>
                  </a:cubicBezTo>
                  <a:cubicBezTo>
                    <a:pt x="18" y="33"/>
                    <a:pt x="18" y="30"/>
                    <a:pt x="18" y="27"/>
                  </a:cubicBezTo>
                  <a:cubicBezTo>
                    <a:pt x="25" y="24"/>
                    <a:pt x="40" y="18"/>
                    <a:pt x="59" y="18"/>
                  </a:cubicBezTo>
                  <a:cubicBezTo>
                    <a:pt x="60" y="18"/>
                    <a:pt x="62" y="18"/>
                    <a:pt x="64" y="18"/>
                  </a:cubicBezTo>
                  <a:cubicBezTo>
                    <a:pt x="64" y="73"/>
                    <a:pt x="64" y="73"/>
                    <a:pt x="64" y="73"/>
                  </a:cubicBezTo>
                  <a:cubicBezTo>
                    <a:pt x="100" y="73"/>
                    <a:pt x="100" y="73"/>
                    <a:pt x="100" y="73"/>
                  </a:cubicBezTo>
                  <a:cubicBezTo>
                    <a:pt x="97" y="81"/>
                    <a:pt x="94" y="88"/>
                    <a:pt x="90" y="94"/>
                  </a:cubicBezTo>
                  <a:cubicBezTo>
                    <a:pt x="86" y="100"/>
                    <a:pt x="81" y="106"/>
                    <a:pt x="75" y="112"/>
                  </a:cubicBezTo>
                  <a:close/>
                </a:path>
              </a:pathLst>
            </a:custGeom>
            <a:solidFill>
              <a:schemeClr val="bg1"/>
            </a:solidFill>
            <a:ln>
              <a:noFill/>
            </a:ln>
          </p:spPr>
          <p:txBody>
            <a:bodyPr vert="horz" wrap="square" lIns="91440" tIns="45720" rIns="91440" bIns="45720" numCol="1" anchor="t" anchorCtr="0" compatLnSpc="1"/>
            <a:lstStyle/>
            <a:p>
              <a:endParaRPr lang="zh-CN" altLang="en-US" dirty="0">
                <a:solidFill>
                  <a:schemeClr val="bg1"/>
                </a:solidFill>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grpSp>
      <p:grpSp>
        <p:nvGrpSpPr>
          <p:cNvPr id="58" name="组合 57"/>
          <p:cNvGrpSpPr/>
          <p:nvPr/>
        </p:nvGrpSpPr>
        <p:grpSpPr>
          <a:xfrm>
            <a:off x="6731985" y="5239017"/>
            <a:ext cx="817289" cy="817419"/>
            <a:chOff x="6562020" y="1675321"/>
            <a:chExt cx="817289" cy="817418"/>
          </a:xfrm>
        </p:grpSpPr>
        <p:sp>
          <p:nvSpPr>
            <p:cNvPr id="59" name="圆角矩形 51"/>
            <p:cNvSpPr/>
            <p:nvPr/>
          </p:nvSpPr>
          <p:spPr>
            <a:xfrm>
              <a:off x="6562020" y="1675321"/>
              <a:ext cx="817289" cy="817418"/>
            </a:xfrm>
            <a:prstGeom prst="roundRect">
              <a:avLst/>
            </a:prstGeom>
            <a:solidFill>
              <a:schemeClr val="accent2"/>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60" name="Group 26"/>
            <p:cNvGrpSpPr/>
            <p:nvPr/>
          </p:nvGrpSpPr>
          <p:grpSpPr>
            <a:xfrm>
              <a:off x="6837075" y="1882339"/>
              <a:ext cx="267179" cy="403383"/>
              <a:chOff x="549275" y="4406901"/>
              <a:chExt cx="161926" cy="244475"/>
            </a:xfrm>
            <a:solidFill>
              <a:schemeClr val="bg1"/>
            </a:solidFill>
          </p:grpSpPr>
          <p:sp>
            <p:nvSpPr>
              <p:cNvPr id="61" name="Freeform 62"/>
              <p:cNvSpPr>
                <a:spLocks noEditPoints="1"/>
              </p:cNvSpPr>
              <p:nvPr/>
            </p:nvSpPr>
            <p:spPr bwMode="auto">
              <a:xfrm>
                <a:off x="549275" y="4406901"/>
                <a:ext cx="138113" cy="244475"/>
              </a:xfrm>
              <a:custGeom>
                <a:avLst/>
                <a:gdLst>
                  <a:gd name="T0" fmla="*/ 66 w 73"/>
                  <a:gd name="T1" fmla="*/ 105 h 129"/>
                  <a:gd name="T2" fmla="*/ 7 w 73"/>
                  <a:gd name="T3" fmla="*/ 105 h 129"/>
                  <a:gd name="T4" fmla="*/ 7 w 73"/>
                  <a:gd name="T5" fmla="*/ 16 h 129"/>
                  <a:gd name="T6" fmla="*/ 66 w 73"/>
                  <a:gd name="T7" fmla="*/ 16 h 129"/>
                  <a:gd name="T8" fmla="*/ 66 w 73"/>
                  <a:gd name="T9" fmla="*/ 35 h 129"/>
                  <a:gd name="T10" fmla="*/ 73 w 73"/>
                  <a:gd name="T11" fmla="*/ 35 h 129"/>
                  <a:gd name="T12" fmla="*/ 73 w 73"/>
                  <a:gd name="T13" fmla="*/ 10 h 129"/>
                  <a:gd name="T14" fmla="*/ 63 w 73"/>
                  <a:gd name="T15" fmla="*/ 0 h 129"/>
                  <a:gd name="T16" fmla="*/ 9 w 73"/>
                  <a:gd name="T17" fmla="*/ 0 h 129"/>
                  <a:gd name="T18" fmla="*/ 0 w 73"/>
                  <a:gd name="T19" fmla="*/ 10 h 129"/>
                  <a:gd name="T20" fmla="*/ 0 w 73"/>
                  <a:gd name="T21" fmla="*/ 120 h 129"/>
                  <a:gd name="T22" fmla="*/ 9 w 73"/>
                  <a:gd name="T23" fmla="*/ 129 h 129"/>
                  <a:gd name="T24" fmla="*/ 63 w 73"/>
                  <a:gd name="T25" fmla="*/ 129 h 129"/>
                  <a:gd name="T26" fmla="*/ 73 w 73"/>
                  <a:gd name="T27" fmla="*/ 120 h 129"/>
                  <a:gd name="T28" fmla="*/ 73 w 73"/>
                  <a:gd name="T29" fmla="*/ 79 h 129"/>
                  <a:gd name="T30" fmla="*/ 66 w 73"/>
                  <a:gd name="T31" fmla="*/ 79 h 129"/>
                  <a:gd name="T32" fmla="*/ 66 w 73"/>
                  <a:gd name="T33" fmla="*/ 105 h 129"/>
                  <a:gd name="T34" fmla="*/ 57 w 73"/>
                  <a:gd name="T35" fmla="*/ 6 h 129"/>
                  <a:gd name="T36" fmla="*/ 60 w 73"/>
                  <a:gd name="T37" fmla="*/ 9 h 129"/>
                  <a:gd name="T38" fmla="*/ 57 w 73"/>
                  <a:gd name="T39" fmla="*/ 11 h 129"/>
                  <a:gd name="T40" fmla="*/ 55 w 73"/>
                  <a:gd name="T41" fmla="*/ 9 h 129"/>
                  <a:gd name="T42" fmla="*/ 57 w 73"/>
                  <a:gd name="T43" fmla="*/ 6 h 129"/>
                  <a:gd name="T44" fmla="*/ 24 w 73"/>
                  <a:gd name="T45" fmla="*/ 7 h 129"/>
                  <a:gd name="T46" fmla="*/ 49 w 73"/>
                  <a:gd name="T47" fmla="*/ 7 h 129"/>
                  <a:gd name="T48" fmla="*/ 49 w 73"/>
                  <a:gd name="T49" fmla="*/ 10 h 129"/>
                  <a:gd name="T50" fmla="*/ 24 w 73"/>
                  <a:gd name="T51" fmla="*/ 10 h 129"/>
                  <a:gd name="T52" fmla="*/ 24 w 73"/>
                  <a:gd name="T53" fmla="*/ 7 h 129"/>
                  <a:gd name="T54" fmla="*/ 48 w 73"/>
                  <a:gd name="T55" fmla="*/ 119 h 129"/>
                  <a:gd name="T56" fmla="*/ 25 w 73"/>
                  <a:gd name="T57" fmla="*/ 119 h 129"/>
                  <a:gd name="T58" fmla="*/ 25 w 73"/>
                  <a:gd name="T59" fmla="*/ 112 h 129"/>
                  <a:gd name="T60" fmla="*/ 48 w 73"/>
                  <a:gd name="T61" fmla="*/ 112 h 129"/>
                  <a:gd name="T62" fmla="*/ 48 w 73"/>
                  <a:gd name="T63" fmla="*/ 119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3" h="129">
                    <a:moveTo>
                      <a:pt x="66" y="105"/>
                    </a:moveTo>
                    <a:cubicBezTo>
                      <a:pt x="7" y="105"/>
                      <a:pt x="7" y="105"/>
                      <a:pt x="7" y="105"/>
                    </a:cubicBezTo>
                    <a:cubicBezTo>
                      <a:pt x="7" y="16"/>
                      <a:pt x="7" y="16"/>
                      <a:pt x="7" y="16"/>
                    </a:cubicBezTo>
                    <a:cubicBezTo>
                      <a:pt x="66" y="16"/>
                      <a:pt x="66" y="16"/>
                      <a:pt x="66" y="16"/>
                    </a:cubicBezTo>
                    <a:cubicBezTo>
                      <a:pt x="66" y="35"/>
                      <a:pt x="66" y="35"/>
                      <a:pt x="66" y="35"/>
                    </a:cubicBezTo>
                    <a:cubicBezTo>
                      <a:pt x="73" y="35"/>
                      <a:pt x="73" y="35"/>
                      <a:pt x="73" y="35"/>
                    </a:cubicBezTo>
                    <a:cubicBezTo>
                      <a:pt x="73" y="10"/>
                      <a:pt x="73" y="10"/>
                      <a:pt x="73" y="10"/>
                    </a:cubicBezTo>
                    <a:cubicBezTo>
                      <a:pt x="73" y="5"/>
                      <a:pt x="68" y="0"/>
                      <a:pt x="63" y="0"/>
                    </a:cubicBezTo>
                    <a:cubicBezTo>
                      <a:pt x="9" y="0"/>
                      <a:pt x="9" y="0"/>
                      <a:pt x="9" y="0"/>
                    </a:cubicBezTo>
                    <a:cubicBezTo>
                      <a:pt x="4" y="0"/>
                      <a:pt x="0" y="5"/>
                      <a:pt x="0" y="10"/>
                    </a:cubicBezTo>
                    <a:cubicBezTo>
                      <a:pt x="0" y="120"/>
                      <a:pt x="0" y="120"/>
                      <a:pt x="0" y="120"/>
                    </a:cubicBezTo>
                    <a:cubicBezTo>
                      <a:pt x="0" y="125"/>
                      <a:pt x="4" y="129"/>
                      <a:pt x="9" y="129"/>
                    </a:cubicBezTo>
                    <a:cubicBezTo>
                      <a:pt x="63" y="129"/>
                      <a:pt x="63" y="129"/>
                      <a:pt x="63" y="129"/>
                    </a:cubicBezTo>
                    <a:cubicBezTo>
                      <a:pt x="68" y="129"/>
                      <a:pt x="73" y="125"/>
                      <a:pt x="73" y="120"/>
                    </a:cubicBezTo>
                    <a:cubicBezTo>
                      <a:pt x="73" y="79"/>
                      <a:pt x="73" y="79"/>
                      <a:pt x="73" y="79"/>
                    </a:cubicBezTo>
                    <a:cubicBezTo>
                      <a:pt x="66" y="79"/>
                      <a:pt x="66" y="79"/>
                      <a:pt x="66" y="79"/>
                    </a:cubicBezTo>
                    <a:lnTo>
                      <a:pt x="66" y="105"/>
                    </a:lnTo>
                    <a:close/>
                    <a:moveTo>
                      <a:pt x="57" y="6"/>
                    </a:moveTo>
                    <a:cubicBezTo>
                      <a:pt x="58" y="6"/>
                      <a:pt x="60" y="7"/>
                      <a:pt x="60" y="9"/>
                    </a:cubicBezTo>
                    <a:cubicBezTo>
                      <a:pt x="60" y="10"/>
                      <a:pt x="58" y="11"/>
                      <a:pt x="57" y="11"/>
                    </a:cubicBezTo>
                    <a:cubicBezTo>
                      <a:pt x="56" y="11"/>
                      <a:pt x="55" y="10"/>
                      <a:pt x="55" y="9"/>
                    </a:cubicBezTo>
                    <a:cubicBezTo>
                      <a:pt x="55" y="7"/>
                      <a:pt x="56" y="6"/>
                      <a:pt x="57" y="6"/>
                    </a:cubicBezTo>
                    <a:close/>
                    <a:moveTo>
                      <a:pt x="24" y="7"/>
                    </a:moveTo>
                    <a:cubicBezTo>
                      <a:pt x="49" y="7"/>
                      <a:pt x="49" y="7"/>
                      <a:pt x="49" y="7"/>
                    </a:cubicBezTo>
                    <a:cubicBezTo>
                      <a:pt x="49" y="10"/>
                      <a:pt x="49" y="10"/>
                      <a:pt x="49" y="10"/>
                    </a:cubicBezTo>
                    <a:cubicBezTo>
                      <a:pt x="24" y="10"/>
                      <a:pt x="24" y="10"/>
                      <a:pt x="24" y="10"/>
                    </a:cubicBezTo>
                    <a:lnTo>
                      <a:pt x="24" y="7"/>
                    </a:lnTo>
                    <a:close/>
                    <a:moveTo>
                      <a:pt x="48" y="119"/>
                    </a:moveTo>
                    <a:cubicBezTo>
                      <a:pt x="25" y="119"/>
                      <a:pt x="25" y="119"/>
                      <a:pt x="25" y="119"/>
                    </a:cubicBezTo>
                    <a:cubicBezTo>
                      <a:pt x="25" y="112"/>
                      <a:pt x="25" y="112"/>
                      <a:pt x="25" y="112"/>
                    </a:cubicBezTo>
                    <a:cubicBezTo>
                      <a:pt x="48" y="112"/>
                      <a:pt x="48" y="112"/>
                      <a:pt x="48" y="112"/>
                    </a:cubicBezTo>
                    <a:lnTo>
                      <a:pt x="48" y="11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sp>
            <p:nvSpPr>
              <p:cNvPr id="62" name="Freeform 63"/>
              <p:cNvSpPr/>
              <p:nvPr/>
            </p:nvSpPr>
            <p:spPr bwMode="auto">
              <a:xfrm>
                <a:off x="608013" y="4478338"/>
                <a:ext cx="103188" cy="98425"/>
              </a:xfrm>
              <a:custGeom>
                <a:avLst/>
                <a:gdLst>
                  <a:gd name="T0" fmla="*/ 0 w 65"/>
                  <a:gd name="T1" fmla="*/ 44 h 62"/>
                  <a:gd name="T2" fmla="*/ 8 w 65"/>
                  <a:gd name="T3" fmla="*/ 44 h 62"/>
                  <a:gd name="T4" fmla="*/ 0 w 65"/>
                  <a:gd name="T5" fmla="*/ 62 h 62"/>
                  <a:gd name="T6" fmla="*/ 22 w 65"/>
                  <a:gd name="T7" fmla="*/ 44 h 62"/>
                  <a:gd name="T8" fmla="*/ 65 w 65"/>
                  <a:gd name="T9" fmla="*/ 44 h 62"/>
                  <a:gd name="T10" fmla="*/ 65 w 65"/>
                  <a:gd name="T11" fmla="*/ 0 h 62"/>
                  <a:gd name="T12" fmla="*/ 0 w 65"/>
                  <a:gd name="T13" fmla="*/ 0 h 62"/>
                  <a:gd name="T14" fmla="*/ 0 w 65"/>
                  <a:gd name="T15" fmla="*/ 44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5" h="62">
                    <a:moveTo>
                      <a:pt x="0" y="44"/>
                    </a:moveTo>
                    <a:lnTo>
                      <a:pt x="8" y="44"/>
                    </a:lnTo>
                    <a:lnTo>
                      <a:pt x="0" y="62"/>
                    </a:lnTo>
                    <a:lnTo>
                      <a:pt x="22" y="44"/>
                    </a:lnTo>
                    <a:lnTo>
                      <a:pt x="65" y="44"/>
                    </a:lnTo>
                    <a:lnTo>
                      <a:pt x="65" y="0"/>
                    </a:lnTo>
                    <a:lnTo>
                      <a:pt x="0" y="0"/>
                    </a:lnTo>
                    <a:lnTo>
                      <a:pt x="0" y="4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HappyZcool-2016" panose="02010600030101010101" pitchFamily="2" charset="-122"/>
                  <a:ea typeface="HappyZcool-2016" panose="02010600030101010101" pitchFamily="2" charset="-122"/>
                  <a:cs typeface="+mn-ea"/>
                  <a:sym typeface="HappyZcool-2016" panose="02010600030101010101" pitchFamily="2" charset="-122"/>
                </a:endParaRPr>
              </a:p>
            </p:txBody>
          </p:sp>
        </p:grpSp>
      </p:grpSp>
      <p:sp>
        <p:nvSpPr>
          <p:cNvPr id="63" name="文本框 62"/>
          <p:cNvSpPr txBox="1"/>
          <p:nvPr/>
        </p:nvSpPr>
        <p:spPr>
          <a:xfrm>
            <a:off x="2264646" y="5498607"/>
            <a:ext cx="4152991" cy="905248"/>
          </a:xfrm>
          <a:prstGeom prst="rect">
            <a:avLst/>
          </a:prstGeom>
          <a:noFill/>
        </p:spPr>
        <p:txBody>
          <a:bodyPr wrap="square" rtlCol="0">
            <a:spAutoFit/>
          </a:bodyPr>
          <a:lstStyle/>
          <a:p>
            <a:pPr>
              <a:lnSpc>
                <a:spcPct val="130000"/>
              </a:lnSpc>
            </a:pPr>
            <a:r>
              <a:rPr lang="zh-CN" altLang="en-US" sz="1400" dirty="0">
                <a:latin typeface="HappyZcool-2016" panose="02010600030101010101" pitchFamily="2" charset="-122"/>
                <a:ea typeface="HappyZcool-2016" panose="02010600030101010101" pitchFamily="2" charset="-122"/>
                <a:sym typeface="HappyZcool-2016" panose="02010600030101010101" pitchFamily="2" charset="-122"/>
              </a:rPr>
              <a:t>可用网络传播，在网上设计一个服装网站，淘宝网站，把自己的产品放在上面进行销售，现在是网络时代，传授信息的速度比较快</a:t>
            </a:r>
            <a:r>
              <a:rPr lang="en-US" altLang="zh-CN" sz="1400" dirty="0">
                <a:latin typeface="HappyZcool-2016" panose="02010600030101010101" pitchFamily="2" charset="-122"/>
                <a:ea typeface="HappyZcool-2016" panose="02010600030101010101" pitchFamily="2" charset="-122"/>
                <a:sym typeface="HappyZcool-2016" panose="02010600030101010101" pitchFamily="2" charset="-122"/>
              </a:rPr>
              <a:t>.</a:t>
            </a:r>
            <a:endParaRPr lang="zh-CN" altLang="en-US" sz="1400"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4" name="文本框 63"/>
          <p:cNvSpPr txBox="1"/>
          <p:nvPr/>
        </p:nvSpPr>
        <p:spPr>
          <a:xfrm>
            <a:off x="2264647" y="5173300"/>
            <a:ext cx="1735004" cy="400110"/>
          </a:xfrm>
          <a:prstGeom prst="rect">
            <a:avLst/>
          </a:prstGeom>
          <a:noFill/>
        </p:spPr>
        <p:txBody>
          <a:bodyPr wrap="square" rtlCol="0">
            <a:spAutoFit/>
          </a:bodyPr>
          <a:lstStyle/>
          <a:p>
            <a:pPr algn="r"/>
            <a:r>
              <a:rPr lang="zh-CN" altLang="en-US" sz="2000">
                <a:solidFill>
                  <a:srgbClr val="000000"/>
                </a:solidFill>
                <a:latin typeface="HappyZcool-2016" panose="02010600030101010101" pitchFamily="2" charset="-122"/>
                <a:ea typeface="HappyZcool-2016" panose="02010600030101010101" pitchFamily="2" charset="-122"/>
                <a:sym typeface="HappyZcool-2016" panose="02010600030101010101" pitchFamily="2" charset="-122"/>
              </a:rPr>
              <a:t>渠道设计方案</a:t>
            </a:r>
            <a:endParaRPr lang="zh-CN" altLang="en-US" sz="2000" dirty="0">
              <a:solidFill>
                <a:srgbClr val="000000"/>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5" name="文本框 64"/>
          <p:cNvSpPr txBox="1"/>
          <p:nvPr/>
        </p:nvSpPr>
        <p:spPr>
          <a:xfrm>
            <a:off x="7654983" y="5498607"/>
            <a:ext cx="3923608" cy="905248"/>
          </a:xfrm>
          <a:prstGeom prst="rect">
            <a:avLst/>
          </a:prstGeom>
          <a:noFill/>
        </p:spPr>
        <p:txBody>
          <a:bodyPr wrap="square" rtlCol="0">
            <a:spAutoFit/>
          </a:bodyPr>
          <a:lstStyle/>
          <a:p>
            <a:pPr>
              <a:lnSpc>
                <a:spcPct val="130000"/>
              </a:lnSpc>
            </a:pPr>
            <a:r>
              <a:rPr lang="zh-CN" altLang="en-US" sz="1400" dirty="0">
                <a:latin typeface="HappyZcool-2016" panose="02010600030101010101" pitchFamily="2" charset="-122"/>
                <a:ea typeface="HappyZcool-2016" panose="02010600030101010101" pitchFamily="2" charset="-122"/>
                <a:sym typeface="HappyZcool-2016" panose="02010600030101010101" pitchFamily="2" charset="-122"/>
              </a:rPr>
              <a:t>每周的周末时间以及一些节假日要进行促销活动，一般这些日子是消费者流动最旺盛的时期，产品的京城里也会增大。</a:t>
            </a:r>
            <a:endParaRPr lang="zh-CN" altLang="en-US" sz="1400"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6" name="文本框 65"/>
          <p:cNvSpPr txBox="1"/>
          <p:nvPr/>
        </p:nvSpPr>
        <p:spPr>
          <a:xfrm>
            <a:off x="7654983" y="5173300"/>
            <a:ext cx="1735004" cy="400110"/>
          </a:xfrm>
          <a:prstGeom prst="rect">
            <a:avLst/>
          </a:prstGeom>
          <a:noFill/>
        </p:spPr>
        <p:txBody>
          <a:bodyPr wrap="square" rtlCol="0">
            <a:spAutoFit/>
          </a:bodyPr>
          <a:lstStyle/>
          <a:p>
            <a:pPr algn="r"/>
            <a:r>
              <a:rPr lang="zh-CN" altLang="en-US" sz="2000">
                <a:solidFill>
                  <a:srgbClr val="000000"/>
                </a:solidFill>
                <a:latin typeface="HappyZcool-2016" panose="02010600030101010101" pitchFamily="2" charset="-122"/>
                <a:ea typeface="HappyZcool-2016" panose="02010600030101010101" pitchFamily="2" charset="-122"/>
                <a:sym typeface="HappyZcool-2016" panose="02010600030101010101" pitchFamily="2" charset="-122"/>
              </a:rPr>
              <a:t>渠道促销方案</a:t>
            </a:r>
            <a:endParaRPr lang="zh-CN" altLang="en-US" sz="2000" dirty="0">
              <a:solidFill>
                <a:srgbClr val="000000"/>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31" name="组合 30"/>
          <p:cNvGrpSpPr/>
          <p:nvPr/>
        </p:nvGrpSpPr>
        <p:grpSpPr>
          <a:xfrm>
            <a:off x="130629" y="28263"/>
            <a:ext cx="1843314" cy="885066"/>
            <a:chOff x="130629" y="28263"/>
            <a:chExt cx="1843314" cy="885066"/>
          </a:xfrm>
        </p:grpSpPr>
        <p:sp>
          <p:nvSpPr>
            <p:cNvPr id="32" name="流程图: 资料带 31"/>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3" name="文本框 32"/>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pic>
        <p:nvPicPr>
          <p:cNvPr id="34" name="图片 33"/>
          <p:cNvPicPr>
            <a:picLocks noChangeAspect="1"/>
          </p:cNvPicPr>
          <p:nvPr/>
        </p:nvPicPr>
        <p:blipFill rotWithShape="1">
          <a:blip r:embed="rId1">
            <a:extLst>
              <a:ext uri="{28A0092B-C50C-407E-A947-70E740481C1C}">
                <a14:useLocalDpi xmlns:a14="http://schemas.microsoft.com/office/drawing/2010/main" val="0"/>
              </a:ext>
            </a:extLst>
          </a:blip>
          <a:srcRect t="9866" r="85908" b="58895"/>
          <a:stretch>
            <a:fillRect/>
          </a:stretch>
        </p:blipFill>
        <p:spPr>
          <a:xfrm>
            <a:off x="2365982" y="2251562"/>
            <a:ext cx="2292523" cy="2142383"/>
          </a:xfrm>
          <a:custGeom>
            <a:avLst/>
            <a:gdLst>
              <a:gd name="connsiteX0" fmla="*/ 0 w 2292523"/>
              <a:gd name="connsiteY0" fmla="*/ 0 h 2142383"/>
              <a:gd name="connsiteX1" fmla="*/ 1068695 w 2292523"/>
              <a:gd name="connsiteY1" fmla="*/ 0 h 2142383"/>
              <a:gd name="connsiteX2" fmla="*/ 2292523 w 2292523"/>
              <a:gd name="connsiteY2" fmla="*/ 2142383 h 2142383"/>
              <a:gd name="connsiteX3" fmla="*/ 1163584 w 2292523"/>
              <a:gd name="connsiteY3" fmla="*/ 2142383 h 2142383"/>
              <a:gd name="connsiteX4" fmla="*/ 0 w 2292523"/>
              <a:gd name="connsiteY4" fmla="*/ 105461 h 21423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2523" h="2142383">
                <a:moveTo>
                  <a:pt x="0" y="0"/>
                </a:moveTo>
                <a:lnTo>
                  <a:pt x="1068695" y="0"/>
                </a:lnTo>
                <a:lnTo>
                  <a:pt x="2292523" y="2142383"/>
                </a:lnTo>
                <a:lnTo>
                  <a:pt x="1163584" y="2142383"/>
                </a:lnTo>
                <a:lnTo>
                  <a:pt x="0" y="105461"/>
                </a:lnTo>
                <a:close/>
              </a:path>
            </a:pathLst>
          </a:custGeom>
        </p:spPr>
      </p:pic>
      <p:pic>
        <p:nvPicPr>
          <p:cNvPr id="35" name="图片 34"/>
          <p:cNvPicPr>
            <a:picLocks noChangeAspect="1"/>
          </p:cNvPicPr>
          <p:nvPr/>
        </p:nvPicPr>
        <p:blipFill rotWithShape="1">
          <a:blip r:embed="rId1">
            <a:extLst>
              <a:ext uri="{28A0092B-C50C-407E-A947-70E740481C1C}">
                <a14:useLocalDpi xmlns:a14="http://schemas.microsoft.com/office/drawing/2010/main" val="0"/>
              </a:ext>
            </a:extLst>
          </a:blip>
          <a:srcRect t="9866" r="85908" b="58895"/>
          <a:stretch>
            <a:fillRect/>
          </a:stretch>
        </p:blipFill>
        <p:spPr>
          <a:xfrm>
            <a:off x="3223965" y="1247946"/>
            <a:ext cx="2292523" cy="2142383"/>
          </a:xfrm>
          <a:custGeom>
            <a:avLst/>
            <a:gdLst>
              <a:gd name="connsiteX0" fmla="*/ 0 w 2292523"/>
              <a:gd name="connsiteY0" fmla="*/ 0 h 2142383"/>
              <a:gd name="connsiteX1" fmla="*/ 1068695 w 2292523"/>
              <a:gd name="connsiteY1" fmla="*/ 0 h 2142383"/>
              <a:gd name="connsiteX2" fmla="*/ 2292523 w 2292523"/>
              <a:gd name="connsiteY2" fmla="*/ 2142383 h 2142383"/>
              <a:gd name="connsiteX3" fmla="*/ 1163584 w 2292523"/>
              <a:gd name="connsiteY3" fmla="*/ 2142383 h 2142383"/>
              <a:gd name="connsiteX4" fmla="*/ 0 w 2292523"/>
              <a:gd name="connsiteY4" fmla="*/ 105461 h 21423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92523" h="2142383">
                <a:moveTo>
                  <a:pt x="0" y="0"/>
                </a:moveTo>
                <a:lnTo>
                  <a:pt x="1068695" y="0"/>
                </a:lnTo>
                <a:lnTo>
                  <a:pt x="2292523" y="2142383"/>
                </a:lnTo>
                <a:lnTo>
                  <a:pt x="1163584" y="2142383"/>
                </a:lnTo>
                <a:lnTo>
                  <a:pt x="0" y="105461"/>
                </a:lnTo>
                <a:close/>
              </a:path>
            </a:pathLst>
          </a:custGeom>
        </p:spPr>
      </p:pic>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randombar(horizontal)">
                                      <p:cBhvr>
                                        <p:cTn id="7" dur="500"/>
                                        <p:tgtEl>
                                          <p:spTgt spid="47"/>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49"/>
                                        </p:tgtEl>
                                        <p:attrNameLst>
                                          <p:attrName>style.visibility</p:attrName>
                                        </p:attrNameLst>
                                      </p:cBhvr>
                                      <p:to>
                                        <p:strVal val="visible"/>
                                      </p:to>
                                    </p:set>
                                    <p:animEffect transition="in" filter="randombar(horizontal)">
                                      <p:cBhvr>
                                        <p:cTn id="11" dur="500"/>
                                        <p:tgtEl>
                                          <p:spTgt spid="49"/>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48"/>
                                        </p:tgtEl>
                                        <p:attrNameLst>
                                          <p:attrName>style.visibility</p:attrName>
                                        </p:attrNameLst>
                                      </p:cBhvr>
                                      <p:to>
                                        <p:strVal val="visible"/>
                                      </p:to>
                                    </p:set>
                                    <p:animEffect transition="in" filter="randombar(horizontal)">
                                      <p:cBhvr>
                                        <p:cTn id="15" dur="500"/>
                                        <p:tgtEl>
                                          <p:spTgt spid="48"/>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51"/>
                                        </p:tgtEl>
                                        <p:attrNameLst>
                                          <p:attrName>style.visibility</p:attrName>
                                        </p:attrNameLst>
                                      </p:cBhvr>
                                      <p:to>
                                        <p:strVal val="visible"/>
                                      </p:to>
                                    </p:set>
                                    <p:animEffect transition="in" filter="randombar(horizontal)">
                                      <p:cBhvr>
                                        <p:cTn id="19" dur="500"/>
                                        <p:tgtEl>
                                          <p:spTgt spid="51"/>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52"/>
                                        </p:tgtEl>
                                        <p:attrNameLst>
                                          <p:attrName>style.visibility</p:attrName>
                                        </p:attrNameLst>
                                      </p:cBhvr>
                                      <p:to>
                                        <p:strVal val="visible"/>
                                      </p:to>
                                    </p:set>
                                    <p:animEffect transition="in" filter="randombar(horizontal)">
                                      <p:cBhvr>
                                        <p:cTn id="23" dur="500"/>
                                        <p:tgtEl>
                                          <p:spTgt spid="52"/>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53"/>
                                        </p:tgtEl>
                                        <p:attrNameLst>
                                          <p:attrName>style.visibility</p:attrName>
                                        </p:attrNameLst>
                                      </p:cBhvr>
                                      <p:to>
                                        <p:strVal val="visible"/>
                                      </p:to>
                                    </p:set>
                                    <p:animEffect transition="in" filter="randombar(horizontal)">
                                      <p:cBhvr>
                                        <p:cTn id="27" dur="500"/>
                                        <p:tgtEl>
                                          <p:spTgt spid="53"/>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randombar(horizontal)">
                                      <p:cBhvr>
                                        <p:cTn id="31" dur="500"/>
                                        <p:tgtEl>
                                          <p:spTgt spid="54"/>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55"/>
                                        </p:tgtEl>
                                        <p:attrNameLst>
                                          <p:attrName>style.visibility</p:attrName>
                                        </p:attrNameLst>
                                      </p:cBhvr>
                                      <p:to>
                                        <p:strVal val="visible"/>
                                      </p:to>
                                    </p:set>
                                    <p:animEffect transition="in" filter="randombar(horizontal)">
                                      <p:cBhvr>
                                        <p:cTn id="35" dur="500"/>
                                        <p:tgtEl>
                                          <p:spTgt spid="55"/>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64"/>
                                        </p:tgtEl>
                                        <p:attrNameLst>
                                          <p:attrName>style.visibility</p:attrName>
                                        </p:attrNameLst>
                                      </p:cBhvr>
                                      <p:to>
                                        <p:strVal val="visible"/>
                                      </p:to>
                                    </p:set>
                                    <p:animEffect transition="in" filter="randombar(horizontal)">
                                      <p:cBhvr>
                                        <p:cTn id="39" dur="500"/>
                                        <p:tgtEl>
                                          <p:spTgt spid="64"/>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63"/>
                                        </p:tgtEl>
                                        <p:attrNameLst>
                                          <p:attrName>style.visibility</p:attrName>
                                        </p:attrNameLst>
                                      </p:cBhvr>
                                      <p:to>
                                        <p:strVal val="visible"/>
                                      </p:to>
                                    </p:set>
                                    <p:animEffect transition="in" filter="randombar(horizontal)">
                                      <p:cBhvr>
                                        <p:cTn id="43" dur="500"/>
                                        <p:tgtEl>
                                          <p:spTgt spid="63"/>
                                        </p:tgtEl>
                                      </p:cBhvr>
                                    </p:animEffect>
                                  </p:childTnLst>
                                </p:cTn>
                              </p:par>
                            </p:childTnLst>
                          </p:cTn>
                        </p:par>
                        <p:par>
                          <p:cTn id="44" fill="hold">
                            <p:stCondLst>
                              <p:cond delay="5000"/>
                            </p:stCondLst>
                            <p:childTnLst>
                              <p:par>
                                <p:cTn id="45" presetID="14" presetClass="entr" presetSubtype="10" fill="hold" nodeType="afterEffect">
                                  <p:stCondLst>
                                    <p:cond delay="0"/>
                                  </p:stCondLst>
                                  <p:childTnLst>
                                    <p:set>
                                      <p:cBhvr>
                                        <p:cTn id="46" dur="1" fill="hold">
                                          <p:stCondLst>
                                            <p:cond delay="0"/>
                                          </p:stCondLst>
                                        </p:cTn>
                                        <p:tgtEl>
                                          <p:spTgt spid="58"/>
                                        </p:tgtEl>
                                        <p:attrNameLst>
                                          <p:attrName>style.visibility</p:attrName>
                                        </p:attrNameLst>
                                      </p:cBhvr>
                                      <p:to>
                                        <p:strVal val="visible"/>
                                      </p:to>
                                    </p:set>
                                    <p:animEffect transition="in" filter="randombar(horizontal)">
                                      <p:cBhvr>
                                        <p:cTn id="47" dur="500"/>
                                        <p:tgtEl>
                                          <p:spTgt spid="58"/>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66"/>
                                        </p:tgtEl>
                                        <p:attrNameLst>
                                          <p:attrName>style.visibility</p:attrName>
                                        </p:attrNameLst>
                                      </p:cBhvr>
                                      <p:to>
                                        <p:strVal val="visible"/>
                                      </p:to>
                                    </p:set>
                                    <p:animEffect transition="in" filter="randombar(horizontal)">
                                      <p:cBhvr>
                                        <p:cTn id="51" dur="500"/>
                                        <p:tgtEl>
                                          <p:spTgt spid="66"/>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randombar(horizontal)">
                                      <p:cBhvr>
                                        <p:cTn id="55"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p:bldP spid="54" grpId="0"/>
      <p:bldP spid="63" grpId="0"/>
      <p:bldP spid="64" grpId="0"/>
      <p:bldP spid="65" grpId="0"/>
      <p:bldP spid="6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rotWithShape="1">
          <a:blip r:embed="rId1">
            <a:extLst>
              <a:ext uri="{28A0092B-C50C-407E-A947-70E740481C1C}">
                <a14:useLocalDpi xmlns:a14="http://schemas.microsoft.com/office/drawing/2010/main" val="0"/>
              </a:ext>
            </a:extLst>
          </a:blip>
          <a:srcRect r="25059"/>
          <a:stretch>
            <a:fillRect/>
          </a:stretch>
        </p:blipFill>
        <p:spPr>
          <a:xfrm>
            <a:off x="0" y="0"/>
            <a:ext cx="12192000" cy="6858000"/>
          </a:xfrm>
          <a:prstGeom prst="rect">
            <a:avLst/>
          </a:prstGeom>
        </p:spPr>
      </p:pic>
      <p:sp>
        <p:nvSpPr>
          <p:cNvPr id="34" name="矩形: 圆角 33"/>
          <p:cNvSpPr/>
          <p:nvPr/>
        </p:nvSpPr>
        <p:spPr>
          <a:xfrm rot="3790801">
            <a:off x="-612054" y="5164624"/>
            <a:ext cx="6036932" cy="574936"/>
          </a:xfrm>
          <a:prstGeom prst="roundRect">
            <a:avLst>
              <a:gd name="adj" fmla="val 50000"/>
            </a:avLst>
          </a:prstGeom>
          <a:solidFill>
            <a:srgbClr val="E79EB1"/>
          </a:solidFill>
          <a:ln w="44450">
            <a:solidFill>
              <a:srgbClr val="1A17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3" name="矩形: 圆角 32"/>
          <p:cNvSpPr/>
          <p:nvPr/>
        </p:nvSpPr>
        <p:spPr>
          <a:xfrm rot="20091729">
            <a:off x="1557052" y="5974550"/>
            <a:ext cx="7029450" cy="320763"/>
          </a:xfrm>
          <a:prstGeom prst="roundRect">
            <a:avLst>
              <a:gd name="adj" fmla="val 50000"/>
            </a:avLst>
          </a:prstGeom>
          <a:solidFill>
            <a:srgbClr val="81D6FF"/>
          </a:solidFill>
          <a:ln w="44450">
            <a:solidFill>
              <a:srgbClr val="1A17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 name="文本框 6"/>
          <p:cNvSpPr txBox="1"/>
          <p:nvPr/>
        </p:nvSpPr>
        <p:spPr>
          <a:xfrm>
            <a:off x="2846030" y="4200636"/>
            <a:ext cx="6499940" cy="622927"/>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50" b="1" spc="394"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rPr>
              <a:t>The user can demonstrate on a projector or computer, or print the presentation and make it into a film to be used in a wider field  </a:t>
            </a:r>
            <a:endParaRPr lang="en-US" altLang="zh-CN" sz="1050" b="1" spc="394" dirty="0">
              <a:solidFill>
                <a:schemeClr val="bg2">
                  <a:lumMod val="5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 name="文本框 7"/>
          <p:cNvSpPr txBox="1"/>
          <p:nvPr/>
        </p:nvSpPr>
        <p:spPr>
          <a:xfrm>
            <a:off x="4406900" y="3687655"/>
            <a:ext cx="3236886" cy="400110"/>
          </a:xfrm>
          <a:prstGeom prst="rect">
            <a:avLst/>
          </a:prstGeom>
          <a:solidFill>
            <a:srgbClr val="81D6FF"/>
          </a:solidFill>
        </p:spPr>
        <p:txBody>
          <a:bodyPr wrap="square" rtlCol="0">
            <a:spAutoFit/>
          </a:bodyPr>
          <a:lstStyle/>
          <a:p>
            <a:pPr algn="dist"/>
            <a:r>
              <a:rPr lang="en-US" altLang="zh-CN" sz="20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THANKS</a:t>
            </a:r>
            <a:endParaRPr lang="zh-CN" altLang="en-US" sz="20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 name="矩形 8"/>
          <p:cNvSpPr/>
          <p:nvPr/>
        </p:nvSpPr>
        <p:spPr>
          <a:xfrm>
            <a:off x="2431993" y="2204289"/>
            <a:ext cx="7366119" cy="1323439"/>
          </a:xfrm>
          <a:prstGeom prst="rect">
            <a:avLst/>
          </a:prstGeom>
        </p:spPr>
        <p:txBody>
          <a:bodyPr wrap="none">
            <a:spAutoFit/>
          </a:bodyPr>
          <a:lstStyle/>
          <a:p>
            <a:r>
              <a:rPr lang="zh-CN" altLang="en-US" sz="8000" dirty="0">
                <a:ln w="0">
                  <a:solidFill>
                    <a:schemeClr val="bg2">
                      <a:lumMod val="25000"/>
                    </a:schemeClr>
                  </a:solidFill>
                </a:ln>
                <a:solidFill>
                  <a:srgbClr val="81D6FF"/>
                </a:solidFill>
                <a:effectLst>
                  <a:outerShdw blurRad="38100" dist="38100" dir="2700000" algn="tl">
                    <a:srgbClr val="000000">
                      <a:alpha val="43137"/>
                    </a:srgbClr>
                  </a:outerShdw>
                </a:effectLst>
                <a:latin typeface="HappyZcool-2016" panose="02010600030101010101" pitchFamily="2" charset="-122"/>
                <a:ea typeface="HappyZcool-2016" panose="02010600030101010101" pitchFamily="2" charset="-122"/>
                <a:sym typeface="HappyZcool-2016" panose="02010600030101010101" pitchFamily="2" charset="-122"/>
              </a:rPr>
              <a:t>谢谢大家的观看</a:t>
            </a:r>
            <a:endParaRPr lang="zh-CN" altLang="en-US" sz="8000" dirty="0">
              <a:ln w="0">
                <a:solidFill>
                  <a:schemeClr val="bg2">
                    <a:lumMod val="25000"/>
                  </a:schemeClr>
                </a:solidFill>
              </a:ln>
              <a:solidFill>
                <a:srgbClr val="81D6FF"/>
              </a:solidFill>
              <a:effectLst>
                <a:outerShdw blurRad="38100" dist="38100" dir="2700000" algn="tl">
                  <a:srgbClr val="000000">
                    <a:alpha val="43137"/>
                  </a:srgbClr>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1">
            <a:extLst>
              <a:ext uri="{28A0092B-C50C-407E-A947-70E740481C1C}">
                <a14:useLocalDpi xmlns:a14="http://schemas.microsoft.com/office/drawing/2010/main" val="0"/>
              </a:ext>
            </a:extLst>
          </a:blip>
          <a:srcRect l="25059"/>
          <a:stretch>
            <a:fillRect/>
          </a:stretch>
        </p:blipFill>
        <p:spPr>
          <a:xfrm flipV="1">
            <a:off x="0" y="0"/>
            <a:ext cx="12192000" cy="6858000"/>
          </a:xfrm>
          <a:prstGeom prst="rect">
            <a:avLst/>
          </a:prstGeom>
          <a:ln>
            <a:solidFill>
              <a:srgbClr val="81D6FF"/>
            </a:solidFill>
          </a:ln>
        </p:spPr>
      </p:pic>
      <p:sp>
        <p:nvSpPr>
          <p:cNvPr id="33" name="文本框 32"/>
          <p:cNvSpPr txBox="1"/>
          <p:nvPr/>
        </p:nvSpPr>
        <p:spPr>
          <a:xfrm>
            <a:off x="1252166" y="1818420"/>
            <a:ext cx="5513048" cy="1569660"/>
          </a:xfrm>
          <a:prstGeom prst="rect">
            <a:avLst/>
          </a:prstGeom>
          <a:noFill/>
        </p:spPr>
        <p:txBody>
          <a:bodyPr wrap="none" rtlCol="0">
            <a:spAutoFit/>
            <a:scene3d>
              <a:camera prst="orthographicFront"/>
              <a:lightRig rig="threePt" dir="t"/>
            </a:scene3d>
            <a:sp3d contourW="12700"/>
          </a:bodyPr>
          <a:lstStyle/>
          <a:p>
            <a:pPr algn="r" defTabSz="685800">
              <a:defRPr/>
            </a:pPr>
            <a:r>
              <a:rPr lang="en-US" altLang="zh-CN" sz="9600" b="1" i="1" dirty="0">
                <a:ln>
                  <a:solidFill>
                    <a:srgbClr val="1A1719"/>
                  </a:solidFill>
                </a:ln>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PART 01</a:t>
            </a:r>
            <a:endParaRPr lang="zh-CN" altLang="en-US" sz="9600" b="1" i="1" dirty="0">
              <a:ln>
                <a:solidFill>
                  <a:srgbClr val="1A1719"/>
                </a:solidFill>
              </a:ln>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34" name="组合 33"/>
          <p:cNvGrpSpPr/>
          <p:nvPr/>
        </p:nvGrpSpPr>
        <p:grpSpPr>
          <a:xfrm>
            <a:off x="1217168" y="3414074"/>
            <a:ext cx="4878832" cy="1754326"/>
            <a:chOff x="2686537" y="462108"/>
            <a:chExt cx="5591705" cy="2339102"/>
          </a:xfrm>
        </p:grpSpPr>
        <p:sp>
          <p:nvSpPr>
            <p:cNvPr id="38" name="文本框 37"/>
            <p:cNvSpPr txBox="1"/>
            <p:nvPr/>
          </p:nvSpPr>
          <p:spPr>
            <a:xfrm>
              <a:off x="3062200" y="462108"/>
              <a:ext cx="5216042" cy="2339102"/>
            </a:xfrm>
            <a:prstGeom prst="rect">
              <a:avLst/>
            </a:prstGeom>
            <a:noFill/>
          </p:spPr>
          <p:txBody>
            <a:bodyPr wrap="square" rtlCol="0">
              <a:spAutoFit/>
              <a:scene3d>
                <a:camera prst="orthographicFront"/>
                <a:lightRig rig="threePt" dir="t"/>
              </a:scene3d>
              <a:sp3d contourW="12700"/>
            </a:bodyPr>
            <a:lstStyle/>
            <a:p>
              <a:pPr algn="r" defTabSz="685800">
                <a:defRPr/>
              </a:pPr>
              <a:r>
                <a:rPr lang="zh-CN" altLang="en-US" sz="5400" b="1"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个人简历概述</a:t>
              </a:r>
              <a:endParaRPr lang="zh-CN" altLang="en-US" sz="5400" b="1"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a:p>
              <a:pPr algn="r" defTabSz="685800">
                <a:defRPr/>
              </a:pPr>
              <a:r>
                <a:rPr lang="zh-CN" altLang="en-US" sz="5400" b="1"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 </a:t>
              </a:r>
              <a:endParaRPr lang="zh-CN" altLang="en-US" sz="5400" b="1"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 name="文本框 38"/>
            <p:cNvSpPr txBox="1"/>
            <p:nvPr/>
          </p:nvSpPr>
          <p:spPr>
            <a:xfrm>
              <a:off x="2686537" y="1622458"/>
              <a:ext cx="5216043" cy="1067472"/>
            </a:xfrm>
            <a:prstGeom prst="rect">
              <a:avLst/>
            </a:prstGeom>
            <a:noFill/>
          </p:spPr>
          <p:txBody>
            <a:bodyPr wrap="square" rtlCol="0">
              <a:spAutoFit/>
              <a:scene3d>
                <a:camera prst="orthographicFront"/>
                <a:lightRig rig="threePt" dir="t"/>
              </a:scene3d>
              <a:sp3d contourW="12700"/>
            </a:bodyPr>
            <a:lstStyle/>
            <a:p>
              <a:pPr algn="r" defTabSz="685165">
                <a:lnSpc>
                  <a:spcPct val="120000"/>
                </a:lnSpc>
                <a:spcBef>
                  <a:spcPct val="0"/>
                </a:spcBef>
                <a:defRPr/>
              </a:pPr>
              <a:r>
                <a:rPr lang="zh-CN" altLang="en-US" sz="2000"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输入替换内容输入替换内容输入</a:t>
              </a:r>
              <a:endParaRPr lang="en-US" altLang="zh-CN" sz="2000"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a:p>
              <a:pPr algn="r" defTabSz="685165">
                <a:lnSpc>
                  <a:spcPct val="120000"/>
                </a:lnSpc>
                <a:spcBef>
                  <a:spcPct val="0"/>
                </a:spcBef>
                <a:defRPr/>
              </a:pPr>
              <a:r>
                <a:rPr lang="zh-CN" altLang="en-US" sz="2000"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替换内容输入替换内容  </a:t>
              </a:r>
              <a:endParaRPr lang="zh-CN" altLang="en-US" sz="2000"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randombar(horizontal)">
                                      <p:cBhvr>
                                        <p:cTn id="7" dur="500"/>
                                        <p:tgtEl>
                                          <p:spTgt spid="33"/>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randombar(horizontal)">
                                      <p:cBhvr>
                                        <p:cTn id="11" dur="500"/>
                                        <p:tgtEl>
                                          <p:spTgt spid="34"/>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randombar(horizontal)">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2bfc4976-6e52-4a80-ad58-1f98eccebb4d"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1224927" y="1806277"/>
            <a:ext cx="9742151" cy="3644591"/>
            <a:chOff x="1217383" y="1803762"/>
            <a:chExt cx="9757237" cy="3650235"/>
          </a:xfrm>
        </p:grpSpPr>
        <p:cxnSp>
          <p:nvCxnSpPr>
            <p:cNvPr id="8" name="直接连接符 7"/>
            <p:cNvCxnSpPr/>
            <p:nvPr/>
          </p:nvCxnSpPr>
          <p:spPr>
            <a:xfrm flipV="1">
              <a:off x="3616918" y="2425739"/>
              <a:ext cx="0" cy="1095757"/>
            </a:xfrm>
            <a:prstGeom prst="line">
              <a:avLst/>
            </a:prstGeom>
            <a:ln w="3175" cap="rnd">
              <a:solidFill>
                <a:schemeClr val="bg1">
                  <a:lumMod val="6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11" name="ïSḷiḍê"/>
            <p:cNvSpPr/>
            <p:nvPr/>
          </p:nvSpPr>
          <p:spPr>
            <a:xfrm>
              <a:off x="3557198" y="2306299"/>
              <a:ext cx="119440" cy="119440"/>
            </a:xfrm>
            <a:prstGeom prst="ellipse">
              <a:avLst/>
            </a:prstGeom>
            <a:solidFill>
              <a:schemeClr val="accent1"/>
            </a:solidFill>
            <a:ln w="12700">
              <a:miter lim="400000"/>
            </a:ln>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2" name="îṡḻïdè"/>
            <p:cNvSpPr/>
            <p:nvPr/>
          </p:nvSpPr>
          <p:spPr>
            <a:xfrm>
              <a:off x="6037942" y="2306299"/>
              <a:ext cx="119440" cy="119440"/>
            </a:xfrm>
            <a:prstGeom prst="ellipse">
              <a:avLst/>
            </a:prstGeom>
            <a:solidFill>
              <a:schemeClr val="accent1"/>
            </a:solidFill>
            <a:ln w="12700">
              <a:miter lim="400000"/>
            </a:ln>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3" name="îśḻiďé"/>
            <p:cNvSpPr/>
            <p:nvPr/>
          </p:nvSpPr>
          <p:spPr>
            <a:xfrm>
              <a:off x="8524510" y="2306299"/>
              <a:ext cx="119441" cy="119440"/>
            </a:xfrm>
            <a:prstGeom prst="ellipse">
              <a:avLst/>
            </a:prstGeom>
            <a:solidFill>
              <a:schemeClr val="accent1"/>
            </a:solidFill>
            <a:ln w="12700">
              <a:miter lim="400000"/>
            </a:ln>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4" name="íṣḻíḓé"/>
            <p:cNvSpPr txBox="1"/>
            <p:nvPr/>
          </p:nvSpPr>
          <p:spPr>
            <a:xfrm>
              <a:off x="2743098" y="1803762"/>
              <a:ext cx="1747640" cy="416609"/>
            </a:xfrm>
            <a:prstGeom prst="rect">
              <a:avLst/>
            </a:prstGeom>
          </p:spPr>
          <p:txBody>
            <a:bodyPr wrap="square" lIns="91299" tIns="45649" rIns="91299" bIns="45649" anchor="ctr">
              <a:normAutofit/>
            </a:bodyPr>
            <a:lstStyle/>
            <a:p>
              <a:pPr algn="ctr"/>
              <a:r>
                <a:rPr lang="en-US" altLang="zh-CN" sz="1995" dirty="0">
                  <a:latin typeface="HappyZcool-2016" panose="02010600030101010101" pitchFamily="2" charset="-122"/>
                  <a:ea typeface="HappyZcool-2016" panose="02010600030101010101" pitchFamily="2" charset="-122"/>
                  <a:sym typeface="HappyZcool-2016" panose="02010600030101010101" pitchFamily="2" charset="-122"/>
                </a:rPr>
                <a:t>Keyword</a:t>
              </a:r>
              <a:endParaRPr lang="zh-CN" altLang="en-US" sz="1995"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íṧḻiďe"/>
            <p:cNvSpPr/>
            <p:nvPr/>
          </p:nvSpPr>
          <p:spPr>
            <a:xfrm>
              <a:off x="1217383" y="2941150"/>
              <a:ext cx="2292169" cy="1172910"/>
            </a:xfrm>
            <a:custGeom>
              <a:avLst/>
              <a:gdLst/>
              <a:ahLst/>
              <a:cxnLst>
                <a:cxn ang="0">
                  <a:pos x="wd2" y="hd2"/>
                </a:cxn>
                <a:cxn ang="5400000">
                  <a:pos x="wd2" y="hd2"/>
                </a:cxn>
                <a:cxn ang="10800000">
                  <a:pos x="wd2" y="hd2"/>
                </a:cxn>
                <a:cxn ang="16200000">
                  <a:pos x="wd2" y="hd2"/>
                </a:cxn>
              </a:cxnLst>
              <a:rect l="0" t="0" r="r" b="b"/>
              <a:pathLst>
                <a:path w="21600" h="21600" extrusionOk="0">
                  <a:moveTo>
                    <a:pt x="5547" y="4050"/>
                  </a:moveTo>
                  <a:cubicBezTo>
                    <a:pt x="3642" y="4050"/>
                    <a:pt x="2093" y="7079"/>
                    <a:pt x="2093" y="10800"/>
                  </a:cubicBezTo>
                  <a:cubicBezTo>
                    <a:pt x="2093" y="14522"/>
                    <a:pt x="3642" y="17550"/>
                    <a:pt x="5547" y="17550"/>
                  </a:cubicBezTo>
                  <a:lnTo>
                    <a:pt x="16053" y="17550"/>
                  </a:lnTo>
                  <a:cubicBezTo>
                    <a:pt x="17958" y="17550"/>
                    <a:pt x="19507" y="14522"/>
                    <a:pt x="19507" y="10800"/>
                  </a:cubicBezTo>
                  <a:cubicBezTo>
                    <a:pt x="19507" y="7079"/>
                    <a:pt x="17958" y="4050"/>
                    <a:pt x="16053" y="4050"/>
                  </a:cubicBezTo>
                  <a:cubicBezTo>
                    <a:pt x="16053" y="4050"/>
                    <a:pt x="5547" y="4050"/>
                    <a:pt x="5547" y="4050"/>
                  </a:cubicBezTo>
                  <a:close/>
                  <a:moveTo>
                    <a:pt x="16053" y="21600"/>
                  </a:moveTo>
                  <a:lnTo>
                    <a:pt x="5547" y="21600"/>
                  </a:lnTo>
                  <a:cubicBezTo>
                    <a:pt x="2488" y="21600"/>
                    <a:pt x="0" y="16777"/>
                    <a:pt x="0" y="10800"/>
                  </a:cubicBezTo>
                  <a:cubicBezTo>
                    <a:pt x="0" y="4823"/>
                    <a:pt x="2488" y="0"/>
                    <a:pt x="5547" y="0"/>
                  </a:cubicBezTo>
                  <a:lnTo>
                    <a:pt x="16053" y="0"/>
                  </a:lnTo>
                  <a:cubicBezTo>
                    <a:pt x="19112" y="0"/>
                    <a:pt x="21600" y="4823"/>
                    <a:pt x="21600" y="10800"/>
                  </a:cubicBezTo>
                  <a:cubicBezTo>
                    <a:pt x="21600" y="16777"/>
                    <a:pt x="19112" y="21600"/>
                    <a:pt x="16053" y="21600"/>
                  </a:cubicBezTo>
                  <a:close/>
                </a:path>
              </a:pathLst>
            </a:custGeom>
            <a:solidFill>
              <a:schemeClr val="bg1">
                <a:lumMod val="95000"/>
              </a:schemeClr>
            </a:solidFill>
            <a:ln w="12700">
              <a:miter lim="400000"/>
            </a:ln>
          </p:spPr>
          <p:txBody>
            <a:bodyPr wrap="square" lIns="91299" tIns="45649" rIns="91299" bIns="45649" anchor="ctr">
              <a:normAutofit/>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6" name="íṧļíḑê"/>
            <p:cNvSpPr/>
            <p:nvPr/>
          </p:nvSpPr>
          <p:spPr>
            <a:xfrm>
              <a:off x="3709814" y="2941150"/>
              <a:ext cx="2292169" cy="1172910"/>
            </a:xfrm>
            <a:custGeom>
              <a:avLst/>
              <a:gdLst/>
              <a:ahLst/>
              <a:cxnLst>
                <a:cxn ang="0">
                  <a:pos x="wd2" y="hd2"/>
                </a:cxn>
                <a:cxn ang="5400000">
                  <a:pos x="wd2" y="hd2"/>
                </a:cxn>
                <a:cxn ang="10800000">
                  <a:pos x="wd2" y="hd2"/>
                </a:cxn>
                <a:cxn ang="16200000">
                  <a:pos x="wd2" y="hd2"/>
                </a:cxn>
              </a:cxnLst>
              <a:rect l="0" t="0" r="r" b="b"/>
              <a:pathLst>
                <a:path w="21600" h="21600" extrusionOk="0">
                  <a:moveTo>
                    <a:pt x="5547" y="4050"/>
                  </a:moveTo>
                  <a:cubicBezTo>
                    <a:pt x="3642" y="4050"/>
                    <a:pt x="2093" y="7079"/>
                    <a:pt x="2093" y="10800"/>
                  </a:cubicBezTo>
                  <a:cubicBezTo>
                    <a:pt x="2093" y="14522"/>
                    <a:pt x="3642" y="17550"/>
                    <a:pt x="5547" y="17550"/>
                  </a:cubicBezTo>
                  <a:lnTo>
                    <a:pt x="16053" y="17550"/>
                  </a:lnTo>
                  <a:cubicBezTo>
                    <a:pt x="17958" y="17550"/>
                    <a:pt x="19507" y="14522"/>
                    <a:pt x="19507" y="10800"/>
                  </a:cubicBezTo>
                  <a:cubicBezTo>
                    <a:pt x="19507" y="7079"/>
                    <a:pt x="17958" y="4050"/>
                    <a:pt x="16053" y="4050"/>
                  </a:cubicBezTo>
                  <a:cubicBezTo>
                    <a:pt x="16053" y="4050"/>
                    <a:pt x="5547" y="4050"/>
                    <a:pt x="5547" y="4050"/>
                  </a:cubicBezTo>
                  <a:close/>
                  <a:moveTo>
                    <a:pt x="16053" y="21600"/>
                  </a:moveTo>
                  <a:lnTo>
                    <a:pt x="5547" y="21600"/>
                  </a:lnTo>
                  <a:cubicBezTo>
                    <a:pt x="2488" y="21600"/>
                    <a:pt x="0" y="16777"/>
                    <a:pt x="0" y="10800"/>
                  </a:cubicBezTo>
                  <a:cubicBezTo>
                    <a:pt x="0" y="4823"/>
                    <a:pt x="2488" y="0"/>
                    <a:pt x="5547" y="0"/>
                  </a:cubicBezTo>
                  <a:lnTo>
                    <a:pt x="16053" y="0"/>
                  </a:lnTo>
                  <a:cubicBezTo>
                    <a:pt x="19112" y="0"/>
                    <a:pt x="21600" y="4823"/>
                    <a:pt x="21600" y="10800"/>
                  </a:cubicBezTo>
                  <a:cubicBezTo>
                    <a:pt x="21600" y="16777"/>
                    <a:pt x="19112" y="21600"/>
                    <a:pt x="16053" y="21600"/>
                  </a:cubicBezTo>
                  <a:close/>
                </a:path>
              </a:pathLst>
            </a:custGeom>
            <a:solidFill>
              <a:schemeClr val="bg1">
                <a:lumMod val="95000"/>
              </a:schemeClr>
            </a:solidFill>
            <a:ln w="12700">
              <a:miter lim="400000"/>
            </a:ln>
          </p:spPr>
          <p:txBody>
            <a:bodyPr wrap="square" lIns="91299" tIns="45649" rIns="91299" bIns="45649" anchor="ctr">
              <a:normAutofit/>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7" name="ïşļiḑé"/>
            <p:cNvSpPr/>
            <p:nvPr/>
          </p:nvSpPr>
          <p:spPr>
            <a:xfrm>
              <a:off x="6202246" y="2941150"/>
              <a:ext cx="2292163" cy="1172910"/>
            </a:xfrm>
            <a:custGeom>
              <a:avLst/>
              <a:gdLst/>
              <a:ahLst/>
              <a:cxnLst>
                <a:cxn ang="0">
                  <a:pos x="wd2" y="hd2"/>
                </a:cxn>
                <a:cxn ang="5400000">
                  <a:pos x="wd2" y="hd2"/>
                </a:cxn>
                <a:cxn ang="10800000">
                  <a:pos x="wd2" y="hd2"/>
                </a:cxn>
                <a:cxn ang="16200000">
                  <a:pos x="wd2" y="hd2"/>
                </a:cxn>
              </a:cxnLst>
              <a:rect l="0" t="0" r="r" b="b"/>
              <a:pathLst>
                <a:path w="21600" h="21600" extrusionOk="0">
                  <a:moveTo>
                    <a:pt x="5547" y="4050"/>
                  </a:moveTo>
                  <a:cubicBezTo>
                    <a:pt x="3642" y="4050"/>
                    <a:pt x="2093" y="7079"/>
                    <a:pt x="2093" y="10800"/>
                  </a:cubicBezTo>
                  <a:cubicBezTo>
                    <a:pt x="2093" y="14522"/>
                    <a:pt x="3642" y="17550"/>
                    <a:pt x="5547" y="17550"/>
                  </a:cubicBezTo>
                  <a:lnTo>
                    <a:pt x="16053" y="17550"/>
                  </a:lnTo>
                  <a:cubicBezTo>
                    <a:pt x="17958" y="17550"/>
                    <a:pt x="19507" y="14522"/>
                    <a:pt x="19507" y="10800"/>
                  </a:cubicBezTo>
                  <a:cubicBezTo>
                    <a:pt x="19507" y="7079"/>
                    <a:pt x="17958" y="4050"/>
                    <a:pt x="16053" y="4050"/>
                  </a:cubicBezTo>
                  <a:cubicBezTo>
                    <a:pt x="16053" y="4050"/>
                    <a:pt x="5547" y="4050"/>
                    <a:pt x="5547" y="4050"/>
                  </a:cubicBezTo>
                  <a:close/>
                  <a:moveTo>
                    <a:pt x="16053" y="21600"/>
                  </a:moveTo>
                  <a:lnTo>
                    <a:pt x="5547" y="21600"/>
                  </a:lnTo>
                  <a:cubicBezTo>
                    <a:pt x="2488" y="21600"/>
                    <a:pt x="0" y="16777"/>
                    <a:pt x="0" y="10800"/>
                  </a:cubicBezTo>
                  <a:cubicBezTo>
                    <a:pt x="0" y="4823"/>
                    <a:pt x="2488" y="0"/>
                    <a:pt x="5547" y="0"/>
                  </a:cubicBezTo>
                  <a:lnTo>
                    <a:pt x="16053" y="0"/>
                  </a:lnTo>
                  <a:cubicBezTo>
                    <a:pt x="19112" y="0"/>
                    <a:pt x="21600" y="4823"/>
                    <a:pt x="21600" y="10800"/>
                  </a:cubicBezTo>
                  <a:cubicBezTo>
                    <a:pt x="21600" y="16777"/>
                    <a:pt x="19112" y="21600"/>
                    <a:pt x="16053" y="21600"/>
                  </a:cubicBezTo>
                  <a:close/>
                </a:path>
              </a:pathLst>
            </a:custGeom>
            <a:solidFill>
              <a:schemeClr val="bg1">
                <a:lumMod val="95000"/>
              </a:schemeClr>
            </a:solidFill>
            <a:ln w="12700">
              <a:miter lim="400000"/>
            </a:ln>
          </p:spPr>
          <p:txBody>
            <a:bodyPr wrap="square" lIns="91299" tIns="45649" rIns="91299" bIns="45649" anchor="ctr">
              <a:normAutofit/>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8" name="ïšḷïḍê"/>
            <p:cNvSpPr/>
            <p:nvPr/>
          </p:nvSpPr>
          <p:spPr>
            <a:xfrm>
              <a:off x="8682458" y="2941150"/>
              <a:ext cx="2292162" cy="1172910"/>
            </a:xfrm>
            <a:custGeom>
              <a:avLst/>
              <a:gdLst/>
              <a:ahLst/>
              <a:cxnLst>
                <a:cxn ang="0">
                  <a:pos x="wd2" y="hd2"/>
                </a:cxn>
                <a:cxn ang="5400000">
                  <a:pos x="wd2" y="hd2"/>
                </a:cxn>
                <a:cxn ang="10800000">
                  <a:pos x="wd2" y="hd2"/>
                </a:cxn>
                <a:cxn ang="16200000">
                  <a:pos x="wd2" y="hd2"/>
                </a:cxn>
              </a:cxnLst>
              <a:rect l="0" t="0" r="r" b="b"/>
              <a:pathLst>
                <a:path w="21600" h="21600" extrusionOk="0">
                  <a:moveTo>
                    <a:pt x="5547" y="4050"/>
                  </a:moveTo>
                  <a:cubicBezTo>
                    <a:pt x="3642" y="4050"/>
                    <a:pt x="2093" y="7079"/>
                    <a:pt x="2093" y="10800"/>
                  </a:cubicBezTo>
                  <a:cubicBezTo>
                    <a:pt x="2093" y="14522"/>
                    <a:pt x="3642" y="17550"/>
                    <a:pt x="5547" y="17550"/>
                  </a:cubicBezTo>
                  <a:lnTo>
                    <a:pt x="16053" y="17550"/>
                  </a:lnTo>
                  <a:cubicBezTo>
                    <a:pt x="17958" y="17550"/>
                    <a:pt x="19507" y="14522"/>
                    <a:pt x="19507" y="10800"/>
                  </a:cubicBezTo>
                  <a:cubicBezTo>
                    <a:pt x="19507" y="7079"/>
                    <a:pt x="17958" y="4050"/>
                    <a:pt x="16053" y="4050"/>
                  </a:cubicBezTo>
                  <a:cubicBezTo>
                    <a:pt x="16053" y="4050"/>
                    <a:pt x="5547" y="4050"/>
                    <a:pt x="5547" y="4050"/>
                  </a:cubicBezTo>
                  <a:close/>
                  <a:moveTo>
                    <a:pt x="16053" y="21600"/>
                  </a:moveTo>
                  <a:lnTo>
                    <a:pt x="5547" y="21600"/>
                  </a:lnTo>
                  <a:cubicBezTo>
                    <a:pt x="2488" y="21600"/>
                    <a:pt x="0" y="16777"/>
                    <a:pt x="0" y="10800"/>
                  </a:cubicBezTo>
                  <a:cubicBezTo>
                    <a:pt x="0" y="4823"/>
                    <a:pt x="2488" y="0"/>
                    <a:pt x="5547" y="0"/>
                  </a:cubicBezTo>
                  <a:lnTo>
                    <a:pt x="16053" y="0"/>
                  </a:lnTo>
                  <a:cubicBezTo>
                    <a:pt x="19112" y="0"/>
                    <a:pt x="21600" y="4823"/>
                    <a:pt x="21600" y="10800"/>
                  </a:cubicBezTo>
                  <a:cubicBezTo>
                    <a:pt x="21600" y="16777"/>
                    <a:pt x="19112" y="21600"/>
                    <a:pt x="16053" y="21600"/>
                  </a:cubicBezTo>
                  <a:close/>
                </a:path>
              </a:pathLst>
            </a:custGeom>
            <a:solidFill>
              <a:schemeClr val="bg1">
                <a:lumMod val="95000"/>
              </a:schemeClr>
            </a:solidFill>
            <a:ln w="12700">
              <a:miter lim="400000"/>
            </a:ln>
          </p:spPr>
          <p:txBody>
            <a:bodyPr wrap="square" lIns="91299" tIns="45649" rIns="91299" bIns="45649" anchor="ctr">
              <a:normAutofit/>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9" name="îṥḻiḍé"/>
            <p:cNvSpPr/>
            <p:nvPr/>
          </p:nvSpPr>
          <p:spPr>
            <a:xfrm>
              <a:off x="2707953" y="3368773"/>
              <a:ext cx="1817930" cy="30544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7060"/>
                    <a:pt x="20794" y="21600"/>
                    <a:pt x="19800" y="21600"/>
                  </a:cubicBezTo>
                  <a:lnTo>
                    <a:pt x="1800" y="21600"/>
                  </a:lnTo>
                  <a:cubicBezTo>
                    <a:pt x="806" y="21600"/>
                    <a:pt x="0" y="17060"/>
                    <a:pt x="0" y="10800"/>
                  </a:cubicBezTo>
                  <a:lnTo>
                    <a:pt x="0" y="10800"/>
                  </a:lnTo>
                  <a:cubicBezTo>
                    <a:pt x="0" y="4540"/>
                    <a:pt x="806" y="0"/>
                    <a:pt x="1800" y="0"/>
                  </a:cubicBezTo>
                  <a:lnTo>
                    <a:pt x="19800" y="0"/>
                  </a:lnTo>
                  <a:cubicBezTo>
                    <a:pt x="20794" y="0"/>
                    <a:pt x="21600" y="4540"/>
                    <a:pt x="21600" y="10800"/>
                  </a:cubicBezTo>
                  <a:cubicBezTo>
                    <a:pt x="21600" y="10800"/>
                    <a:pt x="21600" y="10800"/>
                    <a:pt x="21600" y="10800"/>
                  </a:cubicBezTo>
                  <a:close/>
                </a:path>
              </a:pathLst>
            </a:custGeom>
            <a:solidFill>
              <a:schemeClr val="accent1">
                <a:alpha val="70000"/>
              </a:schemeClr>
            </a:solidFill>
            <a:ln w="12700">
              <a:miter lim="400000"/>
            </a:ln>
          </p:spPr>
          <p:txBody>
            <a:bodyPr wrap="square" lIns="91299" tIns="45649" rIns="91299" bIns="45649" anchor="ctr">
              <a:normAutofit fontScale="925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0" name="íṣlíḓé"/>
            <p:cNvSpPr/>
            <p:nvPr/>
          </p:nvSpPr>
          <p:spPr>
            <a:xfrm>
              <a:off x="7587897" y="1803762"/>
              <a:ext cx="1992666" cy="416609"/>
            </a:xfrm>
            <a:prstGeom prst="rect">
              <a:avLst/>
            </a:prstGeom>
            <a:ln w="12700">
              <a:miter lim="400000"/>
            </a:ln>
          </p:spPr>
          <p:txBody>
            <a:bodyPr wrap="square" lIns="91299" tIns="45649" rIns="91299" bIns="45649" anchor="ctr">
              <a:normAutofit/>
            </a:bodyPr>
            <a:lstStyle/>
            <a:p>
              <a:pPr algn="ctr"/>
              <a:r>
                <a:rPr lang="en-US" altLang="zh-CN" sz="1995" dirty="0">
                  <a:latin typeface="HappyZcool-2016" panose="02010600030101010101" pitchFamily="2" charset="-122"/>
                  <a:ea typeface="HappyZcool-2016" panose="02010600030101010101" pitchFamily="2" charset="-122"/>
                  <a:sym typeface="HappyZcool-2016" panose="02010600030101010101" pitchFamily="2" charset="-122"/>
                </a:rPr>
                <a:t>Keyword</a:t>
              </a:r>
              <a:endParaRPr lang="zh-CN" altLang="en-US" sz="1995"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1" name="iŝľîḍè"/>
            <p:cNvSpPr/>
            <p:nvPr/>
          </p:nvSpPr>
          <p:spPr>
            <a:xfrm>
              <a:off x="5101329" y="1803762"/>
              <a:ext cx="1992666" cy="416609"/>
            </a:xfrm>
            <a:prstGeom prst="rect">
              <a:avLst/>
            </a:prstGeom>
            <a:ln w="12700">
              <a:miter lim="400000"/>
            </a:ln>
          </p:spPr>
          <p:txBody>
            <a:bodyPr wrap="square" lIns="91299" tIns="45649" rIns="91299" bIns="45649" anchor="ctr">
              <a:normAutofit/>
            </a:bodyPr>
            <a:lstStyle/>
            <a:p>
              <a:pPr algn="ctr"/>
              <a:r>
                <a:rPr lang="en-US" altLang="zh-CN" sz="1995" dirty="0">
                  <a:latin typeface="HappyZcool-2016" panose="02010600030101010101" pitchFamily="2" charset="-122"/>
                  <a:ea typeface="HappyZcool-2016" panose="02010600030101010101" pitchFamily="2" charset="-122"/>
                  <a:sym typeface="HappyZcool-2016" panose="02010600030101010101" pitchFamily="2" charset="-122"/>
                </a:rPr>
                <a:t>Keyword</a:t>
              </a:r>
              <a:endParaRPr lang="zh-CN" altLang="en-US" sz="1995" dirty="0">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22" name="î$ḷíḑé"/>
            <p:cNvGrpSpPr/>
            <p:nvPr/>
          </p:nvGrpSpPr>
          <p:grpSpPr>
            <a:xfrm>
              <a:off x="1407747" y="4509000"/>
              <a:ext cx="1898253" cy="944997"/>
              <a:chOff x="1407747" y="4509000"/>
              <a:chExt cx="1898253" cy="944997"/>
            </a:xfrm>
          </p:grpSpPr>
          <p:sp>
            <p:nvSpPr>
              <p:cNvPr id="40" name="î$ḷïḋê"/>
              <p:cNvSpPr/>
              <p:nvPr/>
            </p:nvSpPr>
            <p:spPr bwMode="auto">
              <a:xfrm>
                <a:off x="1407747" y="4896598"/>
                <a:ext cx="1898253"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99" tIns="45649" rIns="91299" bIns="45649" anchor="t"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solidFill>
                      <a:schemeClr val="tx2">
                        <a:lumMod val="75000"/>
                      </a:schemeClr>
                    </a:solidFill>
                    <a:latin typeface="HappyZcool-2016" panose="02010600030101010101" pitchFamily="2" charset="-122"/>
                    <a:ea typeface="HappyZcool-2016" panose="02010600030101010101" pitchFamily="2" charset="-122"/>
                    <a:sym typeface="HappyZcool-2016" panose="02010600030101010101" pitchFamily="2" charset="-122"/>
                  </a:rPr>
                  <a:t>点击输入您的文字，点击输入您的文字。</a:t>
                </a:r>
                <a:endParaRPr lang="en-US" altLang="zh-CN" sz="1100" dirty="0">
                  <a:solidFill>
                    <a:schemeClr val="tx2">
                      <a:lumMod val="7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1" name="i$1íḍê"/>
              <p:cNvSpPr txBox="1"/>
              <p:nvPr/>
            </p:nvSpPr>
            <p:spPr bwMode="auto">
              <a:xfrm>
                <a:off x="1407747" y="4509000"/>
                <a:ext cx="1898253"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99" tIns="45649" rIns="91299" bIns="45649" anchor="b" anchorCtr="0">
                <a:normAutofit lnSpcReduction="10000"/>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eaLnBrk="1" hangingPunct="1">
                  <a:lnSpc>
                    <a:spcPct val="100000"/>
                  </a:lnSpc>
                  <a:spcBef>
                    <a:spcPct val="0"/>
                  </a:spcBef>
                  <a:buFontTx/>
                  <a:buNone/>
                </a:pPr>
                <a:r>
                  <a:rPr lang="zh-CN" altLang="en-US" sz="1995" spc="600" dirty="0">
                    <a:solidFill>
                      <a:schemeClr val="accent5"/>
                    </a:solidFill>
                    <a:latin typeface="HappyZcool-2016" panose="02010600030101010101" pitchFamily="2" charset="-122"/>
                    <a:ea typeface="HappyZcool-2016" panose="02010600030101010101" pitchFamily="2" charset="-122"/>
                    <a:sym typeface="HappyZcool-2016" panose="02010600030101010101" pitchFamily="2" charset="-122"/>
                  </a:rPr>
                  <a:t>点击输入</a:t>
                </a:r>
                <a:endParaRPr lang="en-US" altLang="zh-CN" sz="1995" spc="600" dirty="0">
                  <a:solidFill>
                    <a:schemeClr val="accent5"/>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23" name="iSļîḋê"/>
            <p:cNvGrpSpPr/>
            <p:nvPr/>
          </p:nvGrpSpPr>
          <p:grpSpPr>
            <a:xfrm>
              <a:off x="3900498" y="4509000"/>
              <a:ext cx="1898253" cy="944997"/>
              <a:chOff x="3900498" y="4509000"/>
              <a:chExt cx="1898253" cy="944997"/>
            </a:xfrm>
          </p:grpSpPr>
          <p:sp>
            <p:nvSpPr>
              <p:cNvPr id="38" name="ïṥľiḍè"/>
              <p:cNvSpPr/>
              <p:nvPr/>
            </p:nvSpPr>
            <p:spPr bwMode="auto">
              <a:xfrm>
                <a:off x="3900498" y="4896598"/>
                <a:ext cx="1898253"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99" tIns="45649" rIns="91299" bIns="45649" anchor="t"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solidFill>
                      <a:schemeClr val="tx2">
                        <a:lumMod val="75000"/>
                      </a:schemeClr>
                    </a:solidFill>
                    <a:latin typeface="HappyZcool-2016" panose="02010600030101010101" pitchFamily="2" charset="-122"/>
                    <a:ea typeface="HappyZcool-2016" panose="02010600030101010101" pitchFamily="2" charset="-122"/>
                    <a:sym typeface="HappyZcool-2016" panose="02010600030101010101" pitchFamily="2" charset="-122"/>
                  </a:rPr>
                  <a:t>点击输入您的文字，点击输入您的文字。</a:t>
                </a:r>
                <a:endParaRPr lang="en-US" altLang="zh-CN" sz="1100" dirty="0">
                  <a:solidFill>
                    <a:schemeClr val="tx2">
                      <a:lumMod val="7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 name="íśľidê"/>
              <p:cNvSpPr txBox="1"/>
              <p:nvPr/>
            </p:nvSpPr>
            <p:spPr bwMode="auto">
              <a:xfrm>
                <a:off x="3900498" y="4509000"/>
                <a:ext cx="1898253"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99" tIns="45649" rIns="91299" bIns="45649" anchor="b" anchorCtr="0">
                <a:normAutofit lnSpcReduction="10000"/>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eaLnBrk="1" hangingPunct="1">
                  <a:lnSpc>
                    <a:spcPct val="100000"/>
                  </a:lnSpc>
                  <a:spcBef>
                    <a:spcPct val="0"/>
                  </a:spcBef>
                  <a:buFontTx/>
                  <a:buNone/>
                </a:pPr>
                <a:r>
                  <a:rPr lang="zh-CN" altLang="en-US" sz="1995" spc="600" dirty="0">
                    <a:solidFill>
                      <a:schemeClr val="accent5"/>
                    </a:solidFill>
                    <a:latin typeface="HappyZcool-2016" panose="02010600030101010101" pitchFamily="2" charset="-122"/>
                    <a:ea typeface="HappyZcool-2016" panose="02010600030101010101" pitchFamily="2" charset="-122"/>
                    <a:sym typeface="HappyZcool-2016" panose="02010600030101010101" pitchFamily="2" charset="-122"/>
                  </a:rPr>
                  <a:t>点击输入</a:t>
                </a:r>
                <a:endParaRPr lang="en-US" altLang="zh-CN" sz="1995" spc="600" dirty="0">
                  <a:solidFill>
                    <a:schemeClr val="accent5"/>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24" name="ï$ļïďe"/>
            <p:cNvGrpSpPr/>
            <p:nvPr/>
          </p:nvGrpSpPr>
          <p:grpSpPr>
            <a:xfrm>
              <a:off x="6393249" y="4509000"/>
              <a:ext cx="1898253" cy="944997"/>
              <a:chOff x="6393249" y="4509000"/>
              <a:chExt cx="1898253" cy="944997"/>
            </a:xfrm>
          </p:grpSpPr>
          <p:sp>
            <p:nvSpPr>
              <p:cNvPr id="36" name="îṣliďê"/>
              <p:cNvSpPr/>
              <p:nvPr/>
            </p:nvSpPr>
            <p:spPr bwMode="auto">
              <a:xfrm>
                <a:off x="6393249" y="4896598"/>
                <a:ext cx="1898253"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99" tIns="45649" rIns="91299" bIns="45649" anchor="t"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solidFill>
                      <a:schemeClr val="tx2">
                        <a:lumMod val="75000"/>
                      </a:schemeClr>
                    </a:solidFill>
                    <a:latin typeface="HappyZcool-2016" panose="02010600030101010101" pitchFamily="2" charset="-122"/>
                    <a:ea typeface="HappyZcool-2016" panose="02010600030101010101" pitchFamily="2" charset="-122"/>
                    <a:sym typeface="HappyZcool-2016" panose="02010600030101010101" pitchFamily="2" charset="-122"/>
                  </a:rPr>
                  <a:t>点击输入您的文字，点击输入您的文字。</a:t>
                </a:r>
                <a:endParaRPr lang="en-US" altLang="zh-CN" sz="1100" dirty="0">
                  <a:solidFill>
                    <a:schemeClr val="tx2">
                      <a:lumMod val="7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7" name="isľíḋè"/>
              <p:cNvSpPr txBox="1"/>
              <p:nvPr/>
            </p:nvSpPr>
            <p:spPr bwMode="auto">
              <a:xfrm>
                <a:off x="6393249" y="4509000"/>
                <a:ext cx="1898253"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99" tIns="45649" rIns="91299" bIns="45649" anchor="b" anchorCtr="0">
                <a:normAutofit lnSpcReduction="10000"/>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eaLnBrk="1" hangingPunct="1">
                  <a:lnSpc>
                    <a:spcPct val="100000"/>
                  </a:lnSpc>
                  <a:spcBef>
                    <a:spcPct val="0"/>
                  </a:spcBef>
                  <a:buFontTx/>
                  <a:buNone/>
                </a:pPr>
                <a:r>
                  <a:rPr lang="zh-CN" altLang="en-US" sz="1995" spc="600" dirty="0">
                    <a:solidFill>
                      <a:schemeClr val="accent5"/>
                    </a:solidFill>
                    <a:latin typeface="HappyZcool-2016" panose="02010600030101010101" pitchFamily="2" charset="-122"/>
                    <a:ea typeface="HappyZcool-2016" panose="02010600030101010101" pitchFamily="2" charset="-122"/>
                    <a:sym typeface="HappyZcool-2016" panose="02010600030101010101" pitchFamily="2" charset="-122"/>
                  </a:rPr>
                  <a:t>点击输入</a:t>
                </a:r>
                <a:endParaRPr lang="en-US" altLang="zh-CN" sz="1995" spc="600" dirty="0">
                  <a:solidFill>
                    <a:schemeClr val="accent5"/>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25" name="ïsḻîḓê"/>
            <p:cNvGrpSpPr/>
            <p:nvPr/>
          </p:nvGrpSpPr>
          <p:grpSpPr>
            <a:xfrm>
              <a:off x="8886000" y="4509000"/>
              <a:ext cx="1898253" cy="944997"/>
              <a:chOff x="8886000" y="4509000"/>
              <a:chExt cx="1898253" cy="944997"/>
            </a:xfrm>
          </p:grpSpPr>
          <p:sp>
            <p:nvSpPr>
              <p:cNvPr id="34" name="ïŝlïďe"/>
              <p:cNvSpPr/>
              <p:nvPr/>
            </p:nvSpPr>
            <p:spPr bwMode="auto">
              <a:xfrm>
                <a:off x="8886000" y="4896598"/>
                <a:ext cx="1898253" cy="557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99" tIns="45649" rIns="91299" bIns="45649" anchor="t" anchorCtr="0">
                <a:norm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solidFill>
                      <a:schemeClr val="tx2">
                        <a:lumMod val="75000"/>
                      </a:schemeClr>
                    </a:solidFill>
                    <a:latin typeface="HappyZcool-2016" panose="02010600030101010101" pitchFamily="2" charset="-122"/>
                    <a:ea typeface="HappyZcool-2016" panose="02010600030101010101" pitchFamily="2" charset="-122"/>
                    <a:sym typeface="HappyZcool-2016" panose="02010600030101010101" pitchFamily="2" charset="-122"/>
                  </a:rPr>
                  <a:t>点击输入您的文字，点击输入您的文字。</a:t>
                </a:r>
                <a:endParaRPr lang="en-US" altLang="zh-CN" sz="1100" dirty="0">
                  <a:solidFill>
                    <a:schemeClr val="tx2">
                      <a:lumMod val="75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5" name="íšlíḍe"/>
              <p:cNvSpPr txBox="1"/>
              <p:nvPr/>
            </p:nvSpPr>
            <p:spPr bwMode="auto">
              <a:xfrm>
                <a:off x="8886000" y="4509000"/>
                <a:ext cx="1898253" cy="387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299" tIns="45649" rIns="91299" bIns="45649" anchor="b" anchorCtr="0">
                <a:normAutofit lnSpcReduction="10000"/>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eaLnBrk="1" hangingPunct="1">
                  <a:lnSpc>
                    <a:spcPct val="100000"/>
                  </a:lnSpc>
                  <a:spcBef>
                    <a:spcPct val="0"/>
                  </a:spcBef>
                  <a:buFontTx/>
                  <a:buNone/>
                </a:pPr>
                <a:r>
                  <a:rPr lang="zh-CN" altLang="en-US" sz="1995" spc="600" dirty="0">
                    <a:solidFill>
                      <a:schemeClr val="accent5"/>
                    </a:solidFill>
                    <a:latin typeface="HappyZcool-2016" panose="02010600030101010101" pitchFamily="2" charset="-122"/>
                    <a:ea typeface="HappyZcool-2016" panose="02010600030101010101" pitchFamily="2" charset="-122"/>
                    <a:sym typeface="HappyZcool-2016" panose="02010600030101010101" pitchFamily="2" charset="-122"/>
                  </a:rPr>
                  <a:t>点击输入</a:t>
                </a:r>
                <a:endParaRPr lang="en-US" altLang="zh-CN" sz="1995" spc="600" dirty="0">
                  <a:solidFill>
                    <a:schemeClr val="accent5"/>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cxnSp>
          <p:nvCxnSpPr>
            <p:cNvPr id="26" name="直接连接符 25"/>
            <p:cNvCxnSpPr/>
            <p:nvPr/>
          </p:nvCxnSpPr>
          <p:spPr>
            <a:xfrm flipV="1">
              <a:off x="6097662" y="2425739"/>
              <a:ext cx="0" cy="1095757"/>
            </a:xfrm>
            <a:prstGeom prst="line">
              <a:avLst/>
            </a:prstGeom>
            <a:ln w="3175" cap="rnd">
              <a:solidFill>
                <a:schemeClr val="bg1">
                  <a:lumMod val="6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V="1">
              <a:off x="8584230" y="2425739"/>
              <a:ext cx="0" cy="1095757"/>
            </a:xfrm>
            <a:prstGeom prst="line">
              <a:avLst/>
            </a:prstGeom>
            <a:ln w="3175" cap="rnd">
              <a:solidFill>
                <a:schemeClr val="bg1">
                  <a:lumMod val="6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
          <p:nvSpPr>
            <p:cNvPr id="28" name="iSlïḍe"/>
            <p:cNvSpPr/>
            <p:nvPr/>
          </p:nvSpPr>
          <p:spPr>
            <a:xfrm>
              <a:off x="5188700" y="3368773"/>
              <a:ext cx="1817924" cy="30544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7060"/>
                    <a:pt x="20794" y="21600"/>
                    <a:pt x="19800" y="21600"/>
                  </a:cubicBezTo>
                  <a:lnTo>
                    <a:pt x="1800" y="21600"/>
                  </a:lnTo>
                  <a:cubicBezTo>
                    <a:pt x="806" y="21600"/>
                    <a:pt x="0" y="17060"/>
                    <a:pt x="0" y="10800"/>
                  </a:cubicBezTo>
                  <a:lnTo>
                    <a:pt x="0" y="10800"/>
                  </a:lnTo>
                  <a:cubicBezTo>
                    <a:pt x="0" y="4540"/>
                    <a:pt x="806" y="0"/>
                    <a:pt x="1800" y="0"/>
                  </a:cubicBezTo>
                  <a:lnTo>
                    <a:pt x="19800" y="0"/>
                  </a:lnTo>
                  <a:cubicBezTo>
                    <a:pt x="20794" y="0"/>
                    <a:pt x="21600" y="4540"/>
                    <a:pt x="21600" y="10800"/>
                  </a:cubicBezTo>
                  <a:cubicBezTo>
                    <a:pt x="21600" y="10800"/>
                    <a:pt x="21600" y="10800"/>
                    <a:pt x="21600" y="10800"/>
                  </a:cubicBezTo>
                  <a:close/>
                </a:path>
              </a:pathLst>
            </a:custGeom>
            <a:solidFill>
              <a:schemeClr val="accent1">
                <a:alpha val="70000"/>
              </a:schemeClr>
            </a:solidFill>
            <a:ln w="12700">
              <a:miter lim="400000"/>
            </a:ln>
          </p:spPr>
          <p:txBody>
            <a:bodyPr wrap="square" lIns="91299" tIns="45649" rIns="91299" bIns="45649" anchor="ctr">
              <a:normAutofit fontScale="925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9" name="ïṥ1ïdé"/>
            <p:cNvSpPr/>
            <p:nvPr/>
          </p:nvSpPr>
          <p:spPr>
            <a:xfrm>
              <a:off x="7675268" y="3368773"/>
              <a:ext cx="1817924" cy="305446"/>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7060"/>
                    <a:pt x="20794" y="21600"/>
                    <a:pt x="19800" y="21600"/>
                  </a:cubicBezTo>
                  <a:lnTo>
                    <a:pt x="1800" y="21600"/>
                  </a:lnTo>
                  <a:cubicBezTo>
                    <a:pt x="806" y="21600"/>
                    <a:pt x="0" y="17060"/>
                    <a:pt x="0" y="10800"/>
                  </a:cubicBezTo>
                  <a:lnTo>
                    <a:pt x="0" y="10800"/>
                  </a:lnTo>
                  <a:cubicBezTo>
                    <a:pt x="0" y="4540"/>
                    <a:pt x="806" y="0"/>
                    <a:pt x="1800" y="0"/>
                  </a:cubicBezTo>
                  <a:lnTo>
                    <a:pt x="19800" y="0"/>
                  </a:lnTo>
                  <a:cubicBezTo>
                    <a:pt x="20794" y="0"/>
                    <a:pt x="21600" y="4540"/>
                    <a:pt x="21600" y="10800"/>
                  </a:cubicBezTo>
                  <a:cubicBezTo>
                    <a:pt x="21600" y="10800"/>
                    <a:pt x="21600" y="10800"/>
                    <a:pt x="21600" y="10800"/>
                  </a:cubicBezTo>
                  <a:close/>
                </a:path>
              </a:pathLst>
            </a:custGeom>
            <a:solidFill>
              <a:schemeClr val="accent1">
                <a:alpha val="70000"/>
              </a:schemeClr>
            </a:solidFill>
            <a:ln w="12700">
              <a:miter lim="400000"/>
            </a:ln>
          </p:spPr>
          <p:txBody>
            <a:bodyPr wrap="square" lIns="91299" tIns="45649" rIns="91299" bIns="45649" anchor="ctr">
              <a:normAutofit fontScale="925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0" name="îşlíḍè"/>
            <p:cNvSpPr/>
            <p:nvPr/>
          </p:nvSpPr>
          <p:spPr bwMode="auto">
            <a:xfrm>
              <a:off x="1935547" y="3280537"/>
              <a:ext cx="530984" cy="481918"/>
            </a:xfrm>
            <a:custGeom>
              <a:avLst/>
              <a:gdLst>
                <a:gd name="T0" fmla="*/ 92 w 128"/>
                <a:gd name="T1" fmla="*/ 89 h 116"/>
                <a:gd name="T2" fmla="*/ 89 w 128"/>
                <a:gd name="T3" fmla="*/ 82 h 116"/>
                <a:gd name="T4" fmla="*/ 98 w 128"/>
                <a:gd name="T5" fmla="*/ 66 h 116"/>
                <a:gd name="T6" fmla="*/ 100 w 128"/>
                <a:gd name="T7" fmla="*/ 53 h 116"/>
                <a:gd name="T8" fmla="*/ 80 w 128"/>
                <a:gd name="T9" fmla="*/ 24 h 116"/>
                <a:gd name="T10" fmla="*/ 60 w 128"/>
                <a:gd name="T11" fmla="*/ 53 h 116"/>
                <a:gd name="T12" fmla="*/ 62 w 128"/>
                <a:gd name="T13" fmla="*/ 66 h 116"/>
                <a:gd name="T14" fmla="*/ 71 w 128"/>
                <a:gd name="T15" fmla="*/ 82 h 116"/>
                <a:gd name="T16" fmla="*/ 68 w 128"/>
                <a:gd name="T17" fmla="*/ 89 h 116"/>
                <a:gd name="T18" fmla="*/ 32 w 128"/>
                <a:gd name="T19" fmla="*/ 116 h 116"/>
                <a:gd name="T20" fmla="*/ 80 w 128"/>
                <a:gd name="T21" fmla="*/ 116 h 116"/>
                <a:gd name="T22" fmla="*/ 128 w 128"/>
                <a:gd name="T23" fmla="*/ 116 h 116"/>
                <a:gd name="T24" fmla="*/ 92 w 128"/>
                <a:gd name="T25" fmla="*/ 89 h 116"/>
                <a:gd name="T26" fmla="*/ 43 w 128"/>
                <a:gd name="T27" fmla="*/ 91 h 116"/>
                <a:gd name="T28" fmla="*/ 61 w 128"/>
                <a:gd name="T29" fmla="*/ 82 h 116"/>
                <a:gd name="T30" fmla="*/ 55 w 128"/>
                <a:gd name="T31" fmla="*/ 71 h 116"/>
                <a:gd name="T32" fmla="*/ 51 w 128"/>
                <a:gd name="T33" fmla="*/ 65 h 116"/>
                <a:gd name="T34" fmla="*/ 50 w 128"/>
                <a:gd name="T35" fmla="*/ 56 h 116"/>
                <a:gd name="T36" fmla="*/ 51 w 128"/>
                <a:gd name="T37" fmla="*/ 50 h 116"/>
                <a:gd name="T38" fmla="*/ 58 w 128"/>
                <a:gd name="T39" fmla="*/ 25 h 116"/>
                <a:gd name="T40" fmla="*/ 69 w 128"/>
                <a:gd name="T41" fmla="*/ 18 h 116"/>
                <a:gd name="T42" fmla="*/ 48 w 128"/>
                <a:gd name="T43" fmla="*/ 0 h 116"/>
                <a:gd name="T44" fmla="*/ 28 w 128"/>
                <a:gd name="T45" fmla="*/ 29 h 116"/>
                <a:gd name="T46" fmla="*/ 30 w 128"/>
                <a:gd name="T47" fmla="*/ 42 h 116"/>
                <a:gd name="T48" fmla="*/ 39 w 128"/>
                <a:gd name="T49" fmla="*/ 58 h 116"/>
                <a:gd name="T50" fmla="*/ 36 w 128"/>
                <a:gd name="T51" fmla="*/ 65 h 116"/>
                <a:gd name="T52" fmla="*/ 0 w 128"/>
                <a:gd name="T53" fmla="*/ 92 h 116"/>
                <a:gd name="T54" fmla="*/ 41 w 128"/>
                <a:gd name="T55" fmla="*/ 92 h 116"/>
                <a:gd name="T56" fmla="*/ 43 w 128"/>
                <a:gd name="T57" fmla="*/ 9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 h="116">
                  <a:moveTo>
                    <a:pt x="92" y="89"/>
                  </a:moveTo>
                  <a:cubicBezTo>
                    <a:pt x="90" y="88"/>
                    <a:pt x="89" y="82"/>
                    <a:pt x="89" y="82"/>
                  </a:cubicBezTo>
                  <a:cubicBezTo>
                    <a:pt x="89" y="82"/>
                    <a:pt x="96" y="75"/>
                    <a:pt x="98" y="66"/>
                  </a:cubicBezTo>
                  <a:cubicBezTo>
                    <a:pt x="102" y="66"/>
                    <a:pt x="105" y="56"/>
                    <a:pt x="100" y="53"/>
                  </a:cubicBezTo>
                  <a:cubicBezTo>
                    <a:pt x="101" y="49"/>
                    <a:pt x="106" y="24"/>
                    <a:pt x="80" y="24"/>
                  </a:cubicBezTo>
                  <a:cubicBezTo>
                    <a:pt x="54" y="24"/>
                    <a:pt x="59" y="49"/>
                    <a:pt x="60" y="53"/>
                  </a:cubicBezTo>
                  <a:cubicBezTo>
                    <a:pt x="55" y="56"/>
                    <a:pt x="58" y="66"/>
                    <a:pt x="62" y="66"/>
                  </a:cubicBezTo>
                  <a:cubicBezTo>
                    <a:pt x="64" y="75"/>
                    <a:pt x="71" y="82"/>
                    <a:pt x="71" y="82"/>
                  </a:cubicBezTo>
                  <a:cubicBezTo>
                    <a:pt x="71" y="82"/>
                    <a:pt x="70" y="88"/>
                    <a:pt x="68" y="89"/>
                  </a:cubicBezTo>
                  <a:cubicBezTo>
                    <a:pt x="60" y="90"/>
                    <a:pt x="32" y="102"/>
                    <a:pt x="32" y="116"/>
                  </a:cubicBezTo>
                  <a:cubicBezTo>
                    <a:pt x="80" y="116"/>
                    <a:pt x="80" y="116"/>
                    <a:pt x="80" y="116"/>
                  </a:cubicBezTo>
                  <a:cubicBezTo>
                    <a:pt x="128" y="116"/>
                    <a:pt x="128" y="116"/>
                    <a:pt x="128" y="116"/>
                  </a:cubicBezTo>
                  <a:cubicBezTo>
                    <a:pt x="128" y="102"/>
                    <a:pt x="100" y="90"/>
                    <a:pt x="92" y="89"/>
                  </a:cubicBezTo>
                  <a:close/>
                  <a:moveTo>
                    <a:pt x="43" y="91"/>
                  </a:moveTo>
                  <a:cubicBezTo>
                    <a:pt x="49" y="87"/>
                    <a:pt x="55" y="84"/>
                    <a:pt x="61" y="82"/>
                  </a:cubicBezTo>
                  <a:cubicBezTo>
                    <a:pt x="59" y="80"/>
                    <a:pt x="57" y="76"/>
                    <a:pt x="55" y="71"/>
                  </a:cubicBezTo>
                  <a:cubicBezTo>
                    <a:pt x="53" y="70"/>
                    <a:pt x="52" y="67"/>
                    <a:pt x="51" y="65"/>
                  </a:cubicBezTo>
                  <a:cubicBezTo>
                    <a:pt x="50" y="62"/>
                    <a:pt x="49" y="59"/>
                    <a:pt x="50" y="56"/>
                  </a:cubicBezTo>
                  <a:cubicBezTo>
                    <a:pt x="50" y="54"/>
                    <a:pt x="50" y="52"/>
                    <a:pt x="51" y="50"/>
                  </a:cubicBezTo>
                  <a:cubicBezTo>
                    <a:pt x="51" y="45"/>
                    <a:pt x="50" y="33"/>
                    <a:pt x="58" y="25"/>
                  </a:cubicBezTo>
                  <a:cubicBezTo>
                    <a:pt x="61" y="22"/>
                    <a:pt x="64" y="19"/>
                    <a:pt x="69" y="18"/>
                  </a:cubicBezTo>
                  <a:cubicBezTo>
                    <a:pt x="68" y="10"/>
                    <a:pt x="64" y="0"/>
                    <a:pt x="48" y="0"/>
                  </a:cubicBezTo>
                  <a:cubicBezTo>
                    <a:pt x="22" y="0"/>
                    <a:pt x="27" y="25"/>
                    <a:pt x="28" y="29"/>
                  </a:cubicBezTo>
                  <a:cubicBezTo>
                    <a:pt x="23" y="32"/>
                    <a:pt x="26" y="42"/>
                    <a:pt x="30" y="42"/>
                  </a:cubicBezTo>
                  <a:cubicBezTo>
                    <a:pt x="32" y="51"/>
                    <a:pt x="39" y="58"/>
                    <a:pt x="39" y="58"/>
                  </a:cubicBezTo>
                  <a:cubicBezTo>
                    <a:pt x="39" y="58"/>
                    <a:pt x="38" y="64"/>
                    <a:pt x="36" y="65"/>
                  </a:cubicBezTo>
                  <a:cubicBezTo>
                    <a:pt x="28" y="66"/>
                    <a:pt x="0" y="78"/>
                    <a:pt x="0" y="92"/>
                  </a:cubicBezTo>
                  <a:cubicBezTo>
                    <a:pt x="41" y="92"/>
                    <a:pt x="41" y="92"/>
                    <a:pt x="41" y="92"/>
                  </a:cubicBezTo>
                  <a:cubicBezTo>
                    <a:pt x="42" y="92"/>
                    <a:pt x="42" y="91"/>
                    <a:pt x="43" y="91"/>
                  </a:cubicBezTo>
                  <a:close/>
                </a:path>
              </a:pathLst>
            </a:custGeom>
            <a:solidFill>
              <a:schemeClr val="tx1">
                <a:lumMod val="50000"/>
                <a:lumOff val="50000"/>
              </a:schemeClr>
            </a:solidFill>
            <a:ln>
              <a:noFill/>
            </a:ln>
          </p:spPr>
          <p:txBody>
            <a:bodyPr wrap="square" lIns="91299" tIns="45649" rIns="91299" bIns="45649" anchor="ctr">
              <a:normAutofit/>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1" name="íślidé"/>
            <p:cNvSpPr/>
            <p:nvPr/>
          </p:nvSpPr>
          <p:spPr bwMode="auto">
            <a:xfrm>
              <a:off x="4574712" y="3280537"/>
              <a:ext cx="530984" cy="481918"/>
            </a:xfrm>
            <a:custGeom>
              <a:avLst/>
              <a:gdLst>
                <a:gd name="T0" fmla="*/ 92 w 128"/>
                <a:gd name="T1" fmla="*/ 89 h 116"/>
                <a:gd name="T2" fmla="*/ 89 w 128"/>
                <a:gd name="T3" fmla="*/ 82 h 116"/>
                <a:gd name="T4" fmla="*/ 98 w 128"/>
                <a:gd name="T5" fmla="*/ 66 h 116"/>
                <a:gd name="T6" fmla="*/ 100 w 128"/>
                <a:gd name="T7" fmla="*/ 53 h 116"/>
                <a:gd name="T8" fmla="*/ 80 w 128"/>
                <a:gd name="T9" fmla="*/ 24 h 116"/>
                <a:gd name="T10" fmla="*/ 60 w 128"/>
                <a:gd name="T11" fmla="*/ 53 h 116"/>
                <a:gd name="T12" fmla="*/ 62 w 128"/>
                <a:gd name="T13" fmla="*/ 66 h 116"/>
                <a:gd name="T14" fmla="*/ 71 w 128"/>
                <a:gd name="T15" fmla="*/ 82 h 116"/>
                <a:gd name="T16" fmla="*/ 68 w 128"/>
                <a:gd name="T17" fmla="*/ 89 h 116"/>
                <a:gd name="T18" fmla="*/ 32 w 128"/>
                <a:gd name="T19" fmla="*/ 116 h 116"/>
                <a:gd name="T20" fmla="*/ 80 w 128"/>
                <a:gd name="T21" fmla="*/ 116 h 116"/>
                <a:gd name="T22" fmla="*/ 128 w 128"/>
                <a:gd name="T23" fmla="*/ 116 h 116"/>
                <a:gd name="T24" fmla="*/ 92 w 128"/>
                <a:gd name="T25" fmla="*/ 89 h 116"/>
                <a:gd name="T26" fmla="*/ 43 w 128"/>
                <a:gd name="T27" fmla="*/ 91 h 116"/>
                <a:gd name="T28" fmla="*/ 61 w 128"/>
                <a:gd name="T29" fmla="*/ 82 h 116"/>
                <a:gd name="T30" fmla="*/ 55 w 128"/>
                <a:gd name="T31" fmla="*/ 71 h 116"/>
                <a:gd name="T32" fmla="*/ 51 w 128"/>
                <a:gd name="T33" fmla="*/ 65 h 116"/>
                <a:gd name="T34" fmla="*/ 50 w 128"/>
                <a:gd name="T35" fmla="*/ 56 h 116"/>
                <a:gd name="T36" fmla="*/ 51 w 128"/>
                <a:gd name="T37" fmla="*/ 50 h 116"/>
                <a:gd name="T38" fmla="*/ 58 w 128"/>
                <a:gd name="T39" fmla="*/ 25 h 116"/>
                <a:gd name="T40" fmla="*/ 69 w 128"/>
                <a:gd name="T41" fmla="*/ 18 h 116"/>
                <a:gd name="T42" fmla="*/ 48 w 128"/>
                <a:gd name="T43" fmla="*/ 0 h 116"/>
                <a:gd name="T44" fmla="*/ 28 w 128"/>
                <a:gd name="T45" fmla="*/ 29 h 116"/>
                <a:gd name="T46" fmla="*/ 30 w 128"/>
                <a:gd name="T47" fmla="*/ 42 h 116"/>
                <a:gd name="T48" fmla="*/ 39 w 128"/>
                <a:gd name="T49" fmla="*/ 58 h 116"/>
                <a:gd name="T50" fmla="*/ 36 w 128"/>
                <a:gd name="T51" fmla="*/ 65 h 116"/>
                <a:gd name="T52" fmla="*/ 0 w 128"/>
                <a:gd name="T53" fmla="*/ 92 h 116"/>
                <a:gd name="T54" fmla="*/ 41 w 128"/>
                <a:gd name="T55" fmla="*/ 92 h 116"/>
                <a:gd name="T56" fmla="*/ 43 w 128"/>
                <a:gd name="T57" fmla="*/ 9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 h="116">
                  <a:moveTo>
                    <a:pt x="92" y="89"/>
                  </a:moveTo>
                  <a:cubicBezTo>
                    <a:pt x="90" y="88"/>
                    <a:pt x="89" y="82"/>
                    <a:pt x="89" y="82"/>
                  </a:cubicBezTo>
                  <a:cubicBezTo>
                    <a:pt x="89" y="82"/>
                    <a:pt x="96" y="75"/>
                    <a:pt x="98" y="66"/>
                  </a:cubicBezTo>
                  <a:cubicBezTo>
                    <a:pt x="102" y="66"/>
                    <a:pt x="105" y="56"/>
                    <a:pt x="100" y="53"/>
                  </a:cubicBezTo>
                  <a:cubicBezTo>
                    <a:pt x="101" y="49"/>
                    <a:pt x="106" y="24"/>
                    <a:pt x="80" y="24"/>
                  </a:cubicBezTo>
                  <a:cubicBezTo>
                    <a:pt x="54" y="24"/>
                    <a:pt x="59" y="49"/>
                    <a:pt x="60" y="53"/>
                  </a:cubicBezTo>
                  <a:cubicBezTo>
                    <a:pt x="55" y="56"/>
                    <a:pt x="58" y="66"/>
                    <a:pt x="62" y="66"/>
                  </a:cubicBezTo>
                  <a:cubicBezTo>
                    <a:pt x="64" y="75"/>
                    <a:pt x="71" y="82"/>
                    <a:pt x="71" y="82"/>
                  </a:cubicBezTo>
                  <a:cubicBezTo>
                    <a:pt x="71" y="82"/>
                    <a:pt x="70" y="88"/>
                    <a:pt x="68" y="89"/>
                  </a:cubicBezTo>
                  <a:cubicBezTo>
                    <a:pt x="60" y="90"/>
                    <a:pt x="32" y="102"/>
                    <a:pt x="32" y="116"/>
                  </a:cubicBezTo>
                  <a:cubicBezTo>
                    <a:pt x="80" y="116"/>
                    <a:pt x="80" y="116"/>
                    <a:pt x="80" y="116"/>
                  </a:cubicBezTo>
                  <a:cubicBezTo>
                    <a:pt x="128" y="116"/>
                    <a:pt x="128" y="116"/>
                    <a:pt x="128" y="116"/>
                  </a:cubicBezTo>
                  <a:cubicBezTo>
                    <a:pt x="128" y="102"/>
                    <a:pt x="100" y="90"/>
                    <a:pt x="92" y="89"/>
                  </a:cubicBezTo>
                  <a:close/>
                  <a:moveTo>
                    <a:pt x="43" y="91"/>
                  </a:moveTo>
                  <a:cubicBezTo>
                    <a:pt x="49" y="87"/>
                    <a:pt x="55" y="84"/>
                    <a:pt x="61" y="82"/>
                  </a:cubicBezTo>
                  <a:cubicBezTo>
                    <a:pt x="59" y="80"/>
                    <a:pt x="57" y="76"/>
                    <a:pt x="55" y="71"/>
                  </a:cubicBezTo>
                  <a:cubicBezTo>
                    <a:pt x="53" y="70"/>
                    <a:pt x="52" y="67"/>
                    <a:pt x="51" y="65"/>
                  </a:cubicBezTo>
                  <a:cubicBezTo>
                    <a:pt x="50" y="62"/>
                    <a:pt x="49" y="59"/>
                    <a:pt x="50" y="56"/>
                  </a:cubicBezTo>
                  <a:cubicBezTo>
                    <a:pt x="50" y="54"/>
                    <a:pt x="50" y="52"/>
                    <a:pt x="51" y="50"/>
                  </a:cubicBezTo>
                  <a:cubicBezTo>
                    <a:pt x="51" y="45"/>
                    <a:pt x="50" y="33"/>
                    <a:pt x="58" y="25"/>
                  </a:cubicBezTo>
                  <a:cubicBezTo>
                    <a:pt x="61" y="22"/>
                    <a:pt x="64" y="19"/>
                    <a:pt x="69" y="18"/>
                  </a:cubicBezTo>
                  <a:cubicBezTo>
                    <a:pt x="68" y="10"/>
                    <a:pt x="64" y="0"/>
                    <a:pt x="48" y="0"/>
                  </a:cubicBezTo>
                  <a:cubicBezTo>
                    <a:pt x="22" y="0"/>
                    <a:pt x="27" y="25"/>
                    <a:pt x="28" y="29"/>
                  </a:cubicBezTo>
                  <a:cubicBezTo>
                    <a:pt x="23" y="32"/>
                    <a:pt x="26" y="42"/>
                    <a:pt x="30" y="42"/>
                  </a:cubicBezTo>
                  <a:cubicBezTo>
                    <a:pt x="32" y="51"/>
                    <a:pt x="39" y="58"/>
                    <a:pt x="39" y="58"/>
                  </a:cubicBezTo>
                  <a:cubicBezTo>
                    <a:pt x="39" y="58"/>
                    <a:pt x="38" y="64"/>
                    <a:pt x="36" y="65"/>
                  </a:cubicBezTo>
                  <a:cubicBezTo>
                    <a:pt x="28" y="66"/>
                    <a:pt x="0" y="78"/>
                    <a:pt x="0" y="92"/>
                  </a:cubicBezTo>
                  <a:cubicBezTo>
                    <a:pt x="41" y="92"/>
                    <a:pt x="41" y="92"/>
                    <a:pt x="41" y="92"/>
                  </a:cubicBezTo>
                  <a:cubicBezTo>
                    <a:pt x="42" y="92"/>
                    <a:pt x="42" y="91"/>
                    <a:pt x="43" y="91"/>
                  </a:cubicBezTo>
                  <a:close/>
                </a:path>
              </a:pathLst>
            </a:custGeom>
            <a:solidFill>
              <a:schemeClr val="tx1">
                <a:lumMod val="50000"/>
                <a:lumOff val="50000"/>
              </a:schemeClr>
            </a:solidFill>
            <a:ln>
              <a:noFill/>
            </a:ln>
          </p:spPr>
          <p:txBody>
            <a:bodyPr wrap="square" lIns="91299" tIns="45649" rIns="91299" bIns="45649" anchor="ctr">
              <a:normAutofit/>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2" name="iṩľíḑè"/>
            <p:cNvSpPr/>
            <p:nvPr/>
          </p:nvSpPr>
          <p:spPr bwMode="auto">
            <a:xfrm>
              <a:off x="7081534" y="3280537"/>
              <a:ext cx="530984" cy="481918"/>
            </a:xfrm>
            <a:custGeom>
              <a:avLst/>
              <a:gdLst>
                <a:gd name="T0" fmla="*/ 92 w 128"/>
                <a:gd name="T1" fmla="*/ 89 h 116"/>
                <a:gd name="T2" fmla="*/ 89 w 128"/>
                <a:gd name="T3" fmla="*/ 82 h 116"/>
                <a:gd name="T4" fmla="*/ 98 w 128"/>
                <a:gd name="T5" fmla="*/ 66 h 116"/>
                <a:gd name="T6" fmla="*/ 100 w 128"/>
                <a:gd name="T7" fmla="*/ 53 h 116"/>
                <a:gd name="T8" fmla="*/ 80 w 128"/>
                <a:gd name="T9" fmla="*/ 24 h 116"/>
                <a:gd name="T10" fmla="*/ 60 w 128"/>
                <a:gd name="T11" fmla="*/ 53 h 116"/>
                <a:gd name="T12" fmla="*/ 62 w 128"/>
                <a:gd name="T13" fmla="*/ 66 h 116"/>
                <a:gd name="T14" fmla="*/ 71 w 128"/>
                <a:gd name="T15" fmla="*/ 82 h 116"/>
                <a:gd name="T16" fmla="*/ 68 w 128"/>
                <a:gd name="T17" fmla="*/ 89 h 116"/>
                <a:gd name="T18" fmla="*/ 32 w 128"/>
                <a:gd name="T19" fmla="*/ 116 h 116"/>
                <a:gd name="T20" fmla="*/ 80 w 128"/>
                <a:gd name="T21" fmla="*/ 116 h 116"/>
                <a:gd name="T22" fmla="*/ 128 w 128"/>
                <a:gd name="T23" fmla="*/ 116 h 116"/>
                <a:gd name="T24" fmla="*/ 92 w 128"/>
                <a:gd name="T25" fmla="*/ 89 h 116"/>
                <a:gd name="T26" fmla="*/ 43 w 128"/>
                <a:gd name="T27" fmla="*/ 91 h 116"/>
                <a:gd name="T28" fmla="*/ 61 w 128"/>
                <a:gd name="T29" fmla="*/ 82 h 116"/>
                <a:gd name="T30" fmla="*/ 55 w 128"/>
                <a:gd name="T31" fmla="*/ 71 h 116"/>
                <a:gd name="T32" fmla="*/ 51 w 128"/>
                <a:gd name="T33" fmla="*/ 65 h 116"/>
                <a:gd name="T34" fmla="*/ 50 w 128"/>
                <a:gd name="T35" fmla="*/ 56 h 116"/>
                <a:gd name="T36" fmla="*/ 51 w 128"/>
                <a:gd name="T37" fmla="*/ 50 h 116"/>
                <a:gd name="T38" fmla="*/ 58 w 128"/>
                <a:gd name="T39" fmla="*/ 25 h 116"/>
                <a:gd name="T40" fmla="*/ 69 w 128"/>
                <a:gd name="T41" fmla="*/ 18 h 116"/>
                <a:gd name="T42" fmla="*/ 48 w 128"/>
                <a:gd name="T43" fmla="*/ 0 h 116"/>
                <a:gd name="T44" fmla="*/ 28 w 128"/>
                <a:gd name="T45" fmla="*/ 29 h 116"/>
                <a:gd name="T46" fmla="*/ 30 w 128"/>
                <a:gd name="T47" fmla="*/ 42 h 116"/>
                <a:gd name="T48" fmla="*/ 39 w 128"/>
                <a:gd name="T49" fmla="*/ 58 h 116"/>
                <a:gd name="T50" fmla="*/ 36 w 128"/>
                <a:gd name="T51" fmla="*/ 65 h 116"/>
                <a:gd name="T52" fmla="*/ 0 w 128"/>
                <a:gd name="T53" fmla="*/ 92 h 116"/>
                <a:gd name="T54" fmla="*/ 41 w 128"/>
                <a:gd name="T55" fmla="*/ 92 h 116"/>
                <a:gd name="T56" fmla="*/ 43 w 128"/>
                <a:gd name="T57" fmla="*/ 9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 h="116">
                  <a:moveTo>
                    <a:pt x="92" y="89"/>
                  </a:moveTo>
                  <a:cubicBezTo>
                    <a:pt x="90" y="88"/>
                    <a:pt x="89" y="82"/>
                    <a:pt x="89" y="82"/>
                  </a:cubicBezTo>
                  <a:cubicBezTo>
                    <a:pt x="89" y="82"/>
                    <a:pt x="96" y="75"/>
                    <a:pt x="98" y="66"/>
                  </a:cubicBezTo>
                  <a:cubicBezTo>
                    <a:pt x="102" y="66"/>
                    <a:pt x="105" y="56"/>
                    <a:pt x="100" y="53"/>
                  </a:cubicBezTo>
                  <a:cubicBezTo>
                    <a:pt x="101" y="49"/>
                    <a:pt x="106" y="24"/>
                    <a:pt x="80" y="24"/>
                  </a:cubicBezTo>
                  <a:cubicBezTo>
                    <a:pt x="54" y="24"/>
                    <a:pt x="59" y="49"/>
                    <a:pt x="60" y="53"/>
                  </a:cubicBezTo>
                  <a:cubicBezTo>
                    <a:pt x="55" y="56"/>
                    <a:pt x="58" y="66"/>
                    <a:pt x="62" y="66"/>
                  </a:cubicBezTo>
                  <a:cubicBezTo>
                    <a:pt x="64" y="75"/>
                    <a:pt x="71" y="82"/>
                    <a:pt x="71" y="82"/>
                  </a:cubicBezTo>
                  <a:cubicBezTo>
                    <a:pt x="71" y="82"/>
                    <a:pt x="70" y="88"/>
                    <a:pt x="68" y="89"/>
                  </a:cubicBezTo>
                  <a:cubicBezTo>
                    <a:pt x="60" y="90"/>
                    <a:pt x="32" y="102"/>
                    <a:pt x="32" y="116"/>
                  </a:cubicBezTo>
                  <a:cubicBezTo>
                    <a:pt x="80" y="116"/>
                    <a:pt x="80" y="116"/>
                    <a:pt x="80" y="116"/>
                  </a:cubicBezTo>
                  <a:cubicBezTo>
                    <a:pt x="128" y="116"/>
                    <a:pt x="128" y="116"/>
                    <a:pt x="128" y="116"/>
                  </a:cubicBezTo>
                  <a:cubicBezTo>
                    <a:pt x="128" y="102"/>
                    <a:pt x="100" y="90"/>
                    <a:pt x="92" y="89"/>
                  </a:cubicBezTo>
                  <a:close/>
                  <a:moveTo>
                    <a:pt x="43" y="91"/>
                  </a:moveTo>
                  <a:cubicBezTo>
                    <a:pt x="49" y="87"/>
                    <a:pt x="55" y="84"/>
                    <a:pt x="61" y="82"/>
                  </a:cubicBezTo>
                  <a:cubicBezTo>
                    <a:pt x="59" y="80"/>
                    <a:pt x="57" y="76"/>
                    <a:pt x="55" y="71"/>
                  </a:cubicBezTo>
                  <a:cubicBezTo>
                    <a:pt x="53" y="70"/>
                    <a:pt x="52" y="67"/>
                    <a:pt x="51" y="65"/>
                  </a:cubicBezTo>
                  <a:cubicBezTo>
                    <a:pt x="50" y="62"/>
                    <a:pt x="49" y="59"/>
                    <a:pt x="50" y="56"/>
                  </a:cubicBezTo>
                  <a:cubicBezTo>
                    <a:pt x="50" y="54"/>
                    <a:pt x="50" y="52"/>
                    <a:pt x="51" y="50"/>
                  </a:cubicBezTo>
                  <a:cubicBezTo>
                    <a:pt x="51" y="45"/>
                    <a:pt x="50" y="33"/>
                    <a:pt x="58" y="25"/>
                  </a:cubicBezTo>
                  <a:cubicBezTo>
                    <a:pt x="61" y="22"/>
                    <a:pt x="64" y="19"/>
                    <a:pt x="69" y="18"/>
                  </a:cubicBezTo>
                  <a:cubicBezTo>
                    <a:pt x="68" y="10"/>
                    <a:pt x="64" y="0"/>
                    <a:pt x="48" y="0"/>
                  </a:cubicBezTo>
                  <a:cubicBezTo>
                    <a:pt x="22" y="0"/>
                    <a:pt x="27" y="25"/>
                    <a:pt x="28" y="29"/>
                  </a:cubicBezTo>
                  <a:cubicBezTo>
                    <a:pt x="23" y="32"/>
                    <a:pt x="26" y="42"/>
                    <a:pt x="30" y="42"/>
                  </a:cubicBezTo>
                  <a:cubicBezTo>
                    <a:pt x="32" y="51"/>
                    <a:pt x="39" y="58"/>
                    <a:pt x="39" y="58"/>
                  </a:cubicBezTo>
                  <a:cubicBezTo>
                    <a:pt x="39" y="58"/>
                    <a:pt x="38" y="64"/>
                    <a:pt x="36" y="65"/>
                  </a:cubicBezTo>
                  <a:cubicBezTo>
                    <a:pt x="28" y="66"/>
                    <a:pt x="0" y="78"/>
                    <a:pt x="0" y="92"/>
                  </a:cubicBezTo>
                  <a:cubicBezTo>
                    <a:pt x="41" y="92"/>
                    <a:pt x="41" y="92"/>
                    <a:pt x="41" y="92"/>
                  </a:cubicBezTo>
                  <a:cubicBezTo>
                    <a:pt x="42" y="92"/>
                    <a:pt x="42" y="91"/>
                    <a:pt x="43" y="91"/>
                  </a:cubicBezTo>
                  <a:close/>
                </a:path>
              </a:pathLst>
            </a:custGeom>
            <a:solidFill>
              <a:schemeClr val="tx1">
                <a:lumMod val="50000"/>
                <a:lumOff val="50000"/>
              </a:schemeClr>
            </a:solidFill>
            <a:ln>
              <a:noFill/>
            </a:ln>
          </p:spPr>
          <p:txBody>
            <a:bodyPr wrap="square" lIns="91299" tIns="45649" rIns="91299" bIns="45649" anchor="ctr">
              <a:normAutofit/>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3" name="îṡ1iďê"/>
            <p:cNvSpPr/>
            <p:nvPr/>
          </p:nvSpPr>
          <p:spPr bwMode="auto">
            <a:xfrm>
              <a:off x="9678083" y="3280537"/>
              <a:ext cx="530984" cy="481918"/>
            </a:xfrm>
            <a:custGeom>
              <a:avLst/>
              <a:gdLst>
                <a:gd name="T0" fmla="*/ 92 w 128"/>
                <a:gd name="T1" fmla="*/ 89 h 116"/>
                <a:gd name="T2" fmla="*/ 89 w 128"/>
                <a:gd name="T3" fmla="*/ 82 h 116"/>
                <a:gd name="T4" fmla="*/ 98 w 128"/>
                <a:gd name="T5" fmla="*/ 66 h 116"/>
                <a:gd name="T6" fmla="*/ 100 w 128"/>
                <a:gd name="T7" fmla="*/ 53 h 116"/>
                <a:gd name="T8" fmla="*/ 80 w 128"/>
                <a:gd name="T9" fmla="*/ 24 h 116"/>
                <a:gd name="T10" fmla="*/ 60 w 128"/>
                <a:gd name="T11" fmla="*/ 53 h 116"/>
                <a:gd name="T12" fmla="*/ 62 w 128"/>
                <a:gd name="T13" fmla="*/ 66 h 116"/>
                <a:gd name="T14" fmla="*/ 71 w 128"/>
                <a:gd name="T15" fmla="*/ 82 h 116"/>
                <a:gd name="T16" fmla="*/ 68 w 128"/>
                <a:gd name="T17" fmla="*/ 89 h 116"/>
                <a:gd name="T18" fmla="*/ 32 w 128"/>
                <a:gd name="T19" fmla="*/ 116 h 116"/>
                <a:gd name="T20" fmla="*/ 80 w 128"/>
                <a:gd name="T21" fmla="*/ 116 h 116"/>
                <a:gd name="T22" fmla="*/ 128 w 128"/>
                <a:gd name="T23" fmla="*/ 116 h 116"/>
                <a:gd name="T24" fmla="*/ 92 w 128"/>
                <a:gd name="T25" fmla="*/ 89 h 116"/>
                <a:gd name="T26" fmla="*/ 43 w 128"/>
                <a:gd name="T27" fmla="*/ 91 h 116"/>
                <a:gd name="T28" fmla="*/ 61 w 128"/>
                <a:gd name="T29" fmla="*/ 82 h 116"/>
                <a:gd name="T30" fmla="*/ 55 w 128"/>
                <a:gd name="T31" fmla="*/ 71 h 116"/>
                <a:gd name="T32" fmla="*/ 51 w 128"/>
                <a:gd name="T33" fmla="*/ 65 h 116"/>
                <a:gd name="T34" fmla="*/ 50 w 128"/>
                <a:gd name="T35" fmla="*/ 56 h 116"/>
                <a:gd name="T36" fmla="*/ 51 w 128"/>
                <a:gd name="T37" fmla="*/ 50 h 116"/>
                <a:gd name="T38" fmla="*/ 58 w 128"/>
                <a:gd name="T39" fmla="*/ 25 h 116"/>
                <a:gd name="T40" fmla="*/ 69 w 128"/>
                <a:gd name="T41" fmla="*/ 18 h 116"/>
                <a:gd name="T42" fmla="*/ 48 w 128"/>
                <a:gd name="T43" fmla="*/ 0 h 116"/>
                <a:gd name="T44" fmla="*/ 28 w 128"/>
                <a:gd name="T45" fmla="*/ 29 h 116"/>
                <a:gd name="T46" fmla="*/ 30 w 128"/>
                <a:gd name="T47" fmla="*/ 42 h 116"/>
                <a:gd name="T48" fmla="*/ 39 w 128"/>
                <a:gd name="T49" fmla="*/ 58 h 116"/>
                <a:gd name="T50" fmla="*/ 36 w 128"/>
                <a:gd name="T51" fmla="*/ 65 h 116"/>
                <a:gd name="T52" fmla="*/ 0 w 128"/>
                <a:gd name="T53" fmla="*/ 92 h 116"/>
                <a:gd name="T54" fmla="*/ 41 w 128"/>
                <a:gd name="T55" fmla="*/ 92 h 116"/>
                <a:gd name="T56" fmla="*/ 43 w 128"/>
                <a:gd name="T57" fmla="*/ 91 h 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8" h="116">
                  <a:moveTo>
                    <a:pt x="92" y="89"/>
                  </a:moveTo>
                  <a:cubicBezTo>
                    <a:pt x="90" y="88"/>
                    <a:pt x="89" y="82"/>
                    <a:pt x="89" y="82"/>
                  </a:cubicBezTo>
                  <a:cubicBezTo>
                    <a:pt x="89" y="82"/>
                    <a:pt x="96" y="75"/>
                    <a:pt x="98" y="66"/>
                  </a:cubicBezTo>
                  <a:cubicBezTo>
                    <a:pt x="102" y="66"/>
                    <a:pt x="105" y="56"/>
                    <a:pt x="100" y="53"/>
                  </a:cubicBezTo>
                  <a:cubicBezTo>
                    <a:pt x="101" y="49"/>
                    <a:pt x="106" y="24"/>
                    <a:pt x="80" y="24"/>
                  </a:cubicBezTo>
                  <a:cubicBezTo>
                    <a:pt x="54" y="24"/>
                    <a:pt x="59" y="49"/>
                    <a:pt x="60" y="53"/>
                  </a:cubicBezTo>
                  <a:cubicBezTo>
                    <a:pt x="55" y="56"/>
                    <a:pt x="58" y="66"/>
                    <a:pt x="62" y="66"/>
                  </a:cubicBezTo>
                  <a:cubicBezTo>
                    <a:pt x="64" y="75"/>
                    <a:pt x="71" y="82"/>
                    <a:pt x="71" y="82"/>
                  </a:cubicBezTo>
                  <a:cubicBezTo>
                    <a:pt x="71" y="82"/>
                    <a:pt x="70" y="88"/>
                    <a:pt x="68" y="89"/>
                  </a:cubicBezTo>
                  <a:cubicBezTo>
                    <a:pt x="60" y="90"/>
                    <a:pt x="32" y="102"/>
                    <a:pt x="32" y="116"/>
                  </a:cubicBezTo>
                  <a:cubicBezTo>
                    <a:pt x="80" y="116"/>
                    <a:pt x="80" y="116"/>
                    <a:pt x="80" y="116"/>
                  </a:cubicBezTo>
                  <a:cubicBezTo>
                    <a:pt x="128" y="116"/>
                    <a:pt x="128" y="116"/>
                    <a:pt x="128" y="116"/>
                  </a:cubicBezTo>
                  <a:cubicBezTo>
                    <a:pt x="128" y="102"/>
                    <a:pt x="100" y="90"/>
                    <a:pt x="92" y="89"/>
                  </a:cubicBezTo>
                  <a:close/>
                  <a:moveTo>
                    <a:pt x="43" y="91"/>
                  </a:moveTo>
                  <a:cubicBezTo>
                    <a:pt x="49" y="87"/>
                    <a:pt x="55" y="84"/>
                    <a:pt x="61" y="82"/>
                  </a:cubicBezTo>
                  <a:cubicBezTo>
                    <a:pt x="59" y="80"/>
                    <a:pt x="57" y="76"/>
                    <a:pt x="55" y="71"/>
                  </a:cubicBezTo>
                  <a:cubicBezTo>
                    <a:pt x="53" y="70"/>
                    <a:pt x="52" y="67"/>
                    <a:pt x="51" y="65"/>
                  </a:cubicBezTo>
                  <a:cubicBezTo>
                    <a:pt x="50" y="62"/>
                    <a:pt x="49" y="59"/>
                    <a:pt x="50" y="56"/>
                  </a:cubicBezTo>
                  <a:cubicBezTo>
                    <a:pt x="50" y="54"/>
                    <a:pt x="50" y="52"/>
                    <a:pt x="51" y="50"/>
                  </a:cubicBezTo>
                  <a:cubicBezTo>
                    <a:pt x="51" y="45"/>
                    <a:pt x="50" y="33"/>
                    <a:pt x="58" y="25"/>
                  </a:cubicBezTo>
                  <a:cubicBezTo>
                    <a:pt x="61" y="22"/>
                    <a:pt x="64" y="19"/>
                    <a:pt x="69" y="18"/>
                  </a:cubicBezTo>
                  <a:cubicBezTo>
                    <a:pt x="68" y="10"/>
                    <a:pt x="64" y="0"/>
                    <a:pt x="48" y="0"/>
                  </a:cubicBezTo>
                  <a:cubicBezTo>
                    <a:pt x="22" y="0"/>
                    <a:pt x="27" y="25"/>
                    <a:pt x="28" y="29"/>
                  </a:cubicBezTo>
                  <a:cubicBezTo>
                    <a:pt x="23" y="32"/>
                    <a:pt x="26" y="42"/>
                    <a:pt x="30" y="42"/>
                  </a:cubicBezTo>
                  <a:cubicBezTo>
                    <a:pt x="32" y="51"/>
                    <a:pt x="39" y="58"/>
                    <a:pt x="39" y="58"/>
                  </a:cubicBezTo>
                  <a:cubicBezTo>
                    <a:pt x="39" y="58"/>
                    <a:pt x="38" y="64"/>
                    <a:pt x="36" y="65"/>
                  </a:cubicBezTo>
                  <a:cubicBezTo>
                    <a:pt x="28" y="66"/>
                    <a:pt x="0" y="78"/>
                    <a:pt x="0" y="92"/>
                  </a:cubicBezTo>
                  <a:cubicBezTo>
                    <a:pt x="41" y="92"/>
                    <a:pt x="41" y="92"/>
                    <a:pt x="41" y="92"/>
                  </a:cubicBezTo>
                  <a:cubicBezTo>
                    <a:pt x="42" y="92"/>
                    <a:pt x="42" y="91"/>
                    <a:pt x="43" y="91"/>
                  </a:cubicBezTo>
                  <a:close/>
                </a:path>
              </a:pathLst>
            </a:custGeom>
            <a:solidFill>
              <a:schemeClr val="tx1">
                <a:lumMod val="50000"/>
                <a:lumOff val="50000"/>
              </a:schemeClr>
            </a:solidFill>
            <a:ln>
              <a:noFill/>
            </a:ln>
          </p:spPr>
          <p:txBody>
            <a:bodyPr wrap="square" lIns="91299" tIns="45649" rIns="91299" bIns="45649" anchor="ctr">
              <a:normAutofit/>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2" name="组合 1"/>
          <p:cNvGrpSpPr/>
          <p:nvPr/>
        </p:nvGrpSpPr>
        <p:grpSpPr>
          <a:xfrm>
            <a:off x="130629" y="28263"/>
            <a:ext cx="1843314" cy="885066"/>
            <a:chOff x="130629" y="28263"/>
            <a:chExt cx="1843314" cy="885066"/>
          </a:xfrm>
        </p:grpSpPr>
        <p:sp>
          <p:nvSpPr>
            <p:cNvPr id="43" name="流程图: 资料带 42"/>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2" name="文本框 41"/>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randombar(horizontal)">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0d2cb5af-5a76-4ea2-9d0b-e6cb0b394da2" descr="本素材由iSlide™ 提供&#10;iSlide™尊重知识产权并注重保护用户享有的各项权利。郑重提醒您：&#10;iSlide™插件中提供的任何信息内容的所有权、知识产权归其原始权利人或权利受让人所有，您免费/购买获得的是信息内容的使用权，并受下述条款的约束；&#10;1. 您仅可以个人非商业用途使用该等信息内容，不可将信息内容的全部或部分用于出售，或以出租、出借、转让、分销、发布等其他任何方式供他人使用；&#10;2. 禁止在接入互联网或移动互联网的任何网站、平台、应用或程序上以任何方式为他人提供iSlide™插件资源内容的下载。&#10;The resource is supplied by iSlide™.&#10;iSlide™ respects all intellectual property rights and protects all the rights its users acquired.Solemnly remind you:&#10;The ownership and intellectual property of the resources supplied in iSlide Add-in belongs to its owner or the assignee of this ownership.you only acquired the usage of the resources supplied in iSlide Add-in, as well as respected the following restrain terms:&#10;1.You are only allowed to use such resource for personal and non-commercial aim, not allowed to use such resource or part of it for the sale; or rent, lend, transfer to others; or distribution or release it in any way.&#10;2.You are not permitted to provide the resource of iSlide Add-in in any website, platform, application access to the Internet or mobile Internet." title="iSlide™ 版权声明  COPYRIGHT NOTICE"/>
          <p:cNvGrpSpPr>
            <a:grpSpLocks noChangeAspect="1"/>
          </p:cNvGrpSpPr>
          <p:nvPr>
            <p:custDataLst>
              <p:tags r:id="rId1"/>
            </p:custDataLst>
          </p:nvPr>
        </p:nvGrpSpPr>
        <p:grpSpPr>
          <a:xfrm>
            <a:off x="4203813" y="2062763"/>
            <a:ext cx="3885816" cy="3727287"/>
            <a:chOff x="4411063" y="2300289"/>
            <a:chExt cx="2487596" cy="2386112"/>
          </a:xfrm>
        </p:grpSpPr>
        <p:sp>
          <p:nvSpPr>
            <p:cNvPr id="9" name="îšľíďé"/>
            <p:cNvSpPr/>
            <p:nvPr/>
          </p:nvSpPr>
          <p:spPr>
            <a:xfrm>
              <a:off x="4512548" y="2300289"/>
              <a:ext cx="2386111" cy="2386112"/>
            </a:xfrm>
            <a:prstGeom prst="donut">
              <a:avLst>
                <a:gd name="adj" fmla="val 916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00"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0" name="iṡľïďê"/>
            <p:cNvSpPr/>
            <p:nvPr/>
          </p:nvSpPr>
          <p:spPr>
            <a:xfrm>
              <a:off x="5234866" y="3064599"/>
              <a:ext cx="941475" cy="996194"/>
            </a:xfrm>
            <a:custGeom>
              <a:avLst/>
              <a:gdLst>
                <a:gd name="connsiteX0" fmla="*/ 196850 w 338138"/>
                <a:gd name="connsiteY0" fmla="*/ 301625 h 336550"/>
                <a:gd name="connsiteX1" fmla="*/ 184150 w 338138"/>
                <a:gd name="connsiteY1" fmla="*/ 314325 h 336550"/>
                <a:gd name="connsiteX2" fmla="*/ 196850 w 338138"/>
                <a:gd name="connsiteY2" fmla="*/ 327025 h 336550"/>
                <a:gd name="connsiteX3" fmla="*/ 209550 w 338138"/>
                <a:gd name="connsiteY3" fmla="*/ 314325 h 336550"/>
                <a:gd name="connsiteX4" fmla="*/ 196850 w 338138"/>
                <a:gd name="connsiteY4" fmla="*/ 301625 h 336550"/>
                <a:gd name="connsiteX5" fmla="*/ 140495 w 338138"/>
                <a:gd name="connsiteY5" fmla="*/ 301625 h 336550"/>
                <a:gd name="connsiteX6" fmla="*/ 128588 w 338138"/>
                <a:gd name="connsiteY6" fmla="*/ 314325 h 336550"/>
                <a:gd name="connsiteX7" fmla="*/ 140495 w 338138"/>
                <a:gd name="connsiteY7" fmla="*/ 327025 h 336550"/>
                <a:gd name="connsiteX8" fmla="*/ 152402 w 338138"/>
                <a:gd name="connsiteY8" fmla="*/ 314325 h 336550"/>
                <a:gd name="connsiteX9" fmla="*/ 140495 w 338138"/>
                <a:gd name="connsiteY9" fmla="*/ 301625 h 336550"/>
                <a:gd name="connsiteX10" fmla="*/ 295275 w 338138"/>
                <a:gd name="connsiteY10" fmla="*/ 266700 h 336550"/>
                <a:gd name="connsiteX11" fmla="*/ 282575 w 338138"/>
                <a:gd name="connsiteY11" fmla="*/ 278607 h 336550"/>
                <a:gd name="connsiteX12" fmla="*/ 295275 w 338138"/>
                <a:gd name="connsiteY12" fmla="*/ 290514 h 336550"/>
                <a:gd name="connsiteX13" fmla="*/ 307975 w 338138"/>
                <a:gd name="connsiteY13" fmla="*/ 278607 h 336550"/>
                <a:gd name="connsiteX14" fmla="*/ 295275 w 338138"/>
                <a:gd name="connsiteY14" fmla="*/ 266700 h 336550"/>
                <a:gd name="connsiteX15" fmla="*/ 42863 w 338138"/>
                <a:gd name="connsiteY15" fmla="*/ 266700 h 336550"/>
                <a:gd name="connsiteX16" fmla="*/ 30163 w 338138"/>
                <a:gd name="connsiteY16" fmla="*/ 278607 h 336550"/>
                <a:gd name="connsiteX17" fmla="*/ 42863 w 338138"/>
                <a:gd name="connsiteY17" fmla="*/ 290514 h 336550"/>
                <a:gd name="connsiteX18" fmla="*/ 55563 w 338138"/>
                <a:gd name="connsiteY18" fmla="*/ 278607 h 336550"/>
                <a:gd name="connsiteX19" fmla="*/ 42863 w 338138"/>
                <a:gd name="connsiteY19" fmla="*/ 266700 h 336550"/>
                <a:gd name="connsiteX20" fmla="*/ 219538 w 338138"/>
                <a:gd name="connsiteY20" fmla="*/ 200025 h 336550"/>
                <a:gd name="connsiteX21" fmla="*/ 254805 w 338138"/>
                <a:gd name="connsiteY21" fmla="*/ 200025 h 336550"/>
                <a:gd name="connsiteX22" fmla="*/ 260029 w 338138"/>
                <a:gd name="connsiteY22" fmla="*/ 205303 h 336550"/>
                <a:gd name="connsiteX23" fmla="*/ 260029 w 338138"/>
                <a:gd name="connsiteY23" fmla="*/ 272596 h 336550"/>
                <a:gd name="connsiteX24" fmla="*/ 271785 w 338138"/>
                <a:gd name="connsiteY24" fmla="*/ 272596 h 336550"/>
                <a:gd name="connsiteX25" fmla="*/ 293990 w 338138"/>
                <a:gd name="connsiteY25" fmla="*/ 254124 h 336550"/>
                <a:gd name="connsiteX26" fmla="*/ 317501 w 338138"/>
                <a:gd name="connsiteY26" fmla="*/ 277874 h 336550"/>
                <a:gd name="connsiteX27" fmla="*/ 293990 w 338138"/>
                <a:gd name="connsiteY27" fmla="*/ 301625 h 336550"/>
                <a:gd name="connsiteX28" fmla="*/ 271785 w 338138"/>
                <a:gd name="connsiteY28" fmla="*/ 283152 h 336550"/>
                <a:gd name="connsiteX29" fmla="*/ 254805 w 338138"/>
                <a:gd name="connsiteY29" fmla="*/ 283152 h 336550"/>
                <a:gd name="connsiteX30" fmla="*/ 249580 w 338138"/>
                <a:gd name="connsiteY30" fmla="*/ 277874 h 336550"/>
                <a:gd name="connsiteX31" fmla="*/ 249580 w 338138"/>
                <a:gd name="connsiteY31" fmla="*/ 210581 h 336550"/>
                <a:gd name="connsiteX32" fmla="*/ 219538 w 338138"/>
                <a:gd name="connsiteY32" fmla="*/ 210581 h 336550"/>
                <a:gd name="connsiteX33" fmla="*/ 214313 w 338138"/>
                <a:gd name="connsiteY33" fmla="*/ 205303 h 336550"/>
                <a:gd name="connsiteX34" fmla="*/ 219538 w 338138"/>
                <a:gd name="connsiteY34" fmla="*/ 200025 h 336550"/>
                <a:gd name="connsiteX35" fmla="*/ 162217 w 338138"/>
                <a:gd name="connsiteY35" fmla="*/ 200025 h 336550"/>
                <a:gd name="connsiteX36" fmla="*/ 198081 w 338138"/>
                <a:gd name="connsiteY36" fmla="*/ 200025 h 336550"/>
                <a:gd name="connsiteX37" fmla="*/ 203395 w 338138"/>
                <a:gd name="connsiteY37" fmla="*/ 205276 h 336550"/>
                <a:gd name="connsiteX38" fmla="*/ 203395 w 338138"/>
                <a:gd name="connsiteY38" fmla="*/ 290604 h 336550"/>
                <a:gd name="connsiteX39" fmla="*/ 220663 w 338138"/>
                <a:gd name="connsiteY39" fmla="*/ 312921 h 336550"/>
                <a:gd name="connsiteX40" fmla="*/ 198081 w 338138"/>
                <a:gd name="connsiteY40" fmla="*/ 336550 h 336550"/>
                <a:gd name="connsiteX41" fmla="*/ 174172 w 338138"/>
                <a:gd name="connsiteY41" fmla="*/ 312921 h 336550"/>
                <a:gd name="connsiteX42" fmla="*/ 192768 w 338138"/>
                <a:gd name="connsiteY42" fmla="*/ 290604 h 336550"/>
                <a:gd name="connsiteX43" fmla="*/ 192768 w 338138"/>
                <a:gd name="connsiteY43" fmla="*/ 210527 h 336550"/>
                <a:gd name="connsiteX44" fmla="*/ 162217 w 338138"/>
                <a:gd name="connsiteY44" fmla="*/ 210527 h 336550"/>
                <a:gd name="connsiteX45" fmla="*/ 155575 w 338138"/>
                <a:gd name="connsiteY45" fmla="*/ 205276 h 336550"/>
                <a:gd name="connsiteX46" fmla="*/ 162217 w 338138"/>
                <a:gd name="connsiteY46" fmla="*/ 200025 h 336550"/>
                <a:gd name="connsiteX47" fmla="*/ 103738 w 338138"/>
                <a:gd name="connsiteY47" fmla="*/ 200025 h 336550"/>
                <a:gd name="connsiteX48" fmla="*/ 139603 w 338138"/>
                <a:gd name="connsiteY48" fmla="*/ 200025 h 336550"/>
                <a:gd name="connsiteX49" fmla="*/ 144916 w 338138"/>
                <a:gd name="connsiteY49" fmla="*/ 205276 h 336550"/>
                <a:gd name="connsiteX50" fmla="*/ 144916 w 338138"/>
                <a:gd name="connsiteY50" fmla="*/ 290604 h 336550"/>
                <a:gd name="connsiteX51" fmla="*/ 163513 w 338138"/>
                <a:gd name="connsiteY51" fmla="*/ 312921 h 336550"/>
                <a:gd name="connsiteX52" fmla="*/ 139603 w 338138"/>
                <a:gd name="connsiteY52" fmla="*/ 336550 h 336550"/>
                <a:gd name="connsiteX53" fmla="*/ 117022 w 338138"/>
                <a:gd name="connsiteY53" fmla="*/ 312921 h 336550"/>
                <a:gd name="connsiteX54" fmla="*/ 134290 w 338138"/>
                <a:gd name="connsiteY54" fmla="*/ 290604 h 336550"/>
                <a:gd name="connsiteX55" fmla="*/ 134290 w 338138"/>
                <a:gd name="connsiteY55" fmla="*/ 210527 h 336550"/>
                <a:gd name="connsiteX56" fmla="*/ 103738 w 338138"/>
                <a:gd name="connsiteY56" fmla="*/ 210527 h 336550"/>
                <a:gd name="connsiteX57" fmla="*/ 98425 w 338138"/>
                <a:gd name="connsiteY57" fmla="*/ 205276 h 336550"/>
                <a:gd name="connsiteX58" fmla="*/ 103738 w 338138"/>
                <a:gd name="connsiteY58" fmla="*/ 200025 h 336550"/>
                <a:gd name="connsiteX59" fmla="*/ 256382 w 338138"/>
                <a:gd name="connsiteY59" fmla="*/ 72732 h 336550"/>
                <a:gd name="connsiteX60" fmla="*/ 262996 w 338138"/>
                <a:gd name="connsiteY60" fmla="*/ 75319 h 336550"/>
                <a:gd name="connsiteX61" fmla="*/ 268288 w 338138"/>
                <a:gd name="connsiteY61" fmla="*/ 101189 h 336550"/>
                <a:gd name="connsiteX62" fmla="*/ 262996 w 338138"/>
                <a:gd name="connsiteY62" fmla="*/ 106363 h 336550"/>
                <a:gd name="connsiteX63" fmla="*/ 257705 w 338138"/>
                <a:gd name="connsiteY63" fmla="*/ 101189 h 336550"/>
                <a:gd name="connsiteX64" fmla="*/ 253736 w 338138"/>
                <a:gd name="connsiteY64" fmla="*/ 79199 h 336550"/>
                <a:gd name="connsiteX65" fmla="*/ 256382 w 338138"/>
                <a:gd name="connsiteY65" fmla="*/ 72732 h 336550"/>
                <a:gd name="connsiteX66" fmla="*/ 195792 w 338138"/>
                <a:gd name="connsiteY66" fmla="*/ 28575 h 336550"/>
                <a:gd name="connsiteX67" fmla="*/ 252677 w 338138"/>
                <a:gd name="connsiteY67" fmla="*/ 55622 h 336550"/>
                <a:gd name="connsiteX68" fmla="*/ 251354 w 338138"/>
                <a:gd name="connsiteY68" fmla="*/ 63736 h 336550"/>
                <a:gd name="connsiteX69" fmla="*/ 247385 w 338138"/>
                <a:gd name="connsiteY69" fmla="*/ 65088 h 336550"/>
                <a:gd name="connsiteX70" fmla="*/ 243417 w 338138"/>
                <a:gd name="connsiteY70" fmla="*/ 62383 h 336550"/>
                <a:gd name="connsiteX71" fmla="*/ 195792 w 338138"/>
                <a:gd name="connsiteY71" fmla="*/ 39394 h 336550"/>
                <a:gd name="connsiteX72" fmla="*/ 190500 w 338138"/>
                <a:gd name="connsiteY72" fmla="*/ 33984 h 336550"/>
                <a:gd name="connsiteX73" fmla="*/ 195792 w 338138"/>
                <a:gd name="connsiteY73" fmla="*/ 28575 h 336550"/>
                <a:gd name="connsiteX74" fmla="*/ 195486 w 338138"/>
                <a:gd name="connsiteY74" fmla="*/ 0 h 336550"/>
                <a:gd name="connsiteX75" fmla="*/ 266812 w 338138"/>
                <a:gd name="connsiteY75" fmla="*/ 28977 h 336550"/>
                <a:gd name="connsiteX76" fmla="*/ 297192 w 338138"/>
                <a:gd name="connsiteY76" fmla="*/ 97468 h 336550"/>
                <a:gd name="connsiteX77" fmla="*/ 324930 w 338138"/>
                <a:gd name="connsiteY77" fmla="*/ 115908 h 336550"/>
                <a:gd name="connsiteX78" fmla="*/ 338138 w 338138"/>
                <a:gd name="connsiteY78" fmla="*/ 152788 h 336550"/>
                <a:gd name="connsiteX79" fmla="*/ 280021 w 338138"/>
                <a:gd name="connsiteY79" fmla="*/ 210742 h 336550"/>
                <a:gd name="connsiteX80" fmla="*/ 277379 w 338138"/>
                <a:gd name="connsiteY80" fmla="*/ 210742 h 336550"/>
                <a:gd name="connsiteX81" fmla="*/ 272095 w 338138"/>
                <a:gd name="connsiteY81" fmla="*/ 205474 h 336550"/>
                <a:gd name="connsiteX82" fmla="*/ 277379 w 338138"/>
                <a:gd name="connsiteY82" fmla="*/ 200205 h 336550"/>
                <a:gd name="connsiteX83" fmla="*/ 280021 w 338138"/>
                <a:gd name="connsiteY83" fmla="*/ 200205 h 336550"/>
                <a:gd name="connsiteX84" fmla="*/ 327571 w 338138"/>
                <a:gd name="connsiteY84" fmla="*/ 152788 h 336550"/>
                <a:gd name="connsiteX85" fmla="*/ 290587 w 338138"/>
                <a:gd name="connsiteY85" fmla="*/ 106688 h 336550"/>
                <a:gd name="connsiteX86" fmla="*/ 286625 w 338138"/>
                <a:gd name="connsiteY86" fmla="*/ 101420 h 336550"/>
                <a:gd name="connsiteX87" fmla="*/ 195486 w 338138"/>
                <a:gd name="connsiteY87" fmla="*/ 10537 h 336550"/>
                <a:gd name="connsiteX88" fmla="*/ 114914 w 338138"/>
                <a:gd name="connsiteY88" fmla="*/ 57954 h 336550"/>
                <a:gd name="connsiteX89" fmla="*/ 108310 w 338138"/>
                <a:gd name="connsiteY89" fmla="*/ 60588 h 336550"/>
                <a:gd name="connsiteX90" fmla="*/ 93781 w 338138"/>
                <a:gd name="connsiteY90" fmla="*/ 56637 h 336550"/>
                <a:gd name="connsiteX91" fmla="*/ 58118 w 338138"/>
                <a:gd name="connsiteY91" fmla="*/ 88248 h 336550"/>
                <a:gd name="connsiteX92" fmla="*/ 54155 w 338138"/>
                <a:gd name="connsiteY92" fmla="*/ 93517 h 336550"/>
                <a:gd name="connsiteX93" fmla="*/ 10567 w 338138"/>
                <a:gd name="connsiteY93" fmla="*/ 146203 h 336550"/>
                <a:gd name="connsiteX94" fmla="*/ 64722 w 338138"/>
                <a:gd name="connsiteY94" fmla="*/ 200205 h 336550"/>
                <a:gd name="connsiteX95" fmla="*/ 83214 w 338138"/>
                <a:gd name="connsiteY95" fmla="*/ 200205 h 336550"/>
                <a:gd name="connsiteX96" fmla="*/ 88497 w 338138"/>
                <a:gd name="connsiteY96" fmla="*/ 205474 h 336550"/>
                <a:gd name="connsiteX97" fmla="*/ 88497 w 338138"/>
                <a:gd name="connsiteY97" fmla="*/ 277917 h 336550"/>
                <a:gd name="connsiteX98" fmla="*/ 83214 w 338138"/>
                <a:gd name="connsiteY98" fmla="*/ 283185 h 336550"/>
                <a:gd name="connsiteX99" fmla="*/ 66043 w 338138"/>
                <a:gd name="connsiteY99" fmla="*/ 283185 h 336550"/>
                <a:gd name="connsiteX100" fmla="*/ 43588 w 338138"/>
                <a:gd name="connsiteY100" fmla="*/ 301625 h 336550"/>
                <a:gd name="connsiteX101" fmla="*/ 19813 w 338138"/>
                <a:gd name="connsiteY101" fmla="*/ 277917 h 336550"/>
                <a:gd name="connsiteX102" fmla="*/ 43588 w 338138"/>
                <a:gd name="connsiteY102" fmla="*/ 254208 h 336550"/>
                <a:gd name="connsiteX103" fmla="*/ 66043 w 338138"/>
                <a:gd name="connsiteY103" fmla="*/ 272648 h 336550"/>
                <a:gd name="connsiteX104" fmla="*/ 77930 w 338138"/>
                <a:gd name="connsiteY104" fmla="*/ 272648 h 336550"/>
                <a:gd name="connsiteX105" fmla="*/ 77930 w 338138"/>
                <a:gd name="connsiteY105" fmla="*/ 210742 h 336550"/>
                <a:gd name="connsiteX106" fmla="*/ 64722 w 338138"/>
                <a:gd name="connsiteY106" fmla="*/ 210742 h 336550"/>
                <a:gd name="connsiteX107" fmla="*/ 0 w 338138"/>
                <a:gd name="connsiteY107" fmla="*/ 146203 h 336550"/>
                <a:gd name="connsiteX108" fmla="*/ 48872 w 338138"/>
                <a:gd name="connsiteY108" fmla="*/ 82980 h 336550"/>
                <a:gd name="connsiteX109" fmla="*/ 93781 w 338138"/>
                <a:gd name="connsiteY109" fmla="*/ 46100 h 336550"/>
                <a:gd name="connsiteX110" fmla="*/ 108310 w 338138"/>
                <a:gd name="connsiteY110" fmla="*/ 48734 h 336550"/>
                <a:gd name="connsiteX111" fmla="*/ 195486 w 338138"/>
                <a:gd name="connsiteY11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38138" h="336550">
                  <a:moveTo>
                    <a:pt x="196850" y="301625"/>
                  </a:moveTo>
                  <a:cubicBezTo>
                    <a:pt x="189836" y="301625"/>
                    <a:pt x="184150" y="307311"/>
                    <a:pt x="184150" y="314325"/>
                  </a:cubicBezTo>
                  <a:cubicBezTo>
                    <a:pt x="184150" y="321339"/>
                    <a:pt x="189836" y="327025"/>
                    <a:pt x="196850" y="327025"/>
                  </a:cubicBezTo>
                  <a:cubicBezTo>
                    <a:pt x="203864" y="327025"/>
                    <a:pt x="209550" y="321339"/>
                    <a:pt x="209550" y="314325"/>
                  </a:cubicBezTo>
                  <a:cubicBezTo>
                    <a:pt x="209550" y="307311"/>
                    <a:pt x="203864" y="301625"/>
                    <a:pt x="196850" y="301625"/>
                  </a:cubicBezTo>
                  <a:close/>
                  <a:moveTo>
                    <a:pt x="140495" y="301625"/>
                  </a:moveTo>
                  <a:cubicBezTo>
                    <a:pt x="133919" y="301625"/>
                    <a:pt x="128588" y="307311"/>
                    <a:pt x="128588" y="314325"/>
                  </a:cubicBezTo>
                  <a:cubicBezTo>
                    <a:pt x="128588" y="321339"/>
                    <a:pt x="133919" y="327025"/>
                    <a:pt x="140495" y="327025"/>
                  </a:cubicBezTo>
                  <a:cubicBezTo>
                    <a:pt x="147071" y="327025"/>
                    <a:pt x="152402" y="321339"/>
                    <a:pt x="152402" y="314325"/>
                  </a:cubicBezTo>
                  <a:cubicBezTo>
                    <a:pt x="152402" y="307311"/>
                    <a:pt x="147071" y="301625"/>
                    <a:pt x="140495" y="301625"/>
                  </a:cubicBezTo>
                  <a:close/>
                  <a:moveTo>
                    <a:pt x="295275" y="266700"/>
                  </a:moveTo>
                  <a:cubicBezTo>
                    <a:pt x="288261" y="266700"/>
                    <a:pt x="282575" y="272031"/>
                    <a:pt x="282575" y="278607"/>
                  </a:cubicBezTo>
                  <a:cubicBezTo>
                    <a:pt x="282575" y="285183"/>
                    <a:pt x="288261" y="290514"/>
                    <a:pt x="295275" y="290514"/>
                  </a:cubicBezTo>
                  <a:cubicBezTo>
                    <a:pt x="302289" y="290514"/>
                    <a:pt x="307975" y="285183"/>
                    <a:pt x="307975" y="278607"/>
                  </a:cubicBezTo>
                  <a:cubicBezTo>
                    <a:pt x="307975" y="272031"/>
                    <a:pt x="302289" y="266700"/>
                    <a:pt x="295275" y="266700"/>
                  </a:cubicBezTo>
                  <a:close/>
                  <a:moveTo>
                    <a:pt x="42863" y="266700"/>
                  </a:moveTo>
                  <a:cubicBezTo>
                    <a:pt x="35849" y="266700"/>
                    <a:pt x="30163" y="272031"/>
                    <a:pt x="30163" y="278607"/>
                  </a:cubicBezTo>
                  <a:cubicBezTo>
                    <a:pt x="30163" y="285183"/>
                    <a:pt x="35849" y="290514"/>
                    <a:pt x="42863" y="290514"/>
                  </a:cubicBezTo>
                  <a:cubicBezTo>
                    <a:pt x="49877" y="290514"/>
                    <a:pt x="55563" y="285183"/>
                    <a:pt x="55563" y="278607"/>
                  </a:cubicBezTo>
                  <a:cubicBezTo>
                    <a:pt x="55563" y="272031"/>
                    <a:pt x="49877" y="266700"/>
                    <a:pt x="42863" y="266700"/>
                  </a:cubicBezTo>
                  <a:close/>
                  <a:moveTo>
                    <a:pt x="219538" y="200025"/>
                  </a:moveTo>
                  <a:cubicBezTo>
                    <a:pt x="219538" y="200025"/>
                    <a:pt x="219538" y="200025"/>
                    <a:pt x="254805" y="200025"/>
                  </a:cubicBezTo>
                  <a:cubicBezTo>
                    <a:pt x="258723" y="200025"/>
                    <a:pt x="260029" y="201344"/>
                    <a:pt x="260029" y="205303"/>
                  </a:cubicBezTo>
                  <a:cubicBezTo>
                    <a:pt x="260029" y="205303"/>
                    <a:pt x="260029" y="205303"/>
                    <a:pt x="260029" y="272596"/>
                  </a:cubicBezTo>
                  <a:cubicBezTo>
                    <a:pt x="260029" y="272596"/>
                    <a:pt x="260029" y="272596"/>
                    <a:pt x="271785" y="272596"/>
                  </a:cubicBezTo>
                  <a:cubicBezTo>
                    <a:pt x="274397" y="262041"/>
                    <a:pt x="283540" y="254124"/>
                    <a:pt x="293990" y="254124"/>
                  </a:cubicBezTo>
                  <a:cubicBezTo>
                    <a:pt x="307052" y="254124"/>
                    <a:pt x="317501" y="264680"/>
                    <a:pt x="317501" y="277874"/>
                  </a:cubicBezTo>
                  <a:cubicBezTo>
                    <a:pt x="317501" y="291069"/>
                    <a:pt x="307052" y="301625"/>
                    <a:pt x="293990" y="301625"/>
                  </a:cubicBezTo>
                  <a:cubicBezTo>
                    <a:pt x="283540" y="301625"/>
                    <a:pt x="274397" y="293708"/>
                    <a:pt x="271785" y="283152"/>
                  </a:cubicBezTo>
                  <a:cubicBezTo>
                    <a:pt x="271785" y="283152"/>
                    <a:pt x="271785" y="283152"/>
                    <a:pt x="254805" y="283152"/>
                  </a:cubicBezTo>
                  <a:cubicBezTo>
                    <a:pt x="252192" y="283152"/>
                    <a:pt x="249580" y="280513"/>
                    <a:pt x="249580" y="277874"/>
                  </a:cubicBezTo>
                  <a:cubicBezTo>
                    <a:pt x="249580" y="277874"/>
                    <a:pt x="249580" y="277874"/>
                    <a:pt x="249580" y="210581"/>
                  </a:cubicBezTo>
                  <a:cubicBezTo>
                    <a:pt x="249580" y="210581"/>
                    <a:pt x="249580" y="210581"/>
                    <a:pt x="219538" y="210581"/>
                  </a:cubicBezTo>
                  <a:cubicBezTo>
                    <a:pt x="216925" y="210581"/>
                    <a:pt x="214313" y="207942"/>
                    <a:pt x="214313" y="205303"/>
                  </a:cubicBezTo>
                  <a:cubicBezTo>
                    <a:pt x="214313" y="201344"/>
                    <a:pt x="216925" y="200025"/>
                    <a:pt x="219538" y="200025"/>
                  </a:cubicBezTo>
                  <a:close/>
                  <a:moveTo>
                    <a:pt x="162217" y="200025"/>
                  </a:moveTo>
                  <a:cubicBezTo>
                    <a:pt x="162217" y="200025"/>
                    <a:pt x="162217" y="200025"/>
                    <a:pt x="198081" y="200025"/>
                  </a:cubicBezTo>
                  <a:cubicBezTo>
                    <a:pt x="200738" y="200025"/>
                    <a:pt x="203395" y="201338"/>
                    <a:pt x="203395" y="205276"/>
                  </a:cubicBezTo>
                  <a:cubicBezTo>
                    <a:pt x="203395" y="205276"/>
                    <a:pt x="203395" y="205276"/>
                    <a:pt x="203395" y="290604"/>
                  </a:cubicBezTo>
                  <a:cubicBezTo>
                    <a:pt x="214021" y="293230"/>
                    <a:pt x="220663" y="302419"/>
                    <a:pt x="220663" y="312921"/>
                  </a:cubicBezTo>
                  <a:cubicBezTo>
                    <a:pt x="220663" y="326048"/>
                    <a:pt x="211365" y="336550"/>
                    <a:pt x="198081" y="336550"/>
                  </a:cubicBezTo>
                  <a:cubicBezTo>
                    <a:pt x="184798" y="336550"/>
                    <a:pt x="174172" y="326048"/>
                    <a:pt x="174172" y="312921"/>
                  </a:cubicBezTo>
                  <a:cubicBezTo>
                    <a:pt x="174172" y="302419"/>
                    <a:pt x="182142" y="293230"/>
                    <a:pt x="192768" y="290604"/>
                  </a:cubicBezTo>
                  <a:cubicBezTo>
                    <a:pt x="192768" y="290604"/>
                    <a:pt x="192768" y="290604"/>
                    <a:pt x="192768" y="210527"/>
                  </a:cubicBezTo>
                  <a:cubicBezTo>
                    <a:pt x="192768" y="210527"/>
                    <a:pt x="192768" y="210527"/>
                    <a:pt x="162217" y="210527"/>
                  </a:cubicBezTo>
                  <a:cubicBezTo>
                    <a:pt x="158232" y="210527"/>
                    <a:pt x="155575" y="207901"/>
                    <a:pt x="155575" y="205276"/>
                  </a:cubicBezTo>
                  <a:cubicBezTo>
                    <a:pt x="155575" y="201338"/>
                    <a:pt x="158232" y="200025"/>
                    <a:pt x="162217" y="200025"/>
                  </a:cubicBezTo>
                  <a:close/>
                  <a:moveTo>
                    <a:pt x="103738" y="200025"/>
                  </a:moveTo>
                  <a:cubicBezTo>
                    <a:pt x="103738" y="200025"/>
                    <a:pt x="103738" y="200025"/>
                    <a:pt x="139603" y="200025"/>
                  </a:cubicBezTo>
                  <a:cubicBezTo>
                    <a:pt x="142260" y="200025"/>
                    <a:pt x="144916" y="201338"/>
                    <a:pt x="144916" y="205276"/>
                  </a:cubicBezTo>
                  <a:cubicBezTo>
                    <a:pt x="144916" y="205276"/>
                    <a:pt x="144916" y="205276"/>
                    <a:pt x="144916" y="290604"/>
                  </a:cubicBezTo>
                  <a:cubicBezTo>
                    <a:pt x="155543" y="293230"/>
                    <a:pt x="163513" y="302419"/>
                    <a:pt x="163513" y="312921"/>
                  </a:cubicBezTo>
                  <a:cubicBezTo>
                    <a:pt x="163513" y="326048"/>
                    <a:pt x="152886" y="336550"/>
                    <a:pt x="139603" y="336550"/>
                  </a:cubicBezTo>
                  <a:cubicBezTo>
                    <a:pt x="126320" y="336550"/>
                    <a:pt x="117022" y="326048"/>
                    <a:pt x="117022" y="312921"/>
                  </a:cubicBezTo>
                  <a:cubicBezTo>
                    <a:pt x="117022" y="302419"/>
                    <a:pt x="123663" y="293230"/>
                    <a:pt x="134290" y="290604"/>
                  </a:cubicBezTo>
                  <a:cubicBezTo>
                    <a:pt x="134290" y="290604"/>
                    <a:pt x="134290" y="290604"/>
                    <a:pt x="134290" y="210527"/>
                  </a:cubicBezTo>
                  <a:cubicBezTo>
                    <a:pt x="134290" y="210527"/>
                    <a:pt x="134290" y="210527"/>
                    <a:pt x="103738" y="210527"/>
                  </a:cubicBezTo>
                  <a:cubicBezTo>
                    <a:pt x="101082" y="210527"/>
                    <a:pt x="98425" y="207901"/>
                    <a:pt x="98425" y="205276"/>
                  </a:cubicBezTo>
                  <a:cubicBezTo>
                    <a:pt x="98425" y="201338"/>
                    <a:pt x="101082" y="200025"/>
                    <a:pt x="103738" y="200025"/>
                  </a:cubicBezTo>
                  <a:close/>
                  <a:moveTo>
                    <a:pt x="256382" y="72732"/>
                  </a:moveTo>
                  <a:cubicBezTo>
                    <a:pt x="259028" y="71438"/>
                    <a:pt x="262996" y="72732"/>
                    <a:pt x="262996" y="75319"/>
                  </a:cubicBezTo>
                  <a:cubicBezTo>
                    <a:pt x="266965" y="84373"/>
                    <a:pt x="268288" y="92134"/>
                    <a:pt x="268288" y="101189"/>
                  </a:cubicBezTo>
                  <a:cubicBezTo>
                    <a:pt x="268288" y="103776"/>
                    <a:pt x="265642" y="106363"/>
                    <a:pt x="262996" y="106363"/>
                  </a:cubicBezTo>
                  <a:cubicBezTo>
                    <a:pt x="260351" y="106363"/>
                    <a:pt x="257705" y="103776"/>
                    <a:pt x="257705" y="101189"/>
                  </a:cubicBezTo>
                  <a:cubicBezTo>
                    <a:pt x="257705" y="93428"/>
                    <a:pt x="256382" y="86960"/>
                    <a:pt x="253736" y="79199"/>
                  </a:cubicBezTo>
                  <a:cubicBezTo>
                    <a:pt x="252413" y="76612"/>
                    <a:pt x="253736" y="74025"/>
                    <a:pt x="256382" y="72732"/>
                  </a:cubicBezTo>
                  <a:close/>
                  <a:moveTo>
                    <a:pt x="195792" y="28575"/>
                  </a:moveTo>
                  <a:cubicBezTo>
                    <a:pt x="216958" y="28575"/>
                    <a:pt x="238125" y="38041"/>
                    <a:pt x="252677" y="55622"/>
                  </a:cubicBezTo>
                  <a:cubicBezTo>
                    <a:pt x="254000" y="58326"/>
                    <a:pt x="254000" y="61031"/>
                    <a:pt x="251354" y="63736"/>
                  </a:cubicBezTo>
                  <a:cubicBezTo>
                    <a:pt x="250031" y="63736"/>
                    <a:pt x="248708" y="65088"/>
                    <a:pt x="247385" y="65088"/>
                  </a:cubicBezTo>
                  <a:cubicBezTo>
                    <a:pt x="246063" y="65088"/>
                    <a:pt x="244740" y="63736"/>
                    <a:pt x="243417" y="62383"/>
                  </a:cubicBezTo>
                  <a:cubicBezTo>
                    <a:pt x="231510" y="47508"/>
                    <a:pt x="214313" y="39394"/>
                    <a:pt x="195792" y="39394"/>
                  </a:cubicBezTo>
                  <a:cubicBezTo>
                    <a:pt x="191823" y="39394"/>
                    <a:pt x="190500" y="36689"/>
                    <a:pt x="190500" y="33984"/>
                  </a:cubicBezTo>
                  <a:cubicBezTo>
                    <a:pt x="190500" y="31280"/>
                    <a:pt x="191823" y="28575"/>
                    <a:pt x="195792" y="28575"/>
                  </a:cubicBezTo>
                  <a:close/>
                  <a:moveTo>
                    <a:pt x="195486" y="0"/>
                  </a:moveTo>
                  <a:cubicBezTo>
                    <a:pt x="221903" y="0"/>
                    <a:pt x="248320" y="10537"/>
                    <a:pt x="266812" y="28977"/>
                  </a:cubicBezTo>
                  <a:cubicBezTo>
                    <a:pt x="285304" y="47417"/>
                    <a:pt x="295871" y="71126"/>
                    <a:pt x="297192" y="97468"/>
                  </a:cubicBezTo>
                  <a:cubicBezTo>
                    <a:pt x="307758" y="100103"/>
                    <a:pt x="318325" y="106688"/>
                    <a:pt x="324930" y="115908"/>
                  </a:cubicBezTo>
                  <a:cubicBezTo>
                    <a:pt x="334175" y="126445"/>
                    <a:pt x="338138" y="139617"/>
                    <a:pt x="338138" y="152788"/>
                  </a:cubicBezTo>
                  <a:cubicBezTo>
                    <a:pt x="338138" y="184400"/>
                    <a:pt x="311721" y="210742"/>
                    <a:pt x="280021" y="210742"/>
                  </a:cubicBezTo>
                  <a:cubicBezTo>
                    <a:pt x="280021" y="210742"/>
                    <a:pt x="280021" y="210742"/>
                    <a:pt x="277379" y="210742"/>
                  </a:cubicBezTo>
                  <a:cubicBezTo>
                    <a:pt x="273416" y="210742"/>
                    <a:pt x="272095" y="208108"/>
                    <a:pt x="272095" y="205474"/>
                  </a:cubicBezTo>
                  <a:cubicBezTo>
                    <a:pt x="272095" y="201522"/>
                    <a:pt x="273416" y="200205"/>
                    <a:pt x="277379" y="200205"/>
                  </a:cubicBezTo>
                  <a:cubicBezTo>
                    <a:pt x="277379" y="200205"/>
                    <a:pt x="277379" y="200205"/>
                    <a:pt x="280021" y="200205"/>
                  </a:cubicBezTo>
                  <a:cubicBezTo>
                    <a:pt x="306438" y="200205"/>
                    <a:pt x="327571" y="177814"/>
                    <a:pt x="327571" y="152788"/>
                  </a:cubicBezTo>
                  <a:cubicBezTo>
                    <a:pt x="327571" y="130397"/>
                    <a:pt x="311721" y="110640"/>
                    <a:pt x="290587" y="106688"/>
                  </a:cubicBezTo>
                  <a:cubicBezTo>
                    <a:pt x="287946" y="105371"/>
                    <a:pt x="286625" y="104054"/>
                    <a:pt x="286625" y="101420"/>
                  </a:cubicBezTo>
                  <a:cubicBezTo>
                    <a:pt x="286625" y="51368"/>
                    <a:pt x="245678" y="10537"/>
                    <a:pt x="195486" y="10537"/>
                  </a:cubicBezTo>
                  <a:cubicBezTo>
                    <a:pt x="162465" y="10537"/>
                    <a:pt x="130764" y="28977"/>
                    <a:pt x="114914" y="57954"/>
                  </a:cubicBezTo>
                  <a:cubicBezTo>
                    <a:pt x="113593" y="60588"/>
                    <a:pt x="110952" y="61906"/>
                    <a:pt x="108310" y="60588"/>
                  </a:cubicBezTo>
                  <a:cubicBezTo>
                    <a:pt x="104347" y="57954"/>
                    <a:pt x="99064" y="56637"/>
                    <a:pt x="93781" y="56637"/>
                  </a:cubicBezTo>
                  <a:cubicBezTo>
                    <a:pt x="76609" y="56637"/>
                    <a:pt x="60759" y="71126"/>
                    <a:pt x="58118" y="88248"/>
                  </a:cubicBezTo>
                  <a:cubicBezTo>
                    <a:pt x="58118" y="90883"/>
                    <a:pt x="56797" y="92200"/>
                    <a:pt x="54155" y="93517"/>
                  </a:cubicBezTo>
                  <a:cubicBezTo>
                    <a:pt x="29059" y="97468"/>
                    <a:pt x="10567" y="119860"/>
                    <a:pt x="10567" y="146203"/>
                  </a:cubicBezTo>
                  <a:cubicBezTo>
                    <a:pt x="10567" y="175180"/>
                    <a:pt x="35663" y="200205"/>
                    <a:pt x="64722" y="200205"/>
                  </a:cubicBezTo>
                  <a:cubicBezTo>
                    <a:pt x="64722" y="200205"/>
                    <a:pt x="64722" y="200205"/>
                    <a:pt x="83214" y="200205"/>
                  </a:cubicBezTo>
                  <a:cubicBezTo>
                    <a:pt x="85855" y="200205"/>
                    <a:pt x="88497" y="201522"/>
                    <a:pt x="88497" y="205474"/>
                  </a:cubicBezTo>
                  <a:cubicBezTo>
                    <a:pt x="88497" y="205474"/>
                    <a:pt x="88497" y="205474"/>
                    <a:pt x="88497" y="277917"/>
                  </a:cubicBezTo>
                  <a:cubicBezTo>
                    <a:pt x="88497" y="280551"/>
                    <a:pt x="85855" y="283185"/>
                    <a:pt x="83214" y="283185"/>
                  </a:cubicBezTo>
                  <a:cubicBezTo>
                    <a:pt x="83214" y="283185"/>
                    <a:pt x="83214" y="283185"/>
                    <a:pt x="66043" y="283185"/>
                  </a:cubicBezTo>
                  <a:cubicBezTo>
                    <a:pt x="63401" y="293722"/>
                    <a:pt x="54155" y="301625"/>
                    <a:pt x="43588" y="301625"/>
                  </a:cubicBezTo>
                  <a:cubicBezTo>
                    <a:pt x="30380" y="301625"/>
                    <a:pt x="19813" y="291088"/>
                    <a:pt x="19813" y="277917"/>
                  </a:cubicBezTo>
                  <a:cubicBezTo>
                    <a:pt x="19813" y="264745"/>
                    <a:pt x="30380" y="254208"/>
                    <a:pt x="43588" y="254208"/>
                  </a:cubicBezTo>
                  <a:cubicBezTo>
                    <a:pt x="54155" y="254208"/>
                    <a:pt x="63401" y="262111"/>
                    <a:pt x="66043" y="272648"/>
                  </a:cubicBezTo>
                  <a:cubicBezTo>
                    <a:pt x="66043" y="272648"/>
                    <a:pt x="66043" y="272648"/>
                    <a:pt x="77930" y="272648"/>
                  </a:cubicBezTo>
                  <a:cubicBezTo>
                    <a:pt x="77930" y="272648"/>
                    <a:pt x="77930" y="272648"/>
                    <a:pt x="77930" y="210742"/>
                  </a:cubicBezTo>
                  <a:cubicBezTo>
                    <a:pt x="77930" y="210742"/>
                    <a:pt x="77930" y="210742"/>
                    <a:pt x="64722" y="210742"/>
                  </a:cubicBezTo>
                  <a:cubicBezTo>
                    <a:pt x="29059" y="210742"/>
                    <a:pt x="0" y="181765"/>
                    <a:pt x="0" y="146203"/>
                  </a:cubicBezTo>
                  <a:cubicBezTo>
                    <a:pt x="0" y="115908"/>
                    <a:pt x="19813" y="90883"/>
                    <a:pt x="48872" y="82980"/>
                  </a:cubicBezTo>
                  <a:cubicBezTo>
                    <a:pt x="52834" y="61906"/>
                    <a:pt x="72647" y="46100"/>
                    <a:pt x="93781" y="46100"/>
                  </a:cubicBezTo>
                  <a:cubicBezTo>
                    <a:pt x="99064" y="46100"/>
                    <a:pt x="103026" y="47417"/>
                    <a:pt x="108310" y="48734"/>
                  </a:cubicBezTo>
                  <a:cubicBezTo>
                    <a:pt x="126802" y="18440"/>
                    <a:pt x="159823" y="0"/>
                    <a:pt x="19548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12" name="íṥľiďé"/>
            <p:cNvGrpSpPr/>
            <p:nvPr/>
          </p:nvGrpSpPr>
          <p:grpSpPr>
            <a:xfrm>
              <a:off x="4670263" y="2328366"/>
              <a:ext cx="518400" cy="518329"/>
              <a:chOff x="3974214" y="3202109"/>
              <a:chExt cx="678131" cy="543933"/>
            </a:xfrm>
          </p:grpSpPr>
          <p:sp>
            <p:nvSpPr>
              <p:cNvPr id="19" name="îṣḷíḓê"/>
              <p:cNvSpPr/>
              <p:nvPr/>
            </p:nvSpPr>
            <p:spPr>
              <a:xfrm>
                <a:off x="3974214" y="3202109"/>
                <a:ext cx="678131" cy="54393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0" name="íṩľiďè"/>
              <p:cNvSpPr/>
              <p:nvPr/>
            </p:nvSpPr>
            <p:spPr>
              <a:xfrm>
                <a:off x="4139198" y="3370346"/>
                <a:ext cx="333375" cy="210902"/>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13" name="ísḻïḓè"/>
            <p:cNvGrpSpPr/>
            <p:nvPr/>
          </p:nvGrpSpPr>
          <p:grpSpPr>
            <a:xfrm>
              <a:off x="4411063" y="3236044"/>
              <a:ext cx="518400" cy="518329"/>
              <a:chOff x="4043075" y="3271588"/>
              <a:chExt cx="678131" cy="543933"/>
            </a:xfrm>
          </p:grpSpPr>
          <p:sp>
            <p:nvSpPr>
              <p:cNvPr id="17" name="íṩlîďe"/>
              <p:cNvSpPr/>
              <p:nvPr/>
            </p:nvSpPr>
            <p:spPr>
              <a:xfrm>
                <a:off x="4043075" y="3271588"/>
                <a:ext cx="678131" cy="54393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8" name="iṥļïďe"/>
              <p:cNvSpPr/>
              <p:nvPr/>
            </p:nvSpPr>
            <p:spPr>
              <a:xfrm>
                <a:off x="4208059" y="3439824"/>
                <a:ext cx="333375" cy="210902"/>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14" name="iṩļiďê"/>
            <p:cNvGrpSpPr/>
            <p:nvPr/>
          </p:nvGrpSpPr>
          <p:grpSpPr>
            <a:xfrm>
              <a:off x="4670263" y="4143720"/>
              <a:ext cx="518400" cy="518329"/>
              <a:chOff x="3974214" y="3246832"/>
              <a:chExt cx="678131" cy="543933"/>
            </a:xfrm>
          </p:grpSpPr>
          <p:sp>
            <p:nvSpPr>
              <p:cNvPr id="15" name="iṩľïďè"/>
              <p:cNvSpPr/>
              <p:nvPr/>
            </p:nvSpPr>
            <p:spPr>
              <a:xfrm>
                <a:off x="3974214" y="3246832"/>
                <a:ext cx="678131" cy="543933"/>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00" dirty="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6" name="íṩ1iḑè"/>
              <p:cNvSpPr/>
              <p:nvPr/>
            </p:nvSpPr>
            <p:spPr>
              <a:xfrm>
                <a:off x="4139198" y="3415069"/>
                <a:ext cx="333375" cy="210902"/>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grpSp>
        <p:nvGrpSpPr>
          <p:cNvPr id="29" name="组合 28"/>
          <p:cNvGrpSpPr/>
          <p:nvPr/>
        </p:nvGrpSpPr>
        <p:grpSpPr>
          <a:xfrm>
            <a:off x="1456867" y="2123443"/>
            <a:ext cx="2621076" cy="793255"/>
            <a:chOff x="7027222" y="1725490"/>
            <a:chExt cx="2719883" cy="794483"/>
          </a:xfrm>
        </p:grpSpPr>
        <p:sp>
          <p:nvSpPr>
            <p:cNvPr id="30" name="文本框 6"/>
            <p:cNvSpPr txBox="1"/>
            <p:nvPr/>
          </p:nvSpPr>
          <p:spPr>
            <a:xfrm>
              <a:off x="7027222" y="2046869"/>
              <a:ext cx="2719883" cy="47310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2495">
                <a:lnSpc>
                  <a:spcPct val="130000"/>
                </a:lnSpc>
                <a:defRPr/>
              </a:pPr>
              <a:r>
                <a:rPr lang="zh-CN" altLang="en-US" sz="10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点击添加标题点击添加标题点击添加标题点击添加标题点击添加标题</a:t>
              </a:r>
              <a:endParaRPr lang="zh-CN" altLang="en-US" sz="10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1" name="文本框 7"/>
            <p:cNvSpPr txBox="1"/>
            <p:nvPr/>
          </p:nvSpPr>
          <p:spPr>
            <a:xfrm>
              <a:off x="7027222" y="1725490"/>
              <a:ext cx="1813378" cy="33862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2495">
                <a:defRPr/>
              </a:pPr>
              <a:r>
                <a:rPr lang="zh-CN" altLang="en-US" sz="1595" b="1"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文字输入</a:t>
              </a:r>
              <a:endParaRPr lang="zh-CN" altLang="en-US" sz="1595" b="1"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32" name="组合 31"/>
          <p:cNvGrpSpPr/>
          <p:nvPr/>
        </p:nvGrpSpPr>
        <p:grpSpPr>
          <a:xfrm>
            <a:off x="1456867" y="3552523"/>
            <a:ext cx="2621076" cy="793255"/>
            <a:chOff x="7027222" y="1725490"/>
            <a:chExt cx="2719883" cy="794483"/>
          </a:xfrm>
        </p:grpSpPr>
        <p:sp>
          <p:nvSpPr>
            <p:cNvPr id="33" name="文本框 6"/>
            <p:cNvSpPr txBox="1"/>
            <p:nvPr/>
          </p:nvSpPr>
          <p:spPr>
            <a:xfrm>
              <a:off x="7027222" y="2046869"/>
              <a:ext cx="2719883" cy="47310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2495">
                <a:lnSpc>
                  <a:spcPct val="130000"/>
                </a:lnSpc>
                <a:defRPr/>
              </a:pPr>
              <a:r>
                <a:rPr lang="zh-CN" altLang="en-US" sz="10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点击添加标题点击添加标题点击添加标题点击添加标题点击添加标题</a:t>
              </a:r>
              <a:endParaRPr lang="zh-CN" altLang="en-US" sz="10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4" name="文本框 7"/>
            <p:cNvSpPr txBox="1"/>
            <p:nvPr/>
          </p:nvSpPr>
          <p:spPr>
            <a:xfrm>
              <a:off x="7027222" y="1725490"/>
              <a:ext cx="1813378" cy="33862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2495">
                <a:defRPr/>
              </a:pPr>
              <a:r>
                <a:rPr lang="zh-CN" altLang="en-US" sz="1595" b="1"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文字输入</a:t>
              </a:r>
              <a:endParaRPr lang="zh-CN" altLang="en-US" sz="1595" b="1"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35" name="组合 34"/>
          <p:cNvGrpSpPr/>
          <p:nvPr/>
        </p:nvGrpSpPr>
        <p:grpSpPr>
          <a:xfrm>
            <a:off x="1456867" y="4981602"/>
            <a:ext cx="2621076" cy="793255"/>
            <a:chOff x="7027222" y="1725490"/>
            <a:chExt cx="2719883" cy="794483"/>
          </a:xfrm>
        </p:grpSpPr>
        <p:sp>
          <p:nvSpPr>
            <p:cNvPr id="36" name="文本框 6"/>
            <p:cNvSpPr txBox="1"/>
            <p:nvPr/>
          </p:nvSpPr>
          <p:spPr>
            <a:xfrm>
              <a:off x="7027222" y="2046869"/>
              <a:ext cx="2719883" cy="47310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2495">
                <a:lnSpc>
                  <a:spcPct val="130000"/>
                </a:lnSpc>
                <a:defRPr/>
              </a:pPr>
              <a:r>
                <a:rPr lang="zh-CN" altLang="en-US" sz="10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点击添加标题点击添加标题点击添加标题点击添加标题点击添加标题</a:t>
              </a:r>
              <a:endParaRPr lang="zh-CN" altLang="en-US" sz="10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7" name="文本框 7"/>
            <p:cNvSpPr txBox="1"/>
            <p:nvPr/>
          </p:nvSpPr>
          <p:spPr>
            <a:xfrm>
              <a:off x="7027222" y="1725490"/>
              <a:ext cx="1813378" cy="33862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2495">
                <a:defRPr/>
              </a:pPr>
              <a:r>
                <a:rPr lang="zh-CN" altLang="en-US" sz="1595" b="1"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文字输入</a:t>
              </a:r>
              <a:endParaRPr lang="zh-CN" altLang="en-US" sz="1595" b="1"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38" name="组合 37"/>
          <p:cNvGrpSpPr/>
          <p:nvPr/>
        </p:nvGrpSpPr>
        <p:grpSpPr>
          <a:xfrm>
            <a:off x="8399390" y="2884903"/>
            <a:ext cx="2611135" cy="2083887"/>
            <a:chOff x="1118574" y="3801160"/>
            <a:chExt cx="1593979" cy="2087115"/>
          </a:xfrm>
        </p:grpSpPr>
        <p:sp>
          <p:nvSpPr>
            <p:cNvPr id="39" name="文本框 6"/>
            <p:cNvSpPr txBox="1"/>
            <p:nvPr/>
          </p:nvSpPr>
          <p:spPr>
            <a:xfrm>
              <a:off x="1118574" y="3801160"/>
              <a:ext cx="1593979" cy="90575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indent="-171450" defTabSz="912495">
                <a:lnSpc>
                  <a:spcPct val="130000"/>
                </a:lnSpc>
                <a:buFont typeface="Wingdings" panose="05000000000000000000" pitchFamily="2" charset="2"/>
                <a:buChar char="l"/>
                <a:defRPr/>
              </a:pPr>
              <a:r>
                <a:rPr lang="zh-CN" altLang="en-US" sz="14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点击添加标题点击添加标题点击添加标题点击添加标题点击添加标题</a:t>
              </a:r>
              <a:endParaRPr lang="zh-CN" altLang="en-US" sz="14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0" name="文本框 6"/>
            <p:cNvSpPr txBox="1"/>
            <p:nvPr/>
          </p:nvSpPr>
          <p:spPr>
            <a:xfrm>
              <a:off x="1118574" y="4982524"/>
              <a:ext cx="1593979" cy="905751"/>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71450" indent="-171450" defTabSz="912495">
                <a:lnSpc>
                  <a:spcPct val="130000"/>
                </a:lnSpc>
                <a:buFont typeface="Wingdings" panose="05000000000000000000" pitchFamily="2" charset="2"/>
                <a:buChar char="l"/>
                <a:defRPr/>
              </a:pPr>
              <a:r>
                <a:rPr lang="zh-CN" altLang="en-US" sz="14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点击添加标题点击添加标题点击添加标题点击添加标题点击添加标题</a:t>
              </a:r>
              <a:endParaRPr lang="zh-CN" altLang="en-US" sz="14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48" name="íšlidé"/>
          <p:cNvGrpSpPr/>
          <p:nvPr/>
        </p:nvGrpSpPr>
        <p:grpSpPr>
          <a:xfrm>
            <a:off x="5590356" y="6432749"/>
            <a:ext cx="1011288" cy="152164"/>
            <a:chOff x="5589573" y="4196716"/>
            <a:chExt cx="1012854" cy="152400"/>
          </a:xfrm>
        </p:grpSpPr>
        <p:sp>
          <p:nvSpPr>
            <p:cNvPr id="49" name="îşḷîde"/>
            <p:cNvSpPr/>
            <p:nvPr/>
          </p:nvSpPr>
          <p:spPr>
            <a:xfrm>
              <a:off x="6019799" y="4196716"/>
              <a:ext cx="152400" cy="15240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2">
                    <a:lumMod val="40000"/>
                    <a:lumOff val="6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0" name="íŝliďe"/>
            <p:cNvSpPr/>
            <p:nvPr/>
          </p:nvSpPr>
          <p:spPr>
            <a:xfrm flipV="1">
              <a:off x="6237119" y="4223386"/>
              <a:ext cx="99060" cy="9906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2">
                    <a:lumMod val="40000"/>
                    <a:lumOff val="6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1" name="îṧľiďé"/>
            <p:cNvSpPr/>
            <p:nvPr/>
          </p:nvSpPr>
          <p:spPr>
            <a:xfrm flipV="1">
              <a:off x="5855819" y="4223386"/>
              <a:ext cx="99060" cy="99060"/>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2">
                    <a:lumMod val="40000"/>
                    <a:lumOff val="6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2" name="íṧḷíḑé"/>
            <p:cNvSpPr/>
            <p:nvPr/>
          </p:nvSpPr>
          <p:spPr>
            <a:xfrm flipV="1">
              <a:off x="6401099" y="4232797"/>
              <a:ext cx="80239" cy="80239"/>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2">
                    <a:lumMod val="40000"/>
                    <a:lumOff val="6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3" name="ïṣḻïďe"/>
            <p:cNvSpPr/>
            <p:nvPr/>
          </p:nvSpPr>
          <p:spPr>
            <a:xfrm flipV="1">
              <a:off x="5710660" y="4232797"/>
              <a:ext cx="80239" cy="80239"/>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2">
                    <a:lumMod val="40000"/>
                    <a:lumOff val="6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4" name="ïŝ1idê"/>
            <p:cNvSpPr/>
            <p:nvPr/>
          </p:nvSpPr>
          <p:spPr>
            <a:xfrm flipV="1">
              <a:off x="6546260" y="4244833"/>
              <a:ext cx="56167" cy="56167"/>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2">
                    <a:lumMod val="40000"/>
                    <a:lumOff val="6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5" name="iSļîḑê"/>
            <p:cNvSpPr/>
            <p:nvPr/>
          </p:nvSpPr>
          <p:spPr>
            <a:xfrm flipV="1">
              <a:off x="5589573" y="4244833"/>
              <a:ext cx="56167" cy="56167"/>
            </a:xfrm>
            <a:prstGeom prst="ellipse">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2">
                    <a:lumMod val="40000"/>
                    <a:lumOff val="60000"/>
                  </a:schemeClr>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41" name="组合 40"/>
          <p:cNvGrpSpPr/>
          <p:nvPr/>
        </p:nvGrpSpPr>
        <p:grpSpPr>
          <a:xfrm>
            <a:off x="130629" y="28263"/>
            <a:ext cx="1843314" cy="885066"/>
            <a:chOff x="130629" y="28263"/>
            <a:chExt cx="1843314" cy="885066"/>
          </a:xfrm>
        </p:grpSpPr>
        <p:sp>
          <p:nvSpPr>
            <p:cNvPr id="42" name="流程图: 资料带 41"/>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 name="文本框 42"/>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randombar(horizontal)">
                                      <p:cBhvr>
                                        <p:cTn id="7" dur="500"/>
                                        <p:tgtEl>
                                          <p:spTgt spid="29"/>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randombar(horizontal)">
                                      <p:cBhvr>
                                        <p:cTn id="11" dur="500"/>
                                        <p:tgtEl>
                                          <p:spTgt spid="32"/>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randombar(horizontal)">
                                      <p:cBhvr>
                                        <p:cTn id="15" dur="500"/>
                                        <p:tgtEl>
                                          <p:spTgt spid="35"/>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randombar(horizontal)">
                                      <p:cBhvr>
                                        <p:cTn id="19" dur="500"/>
                                        <p:tgtEl>
                                          <p:spTgt spid="3"/>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randombar(horizontal)">
                                      <p:cBhvr>
                                        <p:cTn id="23" dur="500"/>
                                        <p:tgtEl>
                                          <p:spTgt spid="38"/>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48"/>
                                        </p:tgtEl>
                                        <p:attrNameLst>
                                          <p:attrName>style.visibility</p:attrName>
                                        </p:attrNameLst>
                                      </p:cBhvr>
                                      <p:to>
                                        <p:strVal val="visible"/>
                                      </p:to>
                                    </p:set>
                                    <p:animEffect transition="in" filter="randombar(horizontal)">
                                      <p:cBhvr>
                                        <p:cTn id="27" dur="500"/>
                                        <p:tgtEl>
                                          <p:spTgt spid="48"/>
                                        </p:tgtEl>
                                      </p:cBhvr>
                                    </p:animEffect>
                                  </p:childTnLst>
                                </p:cTn>
                              </p:par>
                            </p:childTnLst>
                          </p:cTn>
                        </p:par>
                        <p:par>
                          <p:cTn id="28" fill="hold">
                            <p:stCondLst>
                              <p:cond delay="3000"/>
                            </p:stCondLst>
                            <p:childTnLst>
                              <p:par>
                                <p:cTn id="29" presetID="14" presetClass="entr" presetSubtype="10"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randombar(horizontal)">
                                      <p:cBhvr>
                                        <p:cTn id="31"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3" name="直接连接符 122"/>
          <p:cNvCxnSpPr/>
          <p:nvPr/>
        </p:nvCxnSpPr>
        <p:spPr>
          <a:xfrm>
            <a:off x="2552148" y="4637091"/>
            <a:ext cx="0" cy="634019"/>
          </a:xfrm>
          <a:prstGeom prst="line">
            <a:avLst/>
          </a:prstGeom>
          <a:ln w="12700" cmpd="sng">
            <a:solidFill>
              <a:schemeClr val="bg1">
                <a:lumMod val="75000"/>
              </a:schemeClr>
            </a:solidFill>
            <a:prstDash val="sysDash"/>
            <a:headEnd type="oval"/>
            <a:tailEnd type="none"/>
          </a:ln>
          <a:effectLst/>
        </p:spPr>
        <p:style>
          <a:lnRef idx="2">
            <a:schemeClr val="accent1"/>
          </a:lnRef>
          <a:fillRef idx="0">
            <a:schemeClr val="accent1"/>
          </a:fillRef>
          <a:effectRef idx="1">
            <a:schemeClr val="accent1"/>
          </a:effectRef>
          <a:fontRef idx="minor">
            <a:schemeClr val="tx1"/>
          </a:fontRef>
        </p:style>
      </p:cxnSp>
      <p:cxnSp>
        <p:nvCxnSpPr>
          <p:cNvPr id="125" name="直接连接符 124"/>
          <p:cNvCxnSpPr/>
          <p:nvPr/>
        </p:nvCxnSpPr>
        <p:spPr>
          <a:xfrm>
            <a:off x="3627953" y="3149250"/>
            <a:ext cx="0" cy="2112781"/>
          </a:xfrm>
          <a:prstGeom prst="line">
            <a:avLst/>
          </a:prstGeom>
          <a:ln w="12700" cmpd="sng">
            <a:solidFill>
              <a:schemeClr val="bg1">
                <a:lumMod val="75000"/>
              </a:schemeClr>
            </a:solidFill>
            <a:prstDash val="sysDash"/>
            <a:headEnd type="oval"/>
            <a:tailEnd type="none"/>
          </a:ln>
          <a:effectLst/>
        </p:spPr>
        <p:style>
          <a:lnRef idx="2">
            <a:schemeClr val="accent1"/>
          </a:lnRef>
          <a:fillRef idx="0">
            <a:schemeClr val="accent1"/>
          </a:fillRef>
          <a:effectRef idx="1">
            <a:schemeClr val="accent1"/>
          </a:effectRef>
          <a:fontRef idx="minor">
            <a:schemeClr val="tx1"/>
          </a:fontRef>
        </p:style>
      </p:cxnSp>
      <p:cxnSp>
        <p:nvCxnSpPr>
          <p:cNvPr id="127" name="直接连接符 126"/>
          <p:cNvCxnSpPr/>
          <p:nvPr/>
        </p:nvCxnSpPr>
        <p:spPr>
          <a:xfrm>
            <a:off x="4627888" y="4441517"/>
            <a:ext cx="0" cy="854952"/>
          </a:xfrm>
          <a:prstGeom prst="line">
            <a:avLst/>
          </a:prstGeom>
          <a:ln w="12700" cmpd="sng">
            <a:solidFill>
              <a:schemeClr val="bg1">
                <a:lumMod val="75000"/>
              </a:schemeClr>
            </a:solidFill>
            <a:prstDash val="sysDash"/>
            <a:headEnd type="oval"/>
            <a:tailEnd type="none"/>
          </a:ln>
          <a:effectLst/>
        </p:spPr>
        <p:style>
          <a:lnRef idx="2">
            <a:schemeClr val="accent1"/>
          </a:lnRef>
          <a:fillRef idx="0">
            <a:schemeClr val="accent1"/>
          </a:fillRef>
          <a:effectRef idx="1">
            <a:schemeClr val="accent1"/>
          </a:effectRef>
          <a:fontRef idx="minor">
            <a:schemeClr val="tx1"/>
          </a:fontRef>
        </p:style>
      </p:cxnSp>
      <p:cxnSp>
        <p:nvCxnSpPr>
          <p:cNvPr id="130" name="直接连接符 129"/>
          <p:cNvCxnSpPr/>
          <p:nvPr/>
        </p:nvCxnSpPr>
        <p:spPr>
          <a:xfrm>
            <a:off x="6065535" y="4272339"/>
            <a:ext cx="0" cy="934552"/>
          </a:xfrm>
          <a:prstGeom prst="line">
            <a:avLst/>
          </a:prstGeom>
          <a:ln w="12700" cmpd="sng">
            <a:solidFill>
              <a:schemeClr val="bg1">
                <a:lumMod val="75000"/>
              </a:schemeClr>
            </a:solidFill>
            <a:prstDash val="sysDash"/>
            <a:headEnd type="oval"/>
            <a:tailEnd type="none"/>
          </a:ln>
          <a:effectLst/>
        </p:spPr>
        <p:style>
          <a:lnRef idx="2">
            <a:schemeClr val="accent1"/>
          </a:lnRef>
          <a:fillRef idx="0">
            <a:schemeClr val="accent1"/>
          </a:fillRef>
          <a:effectRef idx="1">
            <a:schemeClr val="accent1"/>
          </a:effectRef>
          <a:fontRef idx="minor">
            <a:schemeClr val="tx1"/>
          </a:fontRef>
        </p:style>
      </p:cxnSp>
      <p:cxnSp>
        <p:nvCxnSpPr>
          <p:cNvPr id="131" name="直接连接符 130"/>
          <p:cNvCxnSpPr/>
          <p:nvPr/>
        </p:nvCxnSpPr>
        <p:spPr>
          <a:xfrm>
            <a:off x="7301836" y="3303989"/>
            <a:ext cx="0" cy="1869105"/>
          </a:xfrm>
          <a:prstGeom prst="line">
            <a:avLst/>
          </a:prstGeom>
          <a:ln w="12700" cmpd="sng">
            <a:solidFill>
              <a:schemeClr val="bg1">
                <a:lumMod val="75000"/>
              </a:schemeClr>
            </a:solidFill>
            <a:prstDash val="sysDash"/>
            <a:headEnd type="oval"/>
            <a:tailEnd type="none"/>
          </a:ln>
          <a:effectLst/>
        </p:spPr>
        <p:style>
          <a:lnRef idx="2">
            <a:schemeClr val="accent1"/>
          </a:lnRef>
          <a:fillRef idx="0">
            <a:schemeClr val="accent1"/>
          </a:fillRef>
          <a:effectRef idx="1">
            <a:schemeClr val="accent1"/>
          </a:effectRef>
          <a:fontRef idx="minor">
            <a:schemeClr val="tx1"/>
          </a:fontRef>
        </p:style>
      </p:cxnSp>
      <p:cxnSp>
        <p:nvCxnSpPr>
          <p:cNvPr id="132" name="直接连接符 131"/>
          <p:cNvCxnSpPr/>
          <p:nvPr/>
        </p:nvCxnSpPr>
        <p:spPr>
          <a:xfrm>
            <a:off x="8318307" y="4653904"/>
            <a:ext cx="0" cy="575109"/>
          </a:xfrm>
          <a:prstGeom prst="line">
            <a:avLst/>
          </a:prstGeom>
          <a:ln w="12700" cmpd="sng">
            <a:solidFill>
              <a:schemeClr val="bg1">
                <a:lumMod val="75000"/>
              </a:schemeClr>
            </a:solidFill>
            <a:prstDash val="sysDash"/>
            <a:headEnd type="oval"/>
            <a:tailEnd type="none"/>
          </a:ln>
          <a:effectLst/>
        </p:spPr>
        <p:style>
          <a:lnRef idx="2">
            <a:schemeClr val="accent1"/>
          </a:lnRef>
          <a:fillRef idx="0">
            <a:schemeClr val="accent1"/>
          </a:fillRef>
          <a:effectRef idx="1">
            <a:schemeClr val="accent1"/>
          </a:effectRef>
          <a:fontRef idx="minor">
            <a:schemeClr val="tx1"/>
          </a:fontRef>
        </p:style>
      </p:cxnSp>
      <p:cxnSp>
        <p:nvCxnSpPr>
          <p:cNvPr id="133" name="直接连接符 132"/>
          <p:cNvCxnSpPr/>
          <p:nvPr/>
        </p:nvCxnSpPr>
        <p:spPr>
          <a:xfrm>
            <a:off x="9888243" y="4260286"/>
            <a:ext cx="0" cy="970497"/>
          </a:xfrm>
          <a:prstGeom prst="line">
            <a:avLst/>
          </a:prstGeom>
          <a:ln w="12700" cmpd="sng">
            <a:solidFill>
              <a:schemeClr val="bg1">
                <a:lumMod val="75000"/>
              </a:schemeClr>
            </a:solidFill>
            <a:prstDash val="sysDash"/>
            <a:headEnd type="oval"/>
            <a:tailEnd type="none"/>
          </a:ln>
          <a:effectLst/>
        </p:spPr>
        <p:style>
          <a:lnRef idx="2">
            <a:schemeClr val="accent1"/>
          </a:lnRef>
          <a:fillRef idx="0">
            <a:schemeClr val="accent1"/>
          </a:fillRef>
          <a:effectRef idx="1">
            <a:schemeClr val="accent1"/>
          </a:effectRef>
          <a:fontRef idx="minor">
            <a:schemeClr val="tx1"/>
          </a:fontRef>
        </p:style>
      </p:cxnSp>
      <p:sp>
        <p:nvSpPr>
          <p:cNvPr id="72" name="ïṧľídè"/>
          <p:cNvSpPr/>
          <p:nvPr/>
        </p:nvSpPr>
        <p:spPr bwMode="auto">
          <a:xfrm rot="8100000">
            <a:off x="9259218" y="2889966"/>
            <a:ext cx="1258052" cy="1258052"/>
          </a:xfrm>
          <a:prstGeom prst="teardrop">
            <a:avLst/>
          </a:prstGeom>
          <a:gradFill flip="none" rotWithShape="1">
            <a:gsLst>
              <a:gs pos="0">
                <a:schemeClr val="accent1"/>
              </a:gs>
              <a:gs pos="100000">
                <a:schemeClr val="accent1">
                  <a:lumMod val="75000"/>
                </a:schemeClr>
              </a:gs>
            </a:gsLst>
            <a:lin ang="18900000" scaled="1"/>
            <a:tileRect/>
          </a:gradFill>
          <a:ln w="28575">
            <a:gradFill flip="none" rotWithShape="1">
              <a:gsLst>
                <a:gs pos="0">
                  <a:schemeClr val="accent1">
                    <a:lumMod val="75000"/>
                  </a:schemeClr>
                </a:gs>
                <a:gs pos="100000">
                  <a:schemeClr val="accent1"/>
                </a:gs>
              </a:gsLst>
              <a:lin ang="18900000" scaled="1"/>
              <a:tileRect/>
            </a:gradFill>
          </a:ln>
          <a:effectLst>
            <a:outerShdw blurRad="698500" dist="1905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1" name="ísľîḑé"/>
          <p:cNvSpPr/>
          <p:nvPr/>
        </p:nvSpPr>
        <p:spPr bwMode="auto">
          <a:xfrm rot="8100000">
            <a:off x="7689282" y="3316793"/>
            <a:ext cx="1258052" cy="1258052"/>
          </a:xfrm>
          <a:prstGeom prst="teardrop">
            <a:avLst/>
          </a:prstGeom>
          <a:gradFill flip="none" rotWithShape="1">
            <a:gsLst>
              <a:gs pos="0">
                <a:schemeClr val="accent2"/>
              </a:gs>
              <a:gs pos="100000">
                <a:schemeClr val="accent2">
                  <a:lumMod val="75000"/>
                </a:schemeClr>
              </a:gs>
            </a:gsLst>
            <a:lin ang="18900000" scaled="1"/>
            <a:tileRect/>
          </a:gradFill>
          <a:ln w="38100">
            <a:gradFill flip="none" rotWithShape="1">
              <a:gsLst>
                <a:gs pos="0">
                  <a:schemeClr val="accent2">
                    <a:lumMod val="75000"/>
                  </a:schemeClr>
                </a:gs>
                <a:gs pos="100000">
                  <a:schemeClr val="accent2"/>
                </a:gs>
              </a:gsLst>
              <a:lin ang="18900000" scaled="1"/>
              <a:tileRect/>
            </a:gradFill>
          </a:ln>
          <a:effectLst>
            <a:outerShdw blurRad="698500" dist="1905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3" name="ï$ḻïḋe"/>
          <p:cNvSpPr/>
          <p:nvPr/>
        </p:nvSpPr>
        <p:spPr bwMode="auto">
          <a:xfrm rot="8100000">
            <a:off x="5436510" y="2815874"/>
            <a:ext cx="1258052" cy="1258052"/>
          </a:xfrm>
          <a:prstGeom prst="teardrop">
            <a:avLst/>
          </a:prstGeom>
          <a:gradFill flip="none" rotWithShape="1">
            <a:gsLst>
              <a:gs pos="0">
                <a:schemeClr val="accent2"/>
              </a:gs>
              <a:gs pos="100000">
                <a:schemeClr val="accent2">
                  <a:lumMod val="75000"/>
                </a:schemeClr>
              </a:gs>
            </a:gsLst>
            <a:lin ang="18900000" scaled="1"/>
            <a:tileRect/>
          </a:gradFill>
          <a:ln w="38100">
            <a:gradFill flip="none" rotWithShape="1">
              <a:gsLst>
                <a:gs pos="0">
                  <a:schemeClr val="accent2">
                    <a:lumMod val="75000"/>
                  </a:schemeClr>
                </a:gs>
                <a:gs pos="100000">
                  <a:schemeClr val="accent2"/>
                </a:gs>
              </a:gsLst>
              <a:lin ang="18900000" scaled="1"/>
              <a:tileRect/>
            </a:gradFill>
          </a:ln>
          <a:effectLst>
            <a:outerShdw blurRad="698500" dist="1905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7" name="iṩľîḓê"/>
          <p:cNvSpPr/>
          <p:nvPr/>
        </p:nvSpPr>
        <p:spPr bwMode="auto">
          <a:xfrm rot="8100000">
            <a:off x="6672810" y="1840122"/>
            <a:ext cx="1258052" cy="1258052"/>
          </a:xfrm>
          <a:prstGeom prst="teardrop">
            <a:avLst/>
          </a:prstGeom>
          <a:gradFill flip="none" rotWithShape="1">
            <a:gsLst>
              <a:gs pos="0">
                <a:schemeClr val="accent1"/>
              </a:gs>
              <a:gs pos="100000">
                <a:schemeClr val="accent1">
                  <a:lumMod val="75000"/>
                </a:schemeClr>
              </a:gs>
            </a:gsLst>
            <a:lin ang="18900000" scaled="1"/>
            <a:tileRect/>
          </a:gradFill>
          <a:ln w="28575">
            <a:gradFill flip="none" rotWithShape="1">
              <a:gsLst>
                <a:gs pos="0">
                  <a:schemeClr val="accent1">
                    <a:lumMod val="75000"/>
                  </a:schemeClr>
                </a:gs>
                <a:gs pos="100000">
                  <a:schemeClr val="accent1"/>
                </a:gs>
              </a:gsLst>
              <a:lin ang="18900000" scaled="1"/>
              <a:tileRect/>
            </a:gradFill>
          </a:ln>
          <a:effectLst>
            <a:outerShdw blurRad="698500" dist="1905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2" name="išḷíḋé"/>
          <p:cNvSpPr/>
          <p:nvPr/>
        </p:nvSpPr>
        <p:spPr bwMode="auto">
          <a:xfrm rot="8100000">
            <a:off x="1923123" y="3318879"/>
            <a:ext cx="1258052" cy="1258052"/>
          </a:xfrm>
          <a:prstGeom prst="teardrop">
            <a:avLst/>
          </a:prstGeom>
          <a:gradFill flip="none" rotWithShape="1">
            <a:gsLst>
              <a:gs pos="0">
                <a:schemeClr val="accent1"/>
              </a:gs>
              <a:gs pos="100000">
                <a:schemeClr val="accent1">
                  <a:lumMod val="75000"/>
                </a:schemeClr>
              </a:gs>
            </a:gsLst>
            <a:lin ang="18900000" scaled="1"/>
            <a:tileRect/>
          </a:gradFill>
          <a:ln w="28575">
            <a:gradFill flip="none" rotWithShape="1">
              <a:gsLst>
                <a:gs pos="0">
                  <a:schemeClr val="accent1">
                    <a:lumMod val="75000"/>
                  </a:schemeClr>
                </a:gs>
                <a:gs pos="100000">
                  <a:schemeClr val="accent1"/>
                </a:gs>
              </a:gsLst>
              <a:lin ang="18900000" scaled="1"/>
              <a:tileRect/>
            </a:gradFill>
          </a:ln>
          <a:effectLst>
            <a:outerShdw blurRad="698500" dist="1905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8" name="íṥ1îḑê"/>
          <p:cNvSpPr/>
          <p:nvPr/>
        </p:nvSpPr>
        <p:spPr bwMode="auto">
          <a:xfrm rot="8100000">
            <a:off x="3998863" y="3318879"/>
            <a:ext cx="1258052" cy="1258052"/>
          </a:xfrm>
          <a:prstGeom prst="teardrop">
            <a:avLst/>
          </a:prstGeom>
          <a:gradFill flip="none" rotWithShape="1">
            <a:gsLst>
              <a:gs pos="0">
                <a:schemeClr val="accent1"/>
              </a:gs>
              <a:gs pos="100000">
                <a:schemeClr val="accent1">
                  <a:lumMod val="75000"/>
                </a:schemeClr>
              </a:gs>
            </a:gsLst>
            <a:lin ang="18900000" scaled="1"/>
            <a:tileRect/>
          </a:gradFill>
          <a:ln w="28575">
            <a:gradFill flip="none" rotWithShape="1">
              <a:gsLst>
                <a:gs pos="0">
                  <a:schemeClr val="accent1">
                    <a:lumMod val="75000"/>
                  </a:schemeClr>
                </a:gs>
                <a:gs pos="100000">
                  <a:schemeClr val="accent1"/>
                </a:gs>
              </a:gsLst>
              <a:lin ang="18900000" scaled="1"/>
              <a:tileRect/>
            </a:gradFill>
          </a:ln>
          <a:effectLst>
            <a:outerShdw blurRad="698500" dist="1905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3" name="îşlîdè"/>
          <p:cNvSpPr/>
          <p:nvPr/>
        </p:nvSpPr>
        <p:spPr bwMode="auto">
          <a:xfrm rot="8100000">
            <a:off x="2998927" y="1867255"/>
            <a:ext cx="1258052" cy="1258052"/>
          </a:xfrm>
          <a:prstGeom prst="teardrop">
            <a:avLst/>
          </a:prstGeom>
          <a:gradFill flip="none" rotWithShape="1">
            <a:gsLst>
              <a:gs pos="0">
                <a:schemeClr val="accent2"/>
              </a:gs>
              <a:gs pos="100000">
                <a:schemeClr val="accent2">
                  <a:lumMod val="75000"/>
                </a:schemeClr>
              </a:gs>
            </a:gsLst>
            <a:lin ang="18900000" scaled="1"/>
            <a:tileRect/>
          </a:gradFill>
          <a:ln w="38100">
            <a:gradFill flip="none" rotWithShape="1">
              <a:gsLst>
                <a:gs pos="0">
                  <a:schemeClr val="accent2">
                    <a:lumMod val="75000"/>
                  </a:schemeClr>
                </a:gs>
                <a:gs pos="100000">
                  <a:schemeClr val="accent2"/>
                </a:gs>
              </a:gsLst>
              <a:lin ang="18900000" scaled="1"/>
              <a:tileRect/>
            </a:gradFill>
          </a:ln>
          <a:effectLst>
            <a:outerShdw blurRad="698500" dist="190500" dir="8100000" algn="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15" name="椭圆 114"/>
          <p:cNvSpPr/>
          <p:nvPr/>
        </p:nvSpPr>
        <p:spPr>
          <a:xfrm>
            <a:off x="2150869" y="3546625"/>
            <a:ext cx="802561" cy="8025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16" name="椭圆 115"/>
          <p:cNvSpPr/>
          <p:nvPr/>
        </p:nvSpPr>
        <p:spPr>
          <a:xfrm>
            <a:off x="3226673" y="2117416"/>
            <a:ext cx="802561" cy="8025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17" name="椭圆 116"/>
          <p:cNvSpPr/>
          <p:nvPr/>
        </p:nvSpPr>
        <p:spPr>
          <a:xfrm>
            <a:off x="4226608" y="3546625"/>
            <a:ext cx="802561" cy="8025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18" name="椭圆 117"/>
          <p:cNvSpPr/>
          <p:nvPr/>
        </p:nvSpPr>
        <p:spPr>
          <a:xfrm>
            <a:off x="5664256" y="3043618"/>
            <a:ext cx="802561" cy="8025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19" name="椭圆 118"/>
          <p:cNvSpPr/>
          <p:nvPr/>
        </p:nvSpPr>
        <p:spPr>
          <a:xfrm>
            <a:off x="6900556" y="2067868"/>
            <a:ext cx="802561" cy="8025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20" name="椭圆 119"/>
          <p:cNvSpPr/>
          <p:nvPr/>
        </p:nvSpPr>
        <p:spPr>
          <a:xfrm>
            <a:off x="7917026" y="3544538"/>
            <a:ext cx="802561" cy="8025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21" name="椭圆 120"/>
          <p:cNvSpPr/>
          <p:nvPr/>
        </p:nvSpPr>
        <p:spPr>
          <a:xfrm>
            <a:off x="9486964" y="3117712"/>
            <a:ext cx="802561" cy="80256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 name="ïSḷíḋe"/>
          <p:cNvSpPr/>
          <p:nvPr/>
        </p:nvSpPr>
        <p:spPr bwMode="auto">
          <a:xfrm>
            <a:off x="1201382" y="5227594"/>
            <a:ext cx="8129817" cy="68876"/>
          </a:xfrm>
          <a:prstGeom prst="rect">
            <a:avLst/>
          </a:prstGeom>
          <a:solidFill>
            <a:schemeClr val="accent1"/>
          </a:solidFill>
          <a:ln>
            <a:noFill/>
          </a:ln>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 name="ïŝľíḑe"/>
          <p:cNvSpPr/>
          <p:nvPr/>
        </p:nvSpPr>
        <p:spPr bwMode="auto">
          <a:xfrm>
            <a:off x="2497989" y="5227594"/>
            <a:ext cx="1178911" cy="68876"/>
          </a:xfrm>
          <a:prstGeom prst="rect">
            <a:avLst/>
          </a:prstGeom>
          <a:solidFill>
            <a:schemeClr val="accent2"/>
          </a:solidFill>
          <a:ln>
            <a:noFill/>
          </a:ln>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 name="i$ľiḍe"/>
          <p:cNvSpPr/>
          <p:nvPr/>
        </p:nvSpPr>
        <p:spPr bwMode="auto">
          <a:xfrm>
            <a:off x="3599083" y="5227594"/>
            <a:ext cx="1064133" cy="68876"/>
          </a:xfrm>
          <a:prstGeom prst="rect">
            <a:avLst/>
          </a:prstGeom>
          <a:solidFill>
            <a:schemeClr val="accent1"/>
          </a:solidFill>
          <a:ln>
            <a:noFill/>
          </a:ln>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9" name="i$ḻíďè"/>
          <p:cNvSpPr/>
          <p:nvPr/>
        </p:nvSpPr>
        <p:spPr bwMode="auto">
          <a:xfrm>
            <a:off x="4693370" y="5227594"/>
            <a:ext cx="1411385" cy="68876"/>
          </a:xfrm>
          <a:prstGeom prst="rect">
            <a:avLst/>
          </a:prstGeom>
          <a:solidFill>
            <a:schemeClr val="accent2"/>
          </a:solidFill>
          <a:ln>
            <a:noFill/>
          </a:ln>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0" name="îṣlíḋé"/>
          <p:cNvSpPr/>
          <p:nvPr/>
        </p:nvSpPr>
        <p:spPr bwMode="auto">
          <a:xfrm>
            <a:off x="6086273" y="5227594"/>
            <a:ext cx="3244923" cy="68876"/>
          </a:xfrm>
          <a:prstGeom prst="rect">
            <a:avLst/>
          </a:prstGeom>
          <a:solidFill>
            <a:srgbClr val="372F3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1" name="iṣlïdè"/>
          <p:cNvSpPr/>
          <p:nvPr/>
        </p:nvSpPr>
        <p:spPr bwMode="auto">
          <a:xfrm>
            <a:off x="6068764" y="5227594"/>
            <a:ext cx="4921856" cy="68876"/>
          </a:xfrm>
          <a:prstGeom prst="rect">
            <a:avLst/>
          </a:prstGeom>
          <a:solidFill>
            <a:schemeClr val="accent1"/>
          </a:solidFill>
          <a:ln>
            <a:noFill/>
          </a:ln>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2" name="iṩ1iḋè"/>
          <p:cNvSpPr/>
          <p:nvPr/>
        </p:nvSpPr>
        <p:spPr bwMode="auto">
          <a:xfrm>
            <a:off x="8346827" y="5227594"/>
            <a:ext cx="1586472" cy="68876"/>
          </a:xfrm>
          <a:prstGeom prst="rect">
            <a:avLst/>
          </a:prstGeom>
          <a:solidFill>
            <a:schemeClr val="accent1"/>
          </a:solidFill>
          <a:ln>
            <a:noFill/>
          </a:ln>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3" name="ïṣḻíḓê"/>
          <p:cNvSpPr/>
          <p:nvPr/>
        </p:nvSpPr>
        <p:spPr bwMode="auto">
          <a:xfrm>
            <a:off x="6935441" y="5227594"/>
            <a:ext cx="1411385" cy="68876"/>
          </a:xfrm>
          <a:prstGeom prst="rect">
            <a:avLst/>
          </a:prstGeom>
          <a:solidFill>
            <a:schemeClr val="accent2"/>
          </a:solidFill>
          <a:ln>
            <a:noFill/>
          </a:ln>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4" name="iSḻïḑé"/>
          <p:cNvSpPr/>
          <p:nvPr/>
        </p:nvSpPr>
        <p:spPr bwMode="auto">
          <a:xfrm>
            <a:off x="6045422" y="5227594"/>
            <a:ext cx="1294661" cy="68876"/>
          </a:xfrm>
          <a:prstGeom prst="rect">
            <a:avLst/>
          </a:prstGeom>
          <a:solidFill>
            <a:schemeClr val="accent1"/>
          </a:solidFill>
          <a:ln>
            <a:noFill/>
          </a:ln>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íŝ1íďé"/>
          <p:cNvSpPr/>
          <p:nvPr/>
        </p:nvSpPr>
        <p:spPr bwMode="auto">
          <a:xfrm>
            <a:off x="2426343" y="5127291"/>
            <a:ext cx="251611" cy="251611"/>
          </a:xfrm>
          <a:prstGeom prst="ellipse">
            <a:avLst/>
          </a:prstGeom>
          <a:solidFill>
            <a:schemeClr val="accent1"/>
          </a:solidFill>
          <a:ln>
            <a:noFill/>
          </a:ln>
        </p:spPr>
        <p:txBody>
          <a:bodyPr wrap="square" lIns="91299" tIns="45649" rIns="91299" bIns="45649" anchor="ctr">
            <a:normAutofit fontScale="40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6" name="ïṣľïdê"/>
          <p:cNvSpPr/>
          <p:nvPr/>
        </p:nvSpPr>
        <p:spPr bwMode="auto">
          <a:xfrm>
            <a:off x="3502148" y="5127291"/>
            <a:ext cx="251611" cy="251611"/>
          </a:xfrm>
          <a:prstGeom prst="ellipse">
            <a:avLst/>
          </a:prstGeom>
          <a:solidFill>
            <a:schemeClr val="accent2"/>
          </a:solidFill>
          <a:ln>
            <a:noFill/>
          </a:ln>
        </p:spPr>
        <p:txBody>
          <a:bodyPr wrap="square" lIns="91299" tIns="45649" rIns="91299" bIns="45649" anchor="ctr">
            <a:normAutofit fontScale="40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7" name="ïślidê"/>
          <p:cNvSpPr/>
          <p:nvPr/>
        </p:nvSpPr>
        <p:spPr bwMode="auto">
          <a:xfrm>
            <a:off x="4502083" y="5127291"/>
            <a:ext cx="251611" cy="251611"/>
          </a:xfrm>
          <a:prstGeom prst="ellipse">
            <a:avLst/>
          </a:prstGeom>
          <a:solidFill>
            <a:schemeClr val="accent1"/>
          </a:solidFill>
          <a:ln>
            <a:noFill/>
          </a:ln>
        </p:spPr>
        <p:txBody>
          <a:bodyPr wrap="square" lIns="91299" tIns="45649" rIns="91299" bIns="45649" anchor="ctr">
            <a:normAutofit fontScale="40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8" name="ïšḻîḍè"/>
          <p:cNvSpPr/>
          <p:nvPr/>
        </p:nvSpPr>
        <p:spPr bwMode="auto">
          <a:xfrm>
            <a:off x="9762439" y="5127291"/>
            <a:ext cx="251611" cy="251611"/>
          </a:xfrm>
          <a:prstGeom prst="ellipse">
            <a:avLst/>
          </a:prstGeom>
          <a:solidFill>
            <a:schemeClr val="accent1"/>
          </a:solidFill>
          <a:ln>
            <a:noFill/>
          </a:ln>
        </p:spPr>
        <p:txBody>
          <a:bodyPr wrap="square" lIns="91299" tIns="45649" rIns="91299" bIns="45649" anchor="ctr">
            <a:normAutofit fontScale="40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9" name="í$ḻíde"/>
          <p:cNvSpPr/>
          <p:nvPr/>
        </p:nvSpPr>
        <p:spPr bwMode="auto">
          <a:xfrm>
            <a:off x="8192501" y="5127291"/>
            <a:ext cx="251611" cy="251611"/>
          </a:xfrm>
          <a:prstGeom prst="ellipse">
            <a:avLst/>
          </a:prstGeom>
          <a:solidFill>
            <a:schemeClr val="accent2"/>
          </a:solidFill>
          <a:ln>
            <a:noFill/>
          </a:ln>
        </p:spPr>
        <p:txBody>
          <a:bodyPr wrap="square" lIns="91299" tIns="45649" rIns="91299" bIns="45649" anchor="ctr">
            <a:normAutofit fontScale="40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0" name="îś1íḋè"/>
          <p:cNvSpPr/>
          <p:nvPr/>
        </p:nvSpPr>
        <p:spPr bwMode="auto">
          <a:xfrm>
            <a:off x="7176031" y="5127291"/>
            <a:ext cx="251611" cy="251611"/>
          </a:xfrm>
          <a:prstGeom prst="ellipse">
            <a:avLst/>
          </a:prstGeom>
          <a:solidFill>
            <a:schemeClr val="accent1"/>
          </a:solidFill>
          <a:ln>
            <a:noFill/>
          </a:ln>
        </p:spPr>
        <p:txBody>
          <a:bodyPr wrap="square" lIns="91299" tIns="45649" rIns="91299" bIns="45649" anchor="ctr">
            <a:normAutofit fontScale="40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1" name="iṧļîḍé"/>
          <p:cNvSpPr/>
          <p:nvPr/>
        </p:nvSpPr>
        <p:spPr bwMode="auto">
          <a:xfrm>
            <a:off x="5939731" y="5127291"/>
            <a:ext cx="251611" cy="251611"/>
          </a:xfrm>
          <a:prstGeom prst="ellipse">
            <a:avLst/>
          </a:prstGeom>
          <a:solidFill>
            <a:schemeClr val="accent2"/>
          </a:solidFill>
          <a:ln>
            <a:noFill/>
          </a:ln>
        </p:spPr>
        <p:txBody>
          <a:bodyPr wrap="square" lIns="91299" tIns="45649" rIns="91299" bIns="45649" anchor="ctr">
            <a:normAutofit fontScale="40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73" name="ïṡḷîḓê"/>
          <p:cNvGrpSpPr/>
          <p:nvPr/>
        </p:nvGrpSpPr>
        <p:grpSpPr>
          <a:xfrm>
            <a:off x="9683185" y="3352143"/>
            <a:ext cx="410115" cy="333700"/>
            <a:chOff x="10074275" y="4479132"/>
            <a:chExt cx="464344" cy="377825"/>
          </a:xfrm>
          <a:solidFill>
            <a:schemeClr val="tx1">
              <a:lumMod val="75000"/>
              <a:lumOff val="25000"/>
            </a:schemeClr>
          </a:solidFill>
        </p:grpSpPr>
        <p:sp>
          <p:nvSpPr>
            <p:cNvPr id="74" name="îṣ1íḋê"/>
            <p:cNvSpPr/>
            <p:nvPr/>
          </p:nvSpPr>
          <p:spPr bwMode="auto">
            <a:xfrm>
              <a:off x="10393363" y="4595019"/>
              <a:ext cx="87313" cy="11668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5" name="ïṩliḓe"/>
            <p:cNvSpPr/>
            <p:nvPr/>
          </p:nvSpPr>
          <p:spPr bwMode="auto">
            <a:xfrm>
              <a:off x="10074275" y="4479132"/>
              <a:ext cx="464344" cy="3778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p:spPr>
          <p:txBody>
            <a:bodyPr wrap="square" lIns="91299" tIns="45649" rIns="91299" bIns="45649" anchor="ctr">
              <a:normAutofit fontScale="92500" lnSpcReduction="1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62" name="îŝḷíďe"/>
          <p:cNvGrpSpPr/>
          <p:nvPr/>
        </p:nvGrpSpPr>
        <p:grpSpPr>
          <a:xfrm>
            <a:off x="8113250" y="3740412"/>
            <a:ext cx="410116" cy="410817"/>
            <a:chOff x="9145588" y="4435475"/>
            <a:chExt cx="464344" cy="465138"/>
          </a:xfrm>
          <a:solidFill>
            <a:schemeClr val="tx1">
              <a:lumMod val="75000"/>
              <a:lumOff val="25000"/>
            </a:schemeClr>
          </a:solidFill>
        </p:grpSpPr>
        <p:sp>
          <p:nvSpPr>
            <p:cNvPr id="63" name="íṩ1ïḓe"/>
            <p:cNvSpPr/>
            <p:nvPr/>
          </p:nvSpPr>
          <p:spPr bwMode="auto">
            <a:xfrm>
              <a:off x="9145588" y="4435475"/>
              <a:ext cx="464344" cy="465138"/>
            </a:xfrm>
            <a:custGeom>
              <a:avLst/>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ah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p:spPr>
          <p:txBody>
            <a:bodyPr wrap="square" lIns="91299" tIns="45649" rIns="91299" bIns="45649" anchor="ctr">
              <a:normAutofit/>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4" name="íšḷîďê"/>
            <p:cNvSpPr/>
            <p:nvPr/>
          </p:nvSpPr>
          <p:spPr bwMode="auto">
            <a:xfrm>
              <a:off x="9348788" y="4638675"/>
              <a:ext cx="57944" cy="57944"/>
            </a:xfrm>
            <a:custGeom>
              <a:avLst/>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ah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5" name="iśľíḋè"/>
            <p:cNvSpPr/>
            <p:nvPr/>
          </p:nvSpPr>
          <p:spPr bwMode="auto">
            <a:xfrm>
              <a:off x="9290050" y="4580732"/>
              <a:ext cx="174625" cy="174625"/>
            </a:xfrm>
            <a:custGeom>
              <a:avLst/>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ah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6" name="îsḷiḍe"/>
            <p:cNvSpPr/>
            <p:nvPr/>
          </p:nvSpPr>
          <p:spPr bwMode="auto">
            <a:xfrm>
              <a:off x="9406732" y="4696619"/>
              <a:ext cx="72231" cy="74613"/>
            </a:xfrm>
            <a:custGeom>
              <a:avLst/>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ah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7" name="îŝḷíḓe"/>
            <p:cNvSpPr/>
            <p:nvPr/>
          </p:nvSpPr>
          <p:spPr bwMode="auto">
            <a:xfrm>
              <a:off x="9435307" y="4725988"/>
              <a:ext cx="103981" cy="106363"/>
            </a:xfrm>
            <a:custGeom>
              <a:avLst/>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ah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8" name="ïSlïḋé"/>
            <p:cNvSpPr/>
            <p:nvPr/>
          </p:nvSpPr>
          <p:spPr bwMode="auto">
            <a:xfrm>
              <a:off x="9421019" y="4711700"/>
              <a:ext cx="88106" cy="89694"/>
            </a:xfrm>
            <a:custGeom>
              <a:avLst/>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ah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9" name="íŝḷiďè"/>
            <p:cNvSpPr/>
            <p:nvPr/>
          </p:nvSpPr>
          <p:spPr bwMode="auto">
            <a:xfrm>
              <a:off x="9275763" y="4566444"/>
              <a:ext cx="73025" cy="73819"/>
            </a:xfrm>
            <a:custGeom>
              <a:avLst/>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ah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0" name="isļídé"/>
            <p:cNvSpPr/>
            <p:nvPr/>
          </p:nvSpPr>
          <p:spPr bwMode="auto">
            <a:xfrm>
              <a:off x="9217819" y="4508500"/>
              <a:ext cx="103981" cy="105569"/>
            </a:xfrm>
            <a:custGeom>
              <a:avLst/>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ah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1" name="îsḻidè"/>
            <p:cNvSpPr/>
            <p:nvPr/>
          </p:nvSpPr>
          <p:spPr bwMode="auto">
            <a:xfrm>
              <a:off x="9247188" y="4537075"/>
              <a:ext cx="88107" cy="90488"/>
            </a:xfrm>
            <a:custGeom>
              <a:avLst/>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ah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54" name="iṧļíḍe"/>
          <p:cNvGrpSpPr/>
          <p:nvPr/>
        </p:nvGrpSpPr>
        <p:grpSpPr>
          <a:xfrm>
            <a:off x="5860478" y="3239493"/>
            <a:ext cx="410117" cy="410817"/>
            <a:chOff x="7287419" y="3505994"/>
            <a:chExt cx="464344" cy="465138"/>
          </a:xfrm>
          <a:solidFill>
            <a:schemeClr val="tx1">
              <a:lumMod val="75000"/>
              <a:lumOff val="25000"/>
            </a:schemeClr>
          </a:solidFill>
        </p:grpSpPr>
        <p:sp>
          <p:nvSpPr>
            <p:cNvPr id="55" name="ís1îḓê"/>
            <p:cNvSpPr/>
            <p:nvPr/>
          </p:nvSpPr>
          <p:spPr bwMode="auto">
            <a:xfrm>
              <a:off x="7287419" y="354965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wrap="square" lIns="91299" tIns="45649" rIns="91299" bIns="45649" anchor="ctr">
              <a:normAutofit/>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6" name="î$1ïďé"/>
            <p:cNvSpPr/>
            <p:nvPr/>
          </p:nvSpPr>
          <p:spPr bwMode="auto">
            <a:xfrm>
              <a:off x="7490619" y="373856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7" name="îṥ1ídè"/>
            <p:cNvSpPr/>
            <p:nvPr/>
          </p:nvSpPr>
          <p:spPr bwMode="auto">
            <a:xfrm>
              <a:off x="7679532" y="350599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8" name="î$ļiḓé"/>
            <p:cNvSpPr/>
            <p:nvPr/>
          </p:nvSpPr>
          <p:spPr bwMode="auto">
            <a:xfrm>
              <a:off x="7403307" y="372427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9" name="íšḻîdê"/>
            <p:cNvSpPr/>
            <p:nvPr/>
          </p:nvSpPr>
          <p:spPr bwMode="auto">
            <a:xfrm>
              <a:off x="7461250" y="382587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0" name="îṩļîḓê"/>
            <p:cNvSpPr/>
            <p:nvPr/>
          </p:nvSpPr>
          <p:spPr bwMode="auto">
            <a:xfrm>
              <a:off x="7693819" y="360759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48" name="ïsḷiḋè"/>
          <p:cNvGrpSpPr/>
          <p:nvPr/>
        </p:nvGrpSpPr>
        <p:grpSpPr>
          <a:xfrm>
            <a:off x="7122367" y="2264091"/>
            <a:ext cx="358940" cy="410116"/>
            <a:chOff x="9174163" y="2577307"/>
            <a:chExt cx="406400" cy="464344"/>
          </a:xfrm>
          <a:solidFill>
            <a:schemeClr val="tx1">
              <a:lumMod val="75000"/>
              <a:lumOff val="25000"/>
            </a:schemeClr>
          </a:solidFill>
        </p:grpSpPr>
        <p:sp>
          <p:nvSpPr>
            <p:cNvPr id="49" name="íš1íḑé"/>
            <p:cNvSpPr/>
            <p:nvPr/>
          </p:nvSpPr>
          <p:spPr bwMode="auto">
            <a:xfrm>
              <a:off x="9174163" y="2577307"/>
              <a:ext cx="406400"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p:spPr>
          <p:txBody>
            <a:bodyPr wrap="square" lIns="91299" tIns="45649" rIns="91299" bIns="45649" anchor="ctr">
              <a:normAutofit/>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0" name="íṩ1îḋe"/>
            <p:cNvSpPr/>
            <p:nvPr/>
          </p:nvSpPr>
          <p:spPr bwMode="auto">
            <a:xfrm>
              <a:off x="9493250" y="2940050"/>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1" name="îsľîḋê"/>
            <p:cNvSpPr/>
            <p:nvPr/>
          </p:nvSpPr>
          <p:spPr bwMode="auto">
            <a:xfrm>
              <a:off x="9493250" y="2852738"/>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2" name="ïşliḋé"/>
            <p:cNvSpPr/>
            <p:nvPr/>
          </p:nvSpPr>
          <p:spPr bwMode="auto">
            <a:xfrm>
              <a:off x="9493250" y="2765425"/>
              <a:ext cx="29369"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43" name="ísḻîďè"/>
          <p:cNvGrpSpPr/>
          <p:nvPr/>
        </p:nvGrpSpPr>
        <p:grpSpPr>
          <a:xfrm>
            <a:off x="2360061" y="3742849"/>
            <a:ext cx="384177" cy="410116"/>
            <a:chOff x="9159875" y="1647825"/>
            <a:chExt cx="434975" cy="464344"/>
          </a:xfrm>
          <a:solidFill>
            <a:schemeClr val="tx1">
              <a:lumMod val="75000"/>
              <a:lumOff val="25000"/>
            </a:schemeClr>
          </a:solidFill>
        </p:grpSpPr>
        <p:sp>
          <p:nvSpPr>
            <p:cNvPr id="44" name="ïSľîďê"/>
            <p:cNvSpPr/>
            <p:nvPr/>
          </p:nvSpPr>
          <p:spPr bwMode="auto">
            <a:xfrm>
              <a:off x="9159875" y="1647825"/>
              <a:ext cx="434975"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160" y="18900"/>
                  </a:moveTo>
                  <a:cubicBezTo>
                    <a:pt x="20160" y="19643"/>
                    <a:pt x="19513" y="20249"/>
                    <a:pt x="18720" y="20249"/>
                  </a:cubicBezTo>
                  <a:lnTo>
                    <a:pt x="2880" y="20249"/>
                  </a:lnTo>
                  <a:cubicBezTo>
                    <a:pt x="2086" y="20249"/>
                    <a:pt x="1440" y="19643"/>
                    <a:pt x="1440" y="18900"/>
                  </a:cubicBezTo>
                  <a:lnTo>
                    <a:pt x="1440" y="2700"/>
                  </a:lnTo>
                  <a:cubicBezTo>
                    <a:pt x="1440" y="1955"/>
                    <a:pt x="2086" y="1350"/>
                    <a:pt x="2880" y="1350"/>
                  </a:cubicBezTo>
                  <a:lnTo>
                    <a:pt x="18720" y="1350"/>
                  </a:lnTo>
                  <a:cubicBezTo>
                    <a:pt x="19513" y="1350"/>
                    <a:pt x="20160" y="1955"/>
                    <a:pt x="20160" y="2700"/>
                  </a:cubicBezTo>
                  <a:cubicBezTo>
                    <a:pt x="20160" y="2700"/>
                    <a:pt x="20160" y="18900"/>
                    <a:pt x="20160" y="18900"/>
                  </a:cubicBezTo>
                  <a:close/>
                  <a:moveTo>
                    <a:pt x="18720" y="0"/>
                  </a:moveTo>
                  <a:lnTo>
                    <a:pt x="2880" y="0"/>
                  </a:lnTo>
                  <a:cubicBezTo>
                    <a:pt x="1289" y="0"/>
                    <a:pt x="0" y="1208"/>
                    <a:pt x="0" y="2700"/>
                  </a:cubicBezTo>
                  <a:lnTo>
                    <a:pt x="0" y="18900"/>
                  </a:lnTo>
                  <a:cubicBezTo>
                    <a:pt x="0" y="20391"/>
                    <a:pt x="1289" y="21599"/>
                    <a:pt x="2880" y="21599"/>
                  </a:cubicBezTo>
                  <a:lnTo>
                    <a:pt x="18720" y="21599"/>
                  </a:lnTo>
                  <a:cubicBezTo>
                    <a:pt x="20310" y="21599"/>
                    <a:pt x="21599" y="20391"/>
                    <a:pt x="21599" y="18900"/>
                  </a:cubicBezTo>
                  <a:lnTo>
                    <a:pt x="21599" y="2700"/>
                  </a:lnTo>
                  <a:cubicBezTo>
                    <a:pt x="21599" y="1208"/>
                    <a:pt x="20310" y="0"/>
                    <a:pt x="18720" y="0"/>
                  </a:cubicBezTo>
                </a:path>
              </a:pathLst>
            </a:custGeom>
            <a:grpFill/>
            <a:ln>
              <a:noFill/>
            </a:ln>
            <a:effectLst/>
          </p:spPr>
          <p:txBody>
            <a:bodyPr wrap="square" lIns="91299" tIns="45649" rIns="91299" bIns="45649" anchor="ctr">
              <a:normAutofit/>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5" name="îSľíḍé"/>
            <p:cNvSpPr/>
            <p:nvPr/>
          </p:nvSpPr>
          <p:spPr bwMode="auto">
            <a:xfrm>
              <a:off x="9217819" y="1705769"/>
              <a:ext cx="319088" cy="2905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418" y="20519"/>
                  </a:moveTo>
                  <a:lnTo>
                    <a:pt x="14053" y="16248"/>
                  </a:lnTo>
                  <a:lnTo>
                    <a:pt x="16690" y="12959"/>
                  </a:lnTo>
                  <a:lnTo>
                    <a:pt x="20618" y="17689"/>
                  </a:lnTo>
                  <a:lnTo>
                    <a:pt x="20618" y="20519"/>
                  </a:lnTo>
                  <a:cubicBezTo>
                    <a:pt x="20618" y="20519"/>
                    <a:pt x="17418" y="20519"/>
                    <a:pt x="17418" y="20519"/>
                  </a:cubicBezTo>
                  <a:close/>
                  <a:moveTo>
                    <a:pt x="981" y="11446"/>
                  </a:moveTo>
                  <a:lnTo>
                    <a:pt x="4909" y="6479"/>
                  </a:lnTo>
                  <a:lnTo>
                    <a:pt x="12828" y="16353"/>
                  </a:lnTo>
                  <a:lnTo>
                    <a:pt x="13398" y="17064"/>
                  </a:lnTo>
                  <a:lnTo>
                    <a:pt x="16109" y="20519"/>
                  </a:lnTo>
                  <a:lnTo>
                    <a:pt x="981" y="20519"/>
                  </a:lnTo>
                  <a:cubicBezTo>
                    <a:pt x="981" y="20519"/>
                    <a:pt x="981" y="11446"/>
                    <a:pt x="981" y="11446"/>
                  </a:cubicBezTo>
                  <a:close/>
                  <a:moveTo>
                    <a:pt x="20618" y="1080"/>
                  </a:moveTo>
                  <a:lnTo>
                    <a:pt x="20618" y="16058"/>
                  </a:lnTo>
                  <a:lnTo>
                    <a:pt x="17427" y="12244"/>
                  </a:lnTo>
                  <a:cubicBezTo>
                    <a:pt x="17240" y="12012"/>
                    <a:pt x="16972" y="11879"/>
                    <a:pt x="16690" y="11879"/>
                  </a:cubicBezTo>
                  <a:cubicBezTo>
                    <a:pt x="16409" y="11879"/>
                    <a:pt x="16141" y="12012"/>
                    <a:pt x="15954" y="12244"/>
                  </a:cubicBezTo>
                  <a:lnTo>
                    <a:pt x="13399" y="15432"/>
                  </a:lnTo>
                  <a:lnTo>
                    <a:pt x="5645" y="5764"/>
                  </a:lnTo>
                  <a:cubicBezTo>
                    <a:pt x="5458" y="5532"/>
                    <a:pt x="5190" y="5400"/>
                    <a:pt x="4909" y="5400"/>
                  </a:cubicBezTo>
                  <a:cubicBezTo>
                    <a:pt x="4627" y="5400"/>
                    <a:pt x="4359" y="5532"/>
                    <a:pt x="4172" y="5764"/>
                  </a:cubicBezTo>
                  <a:lnTo>
                    <a:pt x="981" y="9812"/>
                  </a:lnTo>
                  <a:lnTo>
                    <a:pt x="981" y="1080"/>
                  </a:lnTo>
                  <a:cubicBezTo>
                    <a:pt x="981" y="1080"/>
                    <a:pt x="20618" y="1080"/>
                    <a:pt x="20618" y="1080"/>
                  </a:cubicBezTo>
                  <a:close/>
                  <a:moveTo>
                    <a:pt x="20618" y="0"/>
                  </a:moveTo>
                  <a:lnTo>
                    <a:pt x="981" y="0"/>
                  </a:lnTo>
                  <a:cubicBezTo>
                    <a:pt x="439" y="0"/>
                    <a:pt x="0" y="483"/>
                    <a:pt x="0" y="1080"/>
                  </a:cubicBezTo>
                  <a:lnTo>
                    <a:pt x="0" y="20519"/>
                  </a:lnTo>
                  <a:cubicBezTo>
                    <a:pt x="0" y="21116"/>
                    <a:pt x="439" y="21599"/>
                    <a:pt x="981" y="21599"/>
                  </a:cubicBezTo>
                  <a:lnTo>
                    <a:pt x="20618" y="21599"/>
                  </a:lnTo>
                  <a:cubicBezTo>
                    <a:pt x="21160" y="21599"/>
                    <a:pt x="21600" y="21116"/>
                    <a:pt x="21600" y="20519"/>
                  </a:cubicBezTo>
                  <a:lnTo>
                    <a:pt x="21600" y="1080"/>
                  </a:lnTo>
                  <a:cubicBezTo>
                    <a:pt x="21600" y="483"/>
                    <a:pt x="21160" y="0"/>
                    <a:pt x="20618" y="0"/>
                  </a:cubicBezTo>
                </a:path>
              </a:pathLst>
            </a:custGeom>
            <a:grpFill/>
            <a:ln>
              <a:noFill/>
            </a:ln>
            <a:effectLst/>
          </p:spPr>
          <p:txBody>
            <a:bodyPr wrap="square" lIns="91299" tIns="45649" rIns="91299" bIns="45649" anchor="ctr">
              <a:normAutofit fontScale="70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6" name="ïSlídé"/>
            <p:cNvSpPr/>
            <p:nvPr/>
          </p:nvSpPr>
          <p:spPr bwMode="auto">
            <a:xfrm>
              <a:off x="9391650" y="1749425"/>
              <a:ext cx="87313"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3600"/>
                  </a:moveTo>
                  <a:cubicBezTo>
                    <a:pt x="14769" y="3600"/>
                    <a:pt x="17999" y="6827"/>
                    <a:pt x="17999" y="10800"/>
                  </a:cubicBezTo>
                  <a:cubicBezTo>
                    <a:pt x="17999" y="14769"/>
                    <a:pt x="14769" y="18000"/>
                    <a:pt x="10800" y="18000"/>
                  </a:cubicBezTo>
                  <a:cubicBezTo>
                    <a:pt x="6830" y="18000"/>
                    <a:pt x="3600" y="14769"/>
                    <a:pt x="3600" y="10800"/>
                  </a:cubicBezTo>
                  <a:cubicBezTo>
                    <a:pt x="3600" y="6827"/>
                    <a:pt x="6830" y="3600"/>
                    <a:pt x="10800" y="3600"/>
                  </a:cubicBezTo>
                  <a:moveTo>
                    <a:pt x="10800" y="21599"/>
                  </a:moveTo>
                  <a:cubicBezTo>
                    <a:pt x="16766" y="21599"/>
                    <a:pt x="21600" y="16762"/>
                    <a:pt x="21600" y="10800"/>
                  </a:cubicBezTo>
                  <a:cubicBezTo>
                    <a:pt x="21600" y="4833"/>
                    <a:pt x="16766" y="0"/>
                    <a:pt x="10800" y="0"/>
                  </a:cubicBezTo>
                  <a:cubicBezTo>
                    <a:pt x="4833" y="0"/>
                    <a:pt x="0" y="4833"/>
                    <a:pt x="0" y="10800"/>
                  </a:cubicBezTo>
                  <a:cubicBezTo>
                    <a:pt x="0" y="16762"/>
                    <a:pt x="4833" y="21599"/>
                    <a:pt x="10800" y="21599"/>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39" name="íŝ1ídê"/>
          <p:cNvGrpSpPr/>
          <p:nvPr/>
        </p:nvGrpSpPr>
        <p:grpSpPr>
          <a:xfrm>
            <a:off x="4422831" y="3742849"/>
            <a:ext cx="410116" cy="410116"/>
            <a:chOff x="8216107" y="1647825"/>
            <a:chExt cx="464344" cy="464344"/>
          </a:xfrm>
          <a:solidFill>
            <a:schemeClr val="tx1">
              <a:lumMod val="75000"/>
              <a:lumOff val="25000"/>
            </a:schemeClr>
          </a:solidFill>
        </p:grpSpPr>
        <p:sp>
          <p:nvSpPr>
            <p:cNvPr id="40" name="î$ļîḋé"/>
            <p:cNvSpPr/>
            <p:nvPr/>
          </p:nvSpPr>
          <p:spPr bwMode="auto">
            <a:xfrm>
              <a:off x="8216107" y="1647825"/>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35" y="9811"/>
                  </a:moveTo>
                  <a:cubicBezTo>
                    <a:pt x="20220" y="10144"/>
                    <a:pt x="20081" y="10800"/>
                    <a:pt x="18899" y="10800"/>
                  </a:cubicBezTo>
                  <a:lnTo>
                    <a:pt x="17549" y="10800"/>
                  </a:lnTo>
                  <a:cubicBezTo>
                    <a:pt x="17363" y="10800"/>
                    <a:pt x="17212" y="10950"/>
                    <a:pt x="17212" y="11137"/>
                  </a:cubicBezTo>
                  <a:cubicBezTo>
                    <a:pt x="17212" y="11324"/>
                    <a:pt x="17363" y="11475"/>
                    <a:pt x="17549" y="11475"/>
                  </a:cubicBezTo>
                  <a:lnTo>
                    <a:pt x="18858" y="11475"/>
                  </a:lnTo>
                  <a:cubicBezTo>
                    <a:pt x="19870" y="11475"/>
                    <a:pt x="20003" y="12314"/>
                    <a:pt x="19938" y="12719"/>
                  </a:cubicBezTo>
                  <a:cubicBezTo>
                    <a:pt x="19855" y="13223"/>
                    <a:pt x="19618" y="14175"/>
                    <a:pt x="18478" y="14175"/>
                  </a:cubicBezTo>
                  <a:lnTo>
                    <a:pt x="16874" y="14175"/>
                  </a:lnTo>
                  <a:cubicBezTo>
                    <a:pt x="16688" y="14175"/>
                    <a:pt x="16537" y="14325"/>
                    <a:pt x="16537" y="14512"/>
                  </a:cubicBezTo>
                  <a:cubicBezTo>
                    <a:pt x="16537" y="14699"/>
                    <a:pt x="16688" y="14850"/>
                    <a:pt x="16874" y="14850"/>
                  </a:cubicBezTo>
                  <a:lnTo>
                    <a:pt x="18203" y="14850"/>
                  </a:lnTo>
                  <a:cubicBezTo>
                    <a:pt x="19343" y="14850"/>
                    <a:pt x="19243" y="15718"/>
                    <a:pt x="19079" y="16237"/>
                  </a:cubicBezTo>
                  <a:cubicBezTo>
                    <a:pt x="18864" y="16918"/>
                    <a:pt x="18732" y="17549"/>
                    <a:pt x="17297" y="17549"/>
                  </a:cubicBezTo>
                  <a:lnTo>
                    <a:pt x="16196" y="17549"/>
                  </a:lnTo>
                  <a:cubicBezTo>
                    <a:pt x="16009" y="17549"/>
                    <a:pt x="15859" y="17700"/>
                    <a:pt x="15859" y="17887"/>
                  </a:cubicBezTo>
                  <a:cubicBezTo>
                    <a:pt x="15859" y="18073"/>
                    <a:pt x="16009" y="18225"/>
                    <a:pt x="16196" y="18225"/>
                  </a:cubicBezTo>
                  <a:lnTo>
                    <a:pt x="17255" y="18225"/>
                  </a:lnTo>
                  <a:cubicBezTo>
                    <a:pt x="17993" y="18225"/>
                    <a:pt x="18027" y="18923"/>
                    <a:pt x="17950" y="19174"/>
                  </a:cubicBezTo>
                  <a:cubicBezTo>
                    <a:pt x="17866" y="19448"/>
                    <a:pt x="17767" y="19651"/>
                    <a:pt x="17762" y="19660"/>
                  </a:cubicBezTo>
                  <a:cubicBezTo>
                    <a:pt x="17558" y="20028"/>
                    <a:pt x="17229" y="20249"/>
                    <a:pt x="16534" y="20249"/>
                  </a:cubicBezTo>
                  <a:lnTo>
                    <a:pt x="12844" y="20249"/>
                  </a:lnTo>
                  <a:cubicBezTo>
                    <a:pt x="10990" y="20249"/>
                    <a:pt x="9151" y="19829"/>
                    <a:pt x="9104" y="19818"/>
                  </a:cubicBezTo>
                  <a:cubicBezTo>
                    <a:pt x="6299" y="19172"/>
                    <a:pt x="6152" y="19122"/>
                    <a:pt x="5976" y="19072"/>
                  </a:cubicBezTo>
                  <a:cubicBezTo>
                    <a:pt x="5976" y="19072"/>
                    <a:pt x="5405" y="18976"/>
                    <a:pt x="5405" y="18478"/>
                  </a:cubicBezTo>
                  <a:lnTo>
                    <a:pt x="5399" y="9155"/>
                  </a:lnTo>
                  <a:cubicBezTo>
                    <a:pt x="5399" y="8839"/>
                    <a:pt x="5601" y="8552"/>
                    <a:pt x="5935" y="8452"/>
                  </a:cubicBezTo>
                  <a:cubicBezTo>
                    <a:pt x="5977" y="8435"/>
                    <a:pt x="6034" y="8419"/>
                    <a:pt x="6074" y="8401"/>
                  </a:cubicBezTo>
                  <a:cubicBezTo>
                    <a:pt x="9158" y="7125"/>
                    <a:pt x="10097" y="4324"/>
                    <a:pt x="10124" y="2025"/>
                  </a:cubicBezTo>
                  <a:cubicBezTo>
                    <a:pt x="10128" y="1702"/>
                    <a:pt x="10378" y="1350"/>
                    <a:pt x="10800" y="1350"/>
                  </a:cubicBezTo>
                  <a:cubicBezTo>
                    <a:pt x="11514" y="1350"/>
                    <a:pt x="12774" y="2782"/>
                    <a:pt x="12774" y="4554"/>
                  </a:cubicBezTo>
                  <a:cubicBezTo>
                    <a:pt x="12774" y="6155"/>
                    <a:pt x="12711" y="6432"/>
                    <a:pt x="12149" y="8100"/>
                  </a:cubicBezTo>
                  <a:cubicBezTo>
                    <a:pt x="18899" y="8100"/>
                    <a:pt x="18852" y="8196"/>
                    <a:pt x="19448" y="8353"/>
                  </a:cubicBezTo>
                  <a:cubicBezTo>
                    <a:pt x="20187" y="8564"/>
                    <a:pt x="20249" y="9175"/>
                    <a:pt x="20249" y="9386"/>
                  </a:cubicBezTo>
                  <a:cubicBezTo>
                    <a:pt x="20249" y="9618"/>
                    <a:pt x="20243" y="9584"/>
                    <a:pt x="20235" y="9811"/>
                  </a:cubicBezTo>
                  <a:moveTo>
                    <a:pt x="4724" y="19575"/>
                  </a:moveTo>
                  <a:cubicBezTo>
                    <a:pt x="4724" y="19948"/>
                    <a:pt x="4423" y="20249"/>
                    <a:pt x="4049" y="20249"/>
                  </a:cubicBezTo>
                  <a:lnTo>
                    <a:pt x="2024" y="20249"/>
                  </a:lnTo>
                  <a:cubicBezTo>
                    <a:pt x="1652" y="20249"/>
                    <a:pt x="1349" y="19948"/>
                    <a:pt x="1349" y="19575"/>
                  </a:cubicBezTo>
                  <a:lnTo>
                    <a:pt x="1349" y="8774"/>
                  </a:lnTo>
                  <a:cubicBezTo>
                    <a:pt x="1349" y="8401"/>
                    <a:pt x="1652" y="8100"/>
                    <a:pt x="2024" y="8100"/>
                  </a:cubicBezTo>
                  <a:lnTo>
                    <a:pt x="4049" y="8100"/>
                  </a:lnTo>
                  <a:cubicBezTo>
                    <a:pt x="4423" y="8100"/>
                    <a:pt x="4724" y="8401"/>
                    <a:pt x="4724" y="8774"/>
                  </a:cubicBezTo>
                  <a:cubicBezTo>
                    <a:pt x="4724" y="8774"/>
                    <a:pt x="4724" y="19575"/>
                    <a:pt x="4724" y="19575"/>
                  </a:cubicBezTo>
                  <a:close/>
                  <a:moveTo>
                    <a:pt x="19686" y="7069"/>
                  </a:moveTo>
                  <a:cubicBezTo>
                    <a:pt x="18842" y="6846"/>
                    <a:pt x="16858" y="6849"/>
                    <a:pt x="13956" y="6773"/>
                  </a:cubicBezTo>
                  <a:cubicBezTo>
                    <a:pt x="14093" y="6139"/>
                    <a:pt x="14124" y="5568"/>
                    <a:pt x="14124" y="4554"/>
                  </a:cubicBezTo>
                  <a:cubicBezTo>
                    <a:pt x="14124" y="2133"/>
                    <a:pt x="12361" y="0"/>
                    <a:pt x="10800" y="0"/>
                  </a:cubicBezTo>
                  <a:cubicBezTo>
                    <a:pt x="9698" y="0"/>
                    <a:pt x="8789" y="901"/>
                    <a:pt x="8774" y="2009"/>
                  </a:cubicBezTo>
                  <a:cubicBezTo>
                    <a:pt x="8760" y="3368"/>
                    <a:pt x="8340" y="5716"/>
                    <a:pt x="6074" y="6906"/>
                  </a:cubicBezTo>
                  <a:cubicBezTo>
                    <a:pt x="5908" y="6994"/>
                    <a:pt x="5433" y="7228"/>
                    <a:pt x="5364" y="7259"/>
                  </a:cubicBezTo>
                  <a:lnTo>
                    <a:pt x="5399" y="7289"/>
                  </a:lnTo>
                  <a:cubicBezTo>
                    <a:pt x="5045" y="6984"/>
                    <a:pt x="4554" y="6750"/>
                    <a:pt x="4049" y="6750"/>
                  </a:cubicBezTo>
                  <a:lnTo>
                    <a:pt x="2024" y="6750"/>
                  </a:lnTo>
                  <a:cubicBezTo>
                    <a:pt x="908" y="6750"/>
                    <a:pt x="0" y="7658"/>
                    <a:pt x="0" y="8774"/>
                  </a:cubicBezTo>
                  <a:lnTo>
                    <a:pt x="0" y="19575"/>
                  </a:lnTo>
                  <a:cubicBezTo>
                    <a:pt x="0" y="20691"/>
                    <a:pt x="908" y="21599"/>
                    <a:pt x="2024" y="21599"/>
                  </a:cubicBezTo>
                  <a:lnTo>
                    <a:pt x="4049" y="21599"/>
                  </a:lnTo>
                  <a:cubicBezTo>
                    <a:pt x="4853" y="21599"/>
                    <a:pt x="5525" y="21114"/>
                    <a:pt x="5850" y="20434"/>
                  </a:cubicBezTo>
                  <a:cubicBezTo>
                    <a:pt x="5859" y="20437"/>
                    <a:pt x="5873" y="20441"/>
                    <a:pt x="5882" y="20442"/>
                  </a:cubicBezTo>
                  <a:cubicBezTo>
                    <a:pt x="5927" y="20454"/>
                    <a:pt x="5979" y="20467"/>
                    <a:pt x="6044" y="20485"/>
                  </a:cubicBezTo>
                  <a:cubicBezTo>
                    <a:pt x="6056" y="20487"/>
                    <a:pt x="6062" y="20488"/>
                    <a:pt x="6074" y="20492"/>
                  </a:cubicBezTo>
                  <a:cubicBezTo>
                    <a:pt x="6464" y="20588"/>
                    <a:pt x="7212" y="20768"/>
                    <a:pt x="8812" y="21135"/>
                  </a:cubicBezTo>
                  <a:cubicBezTo>
                    <a:pt x="9155" y="21213"/>
                    <a:pt x="10966" y="21599"/>
                    <a:pt x="12844" y="21599"/>
                  </a:cubicBezTo>
                  <a:lnTo>
                    <a:pt x="16534" y="21599"/>
                  </a:lnTo>
                  <a:cubicBezTo>
                    <a:pt x="17659" y="21599"/>
                    <a:pt x="18469" y="21167"/>
                    <a:pt x="18952" y="20298"/>
                  </a:cubicBezTo>
                  <a:cubicBezTo>
                    <a:pt x="18958" y="20285"/>
                    <a:pt x="19114" y="19982"/>
                    <a:pt x="19240" y="19572"/>
                  </a:cubicBezTo>
                  <a:cubicBezTo>
                    <a:pt x="19336" y="19263"/>
                    <a:pt x="19371" y="18827"/>
                    <a:pt x="19256" y="18384"/>
                  </a:cubicBezTo>
                  <a:cubicBezTo>
                    <a:pt x="19981" y="17886"/>
                    <a:pt x="20214" y="17133"/>
                    <a:pt x="20366" y="16643"/>
                  </a:cubicBezTo>
                  <a:cubicBezTo>
                    <a:pt x="20620" y="15838"/>
                    <a:pt x="20544" y="15235"/>
                    <a:pt x="20367" y="14803"/>
                  </a:cubicBezTo>
                  <a:cubicBezTo>
                    <a:pt x="20775" y="14418"/>
                    <a:pt x="21122" y="13831"/>
                    <a:pt x="21269" y="12935"/>
                  </a:cubicBezTo>
                  <a:cubicBezTo>
                    <a:pt x="21361" y="12380"/>
                    <a:pt x="21263" y="11809"/>
                    <a:pt x="21007" y="11334"/>
                  </a:cubicBezTo>
                  <a:cubicBezTo>
                    <a:pt x="21389" y="10905"/>
                    <a:pt x="21564" y="10365"/>
                    <a:pt x="21583" y="9865"/>
                  </a:cubicBezTo>
                  <a:lnTo>
                    <a:pt x="21591" y="9724"/>
                  </a:lnTo>
                  <a:cubicBezTo>
                    <a:pt x="21596" y="9635"/>
                    <a:pt x="21600" y="9581"/>
                    <a:pt x="21600" y="9386"/>
                  </a:cubicBezTo>
                  <a:cubicBezTo>
                    <a:pt x="21600" y="8533"/>
                    <a:pt x="21010" y="7446"/>
                    <a:pt x="19686" y="7069"/>
                  </a:cubicBezTo>
                </a:path>
              </a:pathLst>
            </a:custGeom>
            <a:grpFill/>
            <a:ln>
              <a:noFill/>
            </a:ln>
            <a:effectLst/>
          </p:spPr>
          <p:txBody>
            <a:bodyPr wrap="square" lIns="91299" tIns="45649" rIns="91299" bIns="45649" anchor="ctr">
              <a:normAutofit/>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1" name="îS1íḓe"/>
            <p:cNvSpPr/>
            <p:nvPr/>
          </p:nvSpPr>
          <p:spPr bwMode="auto">
            <a:xfrm>
              <a:off x="8259763" y="2024857"/>
              <a:ext cx="43657" cy="436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4400"/>
                  </a:moveTo>
                  <a:cubicBezTo>
                    <a:pt x="8820" y="14400"/>
                    <a:pt x="7200" y="12782"/>
                    <a:pt x="7200" y="10800"/>
                  </a:cubicBezTo>
                  <a:cubicBezTo>
                    <a:pt x="7200" y="8817"/>
                    <a:pt x="8820" y="7200"/>
                    <a:pt x="10800" y="7200"/>
                  </a:cubicBezTo>
                  <a:cubicBezTo>
                    <a:pt x="12779" y="7200"/>
                    <a:pt x="14400" y="8817"/>
                    <a:pt x="14400" y="10800"/>
                  </a:cubicBezTo>
                  <a:cubicBezTo>
                    <a:pt x="14400" y="12782"/>
                    <a:pt x="12779" y="14400"/>
                    <a:pt x="10800" y="14400"/>
                  </a:cubicBezTo>
                  <a:moveTo>
                    <a:pt x="10800" y="0"/>
                  </a:moveTo>
                  <a:cubicBezTo>
                    <a:pt x="4837" y="0"/>
                    <a:pt x="0" y="4837"/>
                    <a:pt x="0" y="10800"/>
                  </a:cubicBezTo>
                  <a:cubicBezTo>
                    <a:pt x="0" y="16762"/>
                    <a:pt x="4837" y="21599"/>
                    <a:pt x="10800" y="21599"/>
                  </a:cubicBezTo>
                  <a:cubicBezTo>
                    <a:pt x="16762" y="21599"/>
                    <a:pt x="21600" y="16762"/>
                    <a:pt x="21600" y="10800"/>
                  </a:cubicBezTo>
                  <a:cubicBezTo>
                    <a:pt x="21600" y="4837"/>
                    <a:pt x="16762" y="0"/>
                    <a:pt x="10800" y="0"/>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34" name="íSḷiďé"/>
          <p:cNvGrpSpPr/>
          <p:nvPr/>
        </p:nvGrpSpPr>
        <p:grpSpPr>
          <a:xfrm>
            <a:off x="3422895" y="2313636"/>
            <a:ext cx="410117" cy="410117"/>
            <a:chOff x="4439444" y="1652588"/>
            <a:chExt cx="464344" cy="464344"/>
          </a:xfrm>
          <a:solidFill>
            <a:schemeClr val="tx1">
              <a:lumMod val="75000"/>
              <a:lumOff val="25000"/>
            </a:schemeClr>
          </a:solidFill>
        </p:grpSpPr>
        <p:sp>
          <p:nvSpPr>
            <p:cNvPr id="35" name="îṥļîḋe"/>
            <p:cNvSpPr/>
            <p:nvPr/>
          </p:nvSpPr>
          <p:spPr bwMode="auto">
            <a:xfrm>
              <a:off x="4686300" y="1710532"/>
              <a:ext cx="152400" cy="1524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538" y="20579"/>
                  </a:moveTo>
                  <a:lnTo>
                    <a:pt x="19542" y="20579"/>
                  </a:lnTo>
                  <a:cubicBezTo>
                    <a:pt x="19546" y="21142"/>
                    <a:pt x="20004" y="21600"/>
                    <a:pt x="20571" y="21600"/>
                  </a:cubicBezTo>
                  <a:cubicBezTo>
                    <a:pt x="21137" y="21600"/>
                    <a:pt x="21599" y="21138"/>
                    <a:pt x="21599" y="20571"/>
                  </a:cubicBezTo>
                  <a:cubicBezTo>
                    <a:pt x="21599" y="20565"/>
                    <a:pt x="21595" y="20561"/>
                    <a:pt x="21595" y="20555"/>
                  </a:cubicBezTo>
                  <a:cubicBezTo>
                    <a:pt x="21583" y="9221"/>
                    <a:pt x="12411" y="41"/>
                    <a:pt x="1080" y="12"/>
                  </a:cubicBezTo>
                  <a:cubicBezTo>
                    <a:pt x="1064" y="10"/>
                    <a:pt x="1048" y="0"/>
                    <a:pt x="1028" y="0"/>
                  </a:cubicBezTo>
                  <a:cubicBezTo>
                    <a:pt x="458" y="0"/>
                    <a:pt x="0" y="461"/>
                    <a:pt x="0" y="1028"/>
                  </a:cubicBezTo>
                  <a:cubicBezTo>
                    <a:pt x="0" y="1594"/>
                    <a:pt x="458" y="2055"/>
                    <a:pt x="1024" y="2057"/>
                  </a:cubicBezTo>
                  <a:lnTo>
                    <a:pt x="1024" y="2065"/>
                  </a:lnTo>
                  <a:cubicBezTo>
                    <a:pt x="11233" y="2065"/>
                    <a:pt x="19538" y="10370"/>
                    <a:pt x="19538" y="20579"/>
                  </a:cubicBezTo>
                </a:path>
              </a:pathLst>
            </a:custGeom>
            <a:grpFill/>
            <a:ln>
              <a:noFill/>
            </a:ln>
            <a:effectLst/>
          </p:spPr>
          <p:txBody>
            <a:bodyPr wrap="square" lIns="91299" tIns="45649" rIns="91299" bIns="45649" anchor="ctr">
              <a:normAutofit fontScale="25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6" name="íṣḷiďé"/>
            <p:cNvSpPr/>
            <p:nvPr/>
          </p:nvSpPr>
          <p:spPr bwMode="auto">
            <a:xfrm>
              <a:off x="4439444" y="1652588"/>
              <a:ext cx="464344" cy="464344"/>
            </a:xfrm>
            <a:custGeom>
              <a:avLst/>
              <a:gdLst>
                <a:gd name="T0" fmla="+- 0 10819 195"/>
                <a:gd name="T1" fmla="*/ T0 w 21248"/>
                <a:gd name="T2" fmla="*/ 10800 h 21600"/>
                <a:gd name="T3" fmla="+- 0 10819 195"/>
                <a:gd name="T4" fmla="*/ T3 w 21248"/>
                <a:gd name="T5" fmla="*/ 10800 h 21600"/>
                <a:gd name="T6" fmla="+- 0 10819 195"/>
                <a:gd name="T7" fmla="*/ T6 w 21248"/>
                <a:gd name="T8" fmla="*/ 10800 h 21600"/>
                <a:gd name="T9" fmla="+- 0 10819 195"/>
                <a:gd name="T10" fmla="*/ T9 w 21248"/>
                <a:gd name="T11" fmla="*/ 10800 h 21600"/>
              </a:gdLst>
              <a:ahLst/>
              <a:cxnLst>
                <a:cxn ang="0">
                  <a:pos x="T1" y="T2"/>
                </a:cxn>
                <a:cxn ang="0">
                  <a:pos x="T4" y="T5"/>
                </a:cxn>
                <a:cxn ang="0">
                  <a:pos x="T7" y="T8"/>
                </a:cxn>
                <a:cxn ang="0">
                  <a:pos x="T10" y="T11"/>
                </a:cxn>
              </a:cxnLst>
              <a:rect l="0" t="0" r="r" b="b"/>
              <a:pathLst>
                <a:path w="21248" h="21600">
                  <a:moveTo>
                    <a:pt x="19868" y="17133"/>
                  </a:moveTo>
                  <a:cubicBezTo>
                    <a:pt x="19766" y="17386"/>
                    <a:pt x="19525" y="17549"/>
                    <a:pt x="19255" y="17549"/>
                  </a:cubicBezTo>
                  <a:lnTo>
                    <a:pt x="19058" y="17549"/>
                  </a:lnTo>
                  <a:lnTo>
                    <a:pt x="3983" y="2226"/>
                  </a:lnTo>
                  <a:lnTo>
                    <a:pt x="3983" y="2025"/>
                  </a:lnTo>
                  <a:cubicBezTo>
                    <a:pt x="3983" y="1750"/>
                    <a:pt x="4144" y="1506"/>
                    <a:pt x="4393" y="1401"/>
                  </a:cubicBezTo>
                  <a:cubicBezTo>
                    <a:pt x="4475" y="1367"/>
                    <a:pt x="4560" y="1350"/>
                    <a:pt x="4647" y="1350"/>
                  </a:cubicBezTo>
                  <a:cubicBezTo>
                    <a:pt x="4824" y="1350"/>
                    <a:pt x="4991" y="1420"/>
                    <a:pt x="5116" y="1547"/>
                  </a:cubicBezTo>
                  <a:lnTo>
                    <a:pt x="19724" y="16397"/>
                  </a:lnTo>
                  <a:cubicBezTo>
                    <a:pt x="19915" y="16591"/>
                    <a:pt x="19972" y="16880"/>
                    <a:pt x="19868" y="17133"/>
                  </a:cubicBezTo>
                  <a:moveTo>
                    <a:pt x="10121" y="17549"/>
                  </a:moveTo>
                  <a:cubicBezTo>
                    <a:pt x="10017" y="17549"/>
                    <a:pt x="9922" y="17586"/>
                    <a:pt x="9824" y="17609"/>
                  </a:cubicBezTo>
                  <a:lnTo>
                    <a:pt x="3923" y="11612"/>
                  </a:lnTo>
                  <a:cubicBezTo>
                    <a:pt x="3946" y="11512"/>
                    <a:pt x="3982" y="11415"/>
                    <a:pt x="3982" y="11311"/>
                  </a:cubicBezTo>
                  <a:lnTo>
                    <a:pt x="3983" y="3180"/>
                  </a:lnTo>
                  <a:lnTo>
                    <a:pt x="18119" y="17549"/>
                  </a:lnTo>
                  <a:cubicBezTo>
                    <a:pt x="18119" y="17549"/>
                    <a:pt x="10121" y="17549"/>
                    <a:pt x="10121" y="17549"/>
                  </a:cubicBezTo>
                  <a:close/>
                  <a:moveTo>
                    <a:pt x="9182" y="17945"/>
                  </a:moveTo>
                  <a:lnTo>
                    <a:pt x="7109" y="20052"/>
                  </a:lnTo>
                  <a:cubicBezTo>
                    <a:pt x="6939" y="20224"/>
                    <a:pt x="6742" y="20249"/>
                    <a:pt x="6640" y="20249"/>
                  </a:cubicBezTo>
                  <a:cubicBezTo>
                    <a:pt x="6537" y="20249"/>
                    <a:pt x="6339" y="20224"/>
                    <a:pt x="6170" y="20052"/>
                  </a:cubicBezTo>
                  <a:lnTo>
                    <a:pt x="1522" y="15327"/>
                  </a:lnTo>
                  <a:cubicBezTo>
                    <a:pt x="1352" y="15154"/>
                    <a:pt x="1327" y="14953"/>
                    <a:pt x="1327" y="14850"/>
                  </a:cubicBezTo>
                  <a:cubicBezTo>
                    <a:pt x="1327" y="14745"/>
                    <a:pt x="1352" y="14544"/>
                    <a:pt x="1522" y="14373"/>
                  </a:cubicBezTo>
                  <a:lnTo>
                    <a:pt x="3593" y="12266"/>
                  </a:lnTo>
                  <a:cubicBezTo>
                    <a:pt x="3599" y="12260"/>
                    <a:pt x="3601" y="12251"/>
                    <a:pt x="3607" y="12245"/>
                  </a:cubicBezTo>
                  <a:lnTo>
                    <a:pt x="9202" y="17932"/>
                  </a:lnTo>
                  <a:cubicBezTo>
                    <a:pt x="9196" y="17937"/>
                    <a:pt x="9187" y="17939"/>
                    <a:pt x="9182" y="17945"/>
                  </a:cubicBezTo>
                  <a:moveTo>
                    <a:pt x="6056" y="593"/>
                  </a:moveTo>
                  <a:cubicBezTo>
                    <a:pt x="5675" y="205"/>
                    <a:pt x="5165" y="0"/>
                    <a:pt x="4647" y="0"/>
                  </a:cubicBezTo>
                  <a:cubicBezTo>
                    <a:pt x="4390" y="0"/>
                    <a:pt x="4132" y="49"/>
                    <a:pt x="3885" y="154"/>
                  </a:cubicBezTo>
                  <a:cubicBezTo>
                    <a:pt x="3141" y="467"/>
                    <a:pt x="2655" y="1205"/>
                    <a:pt x="2655" y="2025"/>
                  </a:cubicBezTo>
                  <a:lnTo>
                    <a:pt x="2654" y="11311"/>
                  </a:lnTo>
                  <a:lnTo>
                    <a:pt x="583" y="13418"/>
                  </a:lnTo>
                  <a:cubicBezTo>
                    <a:pt x="-195" y="14208"/>
                    <a:pt x="-195" y="15491"/>
                    <a:pt x="583" y="16281"/>
                  </a:cubicBezTo>
                  <a:lnTo>
                    <a:pt x="5231" y="21006"/>
                  </a:lnTo>
                  <a:cubicBezTo>
                    <a:pt x="5620" y="21402"/>
                    <a:pt x="6131" y="21599"/>
                    <a:pt x="6640" y="21599"/>
                  </a:cubicBezTo>
                  <a:cubicBezTo>
                    <a:pt x="7150" y="21599"/>
                    <a:pt x="7659" y="21402"/>
                    <a:pt x="8048" y="21006"/>
                  </a:cubicBezTo>
                  <a:lnTo>
                    <a:pt x="10121" y="18900"/>
                  </a:lnTo>
                  <a:lnTo>
                    <a:pt x="19255" y="18900"/>
                  </a:lnTo>
                  <a:cubicBezTo>
                    <a:pt x="20062" y="18900"/>
                    <a:pt x="20788" y="18407"/>
                    <a:pt x="21095" y="17650"/>
                  </a:cubicBezTo>
                  <a:cubicBezTo>
                    <a:pt x="21405" y="16893"/>
                    <a:pt x="21234" y="16022"/>
                    <a:pt x="20663" y="15443"/>
                  </a:cubicBezTo>
                  <a:cubicBezTo>
                    <a:pt x="20663" y="15443"/>
                    <a:pt x="6056" y="593"/>
                    <a:pt x="6056" y="593"/>
                  </a:cubicBezTo>
                  <a:close/>
                </a:path>
              </a:pathLst>
            </a:custGeom>
            <a:grpFill/>
            <a:ln>
              <a:noFill/>
            </a:ln>
            <a:effectLst/>
          </p:spPr>
          <p:txBody>
            <a:bodyPr wrap="square" lIns="91299" tIns="45649" rIns="91299" bIns="45649" anchor="ctr">
              <a:normAutofit/>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7" name="îṡľîďé"/>
            <p:cNvSpPr/>
            <p:nvPr/>
          </p:nvSpPr>
          <p:spPr bwMode="auto">
            <a:xfrm>
              <a:off x="4686300" y="1652588"/>
              <a:ext cx="217488" cy="217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7" y="2880"/>
                  </a:moveTo>
                  <a:lnTo>
                    <a:pt x="1437" y="2885"/>
                  </a:lnTo>
                  <a:cubicBezTo>
                    <a:pt x="10965" y="2885"/>
                    <a:pt x="18717" y="10637"/>
                    <a:pt x="18717" y="20165"/>
                  </a:cubicBezTo>
                  <a:lnTo>
                    <a:pt x="18720" y="20165"/>
                  </a:lnTo>
                  <a:cubicBezTo>
                    <a:pt x="18722" y="20959"/>
                    <a:pt x="19366" y="21600"/>
                    <a:pt x="20160" y="21600"/>
                  </a:cubicBezTo>
                  <a:cubicBezTo>
                    <a:pt x="20955" y="21600"/>
                    <a:pt x="21599" y="20956"/>
                    <a:pt x="21599" y="20160"/>
                  </a:cubicBezTo>
                  <a:cubicBezTo>
                    <a:pt x="21599" y="20155"/>
                    <a:pt x="21597" y="20152"/>
                    <a:pt x="21597" y="20148"/>
                  </a:cubicBezTo>
                  <a:cubicBezTo>
                    <a:pt x="21588" y="9034"/>
                    <a:pt x="12588" y="28"/>
                    <a:pt x="1476" y="8"/>
                  </a:cubicBezTo>
                  <a:cubicBezTo>
                    <a:pt x="1465" y="7"/>
                    <a:pt x="1454" y="0"/>
                    <a:pt x="1440" y="0"/>
                  </a:cubicBezTo>
                  <a:cubicBezTo>
                    <a:pt x="644" y="0"/>
                    <a:pt x="0" y="644"/>
                    <a:pt x="0" y="1440"/>
                  </a:cubicBezTo>
                  <a:cubicBezTo>
                    <a:pt x="0" y="2234"/>
                    <a:pt x="644" y="2878"/>
                    <a:pt x="1437" y="2880"/>
                  </a:cubicBezTo>
                </a:path>
              </a:pathLst>
            </a:custGeom>
            <a:grpFill/>
            <a:ln>
              <a:noFill/>
            </a:ln>
            <a:effectLst/>
          </p:spPr>
          <p:txBody>
            <a:bodyPr wrap="square" lIns="91299" tIns="45649" rIns="91299" bIns="45649" anchor="ctr">
              <a:normAutofit fontScale="40000" lnSpcReduction="20000"/>
            </a:bodyPr>
            <a:lstStyle/>
            <a:p>
              <a:pPr algn="ctr"/>
              <a:endParaRPr sz="1800">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76" name="文本框 75"/>
          <p:cNvSpPr txBox="1"/>
          <p:nvPr/>
        </p:nvSpPr>
        <p:spPr>
          <a:xfrm>
            <a:off x="1893684" y="5544804"/>
            <a:ext cx="1360773" cy="25359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2495">
              <a:defRPr/>
            </a:pPr>
            <a:r>
              <a:rPr lang="zh-CN" altLang="en-US" sz="1050"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文字输入</a:t>
            </a:r>
            <a:endParaRPr lang="zh-CN" altLang="en-US" sz="1050"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7" name="文本框 76"/>
          <p:cNvSpPr txBox="1"/>
          <p:nvPr/>
        </p:nvSpPr>
        <p:spPr>
          <a:xfrm>
            <a:off x="2947226" y="5544804"/>
            <a:ext cx="1360773" cy="25359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2495">
              <a:defRPr/>
            </a:pPr>
            <a:r>
              <a:rPr lang="zh-CN" altLang="en-US" sz="1050"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文字输入</a:t>
            </a:r>
            <a:endParaRPr lang="zh-CN" altLang="en-US" sz="1050"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8" name="文本框 77"/>
          <p:cNvSpPr txBox="1"/>
          <p:nvPr/>
        </p:nvSpPr>
        <p:spPr>
          <a:xfrm>
            <a:off x="3953523" y="5544804"/>
            <a:ext cx="1360773" cy="25359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2495">
              <a:defRPr/>
            </a:pPr>
            <a:r>
              <a:rPr lang="zh-CN" altLang="en-US" sz="1050"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文字输入</a:t>
            </a:r>
            <a:endParaRPr lang="zh-CN" altLang="en-US" sz="1050"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9" name="文本框 78"/>
          <p:cNvSpPr txBox="1"/>
          <p:nvPr/>
        </p:nvSpPr>
        <p:spPr>
          <a:xfrm>
            <a:off x="5366922" y="5544804"/>
            <a:ext cx="1360773" cy="25359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2495">
              <a:defRPr/>
            </a:pPr>
            <a:r>
              <a:rPr lang="zh-CN" altLang="en-US" sz="1050"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文字输入</a:t>
            </a:r>
            <a:endParaRPr lang="zh-CN" altLang="en-US" sz="1050"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0" name="文本框 79"/>
          <p:cNvSpPr txBox="1"/>
          <p:nvPr/>
        </p:nvSpPr>
        <p:spPr>
          <a:xfrm>
            <a:off x="6621450" y="5544804"/>
            <a:ext cx="1360773" cy="25359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2495">
              <a:defRPr/>
            </a:pPr>
            <a:r>
              <a:rPr lang="zh-CN" altLang="en-US" sz="1050"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文字输入</a:t>
            </a:r>
            <a:endParaRPr lang="zh-CN" altLang="en-US" sz="1050"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1" name="文本框 80"/>
          <p:cNvSpPr txBox="1"/>
          <p:nvPr/>
        </p:nvSpPr>
        <p:spPr>
          <a:xfrm>
            <a:off x="7650374" y="5544804"/>
            <a:ext cx="1360773" cy="25359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2495">
              <a:defRPr/>
            </a:pPr>
            <a:r>
              <a:rPr lang="zh-CN" altLang="en-US" sz="1050"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文字输入</a:t>
            </a:r>
            <a:endParaRPr lang="zh-CN" altLang="en-US" sz="1050"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2" name="文本框 81"/>
          <p:cNvSpPr txBox="1"/>
          <p:nvPr/>
        </p:nvSpPr>
        <p:spPr>
          <a:xfrm>
            <a:off x="9219976" y="5544804"/>
            <a:ext cx="1360773" cy="25359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2495">
              <a:defRPr/>
            </a:pPr>
            <a:r>
              <a:rPr lang="zh-CN" altLang="en-US" sz="1050"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文字输入</a:t>
            </a:r>
            <a:endParaRPr lang="zh-CN" altLang="en-US" sz="1050"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83" name="组合 82"/>
          <p:cNvGrpSpPr/>
          <p:nvPr/>
        </p:nvGrpSpPr>
        <p:grpSpPr>
          <a:xfrm>
            <a:off x="130629" y="28263"/>
            <a:ext cx="1843314" cy="885066"/>
            <a:chOff x="130629" y="28263"/>
            <a:chExt cx="1843314" cy="885066"/>
          </a:xfrm>
        </p:grpSpPr>
        <p:sp>
          <p:nvSpPr>
            <p:cNvPr id="84" name="流程图: 资料带 83"/>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5" name="文本框 84"/>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randombar(horizontal)">
                                      <p:cBhvr>
                                        <p:cTn id="11" dur="500"/>
                                        <p:tgtEl>
                                          <p:spTgt spid="7"/>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500"/>
                                        <p:tgtEl>
                                          <p:spTgt spid="8"/>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randombar(horizontal)">
                                      <p:cBhvr>
                                        <p:cTn id="19" dur="500"/>
                                        <p:tgtEl>
                                          <p:spTgt spid="9"/>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randombar(horizontal)">
                                      <p:cBhvr>
                                        <p:cTn id="27" dur="500"/>
                                        <p:tgtEl>
                                          <p:spTgt spid="11"/>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randombar(horizontal)">
                                      <p:cBhvr>
                                        <p:cTn id="31" dur="500"/>
                                        <p:tgtEl>
                                          <p:spTgt spid="12"/>
                                        </p:tgtEl>
                                      </p:cBhvr>
                                    </p:animEffect>
                                  </p:childTnLst>
                                </p:cTn>
                              </p:par>
                            </p:childTnLst>
                          </p:cTn>
                        </p:par>
                        <p:par>
                          <p:cTn id="32" fill="hold">
                            <p:stCondLst>
                              <p:cond delay="3500"/>
                            </p:stCondLst>
                            <p:childTnLst>
                              <p:par>
                                <p:cTn id="33" presetID="14" presetClass="entr" presetSubtype="10"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randombar(horizontal)">
                                      <p:cBhvr>
                                        <p:cTn id="35" dur="500"/>
                                        <p:tgtEl>
                                          <p:spTgt spid="13"/>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randombar(horizontal)">
                                      <p:cBhvr>
                                        <p:cTn id="39" dur="500"/>
                                        <p:tgtEl>
                                          <p:spTgt spid="14"/>
                                        </p:tgtEl>
                                      </p:cBhvr>
                                    </p:animEffect>
                                  </p:childTnLst>
                                </p:cTn>
                              </p:par>
                            </p:childTnLst>
                          </p:cTn>
                        </p:par>
                        <p:par>
                          <p:cTn id="40" fill="hold">
                            <p:stCondLst>
                              <p:cond delay="4500"/>
                            </p:stCondLst>
                            <p:childTnLst>
                              <p:par>
                                <p:cTn id="41" presetID="14" presetClass="entr" presetSubtype="10"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randombar(horizontal)">
                                      <p:cBhvr>
                                        <p:cTn id="43" dur="500"/>
                                        <p:tgtEl>
                                          <p:spTgt spid="15"/>
                                        </p:tgtEl>
                                      </p:cBhvr>
                                    </p:animEffect>
                                  </p:childTnLst>
                                </p:cTn>
                              </p:par>
                            </p:childTnLst>
                          </p:cTn>
                        </p:par>
                        <p:par>
                          <p:cTn id="44" fill="hold">
                            <p:stCondLst>
                              <p:cond delay="5000"/>
                            </p:stCondLst>
                            <p:childTnLst>
                              <p:par>
                                <p:cTn id="45" presetID="14" presetClass="entr" presetSubtype="10" fill="hold" grpId="0" nodeType="after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randombar(horizontal)">
                                      <p:cBhvr>
                                        <p:cTn id="47" dur="500"/>
                                        <p:tgtEl>
                                          <p:spTgt spid="16"/>
                                        </p:tgtEl>
                                      </p:cBhvr>
                                    </p:animEffect>
                                  </p:childTnLst>
                                </p:cTn>
                              </p:par>
                            </p:childTnLst>
                          </p:cTn>
                        </p:par>
                        <p:par>
                          <p:cTn id="48" fill="hold">
                            <p:stCondLst>
                              <p:cond delay="5500"/>
                            </p:stCondLst>
                            <p:childTnLst>
                              <p:par>
                                <p:cTn id="49" presetID="14" presetClass="entr" presetSubtype="10"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randombar(horizontal)">
                                      <p:cBhvr>
                                        <p:cTn id="51" dur="500"/>
                                        <p:tgtEl>
                                          <p:spTgt spid="17"/>
                                        </p:tgtEl>
                                      </p:cBhvr>
                                    </p:animEffect>
                                  </p:childTnLst>
                                </p:cTn>
                              </p:par>
                            </p:childTnLst>
                          </p:cTn>
                        </p:par>
                        <p:par>
                          <p:cTn id="52" fill="hold">
                            <p:stCondLst>
                              <p:cond delay="6000"/>
                            </p:stCondLst>
                            <p:childTnLst>
                              <p:par>
                                <p:cTn id="53" presetID="14" presetClass="entr" presetSubtype="10" fill="hold" grpId="0" nodeType="after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randombar(horizontal)">
                                      <p:cBhvr>
                                        <p:cTn id="55" dur="500"/>
                                        <p:tgtEl>
                                          <p:spTgt spid="18"/>
                                        </p:tgtEl>
                                      </p:cBhvr>
                                    </p:animEffect>
                                  </p:childTnLst>
                                </p:cTn>
                              </p:par>
                            </p:childTnLst>
                          </p:cTn>
                        </p:par>
                        <p:par>
                          <p:cTn id="56" fill="hold">
                            <p:stCondLst>
                              <p:cond delay="6500"/>
                            </p:stCondLst>
                            <p:childTnLst>
                              <p:par>
                                <p:cTn id="57" presetID="14" presetClass="entr" presetSubtype="10"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randombar(horizontal)">
                                      <p:cBhvr>
                                        <p:cTn id="59" dur="500"/>
                                        <p:tgtEl>
                                          <p:spTgt spid="19"/>
                                        </p:tgtEl>
                                      </p:cBhvr>
                                    </p:animEffect>
                                  </p:childTnLst>
                                </p:cTn>
                              </p:par>
                            </p:childTnLst>
                          </p:cTn>
                        </p:par>
                        <p:par>
                          <p:cTn id="60" fill="hold">
                            <p:stCondLst>
                              <p:cond delay="7000"/>
                            </p:stCondLst>
                            <p:childTnLst>
                              <p:par>
                                <p:cTn id="61" presetID="14" presetClass="entr" presetSubtype="10" fill="hold" grpId="0" nodeType="afterEffect">
                                  <p:stCondLst>
                                    <p:cond delay="0"/>
                                  </p:stCondLst>
                                  <p:childTnLst>
                                    <p:set>
                                      <p:cBhvr>
                                        <p:cTn id="62" dur="1" fill="hold">
                                          <p:stCondLst>
                                            <p:cond delay="0"/>
                                          </p:stCondLst>
                                        </p:cTn>
                                        <p:tgtEl>
                                          <p:spTgt spid="20"/>
                                        </p:tgtEl>
                                        <p:attrNameLst>
                                          <p:attrName>style.visibility</p:attrName>
                                        </p:attrNameLst>
                                      </p:cBhvr>
                                      <p:to>
                                        <p:strVal val="visible"/>
                                      </p:to>
                                    </p:set>
                                    <p:animEffect transition="in" filter="randombar(horizontal)">
                                      <p:cBhvr>
                                        <p:cTn id="63" dur="500"/>
                                        <p:tgtEl>
                                          <p:spTgt spid="20"/>
                                        </p:tgtEl>
                                      </p:cBhvr>
                                    </p:animEffect>
                                  </p:childTnLst>
                                </p:cTn>
                              </p:par>
                            </p:childTnLst>
                          </p:cTn>
                        </p:par>
                        <p:par>
                          <p:cTn id="64" fill="hold">
                            <p:stCondLst>
                              <p:cond delay="7500"/>
                            </p:stCondLst>
                            <p:childTnLst>
                              <p:par>
                                <p:cTn id="65" presetID="14" presetClass="entr" presetSubtype="10" fill="hold" grpId="0" nodeType="after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randombar(horizontal)">
                                      <p:cBhvr>
                                        <p:cTn id="67" dur="500"/>
                                        <p:tgtEl>
                                          <p:spTgt spid="21"/>
                                        </p:tgtEl>
                                      </p:cBhvr>
                                    </p:animEffect>
                                  </p:childTnLst>
                                </p:cTn>
                              </p:par>
                            </p:childTnLst>
                          </p:cTn>
                        </p:par>
                        <p:par>
                          <p:cTn id="68" fill="hold">
                            <p:stCondLst>
                              <p:cond delay="8000"/>
                            </p:stCondLst>
                            <p:childTnLst>
                              <p:par>
                                <p:cTn id="69" presetID="14" presetClass="entr" presetSubtype="10" fill="hold" nodeType="afterEffect">
                                  <p:stCondLst>
                                    <p:cond delay="0"/>
                                  </p:stCondLst>
                                  <p:childTnLst>
                                    <p:set>
                                      <p:cBhvr>
                                        <p:cTn id="70" dur="1" fill="hold">
                                          <p:stCondLst>
                                            <p:cond delay="0"/>
                                          </p:stCondLst>
                                        </p:cTn>
                                        <p:tgtEl>
                                          <p:spTgt spid="125"/>
                                        </p:tgtEl>
                                        <p:attrNameLst>
                                          <p:attrName>style.visibility</p:attrName>
                                        </p:attrNameLst>
                                      </p:cBhvr>
                                      <p:to>
                                        <p:strVal val="visible"/>
                                      </p:to>
                                    </p:set>
                                    <p:animEffect transition="in" filter="randombar(horizontal)">
                                      <p:cBhvr>
                                        <p:cTn id="71" dur="500"/>
                                        <p:tgtEl>
                                          <p:spTgt spid="125"/>
                                        </p:tgtEl>
                                      </p:cBhvr>
                                    </p:animEffect>
                                  </p:childTnLst>
                                </p:cTn>
                              </p:par>
                            </p:childTnLst>
                          </p:cTn>
                        </p:par>
                        <p:par>
                          <p:cTn id="72" fill="hold">
                            <p:stCondLst>
                              <p:cond delay="8500"/>
                            </p:stCondLst>
                            <p:childTnLst>
                              <p:par>
                                <p:cTn id="73" presetID="14" presetClass="entr" presetSubtype="10" fill="hold" nodeType="afterEffect">
                                  <p:stCondLst>
                                    <p:cond delay="0"/>
                                  </p:stCondLst>
                                  <p:childTnLst>
                                    <p:set>
                                      <p:cBhvr>
                                        <p:cTn id="74" dur="1" fill="hold">
                                          <p:stCondLst>
                                            <p:cond delay="0"/>
                                          </p:stCondLst>
                                        </p:cTn>
                                        <p:tgtEl>
                                          <p:spTgt spid="130"/>
                                        </p:tgtEl>
                                        <p:attrNameLst>
                                          <p:attrName>style.visibility</p:attrName>
                                        </p:attrNameLst>
                                      </p:cBhvr>
                                      <p:to>
                                        <p:strVal val="visible"/>
                                      </p:to>
                                    </p:set>
                                    <p:animEffect transition="in" filter="randombar(horizontal)">
                                      <p:cBhvr>
                                        <p:cTn id="75" dur="500"/>
                                        <p:tgtEl>
                                          <p:spTgt spid="130"/>
                                        </p:tgtEl>
                                      </p:cBhvr>
                                    </p:animEffect>
                                  </p:childTnLst>
                                </p:cTn>
                              </p:par>
                            </p:childTnLst>
                          </p:cTn>
                        </p:par>
                        <p:par>
                          <p:cTn id="76" fill="hold">
                            <p:stCondLst>
                              <p:cond delay="9000"/>
                            </p:stCondLst>
                            <p:childTnLst>
                              <p:par>
                                <p:cTn id="77" presetID="14" presetClass="entr" presetSubtype="10" fill="hold" nodeType="afterEffect">
                                  <p:stCondLst>
                                    <p:cond delay="0"/>
                                  </p:stCondLst>
                                  <p:childTnLst>
                                    <p:set>
                                      <p:cBhvr>
                                        <p:cTn id="78" dur="1" fill="hold">
                                          <p:stCondLst>
                                            <p:cond delay="0"/>
                                          </p:stCondLst>
                                        </p:cTn>
                                        <p:tgtEl>
                                          <p:spTgt spid="131"/>
                                        </p:tgtEl>
                                        <p:attrNameLst>
                                          <p:attrName>style.visibility</p:attrName>
                                        </p:attrNameLst>
                                      </p:cBhvr>
                                      <p:to>
                                        <p:strVal val="visible"/>
                                      </p:to>
                                    </p:set>
                                    <p:animEffect transition="in" filter="randombar(horizontal)">
                                      <p:cBhvr>
                                        <p:cTn id="79" dur="500"/>
                                        <p:tgtEl>
                                          <p:spTgt spid="131"/>
                                        </p:tgtEl>
                                      </p:cBhvr>
                                    </p:animEffect>
                                  </p:childTnLst>
                                </p:cTn>
                              </p:par>
                            </p:childTnLst>
                          </p:cTn>
                        </p:par>
                        <p:par>
                          <p:cTn id="80" fill="hold">
                            <p:stCondLst>
                              <p:cond delay="9500"/>
                            </p:stCondLst>
                            <p:childTnLst>
                              <p:par>
                                <p:cTn id="81" presetID="14" presetClass="entr" presetSubtype="10" fill="hold" nodeType="afterEffect">
                                  <p:stCondLst>
                                    <p:cond delay="0"/>
                                  </p:stCondLst>
                                  <p:childTnLst>
                                    <p:set>
                                      <p:cBhvr>
                                        <p:cTn id="82" dur="1" fill="hold">
                                          <p:stCondLst>
                                            <p:cond delay="0"/>
                                          </p:stCondLst>
                                        </p:cTn>
                                        <p:tgtEl>
                                          <p:spTgt spid="132"/>
                                        </p:tgtEl>
                                        <p:attrNameLst>
                                          <p:attrName>style.visibility</p:attrName>
                                        </p:attrNameLst>
                                      </p:cBhvr>
                                      <p:to>
                                        <p:strVal val="visible"/>
                                      </p:to>
                                    </p:set>
                                    <p:animEffect transition="in" filter="randombar(horizontal)">
                                      <p:cBhvr>
                                        <p:cTn id="83" dur="500"/>
                                        <p:tgtEl>
                                          <p:spTgt spid="132"/>
                                        </p:tgtEl>
                                      </p:cBhvr>
                                    </p:animEffect>
                                  </p:childTnLst>
                                </p:cTn>
                              </p:par>
                            </p:childTnLst>
                          </p:cTn>
                        </p:par>
                        <p:par>
                          <p:cTn id="84" fill="hold">
                            <p:stCondLst>
                              <p:cond delay="10000"/>
                            </p:stCondLst>
                            <p:childTnLst>
                              <p:par>
                                <p:cTn id="85" presetID="14" presetClass="entr" presetSubtype="10" fill="hold" nodeType="afterEffect">
                                  <p:stCondLst>
                                    <p:cond delay="0"/>
                                  </p:stCondLst>
                                  <p:childTnLst>
                                    <p:set>
                                      <p:cBhvr>
                                        <p:cTn id="86" dur="1" fill="hold">
                                          <p:stCondLst>
                                            <p:cond delay="0"/>
                                          </p:stCondLst>
                                        </p:cTn>
                                        <p:tgtEl>
                                          <p:spTgt spid="133"/>
                                        </p:tgtEl>
                                        <p:attrNameLst>
                                          <p:attrName>style.visibility</p:attrName>
                                        </p:attrNameLst>
                                      </p:cBhvr>
                                      <p:to>
                                        <p:strVal val="visible"/>
                                      </p:to>
                                    </p:set>
                                    <p:animEffect transition="in" filter="randombar(horizontal)">
                                      <p:cBhvr>
                                        <p:cTn id="87" dur="500"/>
                                        <p:tgtEl>
                                          <p:spTgt spid="133"/>
                                        </p:tgtEl>
                                      </p:cBhvr>
                                    </p:animEffect>
                                  </p:childTnLst>
                                </p:cTn>
                              </p:par>
                            </p:childTnLst>
                          </p:cTn>
                        </p:par>
                        <p:par>
                          <p:cTn id="88" fill="hold">
                            <p:stCondLst>
                              <p:cond delay="10500"/>
                            </p:stCondLst>
                            <p:childTnLst>
                              <p:par>
                                <p:cTn id="89" presetID="14" presetClass="entr" presetSubtype="10" fill="hold" grpId="0" nodeType="afterEffect">
                                  <p:stCondLst>
                                    <p:cond delay="0"/>
                                  </p:stCondLst>
                                  <p:childTnLst>
                                    <p:set>
                                      <p:cBhvr>
                                        <p:cTn id="90" dur="1" fill="hold">
                                          <p:stCondLst>
                                            <p:cond delay="0"/>
                                          </p:stCondLst>
                                        </p:cTn>
                                        <p:tgtEl>
                                          <p:spTgt spid="72"/>
                                        </p:tgtEl>
                                        <p:attrNameLst>
                                          <p:attrName>style.visibility</p:attrName>
                                        </p:attrNameLst>
                                      </p:cBhvr>
                                      <p:to>
                                        <p:strVal val="visible"/>
                                      </p:to>
                                    </p:set>
                                    <p:animEffect transition="in" filter="randombar(horizontal)">
                                      <p:cBhvr>
                                        <p:cTn id="91" dur="500"/>
                                        <p:tgtEl>
                                          <p:spTgt spid="72"/>
                                        </p:tgtEl>
                                      </p:cBhvr>
                                    </p:animEffect>
                                  </p:childTnLst>
                                </p:cTn>
                              </p:par>
                            </p:childTnLst>
                          </p:cTn>
                        </p:par>
                        <p:par>
                          <p:cTn id="92" fill="hold">
                            <p:stCondLst>
                              <p:cond delay="11000"/>
                            </p:stCondLst>
                            <p:childTnLst>
                              <p:par>
                                <p:cTn id="93" presetID="14" presetClass="entr" presetSubtype="10" fill="hold" grpId="0" nodeType="afterEffect">
                                  <p:stCondLst>
                                    <p:cond delay="0"/>
                                  </p:stCondLst>
                                  <p:childTnLst>
                                    <p:set>
                                      <p:cBhvr>
                                        <p:cTn id="94" dur="1" fill="hold">
                                          <p:stCondLst>
                                            <p:cond delay="0"/>
                                          </p:stCondLst>
                                        </p:cTn>
                                        <p:tgtEl>
                                          <p:spTgt spid="61"/>
                                        </p:tgtEl>
                                        <p:attrNameLst>
                                          <p:attrName>style.visibility</p:attrName>
                                        </p:attrNameLst>
                                      </p:cBhvr>
                                      <p:to>
                                        <p:strVal val="visible"/>
                                      </p:to>
                                    </p:set>
                                    <p:animEffect transition="in" filter="randombar(horizontal)">
                                      <p:cBhvr>
                                        <p:cTn id="95" dur="500"/>
                                        <p:tgtEl>
                                          <p:spTgt spid="61"/>
                                        </p:tgtEl>
                                      </p:cBhvr>
                                    </p:animEffect>
                                  </p:childTnLst>
                                </p:cTn>
                              </p:par>
                            </p:childTnLst>
                          </p:cTn>
                        </p:par>
                        <p:par>
                          <p:cTn id="96" fill="hold">
                            <p:stCondLst>
                              <p:cond delay="11500"/>
                            </p:stCondLst>
                            <p:childTnLst>
                              <p:par>
                                <p:cTn id="97" presetID="14" presetClass="entr" presetSubtype="10" fill="hold" grpId="0" nodeType="afterEffect">
                                  <p:stCondLst>
                                    <p:cond delay="0"/>
                                  </p:stCondLst>
                                  <p:childTnLst>
                                    <p:set>
                                      <p:cBhvr>
                                        <p:cTn id="98" dur="1" fill="hold">
                                          <p:stCondLst>
                                            <p:cond delay="0"/>
                                          </p:stCondLst>
                                        </p:cTn>
                                        <p:tgtEl>
                                          <p:spTgt spid="53"/>
                                        </p:tgtEl>
                                        <p:attrNameLst>
                                          <p:attrName>style.visibility</p:attrName>
                                        </p:attrNameLst>
                                      </p:cBhvr>
                                      <p:to>
                                        <p:strVal val="visible"/>
                                      </p:to>
                                    </p:set>
                                    <p:animEffect transition="in" filter="randombar(horizontal)">
                                      <p:cBhvr>
                                        <p:cTn id="99" dur="500"/>
                                        <p:tgtEl>
                                          <p:spTgt spid="53"/>
                                        </p:tgtEl>
                                      </p:cBhvr>
                                    </p:animEffect>
                                  </p:childTnLst>
                                </p:cTn>
                              </p:par>
                            </p:childTnLst>
                          </p:cTn>
                        </p:par>
                        <p:par>
                          <p:cTn id="100" fill="hold">
                            <p:stCondLst>
                              <p:cond delay="12000"/>
                            </p:stCondLst>
                            <p:childTnLst>
                              <p:par>
                                <p:cTn id="101" presetID="14" presetClass="entr" presetSubtype="10" fill="hold" grpId="0" nodeType="afterEffect">
                                  <p:stCondLst>
                                    <p:cond delay="0"/>
                                  </p:stCondLst>
                                  <p:childTnLst>
                                    <p:set>
                                      <p:cBhvr>
                                        <p:cTn id="102" dur="1" fill="hold">
                                          <p:stCondLst>
                                            <p:cond delay="0"/>
                                          </p:stCondLst>
                                        </p:cTn>
                                        <p:tgtEl>
                                          <p:spTgt spid="47"/>
                                        </p:tgtEl>
                                        <p:attrNameLst>
                                          <p:attrName>style.visibility</p:attrName>
                                        </p:attrNameLst>
                                      </p:cBhvr>
                                      <p:to>
                                        <p:strVal val="visible"/>
                                      </p:to>
                                    </p:set>
                                    <p:animEffect transition="in" filter="randombar(horizontal)">
                                      <p:cBhvr>
                                        <p:cTn id="103" dur="500"/>
                                        <p:tgtEl>
                                          <p:spTgt spid="47"/>
                                        </p:tgtEl>
                                      </p:cBhvr>
                                    </p:animEffect>
                                  </p:childTnLst>
                                </p:cTn>
                              </p:par>
                            </p:childTnLst>
                          </p:cTn>
                        </p:par>
                        <p:par>
                          <p:cTn id="104" fill="hold">
                            <p:stCondLst>
                              <p:cond delay="12500"/>
                            </p:stCondLst>
                            <p:childTnLst>
                              <p:par>
                                <p:cTn id="105" presetID="14" presetClass="entr" presetSubtype="10" fill="hold" grpId="0" nodeType="afterEffect">
                                  <p:stCondLst>
                                    <p:cond delay="0"/>
                                  </p:stCondLst>
                                  <p:childTnLst>
                                    <p:set>
                                      <p:cBhvr>
                                        <p:cTn id="106" dur="1" fill="hold">
                                          <p:stCondLst>
                                            <p:cond delay="0"/>
                                          </p:stCondLst>
                                        </p:cTn>
                                        <p:tgtEl>
                                          <p:spTgt spid="42"/>
                                        </p:tgtEl>
                                        <p:attrNameLst>
                                          <p:attrName>style.visibility</p:attrName>
                                        </p:attrNameLst>
                                      </p:cBhvr>
                                      <p:to>
                                        <p:strVal val="visible"/>
                                      </p:to>
                                    </p:set>
                                    <p:animEffect transition="in" filter="randombar(horizontal)">
                                      <p:cBhvr>
                                        <p:cTn id="107" dur="500"/>
                                        <p:tgtEl>
                                          <p:spTgt spid="42"/>
                                        </p:tgtEl>
                                      </p:cBhvr>
                                    </p:animEffect>
                                  </p:childTnLst>
                                </p:cTn>
                              </p:par>
                            </p:childTnLst>
                          </p:cTn>
                        </p:par>
                        <p:par>
                          <p:cTn id="108" fill="hold">
                            <p:stCondLst>
                              <p:cond delay="13000"/>
                            </p:stCondLst>
                            <p:childTnLst>
                              <p:par>
                                <p:cTn id="109" presetID="14" presetClass="entr" presetSubtype="10" fill="hold" grpId="0" nodeType="afterEffect">
                                  <p:stCondLst>
                                    <p:cond delay="0"/>
                                  </p:stCondLst>
                                  <p:childTnLst>
                                    <p:set>
                                      <p:cBhvr>
                                        <p:cTn id="110" dur="1" fill="hold">
                                          <p:stCondLst>
                                            <p:cond delay="0"/>
                                          </p:stCondLst>
                                        </p:cTn>
                                        <p:tgtEl>
                                          <p:spTgt spid="38"/>
                                        </p:tgtEl>
                                        <p:attrNameLst>
                                          <p:attrName>style.visibility</p:attrName>
                                        </p:attrNameLst>
                                      </p:cBhvr>
                                      <p:to>
                                        <p:strVal val="visible"/>
                                      </p:to>
                                    </p:set>
                                    <p:animEffect transition="in" filter="randombar(horizontal)">
                                      <p:cBhvr>
                                        <p:cTn id="111" dur="500"/>
                                        <p:tgtEl>
                                          <p:spTgt spid="38"/>
                                        </p:tgtEl>
                                      </p:cBhvr>
                                    </p:animEffect>
                                  </p:childTnLst>
                                </p:cTn>
                              </p:par>
                            </p:childTnLst>
                          </p:cTn>
                        </p:par>
                        <p:par>
                          <p:cTn id="112" fill="hold">
                            <p:stCondLst>
                              <p:cond delay="13500"/>
                            </p:stCondLst>
                            <p:childTnLst>
                              <p:par>
                                <p:cTn id="113" presetID="14" presetClass="entr" presetSubtype="10" fill="hold" grpId="0" nodeType="afterEffect">
                                  <p:stCondLst>
                                    <p:cond delay="0"/>
                                  </p:stCondLst>
                                  <p:childTnLst>
                                    <p:set>
                                      <p:cBhvr>
                                        <p:cTn id="114" dur="1" fill="hold">
                                          <p:stCondLst>
                                            <p:cond delay="0"/>
                                          </p:stCondLst>
                                        </p:cTn>
                                        <p:tgtEl>
                                          <p:spTgt spid="33"/>
                                        </p:tgtEl>
                                        <p:attrNameLst>
                                          <p:attrName>style.visibility</p:attrName>
                                        </p:attrNameLst>
                                      </p:cBhvr>
                                      <p:to>
                                        <p:strVal val="visible"/>
                                      </p:to>
                                    </p:set>
                                    <p:animEffect transition="in" filter="randombar(horizontal)">
                                      <p:cBhvr>
                                        <p:cTn id="115" dur="500"/>
                                        <p:tgtEl>
                                          <p:spTgt spid="33"/>
                                        </p:tgtEl>
                                      </p:cBhvr>
                                    </p:animEffect>
                                  </p:childTnLst>
                                </p:cTn>
                              </p:par>
                            </p:childTnLst>
                          </p:cTn>
                        </p:par>
                        <p:par>
                          <p:cTn id="116" fill="hold">
                            <p:stCondLst>
                              <p:cond delay="14000"/>
                            </p:stCondLst>
                            <p:childTnLst>
                              <p:par>
                                <p:cTn id="117" presetID="14" presetClass="entr" presetSubtype="10" fill="hold" grpId="0" nodeType="afterEffect">
                                  <p:stCondLst>
                                    <p:cond delay="0"/>
                                  </p:stCondLst>
                                  <p:childTnLst>
                                    <p:set>
                                      <p:cBhvr>
                                        <p:cTn id="118" dur="1" fill="hold">
                                          <p:stCondLst>
                                            <p:cond delay="0"/>
                                          </p:stCondLst>
                                        </p:cTn>
                                        <p:tgtEl>
                                          <p:spTgt spid="115"/>
                                        </p:tgtEl>
                                        <p:attrNameLst>
                                          <p:attrName>style.visibility</p:attrName>
                                        </p:attrNameLst>
                                      </p:cBhvr>
                                      <p:to>
                                        <p:strVal val="visible"/>
                                      </p:to>
                                    </p:set>
                                    <p:animEffect transition="in" filter="randombar(horizontal)">
                                      <p:cBhvr>
                                        <p:cTn id="119" dur="500"/>
                                        <p:tgtEl>
                                          <p:spTgt spid="115"/>
                                        </p:tgtEl>
                                      </p:cBhvr>
                                    </p:animEffect>
                                  </p:childTnLst>
                                </p:cTn>
                              </p:par>
                            </p:childTnLst>
                          </p:cTn>
                        </p:par>
                        <p:par>
                          <p:cTn id="120" fill="hold">
                            <p:stCondLst>
                              <p:cond delay="14500"/>
                            </p:stCondLst>
                            <p:childTnLst>
                              <p:par>
                                <p:cTn id="121" presetID="14" presetClass="entr" presetSubtype="10" fill="hold" grpId="0" nodeType="afterEffect">
                                  <p:stCondLst>
                                    <p:cond delay="0"/>
                                  </p:stCondLst>
                                  <p:childTnLst>
                                    <p:set>
                                      <p:cBhvr>
                                        <p:cTn id="122" dur="1" fill="hold">
                                          <p:stCondLst>
                                            <p:cond delay="0"/>
                                          </p:stCondLst>
                                        </p:cTn>
                                        <p:tgtEl>
                                          <p:spTgt spid="116"/>
                                        </p:tgtEl>
                                        <p:attrNameLst>
                                          <p:attrName>style.visibility</p:attrName>
                                        </p:attrNameLst>
                                      </p:cBhvr>
                                      <p:to>
                                        <p:strVal val="visible"/>
                                      </p:to>
                                    </p:set>
                                    <p:animEffect transition="in" filter="randombar(horizontal)">
                                      <p:cBhvr>
                                        <p:cTn id="123" dur="500"/>
                                        <p:tgtEl>
                                          <p:spTgt spid="116"/>
                                        </p:tgtEl>
                                      </p:cBhvr>
                                    </p:animEffect>
                                  </p:childTnLst>
                                </p:cTn>
                              </p:par>
                            </p:childTnLst>
                          </p:cTn>
                        </p:par>
                        <p:par>
                          <p:cTn id="124" fill="hold">
                            <p:stCondLst>
                              <p:cond delay="15000"/>
                            </p:stCondLst>
                            <p:childTnLst>
                              <p:par>
                                <p:cTn id="125" presetID="14" presetClass="entr" presetSubtype="10" fill="hold" grpId="0" nodeType="afterEffect">
                                  <p:stCondLst>
                                    <p:cond delay="0"/>
                                  </p:stCondLst>
                                  <p:childTnLst>
                                    <p:set>
                                      <p:cBhvr>
                                        <p:cTn id="126" dur="1" fill="hold">
                                          <p:stCondLst>
                                            <p:cond delay="0"/>
                                          </p:stCondLst>
                                        </p:cTn>
                                        <p:tgtEl>
                                          <p:spTgt spid="117"/>
                                        </p:tgtEl>
                                        <p:attrNameLst>
                                          <p:attrName>style.visibility</p:attrName>
                                        </p:attrNameLst>
                                      </p:cBhvr>
                                      <p:to>
                                        <p:strVal val="visible"/>
                                      </p:to>
                                    </p:set>
                                    <p:animEffect transition="in" filter="randombar(horizontal)">
                                      <p:cBhvr>
                                        <p:cTn id="127" dur="500"/>
                                        <p:tgtEl>
                                          <p:spTgt spid="117"/>
                                        </p:tgtEl>
                                      </p:cBhvr>
                                    </p:animEffect>
                                  </p:childTnLst>
                                </p:cTn>
                              </p:par>
                            </p:childTnLst>
                          </p:cTn>
                        </p:par>
                        <p:par>
                          <p:cTn id="128" fill="hold">
                            <p:stCondLst>
                              <p:cond delay="15500"/>
                            </p:stCondLst>
                            <p:childTnLst>
                              <p:par>
                                <p:cTn id="129" presetID="14" presetClass="entr" presetSubtype="10" fill="hold" grpId="0" nodeType="afterEffect">
                                  <p:stCondLst>
                                    <p:cond delay="0"/>
                                  </p:stCondLst>
                                  <p:childTnLst>
                                    <p:set>
                                      <p:cBhvr>
                                        <p:cTn id="130" dur="1" fill="hold">
                                          <p:stCondLst>
                                            <p:cond delay="0"/>
                                          </p:stCondLst>
                                        </p:cTn>
                                        <p:tgtEl>
                                          <p:spTgt spid="118"/>
                                        </p:tgtEl>
                                        <p:attrNameLst>
                                          <p:attrName>style.visibility</p:attrName>
                                        </p:attrNameLst>
                                      </p:cBhvr>
                                      <p:to>
                                        <p:strVal val="visible"/>
                                      </p:to>
                                    </p:set>
                                    <p:animEffect transition="in" filter="randombar(horizontal)">
                                      <p:cBhvr>
                                        <p:cTn id="131" dur="500"/>
                                        <p:tgtEl>
                                          <p:spTgt spid="118"/>
                                        </p:tgtEl>
                                      </p:cBhvr>
                                    </p:animEffect>
                                  </p:childTnLst>
                                </p:cTn>
                              </p:par>
                            </p:childTnLst>
                          </p:cTn>
                        </p:par>
                        <p:par>
                          <p:cTn id="132" fill="hold">
                            <p:stCondLst>
                              <p:cond delay="16000"/>
                            </p:stCondLst>
                            <p:childTnLst>
                              <p:par>
                                <p:cTn id="133" presetID="14" presetClass="entr" presetSubtype="10" fill="hold" grpId="0" nodeType="afterEffect">
                                  <p:stCondLst>
                                    <p:cond delay="0"/>
                                  </p:stCondLst>
                                  <p:childTnLst>
                                    <p:set>
                                      <p:cBhvr>
                                        <p:cTn id="134" dur="1" fill="hold">
                                          <p:stCondLst>
                                            <p:cond delay="0"/>
                                          </p:stCondLst>
                                        </p:cTn>
                                        <p:tgtEl>
                                          <p:spTgt spid="119"/>
                                        </p:tgtEl>
                                        <p:attrNameLst>
                                          <p:attrName>style.visibility</p:attrName>
                                        </p:attrNameLst>
                                      </p:cBhvr>
                                      <p:to>
                                        <p:strVal val="visible"/>
                                      </p:to>
                                    </p:set>
                                    <p:animEffect transition="in" filter="randombar(horizontal)">
                                      <p:cBhvr>
                                        <p:cTn id="135" dur="500"/>
                                        <p:tgtEl>
                                          <p:spTgt spid="119"/>
                                        </p:tgtEl>
                                      </p:cBhvr>
                                    </p:animEffect>
                                  </p:childTnLst>
                                </p:cTn>
                              </p:par>
                            </p:childTnLst>
                          </p:cTn>
                        </p:par>
                        <p:par>
                          <p:cTn id="136" fill="hold">
                            <p:stCondLst>
                              <p:cond delay="16500"/>
                            </p:stCondLst>
                            <p:childTnLst>
                              <p:par>
                                <p:cTn id="137" presetID="14" presetClass="entr" presetSubtype="10" fill="hold" grpId="0" nodeType="afterEffect">
                                  <p:stCondLst>
                                    <p:cond delay="0"/>
                                  </p:stCondLst>
                                  <p:childTnLst>
                                    <p:set>
                                      <p:cBhvr>
                                        <p:cTn id="138" dur="1" fill="hold">
                                          <p:stCondLst>
                                            <p:cond delay="0"/>
                                          </p:stCondLst>
                                        </p:cTn>
                                        <p:tgtEl>
                                          <p:spTgt spid="120"/>
                                        </p:tgtEl>
                                        <p:attrNameLst>
                                          <p:attrName>style.visibility</p:attrName>
                                        </p:attrNameLst>
                                      </p:cBhvr>
                                      <p:to>
                                        <p:strVal val="visible"/>
                                      </p:to>
                                    </p:set>
                                    <p:animEffect transition="in" filter="randombar(horizontal)">
                                      <p:cBhvr>
                                        <p:cTn id="139" dur="500"/>
                                        <p:tgtEl>
                                          <p:spTgt spid="120"/>
                                        </p:tgtEl>
                                      </p:cBhvr>
                                    </p:animEffect>
                                  </p:childTnLst>
                                </p:cTn>
                              </p:par>
                            </p:childTnLst>
                          </p:cTn>
                        </p:par>
                        <p:par>
                          <p:cTn id="140" fill="hold">
                            <p:stCondLst>
                              <p:cond delay="17000"/>
                            </p:stCondLst>
                            <p:childTnLst>
                              <p:par>
                                <p:cTn id="141" presetID="14" presetClass="entr" presetSubtype="10" fill="hold" grpId="0" nodeType="afterEffect">
                                  <p:stCondLst>
                                    <p:cond delay="0"/>
                                  </p:stCondLst>
                                  <p:childTnLst>
                                    <p:set>
                                      <p:cBhvr>
                                        <p:cTn id="142" dur="1" fill="hold">
                                          <p:stCondLst>
                                            <p:cond delay="0"/>
                                          </p:stCondLst>
                                        </p:cTn>
                                        <p:tgtEl>
                                          <p:spTgt spid="121"/>
                                        </p:tgtEl>
                                        <p:attrNameLst>
                                          <p:attrName>style.visibility</p:attrName>
                                        </p:attrNameLst>
                                      </p:cBhvr>
                                      <p:to>
                                        <p:strVal val="visible"/>
                                      </p:to>
                                    </p:set>
                                    <p:animEffect transition="in" filter="randombar(horizontal)">
                                      <p:cBhvr>
                                        <p:cTn id="143" dur="500"/>
                                        <p:tgtEl>
                                          <p:spTgt spid="121"/>
                                        </p:tgtEl>
                                      </p:cBhvr>
                                    </p:animEffect>
                                  </p:childTnLst>
                                </p:cTn>
                              </p:par>
                            </p:childTnLst>
                          </p:cTn>
                        </p:par>
                        <p:par>
                          <p:cTn id="144" fill="hold">
                            <p:stCondLst>
                              <p:cond delay="17500"/>
                            </p:stCondLst>
                            <p:childTnLst>
                              <p:par>
                                <p:cTn id="145" presetID="14" presetClass="entr" presetSubtype="10" fill="hold" nodeType="afterEffect">
                                  <p:stCondLst>
                                    <p:cond delay="0"/>
                                  </p:stCondLst>
                                  <p:childTnLst>
                                    <p:set>
                                      <p:cBhvr>
                                        <p:cTn id="146" dur="1" fill="hold">
                                          <p:stCondLst>
                                            <p:cond delay="0"/>
                                          </p:stCondLst>
                                        </p:cTn>
                                        <p:tgtEl>
                                          <p:spTgt spid="73"/>
                                        </p:tgtEl>
                                        <p:attrNameLst>
                                          <p:attrName>style.visibility</p:attrName>
                                        </p:attrNameLst>
                                      </p:cBhvr>
                                      <p:to>
                                        <p:strVal val="visible"/>
                                      </p:to>
                                    </p:set>
                                    <p:animEffect transition="in" filter="randombar(horizontal)">
                                      <p:cBhvr>
                                        <p:cTn id="147" dur="500"/>
                                        <p:tgtEl>
                                          <p:spTgt spid="73"/>
                                        </p:tgtEl>
                                      </p:cBhvr>
                                    </p:animEffect>
                                  </p:childTnLst>
                                </p:cTn>
                              </p:par>
                            </p:childTnLst>
                          </p:cTn>
                        </p:par>
                        <p:par>
                          <p:cTn id="148" fill="hold">
                            <p:stCondLst>
                              <p:cond delay="18000"/>
                            </p:stCondLst>
                            <p:childTnLst>
                              <p:par>
                                <p:cTn id="149" presetID="14" presetClass="entr" presetSubtype="10" fill="hold" nodeType="afterEffect">
                                  <p:stCondLst>
                                    <p:cond delay="0"/>
                                  </p:stCondLst>
                                  <p:childTnLst>
                                    <p:set>
                                      <p:cBhvr>
                                        <p:cTn id="150" dur="1" fill="hold">
                                          <p:stCondLst>
                                            <p:cond delay="0"/>
                                          </p:stCondLst>
                                        </p:cTn>
                                        <p:tgtEl>
                                          <p:spTgt spid="62"/>
                                        </p:tgtEl>
                                        <p:attrNameLst>
                                          <p:attrName>style.visibility</p:attrName>
                                        </p:attrNameLst>
                                      </p:cBhvr>
                                      <p:to>
                                        <p:strVal val="visible"/>
                                      </p:to>
                                    </p:set>
                                    <p:animEffect transition="in" filter="randombar(horizontal)">
                                      <p:cBhvr>
                                        <p:cTn id="151" dur="500"/>
                                        <p:tgtEl>
                                          <p:spTgt spid="62"/>
                                        </p:tgtEl>
                                      </p:cBhvr>
                                    </p:animEffect>
                                  </p:childTnLst>
                                </p:cTn>
                              </p:par>
                            </p:childTnLst>
                          </p:cTn>
                        </p:par>
                        <p:par>
                          <p:cTn id="152" fill="hold">
                            <p:stCondLst>
                              <p:cond delay="18500"/>
                            </p:stCondLst>
                            <p:childTnLst>
                              <p:par>
                                <p:cTn id="153" presetID="14" presetClass="entr" presetSubtype="10" fill="hold" nodeType="afterEffect">
                                  <p:stCondLst>
                                    <p:cond delay="0"/>
                                  </p:stCondLst>
                                  <p:childTnLst>
                                    <p:set>
                                      <p:cBhvr>
                                        <p:cTn id="154" dur="1" fill="hold">
                                          <p:stCondLst>
                                            <p:cond delay="0"/>
                                          </p:stCondLst>
                                        </p:cTn>
                                        <p:tgtEl>
                                          <p:spTgt spid="54"/>
                                        </p:tgtEl>
                                        <p:attrNameLst>
                                          <p:attrName>style.visibility</p:attrName>
                                        </p:attrNameLst>
                                      </p:cBhvr>
                                      <p:to>
                                        <p:strVal val="visible"/>
                                      </p:to>
                                    </p:set>
                                    <p:animEffect transition="in" filter="randombar(horizontal)">
                                      <p:cBhvr>
                                        <p:cTn id="155" dur="500"/>
                                        <p:tgtEl>
                                          <p:spTgt spid="54"/>
                                        </p:tgtEl>
                                      </p:cBhvr>
                                    </p:animEffect>
                                  </p:childTnLst>
                                </p:cTn>
                              </p:par>
                            </p:childTnLst>
                          </p:cTn>
                        </p:par>
                        <p:par>
                          <p:cTn id="156" fill="hold">
                            <p:stCondLst>
                              <p:cond delay="19000"/>
                            </p:stCondLst>
                            <p:childTnLst>
                              <p:par>
                                <p:cTn id="157" presetID="14" presetClass="entr" presetSubtype="10" fill="hold" nodeType="afterEffect">
                                  <p:stCondLst>
                                    <p:cond delay="0"/>
                                  </p:stCondLst>
                                  <p:childTnLst>
                                    <p:set>
                                      <p:cBhvr>
                                        <p:cTn id="158" dur="1" fill="hold">
                                          <p:stCondLst>
                                            <p:cond delay="0"/>
                                          </p:stCondLst>
                                        </p:cTn>
                                        <p:tgtEl>
                                          <p:spTgt spid="48"/>
                                        </p:tgtEl>
                                        <p:attrNameLst>
                                          <p:attrName>style.visibility</p:attrName>
                                        </p:attrNameLst>
                                      </p:cBhvr>
                                      <p:to>
                                        <p:strVal val="visible"/>
                                      </p:to>
                                    </p:set>
                                    <p:animEffect transition="in" filter="randombar(horizontal)">
                                      <p:cBhvr>
                                        <p:cTn id="159" dur="500"/>
                                        <p:tgtEl>
                                          <p:spTgt spid="48"/>
                                        </p:tgtEl>
                                      </p:cBhvr>
                                    </p:animEffect>
                                  </p:childTnLst>
                                </p:cTn>
                              </p:par>
                            </p:childTnLst>
                          </p:cTn>
                        </p:par>
                        <p:par>
                          <p:cTn id="160" fill="hold">
                            <p:stCondLst>
                              <p:cond delay="19500"/>
                            </p:stCondLst>
                            <p:childTnLst>
                              <p:par>
                                <p:cTn id="161" presetID="14" presetClass="entr" presetSubtype="10" fill="hold" nodeType="afterEffect">
                                  <p:stCondLst>
                                    <p:cond delay="0"/>
                                  </p:stCondLst>
                                  <p:childTnLst>
                                    <p:set>
                                      <p:cBhvr>
                                        <p:cTn id="162" dur="1" fill="hold">
                                          <p:stCondLst>
                                            <p:cond delay="0"/>
                                          </p:stCondLst>
                                        </p:cTn>
                                        <p:tgtEl>
                                          <p:spTgt spid="43"/>
                                        </p:tgtEl>
                                        <p:attrNameLst>
                                          <p:attrName>style.visibility</p:attrName>
                                        </p:attrNameLst>
                                      </p:cBhvr>
                                      <p:to>
                                        <p:strVal val="visible"/>
                                      </p:to>
                                    </p:set>
                                    <p:animEffect transition="in" filter="randombar(horizontal)">
                                      <p:cBhvr>
                                        <p:cTn id="163" dur="500"/>
                                        <p:tgtEl>
                                          <p:spTgt spid="43"/>
                                        </p:tgtEl>
                                      </p:cBhvr>
                                    </p:animEffect>
                                  </p:childTnLst>
                                </p:cTn>
                              </p:par>
                            </p:childTnLst>
                          </p:cTn>
                        </p:par>
                        <p:par>
                          <p:cTn id="164" fill="hold">
                            <p:stCondLst>
                              <p:cond delay="20000"/>
                            </p:stCondLst>
                            <p:childTnLst>
                              <p:par>
                                <p:cTn id="165" presetID="14" presetClass="entr" presetSubtype="10" fill="hold" nodeType="afterEffect">
                                  <p:stCondLst>
                                    <p:cond delay="0"/>
                                  </p:stCondLst>
                                  <p:childTnLst>
                                    <p:set>
                                      <p:cBhvr>
                                        <p:cTn id="166" dur="1" fill="hold">
                                          <p:stCondLst>
                                            <p:cond delay="0"/>
                                          </p:stCondLst>
                                        </p:cTn>
                                        <p:tgtEl>
                                          <p:spTgt spid="39"/>
                                        </p:tgtEl>
                                        <p:attrNameLst>
                                          <p:attrName>style.visibility</p:attrName>
                                        </p:attrNameLst>
                                      </p:cBhvr>
                                      <p:to>
                                        <p:strVal val="visible"/>
                                      </p:to>
                                    </p:set>
                                    <p:animEffect transition="in" filter="randombar(horizontal)">
                                      <p:cBhvr>
                                        <p:cTn id="167" dur="500"/>
                                        <p:tgtEl>
                                          <p:spTgt spid="39"/>
                                        </p:tgtEl>
                                      </p:cBhvr>
                                    </p:animEffect>
                                  </p:childTnLst>
                                </p:cTn>
                              </p:par>
                            </p:childTnLst>
                          </p:cTn>
                        </p:par>
                        <p:par>
                          <p:cTn id="168" fill="hold">
                            <p:stCondLst>
                              <p:cond delay="20500"/>
                            </p:stCondLst>
                            <p:childTnLst>
                              <p:par>
                                <p:cTn id="169" presetID="14" presetClass="entr" presetSubtype="10" fill="hold" nodeType="afterEffect">
                                  <p:stCondLst>
                                    <p:cond delay="0"/>
                                  </p:stCondLst>
                                  <p:childTnLst>
                                    <p:set>
                                      <p:cBhvr>
                                        <p:cTn id="170" dur="1" fill="hold">
                                          <p:stCondLst>
                                            <p:cond delay="0"/>
                                          </p:stCondLst>
                                        </p:cTn>
                                        <p:tgtEl>
                                          <p:spTgt spid="34"/>
                                        </p:tgtEl>
                                        <p:attrNameLst>
                                          <p:attrName>style.visibility</p:attrName>
                                        </p:attrNameLst>
                                      </p:cBhvr>
                                      <p:to>
                                        <p:strVal val="visible"/>
                                      </p:to>
                                    </p:set>
                                    <p:animEffect transition="in" filter="randombar(horizontal)">
                                      <p:cBhvr>
                                        <p:cTn id="171" dur="500"/>
                                        <p:tgtEl>
                                          <p:spTgt spid="34"/>
                                        </p:tgtEl>
                                      </p:cBhvr>
                                    </p:animEffect>
                                  </p:childTnLst>
                                </p:cTn>
                              </p:par>
                            </p:childTnLst>
                          </p:cTn>
                        </p:par>
                        <p:par>
                          <p:cTn id="172" fill="hold">
                            <p:stCondLst>
                              <p:cond delay="21000"/>
                            </p:stCondLst>
                            <p:childTnLst>
                              <p:par>
                                <p:cTn id="173" presetID="14" presetClass="entr" presetSubtype="10" fill="hold" nodeType="afterEffect">
                                  <p:stCondLst>
                                    <p:cond delay="0"/>
                                  </p:stCondLst>
                                  <p:childTnLst>
                                    <p:set>
                                      <p:cBhvr>
                                        <p:cTn id="174" dur="1" fill="hold">
                                          <p:stCondLst>
                                            <p:cond delay="0"/>
                                          </p:stCondLst>
                                        </p:cTn>
                                        <p:tgtEl>
                                          <p:spTgt spid="127"/>
                                        </p:tgtEl>
                                        <p:attrNameLst>
                                          <p:attrName>style.visibility</p:attrName>
                                        </p:attrNameLst>
                                      </p:cBhvr>
                                      <p:to>
                                        <p:strVal val="visible"/>
                                      </p:to>
                                    </p:set>
                                    <p:animEffect transition="in" filter="randombar(horizontal)">
                                      <p:cBhvr>
                                        <p:cTn id="175" dur="500"/>
                                        <p:tgtEl>
                                          <p:spTgt spid="127"/>
                                        </p:tgtEl>
                                      </p:cBhvr>
                                    </p:animEffect>
                                  </p:childTnLst>
                                </p:cTn>
                              </p:par>
                            </p:childTnLst>
                          </p:cTn>
                        </p:par>
                        <p:par>
                          <p:cTn id="176" fill="hold">
                            <p:stCondLst>
                              <p:cond delay="21500"/>
                            </p:stCondLst>
                            <p:childTnLst>
                              <p:par>
                                <p:cTn id="177" presetID="14" presetClass="entr" presetSubtype="10" fill="hold" grpId="0" nodeType="afterEffect">
                                  <p:stCondLst>
                                    <p:cond delay="0"/>
                                  </p:stCondLst>
                                  <p:childTnLst>
                                    <p:set>
                                      <p:cBhvr>
                                        <p:cTn id="178" dur="1" fill="hold">
                                          <p:stCondLst>
                                            <p:cond delay="0"/>
                                          </p:stCondLst>
                                        </p:cTn>
                                        <p:tgtEl>
                                          <p:spTgt spid="76"/>
                                        </p:tgtEl>
                                        <p:attrNameLst>
                                          <p:attrName>style.visibility</p:attrName>
                                        </p:attrNameLst>
                                      </p:cBhvr>
                                      <p:to>
                                        <p:strVal val="visible"/>
                                      </p:to>
                                    </p:set>
                                    <p:animEffect transition="in" filter="randombar(horizontal)">
                                      <p:cBhvr>
                                        <p:cTn id="179" dur="500"/>
                                        <p:tgtEl>
                                          <p:spTgt spid="76"/>
                                        </p:tgtEl>
                                      </p:cBhvr>
                                    </p:animEffect>
                                  </p:childTnLst>
                                </p:cTn>
                              </p:par>
                            </p:childTnLst>
                          </p:cTn>
                        </p:par>
                        <p:par>
                          <p:cTn id="180" fill="hold">
                            <p:stCondLst>
                              <p:cond delay="22000"/>
                            </p:stCondLst>
                            <p:childTnLst>
                              <p:par>
                                <p:cTn id="181" presetID="14" presetClass="entr" presetSubtype="10" fill="hold" grpId="0" nodeType="afterEffect">
                                  <p:stCondLst>
                                    <p:cond delay="0"/>
                                  </p:stCondLst>
                                  <p:childTnLst>
                                    <p:set>
                                      <p:cBhvr>
                                        <p:cTn id="182" dur="1" fill="hold">
                                          <p:stCondLst>
                                            <p:cond delay="0"/>
                                          </p:stCondLst>
                                        </p:cTn>
                                        <p:tgtEl>
                                          <p:spTgt spid="77"/>
                                        </p:tgtEl>
                                        <p:attrNameLst>
                                          <p:attrName>style.visibility</p:attrName>
                                        </p:attrNameLst>
                                      </p:cBhvr>
                                      <p:to>
                                        <p:strVal val="visible"/>
                                      </p:to>
                                    </p:set>
                                    <p:animEffect transition="in" filter="randombar(horizontal)">
                                      <p:cBhvr>
                                        <p:cTn id="183" dur="500"/>
                                        <p:tgtEl>
                                          <p:spTgt spid="77"/>
                                        </p:tgtEl>
                                      </p:cBhvr>
                                    </p:animEffect>
                                  </p:childTnLst>
                                </p:cTn>
                              </p:par>
                            </p:childTnLst>
                          </p:cTn>
                        </p:par>
                        <p:par>
                          <p:cTn id="184" fill="hold">
                            <p:stCondLst>
                              <p:cond delay="22500"/>
                            </p:stCondLst>
                            <p:childTnLst>
                              <p:par>
                                <p:cTn id="185" presetID="14" presetClass="entr" presetSubtype="10" fill="hold" grpId="0" nodeType="afterEffect">
                                  <p:stCondLst>
                                    <p:cond delay="0"/>
                                  </p:stCondLst>
                                  <p:childTnLst>
                                    <p:set>
                                      <p:cBhvr>
                                        <p:cTn id="186" dur="1" fill="hold">
                                          <p:stCondLst>
                                            <p:cond delay="0"/>
                                          </p:stCondLst>
                                        </p:cTn>
                                        <p:tgtEl>
                                          <p:spTgt spid="78"/>
                                        </p:tgtEl>
                                        <p:attrNameLst>
                                          <p:attrName>style.visibility</p:attrName>
                                        </p:attrNameLst>
                                      </p:cBhvr>
                                      <p:to>
                                        <p:strVal val="visible"/>
                                      </p:to>
                                    </p:set>
                                    <p:animEffect transition="in" filter="randombar(horizontal)">
                                      <p:cBhvr>
                                        <p:cTn id="187" dur="500"/>
                                        <p:tgtEl>
                                          <p:spTgt spid="78"/>
                                        </p:tgtEl>
                                      </p:cBhvr>
                                    </p:animEffect>
                                  </p:childTnLst>
                                </p:cTn>
                              </p:par>
                            </p:childTnLst>
                          </p:cTn>
                        </p:par>
                        <p:par>
                          <p:cTn id="188" fill="hold">
                            <p:stCondLst>
                              <p:cond delay="23000"/>
                            </p:stCondLst>
                            <p:childTnLst>
                              <p:par>
                                <p:cTn id="189" presetID="14" presetClass="entr" presetSubtype="10" fill="hold" grpId="0" nodeType="afterEffect">
                                  <p:stCondLst>
                                    <p:cond delay="0"/>
                                  </p:stCondLst>
                                  <p:childTnLst>
                                    <p:set>
                                      <p:cBhvr>
                                        <p:cTn id="190" dur="1" fill="hold">
                                          <p:stCondLst>
                                            <p:cond delay="0"/>
                                          </p:stCondLst>
                                        </p:cTn>
                                        <p:tgtEl>
                                          <p:spTgt spid="79"/>
                                        </p:tgtEl>
                                        <p:attrNameLst>
                                          <p:attrName>style.visibility</p:attrName>
                                        </p:attrNameLst>
                                      </p:cBhvr>
                                      <p:to>
                                        <p:strVal val="visible"/>
                                      </p:to>
                                    </p:set>
                                    <p:animEffect transition="in" filter="randombar(horizontal)">
                                      <p:cBhvr>
                                        <p:cTn id="191" dur="500"/>
                                        <p:tgtEl>
                                          <p:spTgt spid="79"/>
                                        </p:tgtEl>
                                      </p:cBhvr>
                                    </p:animEffect>
                                  </p:childTnLst>
                                </p:cTn>
                              </p:par>
                            </p:childTnLst>
                          </p:cTn>
                        </p:par>
                        <p:par>
                          <p:cTn id="192" fill="hold">
                            <p:stCondLst>
                              <p:cond delay="23500"/>
                            </p:stCondLst>
                            <p:childTnLst>
                              <p:par>
                                <p:cTn id="193" presetID="14" presetClass="entr" presetSubtype="10" fill="hold" grpId="0" nodeType="afterEffect">
                                  <p:stCondLst>
                                    <p:cond delay="0"/>
                                  </p:stCondLst>
                                  <p:childTnLst>
                                    <p:set>
                                      <p:cBhvr>
                                        <p:cTn id="194" dur="1" fill="hold">
                                          <p:stCondLst>
                                            <p:cond delay="0"/>
                                          </p:stCondLst>
                                        </p:cTn>
                                        <p:tgtEl>
                                          <p:spTgt spid="80"/>
                                        </p:tgtEl>
                                        <p:attrNameLst>
                                          <p:attrName>style.visibility</p:attrName>
                                        </p:attrNameLst>
                                      </p:cBhvr>
                                      <p:to>
                                        <p:strVal val="visible"/>
                                      </p:to>
                                    </p:set>
                                    <p:animEffect transition="in" filter="randombar(horizontal)">
                                      <p:cBhvr>
                                        <p:cTn id="195" dur="500"/>
                                        <p:tgtEl>
                                          <p:spTgt spid="80"/>
                                        </p:tgtEl>
                                      </p:cBhvr>
                                    </p:animEffect>
                                  </p:childTnLst>
                                </p:cTn>
                              </p:par>
                            </p:childTnLst>
                          </p:cTn>
                        </p:par>
                        <p:par>
                          <p:cTn id="196" fill="hold">
                            <p:stCondLst>
                              <p:cond delay="24000"/>
                            </p:stCondLst>
                            <p:childTnLst>
                              <p:par>
                                <p:cTn id="197" presetID="14" presetClass="entr" presetSubtype="10" fill="hold" grpId="0" nodeType="afterEffect">
                                  <p:stCondLst>
                                    <p:cond delay="0"/>
                                  </p:stCondLst>
                                  <p:childTnLst>
                                    <p:set>
                                      <p:cBhvr>
                                        <p:cTn id="198" dur="1" fill="hold">
                                          <p:stCondLst>
                                            <p:cond delay="0"/>
                                          </p:stCondLst>
                                        </p:cTn>
                                        <p:tgtEl>
                                          <p:spTgt spid="81"/>
                                        </p:tgtEl>
                                        <p:attrNameLst>
                                          <p:attrName>style.visibility</p:attrName>
                                        </p:attrNameLst>
                                      </p:cBhvr>
                                      <p:to>
                                        <p:strVal val="visible"/>
                                      </p:to>
                                    </p:set>
                                    <p:animEffect transition="in" filter="randombar(horizontal)">
                                      <p:cBhvr>
                                        <p:cTn id="199" dur="500"/>
                                        <p:tgtEl>
                                          <p:spTgt spid="81"/>
                                        </p:tgtEl>
                                      </p:cBhvr>
                                    </p:animEffect>
                                  </p:childTnLst>
                                </p:cTn>
                              </p:par>
                            </p:childTnLst>
                          </p:cTn>
                        </p:par>
                        <p:par>
                          <p:cTn id="200" fill="hold">
                            <p:stCondLst>
                              <p:cond delay="24500"/>
                            </p:stCondLst>
                            <p:childTnLst>
                              <p:par>
                                <p:cTn id="201" presetID="14" presetClass="entr" presetSubtype="10" fill="hold" grpId="0" nodeType="afterEffect">
                                  <p:stCondLst>
                                    <p:cond delay="0"/>
                                  </p:stCondLst>
                                  <p:childTnLst>
                                    <p:set>
                                      <p:cBhvr>
                                        <p:cTn id="202" dur="1" fill="hold">
                                          <p:stCondLst>
                                            <p:cond delay="0"/>
                                          </p:stCondLst>
                                        </p:cTn>
                                        <p:tgtEl>
                                          <p:spTgt spid="82"/>
                                        </p:tgtEl>
                                        <p:attrNameLst>
                                          <p:attrName>style.visibility</p:attrName>
                                        </p:attrNameLst>
                                      </p:cBhvr>
                                      <p:to>
                                        <p:strVal val="visible"/>
                                      </p:to>
                                    </p:set>
                                    <p:animEffect transition="in" filter="randombar(horizontal)">
                                      <p:cBhvr>
                                        <p:cTn id="203"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61" grpId="0" animBg="1"/>
      <p:bldP spid="53" grpId="0" animBg="1"/>
      <p:bldP spid="47" grpId="0" animBg="1"/>
      <p:bldP spid="42" grpId="0" animBg="1"/>
      <p:bldP spid="38" grpId="0" animBg="1"/>
      <p:bldP spid="33" grpId="0" animBg="1"/>
      <p:bldP spid="115" grpId="0" animBg="1"/>
      <p:bldP spid="116" grpId="0" animBg="1"/>
      <p:bldP spid="117" grpId="0" animBg="1"/>
      <p:bldP spid="118" grpId="0" animBg="1"/>
      <p:bldP spid="119" grpId="0" animBg="1"/>
      <p:bldP spid="120" grpId="0" animBg="1"/>
      <p:bldP spid="121"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76" grpId="0"/>
      <p:bldP spid="77" grpId="0"/>
      <p:bldP spid="78" grpId="0"/>
      <p:bldP spid="79" grpId="0"/>
      <p:bldP spid="80" grpId="0"/>
      <p:bldP spid="81" grpId="0"/>
      <p:bldP spid="8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组合 28"/>
          <p:cNvGrpSpPr/>
          <p:nvPr/>
        </p:nvGrpSpPr>
        <p:grpSpPr>
          <a:xfrm>
            <a:off x="1112619" y="1867276"/>
            <a:ext cx="5621023" cy="829907"/>
            <a:chOff x="1104900" y="1864859"/>
            <a:chExt cx="5629728" cy="831192"/>
          </a:xfrm>
        </p:grpSpPr>
        <p:grpSp>
          <p:nvGrpSpPr>
            <p:cNvPr id="8" name="组合 7"/>
            <p:cNvGrpSpPr/>
            <p:nvPr/>
          </p:nvGrpSpPr>
          <p:grpSpPr>
            <a:xfrm>
              <a:off x="1844593" y="1883321"/>
              <a:ext cx="4890035" cy="586864"/>
              <a:chOff x="5149489" y="1725490"/>
              <a:chExt cx="5066529" cy="586864"/>
            </a:xfrm>
          </p:grpSpPr>
          <p:sp>
            <p:nvSpPr>
              <p:cNvPr id="9" name="文本框 6"/>
              <p:cNvSpPr txBox="1"/>
              <p:nvPr/>
            </p:nvSpPr>
            <p:spPr>
              <a:xfrm>
                <a:off x="5149489" y="2046870"/>
                <a:ext cx="5066529" cy="26548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2495">
                  <a:lnSpc>
                    <a:spcPct val="130000"/>
                  </a:lnSpc>
                  <a:defRPr/>
                </a:pPr>
                <a:r>
                  <a:rPr lang="zh-CN" altLang="en-US" sz="10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点击添加标题点击添加标题点击添加标题点击添加标题点击添加标题</a:t>
                </a:r>
                <a:endParaRPr lang="zh-CN" altLang="en-US" sz="10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0" name="文本框 7"/>
              <p:cNvSpPr txBox="1"/>
              <p:nvPr/>
            </p:nvSpPr>
            <p:spPr>
              <a:xfrm>
                <a:off x="5149489" y="1725490"/>
                <a:ext cx="1813379" cy="33863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2495">
                  <a:defRPr/>
                </a:pPr>
                <a:r>
                  <a:rPr lang="zh-CN" altLang="en-US" sz="1595" b="1"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文字输入</a:t>
                </a:r>
                <a:endParaRPr lang="zh-CN" altLang="en-US" sz="1595" b="1"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2" name="文本框 21"/>
            <p:cNvSpPr txBox="1"/>
            <p:nvPr/>
          </p:nvSpPr>
          <p:spPr>
            <a:xfrm>
              <a:off x="1104900" y="1864859"/>
              <a:ext cx="682592" cy="83119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2495">
                <a:defRPr/>
              </a:pPr>
              <a:r>
                <a:rPr lang="en-US" altLang="zh-CN" sz="4795"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1</a:t>
              </a:r>
              <a:endParaRPr lang="zh-CN" altLang="en-US" sz="4795"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26" name="组合 25"/>
          <p:cNvGrpSpPr/>
          <p:nvPr/>
        </p:nvGrpSpPr>
        <p:grpSpPr>
          <a:xfrm>
            <a:off x="1112619" y="2931377"/>
            <a:ext cx="5621023" cy="829907"/>
            <a:chOff x="1104900" y="2903717"/>
            <a:chExt cx="5629728" cy="831192"/>
          </a:xfrm>
        </p:grpSpPr>
        <p:grpSp>
          <p:nvGrpSpPr>
            <p:cNvPr id="11" name="组合 10"/>
            <p:cNvGrpSpPr/>
            <p:nvPr/>
          </p:nvGrpSpPr>
          <p:grpSpPr>
            <a:xfrm>
              <a:off x="1844593" y="2922179"/>
              <a:ext cx="4890035" cy="586864"/>
              <a:chOff x="5149489" y="1725490"/>
              <a:chExt cx="5066529" cy="586864"/>
            </a:xfrm>
          </p:grpSpPr>
          <p:sp>
            <p:nvSpPr>
              <p:cNvPr id="12" name="文本框 6"/>
              <p:cNvSpPr txBox="1"/>
              <p:nvPr/>
            </p:nvSpPr>
            <p:spPr>
              <a:xfrm>
                <a:off x="5149489" y="2046870"/>
                <a:ext cx="5066529" cy="26548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2495">
                  <a:lnSpc>
                    <a:spcPct val="130000"/>
                  </a:lnSpc>
                  <a:defRPr/>
                </a:pPr>
                <a:r>
                  <a:rPr lang="zh-CN" altLang="en-US" sz="10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点击添加标题点击添加标题点击添加标题点击添加标题点击添加标题</a:t>
                </a:r>
                <a:endParaRPr lang="zh-CN" altLang="en-US" sz="10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3" name="文本框 7"/>
              <p:cNvSpPr txBox="1"/>
              <p:nvPr/>
            </p:nvSpPr>
            <p:spPr>
              <a:xfrm>
                <a:off x="5149489" y="1725490"/>
                <a:ext cx="1813379" cy="33863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2495">
                  <a:defRPr/>
                </a:pPr>
                <a:r>
                  <a:rPr lang="zh-CN" altLang="en-US" sz="1595" b="1"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文字输入</a:t>
                </a:r>
                <a:endParaRPr lang="zh-CN" altLang="en-US" sz="1595" b="1"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3" name="文本框 22"/>
            <p:cNvSpPr txBox="1"/>
            <p:nvPr/>
          </p:nvSpPr>
          <p:spPr>
            <a:xfrm>
              <a:off x="1104900" y="2903717"/>
              <a:ext cx="682592" cy="83119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2495">
                <a:defRPr/>
              </a:pPr>
              <a:r>
                <a:rPr lang="en-US" altLang="zh-CN" sz="4795"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2</a:t>
              </a:r>
              <a:endParaRPr lang="zh-CN" altLang="en-US" sz="4795"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27" name="组合 26"/>
          <p:cNvGrpSpPr/>
          <p:nvPr/>
        </p:nvGrpSpPr>
        <p:grpSpPr>
          <a:xfrm>
            <a:off x="1112619" y="3995473"/>
            <a:ext cx="5621023" cy="829907"/>
            <a:chOff x="1104900" y="3956996"/>
            <a:chExt cx="5629728" cy="831192"/>
          </a:xfrm>
        </p:grpSpPr>
        <p:grpSp>
          <p:nvGrpSpPr>
            <p:cNvPr id="14" name="组合 13"/>
            <p:cNvGrpSpPr/>
            <p:nvPr/>
          </p:nvGrpSpPr>
          <p:grpSpPr>
            <a:xfrm>
              <a:off x="1844593" y="3975458"/>
              <a:ext cx="4890035" cy="586864"/>
              <a:chOff x="5149489" y="1725490"/>
              <a:chExt cx="5066529" cy="586864"/>
            </a:xfrm>
          </p:grpSpPr>
          <p:sp>
            <p:nvSpPr>
              <p:cNvPr id="15" name="文本框 6"/>
              <p:cNvSpPr txBox="1"/>
              <p:nvPr/>
            </p:nvSpPr>
            <p:spPr>
              <a:xfrm>
                <a:off x="5149489" y="2046870"/>
                <a:ext cx="5066529" cy="26548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2495">
                  <a:lnSpc>
                    <a:spcPct val="130000"/>
                  </a:lnSpc>
                  <a:defRPr/>
                </a:pPr>
                <a:r>
                  <a:rPr lang="zh-CN" altLang="en-US" sz="10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点击添加标题点击添加标题点击添加标题点击添加标题点击添加标题</a:t>
                </a:r>
                <a:endParaRPr lang="zh-CN" altLang="en-US" sz="10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6" name="文本框 7"/>
              <p:cNvSpPr txBox="1"/>
              <p:nvPr/>
            </p:nvSpPr>
            <p:spPr>
              <a:xfrm>
                <a:off x="5149489" y="1725490"/>
                <a:ext cx="1813379" cy="33863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2495">
                  <a:defRPr/>
                </a:pPr>
                <a:r>
                  <a:rPr lang="zh-CN" altLang="en-US" sz="1595" b="1"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文字输入</a:t>
                </a:r>
                <a:endParaRPr lang="zh-CN" altLang="en-US" sz="1595" b="1"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4" name="文本框 23"/>
            <p:cNvSpPr txBox="1"/>
            <p:nvPr/>
          </p:nvSpPr>
          <p:spPr>
            <a:xfrm>
              <a:off x="1104900" y="3956996"/>
              <a:ext cx="682592" cy="83119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2495">
                <a:defRPr/>
              </a:pPr>
              <a:r>
                <a:rPr lang="en-US" altLang="zh-CN" sz="4795"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3</a:t>
              </a:r>
              <a:endParaRPr lang="zh-CN" altLang="en-US" sz="4795"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28" name="组合 27"/>
          <p:cNvGrpSpPr/>
          <p:nvPr/>
        </p:nvGrpSpPr>
        <p:grpSpPr>
          <a:xfrm>
            <a:off x="1112619" y="5059573"/>
            <a:ext cx="5621023" cy="829907"/>
            <a:chOff x="1104900" y="5062100"/>
            <a:chExt cx="5629728" cy="831192"/>
          </a:xfrm>
        </p:grpSpPr>
        <p:grpSp>
          <p:nvGrpSpPr>
            <p:cNvPr id="17" name="组合 16"/>
            <p:cNvGrpSpPr/>
            <p:nvPr/>
          </p:nvGrpSpPr>
          <p:grpSpPr>
            <a:xfrm>
              <a:off x="1844593" y="5080562"/>
              <a:ext cx="4890035" cy="586864"/>
              <a:chOff x="5149489" y="1725490"/>
              <a:chExt cx="5066529" cy="586864"/>
            </a:xfrm>
          </p:grpSpPr>
          <p:sp>
            <p:nvSpPr>
              <p:cNvPr id="18" name="文本框 6"/>
              <p:cNvSpPr txBox="1"/>
              <p:nvPr/>
            </p:nvSpPr>
            <p:spPr>
              <a:xfrm>
                <a:off x="5149489" y="2046870"/>
                <a:ext cx="5066529" cy="26548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2495">
                  <a:lnSpc>
                    <a:spcPct val="130000"/>
                  </a:lnSpc>
                  <a:defRPr/>
                </a:pPr>
                <a:r>
                  <a:rPr lang="zh-CN" altLang="en-US" sz="10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点击添加标题点击添加标题点击添加标题点击添加标题点击添加标题</a:t>
                </a:r>
                <a:endParaRPr lang="zh-CN" altLang="en-US" sz="1000" kern="0" dirty="0">
                  <a:gradFill>
                    <a:gsLst>
                      <a:gs pos="0">
                        <a:srgbClr val="000000">
                          <a:lumMod val="50000"/>
                          <a:lumOff val="50000"/>
                        </a:srgbClr>
                      </a:gs>
                      <a:gs pos="100000">
                        <a:srgbClr val="FFFFFF">
                          <a:lumMod val="50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9" name="文本框 7"/>
              <p:cNvSpPr txBox="1"/>
              <p:nvPr/>
            </p:nvSpPr>
            <p:spPr>
              <a:xfrm>
                <a:off x="5149489" y="1725490"/>
                <a:ext cx="1813379" cy="338630"/>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912495">
                  <a:defRPr/>
                </a:pPr>
                <a:r>
                  <a:rPr lang="zh-CN" altLang="en-US" sz="1595" b="1"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文字输入</a:t>
                </a:r>
                <a:endParaRPr lang="zh-CN" altLang="en-US" sz="1595" b="1"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
          <p:nvSpPr>
            <p:cNvPr id="25" name="文本框 24"/>
            <p:cNvSpPr txBox="1"/>
            <p:nvPr/>
          </p:nvSpPr>
          <p:spPr>
            <a:xfrm>
              <a:off x="1104900" y="5062100"/>
              <a:ext cx="682592" cy="831192"/>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defTabSz="912495">
                <a:defRPr/>
              </a:pPr>
              <a:r>
                <a:rPr lang="en-US" altLang="zh-CN" sz="4795"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rPr>
                <a:t>4</a:t>
              </a:r>
              <a:endParaRPr lang="zh-CN" altLang="en-US" sz="4795" kern="0" dirty="0">
                <a:gradFill>
                  <a:gsLst>
                    <a:gs pos="0">
                      <a:srgbClr val="000000">
                        <a:lumMod val="95000"/>
                        <a:lumOff val="5000"/>
                      </a:srgbClr>
                    </a:gs>
                    <a:gs pos="100000">
                      <a:srgbClr val="000000">
                        <a:lumMod val="65000"/>
                        <a:lumOff val="35000"/>
                      </a:srgbClr>
                    </a:gs>
                  </a:gsLst>
                  <a:lin ang="5400000" scaled="1"/>
                </a:gradFill>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34" name="组合 33"/>
          <p:cNvGrpSpPr/>
          <p:nvPr/>
        </p:nvGrpSpPr>
        <p:grpSpPr>
          <a:xfrm>
            <a:off x="130629" y="28263"/>
            <a:ext cx="1843314" cy="885066"/>
            <a:chOff x="130629" y="28263"/>
            <a:chExt cx="1843314" cy="885066"/>
          </a:xfrm>
        </p:grpSpPr>
        <p:sp>
          <p:nvSpPr>
            <p:cNvPr id="35" name="流程图: 资料带 34"/>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6" name="文本框 35"/>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pic>
        <p:nvPicPr>
          <p:cNvPr id="30" name="图片 29"/>
          <p:cNvPicPr>
            <a:picLocks noChangeAspect="1"/>
          </p:cNvPicPr>
          <p:nvPr/>
        </p:nvPicPr>
        <p:blipFill rotWithShape="1">
          <a:blip r:embed="rId1">
            <a:extLst>
              <a:ext uri="{28A0092B-C50C-407E-A947-70E740481C1C}">
                <a14:useLocalDpi xmlns:a14="http://schemas.microsoft.com/office/drawing/2010/main" val="0"/>
              </a:ext>
            </a:extLst>
          </a:blip>
          <a:srcRect r="25059"/>
          <a:stretch>
            <a:fillRect/>
          </a:stretch>
        </p:blipFill>
        <p:spPr>
          <a:xfrm>
            <a:off x="6790654" y="1861873"/>
            <a:ext cx="3793067" cy="2133600"/>
          </a:xfrm>
          <a:prstGeom prst="rect">
            <a:avLst/>
          </a:prstGeom>
        </p:spPr>
      </p:pic>
      <p:pic>
        <p:nvPicPr>
          <p:cNvPr id="31" name="图片 30"/>
          <p:cNvPicPr>
            <a:picLocks noChangeAspect="1"/>
          </p:cNvPicPr>
          <p:nvPr/>
        </p:nvPicPr>
        <p:blipFill rotWithShape="1">
          <a:blip r:embed="rId1">
            <a:extLst>
              <a:ext uri="{28A0092B-C50C-407E-A947-70E740481C1C}">
                <a14:useLocalDpi xmlns:a14="http://schemas.microsoft.com/office/drawing/2010/main" val="0"/>
              </a:ext>
            </a:extLst>
          </a:blip>
          <a:srcRect r="25059"/>
          <a:stretch>
            <a:fillRect/>
          </a:stretch>
        </p:blipFill>
        <p:spPr>
          <a:xfrm>
            <a:off x="6790654" y="3738098"/>
            <a:ext cx="3793067" cy="21336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randombar(horizontal)">
                                      <p:cBhvr>
                                        <p:cTn id="7" dur="500"/>
                                        <p:tgtEl>
                                          <p:spTgt spid="29"/>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randombar(horizontal)">
                                      <p:cBhvr>
                                        <p:cTn id="11" dur="500"/>
                                        <p:tgtEl>
                                          <p:spTgt spid="26"/>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randombar(horizontal)">
                                      <p:cBhvr>
                                        <p:cTn id="15" dur="500"/>
                                        <p:tgtEl>
                                          <p:spTgt spid="27"/>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randombar(horizontal)">
                                      <p:cBhvr>
                                        <p:cTn id="1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p:cNvPicPr>
            <a:picLocks noChangeAspect="1"/>
          </p:cNvPicPr>
          <p:nvPr/>
        </p:nvPicPr>
        <p:blipFill rotWithShape="1">
          <a:blip r:embed="rId1">
            <a:extLst>
              <a:ext uri="{28A0092B-C50C-407E-A947-70E740481C1C}">
                <a14:useLocalDpi xmlns:a14="http://schemas.microsoft.com/office/drawing/2010/main" val="0"/>
              </a:ext>
            </a:extLst>
          </a:blip>
          <a:srcRect l="25059"/>
          <a:stretch>
            <a:fillRect/>
          </a:stretch>
        </p:blipFill>
        <p:spPr>
          <a:xfrm flipV="1">
            <a:off x="0" y="0"/>
            <a:ext cx="12192000" cy="6858000"/>
          </a:xfrm>
          <a:prstGeom prst="rect">
            <a:avLst/>
          </a:prstGeom>
          <a:ln>
            <a:solidFill>
              <a:srgbClr val="81D6FF"/>
            </a:solidFill>
          </a:ln>
        </p:spPr>
      </p:pic>
      <p:sp>
        <p:nvSpPr>
          <p:cNvPr id="33" name="文本框 32"/>
          <p:cNvSpPr txBox="1"/>
          <p:nvPr/>
        </p:nvSpPr>
        <p:spPr>
          <a:xfrm>
            <a:off x="912330" y="1818420"/>
            <a:ext cx="5852884" cy="1569660"/>
          </a:xfrm>
          <a:prstGeom prst="rect">
            <a:avLst/>
          </a:prstGeom>
          <a:noFill/>
        </p:spPr>
        <p:txBody>
          <a:bodyPr wrap="none" rtlCol="0">
            <a:spAutoFit/>
            <a:scene3d>
              <a:camera prst="orthographicFront"/>
              <a:lightRig rig="threePt" dir="t"/>
            </a:scene3d>
            <a:sp3d contourW="12700"/>
          </a:bodyPr>
          <a:lstStyle/>
          <a:p>
            <a:pPr algn="r" defTabSz="685800">
              <a:defRPr/>
            </a:pPr>
            <a:r>
              <a:rPr lang="en-US" altLang="zh-CN" sz="9600" b="1" i="1" dirty="0">
                <a:ln>
                  <a:solidFill>
                    <a:srgbClr val="1A1719"/>
                  </a:solidFill>
                </a:ln>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PART 02</a:t>
            </a:r>
            <a:endParaRPr lang="zh-CN" altLang="en-US" sz="9600" b="1" i="1" dirty="0">
              <a:ln>
                <a:solidFill>
                  <a:srgbClr val="1A1719"/>
                </a:solidFill>
              </a:ln>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34" name="组合 33"/>
          <p:cNvGrpSpPr/>
          <p:nvPr/>
        </p:nvGrpSpPr>
        <p:grpSpPr>
          <a:xfrm>
            <a:off x="1217168" y="3414074"/>
            <a:ext cx="4878832" cy="1754326"/>
            <a:chOff x="2686537" y="462108"/>
            <a:chExt cx="5591705" cy="2339102"/>
          </a:xfrm>
        </p:grpSpPr>
        <p:sp>
          <p:nvSpPr>
            <p:cNvPr id="38" name="文本框 37"/>
            <p:cNvSpPr txBox="1"/>
            <p:nvPr/>
          </p:nvSpPr>
          <p:spPr>
            <a:xfrm>
              <a:off x="3062200" y="462108"/>
              <a:ext cx="5216042" cy="2339102"/>
            </a:xfrm>
            <a:prstGeom prst="rect">
              <a:avLst/>
            </a:prstGeom>
            <a:noFill/>
          </p:spPr>
          <p:txBody>
            <a:bodyPr wrap="square" rtlCol="0">
              <a:spAutoFit/>
              <a:scene3d>
                <a:camera prst="orthographicFront"/>
                <a:lightRig rig="threePt" dir="t"/>
              </a:scene3d>
              <a:sp3d contourW="12700"/>
            </a:bodyPr>
            <a:lstStyle/>
            <a:p>
              <a:pPr algn="r" defTabSz="685800">
                <a:defRPr/>
              </a:pPr>
              <a:r>
                <a:rPr lang="zh-CN" altLang="en-US" sz="5400" b="1"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岗位理解阐述</a:t>
              </a:r>
              <a:endParaRPr lang="zh-CN" altLang="en-US" sz="5400" b="1"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a:p>
              <a:pPr algn="r" defTabSz="685800">
                <a:defRPr/>
              </a:pPr>
              <a:endParaRPr lang="zh-CN" altLang="en-US" sz="5400" b="1"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9" name="文本框 38"/>
            <p:cNvSpPr txBox="1"/>
            <p:nvPr/>
          </p:nvSpPr>
          <p:spPr>
            <a:xfrm>
              <a:off x="2686537" y="1622458"/>
              <a:ext cx="5216043" cy="1067472"/>
            </a:xfrm>
            <a:prstGeom prst="rect">
              <a:avLst/>
            </a:prstGeom>
            <a:noFill/>
          </p:spPr>
          <p:txBody>
            <a:bodyPr wrap="square" rtlCol="0">
              <a:spAutoFit/>
              <a:scene3d>
                <a:camera prst="orthographicFront"/>
                <a:lightRig rig="threePt" dir="t"/>
              </a:scene3d>
              <a:sp3d contourW="12700"/>
            </a:bodyPr>
            <a:lstStyle/>
            <a:p>
              <a:pPr algn="r" defTabSz="685165">
                <a:lnSpc>
                  <a:spcPct val="120000"/>
                </a:lnSpc>
                <a:spcBef>
                  <a:spcPct val="0"/>
                </a:spcBef>
                <a:defRPr/>
              </a:pPr>
              <a:r>
                <a:rPr lang="zh-CN" altLang="en-US" sz="2000"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输入替换内容输入替换内容输入</a:t>
              </a:r>
              <a:endParaRPr lang="en-US" altLang="zh-CN" sz="2000"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a:p>
              <a:pPr algn="r" defTabSz="685165">
                <a:lnSpc>
                  <a:spcPct val="120000"/>
                </a:lnSpc>
                <a:spcBef>
                  <a:spcPct val="0"/>
                </a:spcBef>
                <a:defRPr/>
              </a:pPr>
              <a:r>
                <a:rPr lang="zh-CN" altLang="en-US" sz="2000"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rPr>
                <a:t>替换内容输入替换内容  </a:t>
              </a:r>
              <a:endParaRPr lang="zh-CN" altLang="en-US" sz="2000" i="1" dirty="0">
                <a:solidFill>
                  <a:srgbClr val="81D6FF"/>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fade">
                                      <p:cBhvr>
                                        <p:cTn id="7" dur="500"/>
                                        <p:tgtEl>
                                          <p:spTgt spid="33"/>
                                        </p:tgtEl>
                                      </p:cBhvr>
                                    </p:animEffect>
                                    <p:anim calcmode="lin" valueType="num">
                                      <p:cBhvr>
                                        <p:cTn id="8" dur="500" fill="hold"/>
                                        <p:tgtEl>
                                          <p:spTgt spid="33"/>
                                        </p:tgtEl>
                                        <p:attrNameLst>
                                          <p:attrName>ppt_x</p:attrName>
                                        </p:attrNameLst>
                                      </p:cBhvr>
                                      <p:tavLst>
                                        <p:tav tm="0">
                                          <p:val>
                                            <p:strVal val="#ppt_x"/>
                                          </p:val>
                                        </p:tav>
                                        <p:tav tm="100000">
                                          <p:val>
                                            <p:strVal val="#ppt_x"/>
                                          </p:val>
                                        </p:tav>
                                      </p:tavLst>
                                    </p:anim>
                                    <p:anim calcmode="lin" valueType="num">
                                      <p:cBhvr>
                                        <p:cTn id="9" dur="500" fill="hold"/>
                                        <p:tgtEl>
                                          <p:spTgt spid="3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anim calcmode="lin" valueType="num">
                                      <p:cBhvr>
                                        <p:cTn id="14" dur="500" fill="hold"/>
                                        <p:tgtEl>
                                          <p:spTgt spid="34"/>
                                        </p:tgtEl>
                                        <p:attrNameLst>
                                          <p:attrName>ppt_x</p:attrName>
                                        </p:attrNameLst>
                                      </p:cBhvr>
                                      <p:tavLst>
                                        <p:tav tm="0">
                                          <p:val>
                                            <p:strVal val="#ppt_x"/>
                                          </p:val>
                                        </p:tav>
                                        <p:tav tm="100000">
                                          <p:val>
                                            <p:strVal val="#ppt_x"/>
                                          </p:val>
                                        </p:tav>
                                      </p:tavLst>
                                    </p:anim>
                                    <p:anim calcmode="lin" valueType="num">
                                      <p:cBhvr>
                                        <p:cTn id="15" dur="5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p:cNvSpPr/>
          <p:nvPr/>
        </p:nvSpPr>
        <p:spPr>
          <a:xfrm flipH="1">
            <a:off x="-129588" y="2470357"/>
            <a:ext cx="12312163" cy="4440457"/>
          </a:xfrm>
          <a:custGeom>
            <a:avLst/>
            <a:gdLst>
              <a:gd name="connsiteX0" fmla="*/ 18689078 w 19465160"/>
              <a:gd name="connsiteY0" fmla="*/ 0 h 7020230"/>
              <a:gd name="connsiteX1" fmla="*/ 19465160 w 19465160"/>
              <a:gd name="connsiteY1" fmla="*/ 9324 h 7020230"/>
              <a:gd name="connsiteX2" fmla="*/ 19465160 w 19465160"/>
              <a:gd name="connsiteY2" fmla="*/ 7020230 h 7020230"/>
              <a:gd name="connsiteX3" fmla="*/ 0 w 19465160"/>
              <a:gd name="connsiteY3" fmla="*/ 7020230 h 7020230"/>
              <a:gd name="connsiteX4" fmla="*/ 91221 w 19465160"/>
              <a:gd name="connsiteY4" fmla="*/ 6842639 h 7020230"/>
              <a:gd name="connsiteX5" fmla="*/ 18689078 w 19465160"/>
              <a:gd name="connsiteY5" fmla="*/ 0 h 7020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465160" h="7020230">
                <a:moveTo>
                  <a:pt x="18689078" y="0"/>
                </a:moveTo>
                <a:lnTo>
                  <a:pt x="19465160" y="9324"/>
                </a:lnTo>
                <a:lnTo>
                  <a:pt x="19465160" y="7020230"/>
                </a:lnTo>
                <a:lnTo>
                  <a:pt x="0" y="7020230"/>
                </a:lnTo>
                <a:lnTo>
                  <a:pt x="91221" y="6842639"/>
                </a:lnTo>
                <a:cubicBezTo>
                  <a:pt x="2222329" y="2907658"/>
                  <a:pt x="9740947" y="0"/>
                  <a:pt x="18689078" y="0"/>
                </a:cubicBezTo>
                <a:close/>
              </a:path>
            </a:pathLst>
          </a:custGeom>
          <a:noFill/>
          <a:ln w="22225">
            <a:solidFill>
              <a:schemeClr val="bg1">
                <a:lumMod val="8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grpSp>
        <p:nvGrpSpPr>
          <p:cNvPr id="17" name="Group 16"/>
          <p:cNvGrpSpPr/>
          <p:nvPr/>
        </p:nvGrpSpPr>
        <p:grpSpPr>
          <a:xfrm flipH="1">
            <a:off x="10040505" y="4664181"/>
            <a:ext cx="223180" cy="223180"/>
            <a:chOff x="1904778" y="2103624"/>
            <a:chExt cx="227864" cy="227864"/>
          </a:xfrm>
        </p:grpSpPr>
        <p:sp>
          <p:nvSpPr>
            <p:cNvPr id="18" name="Oval 17"/>
            <p:cNvSpPr/>
            <p:nvPr userDrawn="1"/>
          </p:nvSpPr>
          <p:spPr>
            <a:xfrm>
              <a:off x="1904778" y="2103624"/>
              <a:ext cx="227864" cy="227864"/>
            </a:xfrm>
            <a:prstGeom prst="ellipse">
              <a:avLst/>
            </a:prstGeom>
            <a:solidFill>
              <a:schemeClr val="accent1">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9" name="Oval 18"/>
            <p:cNvSpPr/>
            <p:nvPr userDrawn="1"/>
          </p:nvSpPr>
          <p:spPr>
            <a:xfrm>
              <a:off x="1951998" y="2150844"/>
              <a:ext cx="133424" cy="13342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20" name="Group 19"/>
          <p:cNvGrpSpPr/>
          <p:nvPr/>
        </p:nvGrpSpPr>
        <p:grpSpPr>
          <a:xfrm flipH="1">
            <a:off x="8047890" y="4919806"/>
            <a:ext cx="2262117" cy="1097902"/>
            <a:chOff x="1427020" y="6221337"/>
            <a:chExt cx="3619388" cy="1756642"/>
          </a:xfrm>
        </p:grpSpPr>
        <p:sp>
          <p:nvSpPr>
            <p:cNvPr id="21" name="Rectangle 20"/>
            <p:cNvSpPr/>
            <p:nvPr/>
          </p:nvSpPr>
          <p:spPr>
            <a:xfrm>
              <a:off x="1972539" y="6221337"/>
              <a:ext cx="3073869" cy="455715"/>
            </a:xfrm>
            <a:prstGeom prst="rect">
              <a:avLst/>
            </a:prstGeom>
          </p:spPr>
          <p:txBody>
            <a:bodyPr wrap="square">
              <a:spAutoFit/>
            </a:bodyPr>
            <a:lstStyle/>
            <a:p>
              <a:r>
                <a:rPr lang="zh-CN" altLang="en-US" sz="1250" spc="188" dirty="0">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rPr>
                <a:t>点击此处编辑标题</a:t>
              </a:r>
              <a:endParaRPr lang="id-ID" altLang="zh-CN" sz="1250" spc="188" dirty="0">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endParaRPr>
            </a:p>
          </p:txBody>
        </p:sp>
        <p:sp>
          <p:nvSpPr>
            <p:cNvPr id="22" name="Rectangle 21"/>
            <p:cNvSpPr/>
            <p:nvPr/>
          </p:nvSpPr>
          <p:spPr>
            <a:xfrm>
              <a:off x="1427020" y="6675777"/>
              <a:ext cx="3619388" cy="1302202"/>
            </a:xfrm>
            <a:prstGeom prst="rect">
              <a:avLst/>
            </a:prstGeom>
          </p:spPr>
          <p:txBody>
            <a:bodyPr wrap="square">
              <a:spAutoFit/>
            </a:bodyPr>
            <a:lstStyle/>
            <a:p>
              <a:pPr>
                <a:lnSpc>
                  <a:spcPct val="120000"/>
                </a:lnSpc>
              </a:pPr>
              <a:r>
                <a:rPr lang="zh-CN" altLang="en-US" sz="1000" dirty="0">
                  <a:solidFill>
                    <a:schemeClr val="bg1">
                      <a:lumMod val="65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您的内容打在这里，或者通过复制您的文本后，在此框中选择粘贴。您的内容打在这里，或者通过复制。</a:t>
              </a:r>
              <a:endParaRPr lang="id-ID" altLang="zh-CN" sz="1000" dirty="0">
                <a:solidFill>
                  <a:schemeClr val="bg1">
                    <a:lumMod val="65000"/>
                  </a:schemeClr>
                </a:solidFill>
                <a:latin typeface="HappyZcool-2016" panose="02010600030101010101" pitchFamily="2" charset="-122"/>
                <a:ea typeface="HappyZcool-2016" panose="02010600030101010101" pitchFamily="2" charset="-122"/>
                <a:cs typeface="Segoe UI Light" panose="020B0502040204020203" pitchFamily="34" charset="0"/>
                <a:sym typeface="HappyZcool-2016" panose="02010600030101010101" pitchFamily="2" charset="-122"/>
              </a:endParaRPr>
            </a:p>
            <a:p>
              <a:pPr>
                <a:lnSpc>
                  <a:spcPct val="120000"/>
                </a:lnSpc>
              </a:pPr>
              <a:endParaRPr lang="id-ID" sz="1000" dirty="0">
                <a:solidFill>
                  <a:schemeClr val="bg1">
                    <a:lumMod val="65000"/>
                  </a:schemeClr>
                </a:solidFill>
                <a:latin typeface="HappyZcool-2016" panose="02010600030101010101" pitchFamily="2" charset="-122"/>
                <a:ea typeface="HappyZcool-2016" panose="02010600030101010101" pitchFamily="2" charset="-122"/>
                <a:cs typeface="Segoe UI Light" panose="020B0502040204020203" pitchFamily="34" charset="0"/>
                <a:sym typeface="HappyZcool-2016" panose="02010600030101010101" pitchFamily="2" charset="-122"/>
              </a:endParaRPr>
            </a:p>
          </p:txBody>
        </p:sp>
      </p:grpSp>
      <p:grpSp>
        <p:nvGrpSpPr>
          <p:cNvPr id="23" name="Group 22"/>
          <p:cNvGrpSpPr/>
          <p:nvPr/>
        </p:nvGrpSpPr>
        <p:grpSpPr>
          <a:xfrm flipH="1">
            <a:off x="6874896" y="1934887"/>
            <a:ext cx="2262117" cy="914390"/>
            <a:chOff x="2311178" y="6095424"/>
            <a:chExt cx="3619388" cy="1463023"/>
          </a:xfrm>
        </p:grpSpPr>
        <p:sp>
          <p:nvSpPr>
            <p:cNvPr id="24" name="Rectangle 23"/>
            <p:cNvSpPr/>
            <p:nvPr/>
          </p:nvSpPr>
          <p:spPr>
            <a:xfrm>
              <a:off x="2856697" y="6095424"/>
              <a:ext cx="3073869" cy="455715"/>
            </a:xfrm>
            <a:prstGeom prst="rect">
              <a:avLst/>
            </a:prstGeom>
          </p:spPr>
          <p:txBody>
            <a:bodyPr wrap="square">
              <a:spAutoFit/>
            </a:bodyPr>
            <a:lstStyle/>
            <a:p>
              <a:r>
                <a:rPr lang="zh-CN" altLang="en-US" sz="1250" spc="188" dirty="0">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rPr>
                <a:t>点击此处编辑标题</a:t>
              </a:r>
              <a:endParaRPr lang="id-ID" altLang="zh-CN" sz="1250" spc="188" dirty="0">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endParaRPr>
            </a:p>
          </p:txBody>
        </p:sp>
        <p:sp>
          <p:nvSpPr>
            <p:cNvPr id="25" name="Rectangle 24"/>
            <p:cNvSpPr/>
            <p:nvPr/>
          </p:nvSpPr>
          <p:spPr>
            <a:xfrm>
              <a:off x="2311178" y="6549864"/>
              <a:ext cx="3619388" cy="1008583"/>
            </a:xfrm>
            <a:prstGeom prst="rect">
              <a:avLst/>
            </a:prstGeom>
          </p:spPr>
          <p:txBody>
            <a:bodyPr wrap="square">
              <a:spAutoFit/>
            </a:bodyPr>
            <a:lstStyle/>
            <a:p>
              <a:pPr>
                <a:lnSpc>
                  <a:spcPct val="120000"/>
                </a:lnSpc>
              </a:pPr>
              <a:r>
                <a:rPr lang="zh-CN" altLang="en-US" sz="1000" dirty="0">
                  <a:solidFill>
                    <a:schemeClr val="bg1">
                      <a:lumMod val="65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您的内容打在这里，或者通过复制您的文本后，在此框中选择粘贴。您的内容打在这里，或者通过复制。</a:t>
              </a:r>
              <a:endParaRPr lang="id-ID" altLang="zh-CN" sz="1000" dirty="0">
                <a:solidFill>
                  <a:schemeClr val="bg1">
                    <a:lumMod val="65000"/>
                  </a:schemeClr>
                </a:solidFill>
                <a:latin typeface="HappyZcool-2016" panose="02010600030101010101" pitchFamily="2" charset="-122"/>
                <a:ea typeface="HappyZcool-2016" panose="02010600030101010101" pitchFamily="2" charset="-122"/>
                <a:cs typeface="Segoe UI Light" panose="020B0502040204020203" pitchFamily="34" charset="0"/>
                <a:sym typeface="HappyZcool-2016" panose="02010600030101010101" pitchFamily="2" charset="-122"/>
              </a:endParaRPr>
            </a:p>
          </p:txBody>
        </p:sp>
      </p:grpSp>
      <p:grpSp>
        <p:nvGrpSpPr>
          <p:cNvPr id="29" name="Group 28"/>
          <p:cNvGrpSpPr/>
          <p:nvPr/>
        </p:nvGrpSpPr>
        <p:grpSpPr>
          <a:xfrm flipH="1">
            <a:off x="7553329" y="3492991"/>
            <a:ext cx="223180" cy="223180"/>
            <a:chOff x="1904778" y="2103624"/>
            <a:chExt cx="227864" cy="227864"/>
          </a:xfrm>
        </p:grpSpPr>
        <p:sp>
          <p:nvSpPr>
            <p:cNvPr id="30" name="Oval 29"/>
            <p:cNvSpPr/>
            <p:nvPr userDrawn="1"/>
          </p:nvSpPr>
          <p:spPr>
            <a:xfrm>
              <a:off x="1904778" y="2103624"/>
              <a:ext cx="227864" cy="227864"/>
            </a:xfrm>
            <a:prstGeom prst="ellipse">
              <a:avLst/>
            </a:prstGeom>
            <a:solidFill>
              <a:schemeClr val="accent1">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1" name="Oval 30"/>
            <p:cNvSpPr/>
            <p:nvPr userDrawn="1"/>
          </p:nvSpPr>
          <p:spPr>
            <a:xfrm>
              <a:off x="1951998" y="2150844"/>
              <a:ext cx="133424" cy="13342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32" name="Group 31"/>
          <p:cNvGrpSpPr/>
          <p:nvPr/>
        </p:nvGrpSpPr>
        <p:grpSpPr>
          <a:xfrm flipH="1">
            <a:off x="5062631" y="2810243"/>
            <a:ext cx="223180" cy="223180"/>
            <a:chOff x="1904778" y="2103624"/>
            <a:chExt cx="227864" cy="227864"/>
          </a:xfrm>
        </p:grpSpPr>
        <p:sp>
          <p:nvSpPr>
            <p:cNvPr id="33" name="Oval 32"/>
            <p:cNvSpPr/>
            <p:nvPr userDrawn="1"/>
          </p:nvSpPr>
          <p:spPr>
            <a:xfrm>
              <a:off x="1904778" y="2103624"/>
              <a:ext cx="227864" cy="227864"/>
            </a:xfrm>
            <a:prstGeom prst="ellipse">
              <a:avLst/>
            </a:prstGeom>
            <a:solidFill>
              <a:schemeClr val="accent1">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4" name="Oval 33"/>
            <p:cNvSpPr/>
            <p:nvPr userDrawn="1"/>
          </p:nvSpPr>
          <p:spPr>
            <a:xfrm>
              <a:off x="1951998" y="2150844"/>
              <a:ext cx="133424" cy="1334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35" name="Group 34"/>
          <p:cNvGrpSpPr/>
          <p:nvPr/>
        </p:nvGrpSpPr>
        <p:grpSpPr>
          <a:xfrm flipH="1">
            <a:off x="2578974" y="2450514"/>
            <a:ext cx="223180" cy="223180"/>
            <a:chOff x="1904778" y="2103624"/>
            <a:chExt cx="227864" cy="227864"/>
          </a:xfrm>
        </p:grpSpPr>
        <p:sp>
          <p:nvSpPr>
            <p:cNvPr id="36" name="Oval 35"/>
            <p:cNvSpPr/>
            <p:nvPr userDrawn="1"/>
          </p:nvSpPr>
          <p:spPr>
            <a:xfrm>
              <a:off x="1904778" y="2103624"/>
              <a:ext cx="227864" cy="227864"/>
            </a:xfrm>
            <a:prstGeom prst="ellipse">
              <a:avLst/>
            </a:prstGeom>
            <a:solidFill>
              <a:schemeClr val="accent1">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37" name="Oval 36"/>
            <p:cNvSpPr/>
            <p:nvPr userDrawn="1"/>
          </p:nvSpPr>
          <p:spPr>
            <a:xfrm>
              <a:off x="1951998" y="2150844"/>
              <a:ext cx="133424" cy="133424"/>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44" name="Group 43"/>
          <p:cNvGrpSpPr/>
          <p:nvPr/>
        </p:nvGrpSpPr>
        <p:grpSpPr>
          <a:xfrm flipH="1">
            <a:off x="1149812" y="1009149"/>
            <a:ext cx="2262117" cy="914390"/>
            <a:chOff x="2862139" y="6095424"/>
            <a:chExt cx="3619388" cy="1463023"/>
          </a:xfrm>
        </p:grpSpPr>
        <p:sp>
          <p:nvSpPr>
            <p:cNvPr id="45" name="Rectangle 44"/>
            <p:cNvSpPr/>
            <p:nvPr/>
          </p:nvSpPr>
          <p:spPr>
            <a:xfrm>
              <a:off x="3407658" y="6095424"/>
              <a:ext cx="3073869" cy="455715"/>
            </a:xfrm>
            <a:prstGeom prst="rect">
              <a:avLst/>
            </a:prstGeom>
          </p:spPr>
          <p:txBody>
            <a:bodyPr wrap="square">
              <a:spAutoFit/>
            </a:bodyPr>
            <a:lstStyle/>
            <a:p>
              <a:r>
                <a:rPr lang="zh-CN" altLang="en-US" sz="1250" spc="188" dirty="0">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rPr>
                <a:t>点击此处编辑标题</a:t>
              </a:r>
              <a:endParaRPr lang="id-ID" altLang="zh-CN" sz="1250" spc="188" dirty="0">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endParaRPr>
            </a:p>
          </p:txBody>
        </p:sp>
        <p:sp>
          <p:nvSpPr>
            <p:cNvPr id="46" name="Rectangle 45"/>
            <p:cNvSpPr/>
            <p:nvPr/>
          </p:nvSpPr>
          <p:spPr>
            <a:xfrm>
              <a:off x="2862139" y="6549864"/>
              <a:ext cx="3619388" cy="1008583"/>
            </a:xfrm>
            <a:prstGeom prst="rect">
              <a:avLst/>
            </a:prstGeom>
          </p:spPr>
          <p:txBody>
            <a:bodyPr wrap="square">
              <a:spAutoFit/>
            </a:bodyPr>
            <a:lstStyle/>
            <a:p>
              <a:pPr>
                <a:lnSpc>
                  <a:spcPct val="120000"/>
                </a:lnSpc>
              </a:pPr>
              <a:r>
                <a:rPr lang="zh-CN" altLang="en-US" sz="1000" dirty="0">
                  <a:solidFill>
                    <a:schemeClr val="bg1">
                      <a:lumMod val="65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您的内容打在这里，或者通过复制您的文本后，在此框中选择粘贴。您的内容打在这里，或者通过复制。</a:t>
              </a:r>
              <a:endParaRPr lang="id-ID" altLang="zh-CN" sz="1000" dirty="0">
                <a:solidFill>
                  <a:schemeClr val="bg1">
                    <a:lumMod val="65000"/>
                  </a:schemeClr>
                </a:solidFill>
                <a:latin typeface="HappyZcool-2016" panose="02010600030101010101" pitchFamily="2" charset="-122"/>
                <a:ea typeface="HappyZcool-2016" panose="02010600030101010101" pitchFamily="2" charset="-122"/>
                <a:cs typeface="Segoe UI Light" panose="020B0502040204020203" pitchFamily="34" charset="0"/>
                <a:sym typeface="HappyZcool-2016" panose="02010600030101010101" pitchFamily="2" charset="-122"/>
              </a:endParaRPr>
            </a:p>
          </p:txBody>
        </p:sp>
      </p:grpSp>
      <p:grpSp>
        <p:nvGrpSpPr>
          <p:cNvPr id="47" name="Group 46"/>
          <p:cNvGrpSpPr/>
          <p:nvPr/>
        </p:nvGrpSpPr>
        <p:grpSpPr>
          <a:xfrm flipH="1">
            <a:off x="3496014" y="3341923"/>
            <a:ext cx="2262117" cy="914390"/>
            <a:chOff x="2252184" y="6095424"/>
            <a:chExt cx="3619388" cy="1463023"/>
          </a:xfrm>
        </p:grpSpPr>
        <p:sp>
          <p:nvSpPr>
            <p:cNvPr id="48" name="Rectangle 47"/>
            <p:cNvSpPr/>
            <p:nvPr/>
          </p:nvSpPr>
          <p:spPr>
            <a:xfrm>
              <a:off x="2797703" y="6095424"/>
              <a:ext cx="3073869" cy="455715"/>
            </a:xfrm>
            <a:prstGeom prst="rect">
              <a:avLst/>
            </a:prstGeom>
          </p:spPr>
          <p:txBody>
            <a:bodyPr wrap="square">
              <a:spAutoFit/>
            </a:bodyPr>
            <a:lstStyle/>
            <a:p>
              <a:r>
                <a:rPr lang="zh-CN" altLang="en-US" sz="1250" spc="188" dirty="0">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rPr>
                <a:t>点击此处编辑标题</a:t>
              </a:r>
              <a:endParaRPr lang="id-ID" altLang="zh-CN" sz="1250" spc="188" dirty="0">
                <a:latin typeface="HappyZcool-2016" panose="02010600030101010101" pitchFamily="2" charset="-122"/>
                <a:ea typeface="HappyZcool-2016" panose="02010600030101010101" pitchFamily="2" charset="-122"/>
                <a:cs typeface="Segoe UI" panose="020B0502040204020203" pitchFamily="34" charset="0"/>
                <a:sym typeface="HappyZcool-2016" panose="02010600030101010101" pitchFamily="2" charset="-122"/>
              </a:endParaRPr>
            </a:p>
          </p:txBody>
        </p:sp>
        <p:sp>
          <p:nvSpPr>
            <p:cNvPr id="49" name="Rectangle 48"/>
            <p:cNvSpPr/>
            <p:nvPr/>
          </p:nvSpPr>
          <p:spPr>
            <a:xfrm>
              <a:off x="2252184" y="6549864"/>
              <a:ext cx="3619388" cy="1008583"/>
            </a:xfrm>
            <a:prstGeom prst="rect">
              <a:avLst/>
            </a:prstGeom>
          </p:spPr>
          <p:txBody>
            <a:bodyPr wrap="square">
              <a:spAutoFit/>
            </a:bodyPr>
            <a:lstStyle/>
            <a:p>
              <a:pPr>
                <a:lnSpc>
                  <a:spcPct val="120000"/>
                </a:lnSpc>
              </a:pPr>
              <a:r>
                <a:rPr lang="zh-CN" altLang="en-US" sz="1000" dirty="0">
                  <a:solidFill>
                    <a:schemeClr val="bg1">
                      <a:lumMod val="65000"/>
                    </a:schemeClr>
                  </a:solidFill>
                  <a:latin typeface="HappyZcool-2016" panose="02010600030101010101" pitchFamily="2" charset="-122"/>
                  <a:ea typeface="HappyZcool-2016" panose="02010600030101010101" pitchFamily="2" charset="-122"/>
                  <a:sym typeface="HappyZcool-2016" panose="02010600030101010101" pitchFamily="2" charset="-122"/>
                </a:rPr>
                <a:t>您的内容打在这里，或者通过复制您的文本后，在此框中选择粘贴。您的内容打在这里，或者通过复制。</a:t>
              </a:r>
              <a:endParaRPr lang="id-ID" altLang="zh-CN" sz="1000" dirty="0">
                <a:solidFill>
                  <a:schemeClr val="bg1">
                    <a:lumMod val="65000"/>
                  </a:schemeClr>
                </a:solidFill>
                <a:latin typeface="HappyZcool-2016" panose="02010600030101010101" pitchFamily="2" charset="-122"/>
                <a:ea typeface="HappyZcool-2016" panose="02010600030101010101" pitchFamily="2" charset="-122"/>
                <a:cs typeface="Segoe UI Light" panose="020B0502040204020203" pitchFamily="34" charset="0"/>
                <a:sym typeface="HappyZcool-2016" panose="02010600030101010101" pitchFamily="2" charset="-122"/>
              </a:endParaRPr>
            </a:p>
          </p:txBody>
        </p:sp>
      </p:grpSp>
      <p:grpSp>
        <p:nvGrpSpPr>
          <p:cNvPr id="6" name="Group 5"/>
          <p:cNvGrpSpPr/>
          <p:nvPr/>
        </p:nvGrpSpPr>
        <p:grpSpPr>
          <a:xfrm>
            <a:off x="9798653" y="3013135"/>
            <a:ext cx="1279160" cy="1409840"/>
            <a:chOff x="15662764" y="4821015"/>
            <a:chExt cx="2046656" cy="2255744"/>
          </a:xfrm>
        </p:grpSpPr>
        <p:grpSp>
          <p:nvGrpSpPr>
            <p:cNvPr id="16" name="Group 15"/>
            <p:cNvGrpSpPr/>
            <p:nvPr/>
          </p:nvGrpSpPr>
          <p:grpSpPr>
            <a:xfrm rot="777928" flipH="1">
              <a:off x="15662764" y="4821015"/>
              <a:ext cx="2046656" cy="2255744"/>
              <a:chOff x="2057400" y="3086100"/>
              <a:chExt cx="1695450" cy="1868659"/>
            </a:xfrm>
            <a:gradFill>
              <a:gsLst>
                <a:gs pos="0">
                  <a:schemeClr val="accent1"/>
                </a:gs>
                <a:gs pos="100000">
                  <a:schemeClr val="accent1">
                    <a:lumMod val="75000"/>
                  </a:schemeClr>
                </a:gs>
              </a:gsLst>
              <a:lin ang="5400000" scaled="0"/>
            </a:gradFill>
          </p:grpSpPr>
          <p:sp>
            <p:nvSpPr>
              <p:cNvPr id="14" name="Oval 13"/>
              <p:cNvSpPr/>
              <p:nvPr/>
            </p:nvSpPr>
            <p:spPr>
              <a:xfrm>
                <a:off x="2057400" y="3086100"/>
                <a:ext cx="1695450" cy="16954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15" name="Isosceles Triangle 14"/>
              <p:cNvSpPr/>
              <p:nvPr/>
            </p:nvSpPr>
            <p:spPr>
              <a:xfrm flipV="1">
                <a:off x="2755900" y="4751217"/>
                <a:ext cx="298450" cy="2035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54" name="Group 53"/>
            <p:cNvGrpSpPr/>
            <p:nvPr/>
          </p:nvGrpSpPr>
          <p:grpSpPr>
            <a:xfrm>
              <a:off x="16344611" y="5408613"/>
              <a:ext cx="729874" cy="731122"/>
              <a:chOff x="8204317" y="3973834"/>
              <a:chExt cx="464344" cy="465138"/>
            </a:xfrm>
            <a:solidFill>
              <a:schemeClr val="bg1"/>
            </a:solidFill>
          </p:grpSpPr>
          <p:sp>
            <p:nvSpPr>
              <p:cNvPr id="55" name="AutoShape 33"/>
              <p:cNvSpPr/>
              <p:nvPr/>
            </p:nvSpPr>
            <p:spPr bwMode="auto">
              <a:xfrm>
                <a:off x="8204317" y="4148459"/>
                <a:ext cx="464344" cy="290513"/>
              </a:xfrm>
              <a:custGeom>
                <a:avLst/>
                <a:gdLst>
                  <a:gd name="T0" fmla="*/ 10752 w 21505"/>
                  <a:gd name="T1" fmla="*/ 10800 h 21600"/>
                  <a:gd name="T2" fmla="*/ 10752 w 21505"/>
                  <a:gd name="T3" fmla="*/ 10800 h 21600"/>
                  <a:gd name="T4" fmla="*/ 10752 w 21505"/>
                  <a:gd name="T5" fmla="*/ 10800 h 21600"/>
                  <a:gd name="T6" fmla="*/ 10752 w 21505"/>
                  <a:gd name="T7" fmla="*/ 10800 h 21600"/>
                </a:gdLst>
                <a:ah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6" name="AutoShape 34"/>
              <p:cNvSpPr/>
              <p:nvPr/>
            </p:nvSpPr>
            <p:spPr bwMode="auto">
              <a:xfrm>
                <a:off x="8320204" y="4032572"/>
                <a:ext cx="33338"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7" name="AutoShape 35"/>
              <p:cNvSpPr/>
              <p:nvPr/>
            </p:nvSpPr>
            <p:spPr bwMode="auto">
              <a:xfrm>
                <a:off x="8494829" y="4032572"/>
                <a:ext cx="32544" cy="108744"/>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58" name="AutoShape 36"/>
              <p:cNvSpPr/>
              <p:nvPr/>
            </p:nvSpPr>
            <p:spPr bwMode="auto">
              <a:xfrm>
                <a:off x="8421804" y="3973834"/>
                <a:ext cx="33338" cy="109538"/>
              </a:xfrm>
              <a:custGeom>
                <a:avLst/>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ah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grpSp>
        <p:nvGrpSpPr>
          <p:cNvPr id="5" name="Group 4"/>
          <p:cNvGrpSpPr/>
          <p:nvPr/>
        </p:nvGrpSpPr>
        <p:grpSpPr>
          <a:xfrm>
            <a:off x="6366713" y="3842092"/>
            <a:ext cx="1279160" cy="1409840"/>
            <a:chOff x="10171661" y="6147347"/>
            <a:chExt cx="2046656" cy="2255744"/>
          </a:xfrm>
        </p:grpSpPr>
        <p:grpSp>
          <p:nvGrpSpPr>
            <p:cNvPr id="26" name="Group 25"/>
            <p:cNvGrpSpPr/>
            <p:nvPr/>
          </p:nvGrpSpPr>
          <p:grpSpPr>
            <a:xfrm rot="2049725" flipH="1" flipV="1">
              <a:off x="10171661" y="6147347"/>
              <a:ext cx="2046656" cy="2255744"/>
              <a:chOff x="2057400" y="3086100"/>
              <a:chExt cx="1695450" cy="1868659"/>
            </a:xfrm>
            <a:gradFill>
              <a:gsLst>
                <a:gs pos="0">
                  <a:schemeClr val="accent2"/>
                </a:gs>
                <a:gs pos="100000">
                  <a:schemeClr val="accent2">
                    <a:lumMod val="75000"/>
                  </a:schemeClr>
                </a:gs>
              </a:gsLst>
              <a:lin ang="5400000" scaled="0"/>
            </a:gradFill>
          </p:grpSpPr>
          <p:sp>
            <p:nvSpPr>
              <p:cNvPr id="27" name="Oval 26"/>
              <p:cNvSpPr/>
              <p:nvPr/>
            </p:nvSpPr>
            <p:spPr>
              <a:xfrm>
                <a:off x="2057400" y="3086100"/>
                <a:ext cx="1695450" cy="16954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28" name="Isosceles Triangle 27"/>
              <p:cNvSpPr/>
              <p:nvPr/>
            </p:nvSpPr>
            <p:spPr>
              <a:xfrm flipV="1">
                <a:off x="2755900" y="4751217"/>
                <a:ext cx="298450" cy="2035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59" name="Group 58"/>
            <p:cNvGrpSpPr/>
            <p:nvPr/>
          </p:nvGrpSpPr>
          <p:grpSpPr>
            <a:xfrm>
              <a:off x="10771795" y="6996163"/>
              <a:ext cx="729874" cy="731122"/>
              <a:chOff x="7275629" y="3973834"/>
              <a:chExt cx="464344" cy="465138"/>
            </a:xfrm>
            <a:solidFill>
              <a:schemeClr val="bg1"/>
            </a:solidFill>
          </p:grpSpPr>
          <p:sp>
            <p:nvSpPr>
              <p:cNvPr id="60" name="AutoShape 37"/>
              <p:cNvSpPr/>
              <p:nvPr/>
            </p:nvSpPr>
            <p:spPr bwMode="auto">
              <a:xfrm>
                <a:off x="7275629" y="4017490"/>
                <a:ext cx="423069" cy="421482"/>
              </a:xfrm>
              <a:custGeom>
                <a:avLst/>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ah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1" name="AutoShape 38"/>
              <p:cNvSpPr/>
              <p:nvPr/>
            </p:nvSpPr>
            <p:spPr bwMode="auto">
              <a:xfrm>
                <a:off x="7478829" y="4206403"/>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2" name="AutoShape 39"/>
              <p:cNvSpPr/>
              <p:nvPr/>
            </p:nvSpPr>
            <p:spPr bwMode="auto">
              <a:xfrm>
                <a:off x="7667742" y="3973834"/>
                <a:ext cx="72231" cy="730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3" name="AutoShape 40"/>
              <p:cNvSpPr/>
              <p:nvPr/>
            </p:nvSpPr>
            <p:spPr bwMode="auto">
              <a:xfrm>
                <a:off x="7391517" y="4192115"/>
                <a:ext cx="57944" cy="579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4" name="AutoShape 41"/>
              <p:cNvSpPr/>
              <p:nvPr/>
            </p:nvSpPr>
            <p:spPr bwMode="auto">
              <a:xfrm>
                <a:off x="7449460" y="4293715"/>
                <a:ext cx="29369" cy="28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5" name="AutoShape 42"/>
              <p:cNvSpPr/>
              <p:nvPr/>
            </p:nvSpPr>
            <p:spPr bwMode="auto">
              <a:xfrm>
                <a:off x="7682029" y="4075434"/>
                <a:ext cx="28575" cy="293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grpSp>
        <p:nvGrpSpPr>
          <p:cNvPr id="4" name="Group 3"/>
          <p:cNvGrpSpPr/>
          <p:nvPr/>
        </p:nvGrpSpPr>
        <p:grpSpPr>
          <a:xfrm>
            <a:off x="4681349" y="1155577"/>
            <a:ext cx="1279160" cy="1409840"/>
            <a:chOff x="7475078" y="1848923"/>
            <a:chExt cx="2046656" cy="2255744"/>
          </a:xfrm>
        </p:grpSpPr>
        <p:grpSp>
          <p:nvGrpSpPr>
            <p:cNvPr id="38" name="Group 37"/>
            <p:cNvGrpSpPr/>
            <p:nvPr/>
          </p:nvGrpSpPr>
          <p:grpSpPr>
            <a:xfrm rot="390786" flipH="1">
              <a:off x="7475078" y="1848923"/>
              <a:ext cx="2046656" cy="2255744"/>
              <a:chOff x="2057400" y="3086100"/>
              <a:chExt cx="1695450" cy="1868659"/>
            </a:xfrm>
            <a:gradFill>
              <a:gsLst>
                <a:gs pos="0">
                  <a:schemeClr val="accent3"/>
                </a:gs>
                <a:gs pos="100000">
                  <a:schemeClr val="accent3">
                    <a:lumMod val="75000"/>
                  </a:schemeClr>
                </a:gs>
              </a:gsLst>
              <a:lin ang="5400000" scaled="0"/>
            </a:gradFill>
          </p:grpSpPr>
          <p:sp>
            <p:nvSpPr>
              <p:cNvPr id="39" name="Oval 38"/>
              <p:cNvSpPr/>
              <p:nvPr/>
            </p:nvSpPr>
            <p:spPr>
              <a:xfrm>
                <a:off x="2057400" y="3086100"/>
                <a:ext cx="1695450" cy="16954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0" name="Isosceles Triangle 39"/>
              <p:cNvSpPr/>
              <p:nvPr/>
            </p:nvSpPr>
            <p:spPr>
              <a:xfrm flipV="1">
                <a:off x="2755900" y="4751217"/>
                <a:ext cx="298450" cy="2035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76" name="Group 75"/>
            <p:cNvGrpSpPr/>
            <p:nvPr/>
          </p:nvGrpSpPr>
          <p:grpSpPr>
            <a:xfrm>
              <a:off x="8144703" y="2577366"/>
              <a:ext cx="731122" cy="638796"/>
              <a:chOff x="6357938" y="3535363"/>
              <a:chExt cx="465138" cy="406400"/>
            </a:xfrm>
            <a:solidFill>
              <a:schemeClr val="bg1"/>
            </a:solidFill>
          </p:grpSpPr>
          <p:sp>
            <p:nvSpPr>
              <p:cNvPr id="77" name="AutoShape 43"/>
              <p:cNvSpPr/>
              <p:nvPr/>
            </p:nvSpPr>
            <p:spPr bwMode="auto">
              <a:xfrm>
                <a:off x="6357938" y="3535363"/>
                <a:ext cx="465138" cy="3341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78" name="AutoShape 44"/>
              <p:cNvSpPr/>
              <p:nvPr/>
            </p:nvSpPr>
            <p:spPr bwMode="auto">
              <a:xfrm>
                <a:off x="6779419" y="3680619"/>
                <a:ext cx="28575" cy="1595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3" name="AutoShape 45"/>
              <p:cNvSpPr/>
              <p:nvPr/>
            </p:nvSpPr>
            <p:spPr bwMode="auto">
              <a:xfrm>
                <a:off x="6764338" y="3854450"/>
                <a:ext cx="58738" cy="873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grpSp>
        <p:nvGrpSpPr>
          <p:cNvPr id="3" name="Group 2"/>
          <p:cNvGrpSpPr/>
          <p:nvPr/>
        </p:nvGrpSpPr>
        <p:grpSpPr>
          <a:xfrm>
            <a:off x="1673416" y="2931089"/>
            <a:ext cx="1279160" cy="1409840"/>
            <a:chOff x="2662385" y="4689743"/>
            <a:chExt cx="2046656" cy="2255744"/>
          </a:xfrm>
        </p:grpSpPr>
        <p:grpSp>
          <p:nvGrpSpPr>
            <p:cNvPr id="41" name="Group 40"/>
            <p:cNvGrpSpPr/>
            <p:nvPr/>
          </p:nvGrpSpPr>
          <p:grpSpPr>
            <a:xfrm rot="1084400" flipH="1" flipV="1">
              <a:off x="2662385" y="4689743"/>
              <a:ext cx="2046656" cy="2255744"/>
              <a:chOff x="2057400" y="3086100"/>
              <a:chExt cx="1695450" cy="1868659"/>
            </a:xfrm>
            <a:gradFill>
              <a:gsLst>
                <a:gs pos="0">
                  <a:schemeClr val="accent4"/>
                </a:gs>
                <a:gs pos="100000">
                  <a:schemeClr val="accent4">
                    <a:lumMod val="75000"/>
                  </a:schemeClr>
                </a:gs>
              </a:gsLst>
              <a:lin ang="5400000" scaled="0"/>
            </a:gradFill>
          </p:grpSpPr>
          <p:sp>
            <p:nvSpPr>
              <p:cNvPr id="42" name="Oval 41"/>
              <p:cNvSpPr/>
              <p:nvPr/>
            </p:nvSpPr>
            <p:spPr>
              <a:xfrm>
                <a:off x="2057400" y="3086100"/>
                <a:ext cx="1695450" cy="16954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43" name="Isosceles Triangle 42"/>
              <p:cNvSpPr/>
              <p:nvPr/>
            </p:nvSpPr>
            <p:spPr>
              <a:xfrm flipV="1">
                <a:off x="2755900" y="4751217"/>
                <a:ext cx="298450" cy="20354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sz="530">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nvGrpSpPr>
            <p:cNvPr id="84" name="Group 83"/>
            <p:cNvGrpSpPr/>
            <p:nvPr/>
          </p:nvGrpSpPr>
          <p:grpSpPr>
            <a:xfrm>
              <a:off x="3295410" y="5588780"/>
              <a:ext cx="731122" cy="684958"/>
              <a:chOff x="5368132" y="3540125"/>
              <a:chExt cx="465138" cy="435769"/>
            </a:xfrm>
            <a:solidFill>
              <a:schemeClr val="bg1"/>
            </a:solidFill>
          </p:grpSpPr>
          <p:sp>
            <p:nvSpPr>
              <p:cNvPr id="85" name="AutoShape 110"/>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86" name="AutoShape 111"/>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lIns="11907" tIns="11907" rIns="11907" bIns="11907" anchor="ctr"/>
              <a:lstStyle/>
              <a:p>
                <a:pPr algn="ctr" defTabSz="142875" fontAlgn="base" hangingPunct="0">
                  <a:spcBef>
                    <a:spcPct val="0"/>
                  </a:spcBef>
                  <a:spcAft>
                    <a:spcPct val="0"/>
                  </a:spcAft>
                </a:pPr>
                <a:endParaRPr lang="en-US" sz="935" dirty="0">
                  <a:solidFill>
                    <a:srgbClr val="FFFFFF"/>
                  </a:solidFill>
                  <a:effectLst>
                    <a:outerShdw blurRad="38100" dist="38100" dir="2700000" algn="tl">
                      <a:srgbClr val="000000"/>
                    </a:outerShdw>
                  </a:effectLst>
                  <a:latin typeface="HappyZcool-2016" panose="02010600030101010101" pitchFamily="2" charset="-122"/>
                  <a:ea typeface="HappyZcool-2016" panose="02010600030101010101" pitchFamily="2" charset="-122"/>
                  <a:sym typeface="HappyZcool-2016" panose="02010600030101010101" pitchFamily="2" charset="-122"/>
                </a:endParaRPr>
              </a:p>
            </p:txBody>
          </p:sp>
        </p:grpSp>
      </p:grpSp>
      <p:grpSp>
        <p:nvGrpSpPr>
          <p:cNvPr id="66" name="组合 65"/>
          <p:cNvGrpSpPr/>
          <p:nvPr/>
        </p:nvGrpSpPr>
        <p:grpSpPr>
          <a:xfrm>
            <a:off x="130629" y="28263"/>
            <a:ext cx="1843314" cy="885066"/>
            <a:chOff x="130629" y="28263"/>
            <a:chExt cx="1843314" cy="885066"/>
          </a:xfrm>
        </p:grpSpPr>
        <p:sp>
          <p:nvSpPr>
            <p:cNvPr id="67" name="流程图: 资料带 66"/>
            <p:cNvSpPr/>
            <p:nvPr/>
          </p:nvSpPr>
          <p:spPr>
            <a:xfrm>
              <a:off x="130629" y="28263"/>
              <a:ext cx="1843314" cy="885066"/>
            </a:xfrm>
            <a:prstGeom prst="flowChartPunched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HappyZcool-2016" panose="02010600030101010101" pitchFamily="2" charset="-122"/>
                <a:ea typeface="HappyZcool-2016" panose="02010600030101010101" pitchFamily="2" charset="-122"/>
                <a:sym typeface="HappyZcool-2016" panose="02010600030101010101" pitchFamily="2" charset="-122"/>
              </a:endParaRPr>
            </a:p>
          </p:txBody>
        </p:sp>
        <p:sp>
          <p:nvSpPr>
            <p:cNvPr id="68" name="文本框 67"/>
            <p:cNvSpPr txBox="1"/>
            <p:nvPr/>
          </p:nvSpPr>
          <p:spPr>
            <a:xfrm>
              <a:off x="347283" y="250854"/>
              <a:ext cx="1415772" cy="461665"/>
            </a:xfrm>
            <a:prstGeom prst="rect">
              <a:avLst/>
            </a:prstGeom>
            <a:noFill/>
          </p:spPr>
          <p:txBody>
            <a:bodyPr vert="horz" wrap="none" rtlCol="0">
              <a:spAutoFit/>
            </a:bodyPr>
            <a:lstStyle/>
            <a:p>
              <a:r>
                <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rPr>
                <a:t>输入标题</a:t>
              </a:r>
              <a:endParaRPr lang="zh-CN" altLang="en-US" sz="2400" dirty="0">
                <a:solidFill>
                  <a:schemeClr val="bg1"/>
                </a:solidFill>
                <a:latin typeface="HappyZcool-2016" panose="02010600030101010101" pitchFamily="2" charset="-122"/>
                <a:ea typeface="HappyZcool-2016" panose="02010600030101010101" pitchFamily="2" charset="-122"/>
                <a:sym typeface="HappyZcool-2016"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50" advClick="0" advTm="0">
        <p:checker/>
      </p:transition>
    </mc:Choice>
    <mc:Fallback>
      <p:transition spd="slow" advClick="0" advTm="0">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randombar(horizontal)">
                                      <p:cBhvr>
                                        <p:cTn id="7" dur="500"/>
                                        <p:tgtEl>
                                          <p:spTgt spid="35"/>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randombar(horizontal)">
                                      <p:cBhvr>
                                        <p:cTn id="11" dur="500"/>
                                        <p:tgtEl>
                                          <p:spTgt spid="3"/>
                                        </p:tgtEl>
                                      </p:cBhvr>
                                    </p:animEffect>
                                  </p:childTnLst>
                                </p:cTn>
                              </p:par>
                            </p:childTnLst>
                          </p:cTn>
                        </p:par>
                        <p:par>
                          <p:cTn id="12" fill="hold">
                            <p:stCondLst>
                              <p:cond delay="1000"/>
                            </p:stCondLst>
                            <p:childTnLst>
                              <p:par>
                                <p:cTn id="13" presetID="14" presetClass="entr" presetSubtype="10" fill="hold"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randombar(horizontal)">
                                      <p:cBhvr>
                                        <p:cTn id="15" dur="500"/>
                                        <p:tgtEl>
                                          <p:spTgt spid="44"/>
                                        </p:tgtEl>
                                      </p:cBhvr>
                                    </p:animEffect>
                                  </p:childTnLst>
                                </p:cTn>
                              </p:par>
                            </p:childTnLst>
                          </p:cTn>
                        </p:par>
                        <p:par>
                          <p:cTn id="16" fill="hold">
                            <p:stCondLst>
                              <p:cond delay="1500"/>
                            </p:stCondLst>
                            <p:childTnLst>
                              <p:par>
                                <p:cTn id="17" presetID="14" presetClass="entr" presetSubtype="10"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randombar(horizontal)">
                                      <p:cBhvr>
                                        <p:cTn id="19" dur="500"/>
                                        <p:tgtEl>
                                          <p:spTgt spid="32"/>
                                        </p:tgtEl>
                                      </p:cBhvr>
                                    </p:animEffect>
                                  </p:childTnLst>
                                </p:cTn>
                              </p:par>
                            </p:childTnLst>
                          </p:cTn>
                        </p:par>
                        <p:par>
                          <p:cTn id="20" fill="hold">
                            <p:stCondLst>
                              <p:cond delay="2000"/>
                            </p:stCondLst>
                            <p:childTnLst>
                              <p:par>
                                <p:cTn id="21" presetID="14" presetClass="entr" presetSubtype="1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randombar(horizontal)">
                                      <p:cBhvr>
                                        <p:cTn id="23" dur="500"/>
                                        <p:tgtEl>
                                          <p:spTgt spid="4"/>
                                        </p:tgtEl>
                                      </p:cBhvr>
                                    </p:animEffect>
                                  </p:childTnLst>
                                </p:cTn>
                              </p:par>
                            </p:childTnLst>
                          </p:cTn>
                        </p:par>
                        <p:par>
                          <p:cTn id="24" fill="hold">
                            <p:stCondLst>
                              <p:cond delay="2500"/>
                            </p:stCondLst>
                            <p:childTnLst>
                              <p:par>
                                <p:cTn id="25" presetID="14" presetClass="entr" presetSubtype="10" fill="hold" nodeType="afterEffect">
                                  <p:stCondLst>
                                    <p:cond delay="0"/>
                                  </p:stCondLst>
                                  <p:childTnLst>
                                    <p:set>
                                      <p:cBhvr>
                                        <p:cTn id="26" dur="1" fill="hold">
                                          <p:stCondLst>
                                            <p:cond delay="0"/>
                                          </p:stCondLst>
                                        </p:cTn>
                                        <p:tgtEl>
                                          <p:spTgt spid="47"/>
                                        </p:tgtEl>
                                        <p:attrNameLst>
                                          <p:attrName>style.visibility</p:attrName>
                                        </p:attrNameLst>
                                      </p:cBhvr>
                                      <p:to>
                                        <p:strVal val="visible"/>
                                      </p:to>
                                    </p:set>
                                    <p:animEffect transition="in" filter="randombar(horizontal)">
                                      <p:cBhvr>
                                        <p:cTn id="27" dur="500"/>
                                        <p:tgtEl>
                                          <p:spTgt spid="47"/>
                                        </p:tgtEl>
                                      </p:cBhvr>
                                    </p:animEffect>
                                  </p:childTnLst>
                                </p:cTn>
                              </p:par>
                            </p:childTnLst>
                          </p:cTn>
                        </p:par>
                        <p:par>
                          <p:cTn id="28" fill="hold">
                            <p:stCondLst>
                              <p:cond delay="3000"/>
                            </p:stCondLst>
                            <p:childTnLst>
                              <p:par>
                                <p:cTn id="29" presetID="14" presetClass="entr" presetSubtype="10"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randombar(horizontal)">
                                      <p:cBhvr>
                                        <p:cTn id="31" dur="500"/>
                                        <p:tgtEl>
                                          <p:spTgt spid="29"/>
                                        </p:tgtEl>
                                      </p:cBhvr>
                                    </p:animEffect>
                                  </p:childTnLst>
                                </p:cTn>
                              </p:par>
                            </p:childTnLst>
                          </p:cTn>
                        </p:par>
                        <p:par>
                          <p:cTn id="32" fill="hold">
                            <p:stCondLst>
                              <p:cond delay="3500"/>
                            </p:stCondLst>
                            <p:childTnLst>
                              <p:par>
                                <p:cTn id="33" presetID="14" presetClass="entr" presetSubtype="1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randombar(horizontal)">
                                      <p:cBhvr>
                                        <p:cTn id="35" dur="500"/>
                                        <p:tgtEl>
                                          <p:spTgt spid="5"/>
                                        </p:tgtEl>
                                      </p:cBhvr>
                                    </p:animEffect>
                                  </p:childTnLst>
                                </p:cTn>
                              </p:par>
                            </p:childTnLst>
                          </p:cTn>
                        </p:par>
                        <p:par>
                          <p:cTn id="36" fill="hold">
                            <p:stCondLst>
                              <p:cond delay="4000"/>
                            </p:stCondLst>
                            <p:childTnLst>
                              <p:par>
                                <p:cTn id="37" presetID="14" presetClass="entr" presetSubtype="10" fill="hold" nodeType="afterEffect">
                                  <p:stCondLst>
                                    <p:cond delay="0"/>
                                  </p:stCondLst>
                                  <p:childTnLst>
                                    <p:set>
                                      <p:cBhvr>
                                        <p:cTn id="38" dur="1" fill="hold">
                                          <p:stCondLst>
                                            <p:cond delay="0"/>
                                          </p:stCondLst>
                                        </p:cTn>
                                        <p:tgtEl>
                                          <p:spTgt spid="23"/>
                                        </p:tgtEl>
                                        <p:attrNameLst>
                                          <p:attrName>style.visibility</p:attrName>
                                        </p:attrNameLst>
                                      </p:cBhvr>
                                      <p:to>
                                        <p:strVal val="visible"/>
                                      </p:to>
                                    </p:set>
                                    <p:animEffect transition="in" filter="randombar(horizontal)">
                                      <p:cBhvr>
                                        <p:cTn id="39" dur="500"/>
                                        <p:tgtEl>
                                          <p:spTgt spid="23"/>
                                        </p:tgtEl>
                                      </p:cBhvr>
                                    </p:animEffect>
                                  </p:childTnLst>
                                </p:cTn>
                              </p:par>
                            </p:childTnLst>
                          </p:cTn>
                        </p:par>
                        <p:par>
                          <p:cTn id="40" fill="hold">
                            <p:stCondLst>
                              <p:cond delay="4500"/>
                            </p:stCondLst>
                            <p:childTnLst>
                              <p:par>
                                <p:cTn id="41" presetID="14" presetClass="entr" presetSubtype="10" fill="hold"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randombar(horizontal)">
                                      <p:cBhvr>
                                        <p:cTn id="43" dur="500"/>
                                        <p:tgtEl>
                                          <p:spTgt spid="17"/>
                                        </p:tgtEl>
                                      </p:cBhvr>
                                    </p:animEffect>
                                  </p:childTnLst>
                                </p:cTn>
                              </p:par>
                            </p:childTnLst>
                          </p:cTn>
                        </p:par>
                        <p:par>
                          <p:cTn id="44" fill="hold">
                            <p:stCondLst>
                              <p:cond delay="5000"/>
                            </p:stCondLst>
                            <p:childTnLst>
                              <p:par>
                                <p:cTn id="45" presetID="14" presetClass="entr" presetSubtype="10" fill="hold" nodeType="after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randombar(horizontal)">
                                      <p:cBhvr>
                                        <p:cTn id="47" dur="500"/>
                                        <p:tgtEl>
                                          <p:spTgt spid="6"/>
                                        </p:tgtEl>
                                      </p:cBhvr>
                                    </p:animEffect>
                                  </p:childTnLst>
                                </p:cTn>
                              </p:par>
                            </p:childTnLst>
                          </p:cTn>
                        </p:par>
                        <p:par>
                          <p:cTn id="48" fill="hold">
                            <p:stCondLst>
                              <p:cond delay="5500"/>
                            </p:stCondLst>
                            <p:childTnLst>
                              <p:par>
                                <p:cTn id="49" presetID="14" presetClass="entr" presetSubtype="10"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randombar(horizontal)">
                                      <p:cBhvr>
                                        <p:cTn id="5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ISLIDE.DIAGRAM" val="2bfc4976-6e52-4a80-ad58-1f98eccebb4d"/>
</p:tagLst>
</file>

<file path=ppt/tags/tag10.xml><?xml version="1.0" encoding="utf-8"?>
<p:tagLst xmlns:p="http://schemas.openxmlformats.org/presentationml/2006/main">
  <p:tag name="PA" val="v4.0.0"/>
</p:tagLst>
</file>

<file path=ppt/tags/tag2.xml><?xml version="1.0" encoding="utf-8"?>
<p:tagLst xmlns:p="http://schemas.openxmlformats.org/presentationml/2006/main">
  <p:tag name="ISLIDE.DIAGRAM" val="0d2cb5af-5a76-4ea2-9d0b-e6cb0b394da2"/>
</p:tagLst>
</file>

<file path=ppt/tags/tag3.xml><?xml version="1.0" encoding="utf-8"?>
<p:tagLst xmlns:p="http://schemas.openxmlformats.org/presentationml/2006/main">
  <p:tag name="PA" val="v4.0.0"/>
</p:tagLst>
</file>

<file path=ppt/tags/tag4.xml><?xml version="1.0" encoding="utf-8"?>
<p:tagLst xmlns:p="http://schemas.openxmlformats.org/presentationml/2006/main">
  <p:tag name="PA" val="v4.0.0"/>
</p:tagLst>
</file>

<file path=ppt/tags/tag5.xml><?xml version="1.0" encoding="utf-8"?>
<p:tagLst xmlns:p="http://schemas.openxmlformats.org/presentationml/2006/main">
  <p:tag name="PA" val="v4.0.0"/>
</p:tagLst>
</file>

<file path=ppt/tags/tag6.xml><?xml version="1.0" encoding="utf-8"?>
<p:tagLst xmlns:p="http://schemas.openxmlformats.org/presentationml/2006/main">
  <p:tag name="PA" val="v4.0.0"/>
</p:tagLst>
</file>

<file path=ppt/tags/tag7.xml><?xml version="1.0" encoding="utf-8"?>
<p:tagLst xmlns:p="http://schemas.openxmlformats.org/presentationml/2006/main">
  <p:tag name="PA" val="v4.0.0"/>
</p:tagLst>
</file>

<file path=ppt/tags/tag8.xml><?xml version="1.0" encoding="utf-8"?>
<p:tagLst xmlns:p="http://schemas.openxmlformats.org/presentationml/2006/main">
  <p:tag name="PA" val="v4.0.0"/>
</p:tagLst>
</file>

<file path=ppt/tags/tag9.xml><?xml version="1.0" encoding="utf-8"?>
<p:tagLst xmlns:p="http://schemas.openxmlformats.org/presentationml/2006/main">
  <p:tag name="PA" val="v4.0.0"/>
</p:tagLst>
</file>

<file path=ppt/theme/theme1.xml><?xml version="1.0" encoding="utf-8"?>
<a:theme xmlns:a="http://schemas.openxmlformats.org/drawingml/2006/main" name="主题">
  <a:themeElements>
    <a:clrScheme name="自定义 203">
      <a:dk1>
        <a:sysClr val="windowText" lastClr="000000"/>
      </a:dk1>
      <a:lt1>
        <a:sysClr val="window" lastClr="FFFFFF"/>
      </a:lt1>
      <a:dk2>
        <a:srgbClr val="44546A"/>
      </a:dk2>
      <a:lt2>
        <a:srgbClr val="E7E6E6"/>
      </a:lt2>
      <a:accent1>
        <a:srgbClr val="81D6FF"/>
      </a:accent1>
      <a:accent2>
        <a:srgbClr val="E79EAB"/>
      </a:accent2>
      <a:accent3>
        <a:srgbClr val="95F4EE"/>
      </a:accent3>
      <a:accent4>
        <a:srgbClr val="81D6FF"/>
      </a:accent4>
      <a:accent5>
        <a:srgbClr val="E79EAB"/>
      </a:accent5>
      <a:accent6>
        <a:srgbClr val="95F4EE"/>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3239</Words>
  <Application>WPS 演示</Application>
  <PresentationFormat>宽屏</PresentationFormat>
  <Paragraphs>410</Paragraphs>
  <Slides>24</Slides>
  <Notes>15</Notes>
  <HiddenSlides>0</HiddenSlides>
  <MMClips>1</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24</vt:i4>
      </vt:variant>
    </vt:vector>
  </HeadingPairs>
  <TitlesOfParts>
    <vt:vector size="43" baseType="lpstr">
      <vt:lpstr>Arial</vt:lpstr>
      <vt:lpstr>宋体</vt:lpstr>
      <vt:lpstr>Wingdings</vt:lpstr>
      <vt:lpstr>HappyZcool-2016</vt:lpstr>
      <vt:lpstr>Segoe UI</vt:lpstr>
      <vt:lpstr>Segoe UI Light</vt:lpstr>
      <vt:lpstr>微软雅黑</vt:lpstr>
      <vt:lpstr>Arial Unicode MS</vt:lpstr>
      <vt:lpstr>等线 Light</vt:lpstr>
      <vt:lpstr>等线</vt:lpstr>
      <vt:lpstr>Lato Black</vt:lpstr>
      <vt:lpstr>Lato Light</vt:lpstr>
      <vt:lpstr>Lato Regular</vt:lpstr>
      <vt:lpstr>Lato</vt:lpstr>
      <vt:lpstr>Lato Light</vt:lpstr>
      <vt:lpstr>MS PGothic</vt:lpstr>
      <vt:lpstr>Segoe Print</vt:lpstr>
      <vt:lpstr>Cordia New</vt:lpstr>
      <vt:lpstr>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南蛮姑娘</cp:lastModifiedBy>
  <cp:revision>5</cp:revision>
  <dcterms:created xsi:type="dcterms:W3CDTF">2019-01-24T01:35:00Z</dcterms:created>
  <dcterms:modified xsi:type="dcterms:W3CDTF">2021-09-10T10:22:00Z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50E99EA84A814AAFB811B86CB6F2ED56</vt:lpwstr>
  </property>
</Properties>
</file>