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colors4.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charts/style4.xml" ContentType="application/vnd.ms-office.chart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8"/>
  </p:handoutMasterIdLst>
  <p:sldIdLst>
    <p:sldId id="256" r:id="rId3"/>
    <p:sldId id="257" r:id="rId5"/>
    <p:sldId id="258" r:id="rId6"/>
    <p:sldId id="267" r:id="rId7"/>
    <p:sldId id="268" r:id="rId8"/>
    <p:sldId id="269" r:id="rId9"/>
    <p:sldId id="270" r:id="rId10"/>
    <p:sldId id="271" r:id="rId11"/>
    <p:sldId id="264" r:id="rId12"/>
    <p:sldId id="272" r:id="rId13"/>
    <p:sldId id="273" r:id="rId14"/>
    <p:sldId id="274" r:id="rId15"/>
    <p:sldId id="275" r:id="rId16"/>
    <p:sldId id="265" r:id="rId17"/>
    <p:sldId id="276" r:id="rId18"/>
    <p:sldId id="277" r:id="rId19"/>
    <p:sldId id="278" r:id="rId20"/>
    <p:sldId id="279" r:id="rId21"/>
    <p:sldId id="266" r:id="rId22"/>
    <p:sldId id="280" r:id="rId23"/>
    <p:sldId id="281" r:id="rId24"/>
    <p:sldId id="282" r:id="rId25"/>
    <p:sldId id="283" r:id="rId26"/>
    <p:sldId id="284" r:id="rId27"/>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A4B2"/>
    <a:srgbClr val="9196C1"/>
    <a:srgbClr val="9F808F"/>
    <a:srgbClr val="7D6F7E"/>
    <a:srgbClr val="F3F3F3"/>
    <a:srgbClr val="F7FCFE"/>
    <a:srgbClr val="FFFFFC"/>
    <a:srgbClr val="FFFFFF"/>
    <a:srgbClr val="E6E6E6"/>
    <a:srgbClr val="44BE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autoAdjust="0"/>
    <p:restoredTop sz="94618" autoAdjust="0"/>
  </p:normalViewPr>
  <p:slideViewPr>
    <p:cSldViewPr snapToGrid="0" showGuides="1">
      <p:cViewPr varScale="1">
        <p:scale>
          <a:sx n="116" d="100"/>
          <a:sy n="116" d="100"/>
        </p:scale>
        <p:origin x="414" y="108"/>
      </p:cViewPr>
      <p:guideLst>
        <p:guide orient="horz" pos="129"/>
        <p:guide orient="horz" pos="4190"/>
        <p:guide pos="230"/>
        <p:guide pos="7449"/>
        <p:guide orient="horz" pos="561"/>
        <p:guide orient="horz" pos="691"/>
        <p:guide orient="horz" pos="4017"/>
        <p:guide orient="horz" pos="3888"/>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2" Type="http://schemas.openxmlformats.org/officeDocument/2006/relationships/tags" Target="tags/tag23.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handoutMaster" Target="handoutMasters/handoutMaster1.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package" Target="../embeddings/Workbook3.xlsx"/></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package" Target="../embeddings/Workbook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solidFill>
              <a:srgbClr val="CA000F"/>
            </a:solidFill>
            <a:ln w="19050">
              <a:noFill/>
            </a:ln>
          </c:spPr>
          <c:explosion val="0"/>
          <c:dPt>
            <c:idx val="0"/>
            <c:bubble3D val="0"/>
            <c:spPr>
              <a:solidFill>
                <a:schemeClr val="accent1"/>
              </a:solidFill>
              <a:ln w="19050">
                <a:noFill/>
              </a:ln>
              <a:effectLst/>
            </c:spPr>
          </c:dPt>
          <c:dPt>
            <c:idx val="1"/>
            <c:bubble3D val="0"/>
            <c:spPr>
              <a:solidFill>
                <a:schemeClr val="tx1">
                  <a:lumMod val="65000"/>
                  <a:lumOff val="35000"/>
                </a:schemeClr>
              </a:solidFill>
              <a:ln w="19050">
                <a:noFill/>
              </a:ln>
              <a:effectLst/>
            </c:spPr>
          </c:dPt>
          <c:dLbls>
            <c:delete val="1"/>
          </c:dLbls>
          <c:cat>
            <c:strRef>
              <c:f>Sheet1!$A$2:$A$3</c:f>
              <c:strCache>
                <c:ptCount val="2"/>
                <c:pt idx="0">
                  <c:v>第一季度</c:v>
                </c:pt>
                <c:pt idx="1">
                  <c:v>第二季度</c:v>
                </c:pt>
              </c:strCache>
            </c:strRef>
          </c:cat>
          <c:val>
            <c:numRef>
              <c:f>Sheet1!$B$2:$B$3</c:f>
              <c:numCache>
                <c:formatCode>General</c:formatCode>
                <c:ptCount val="2"/>
                <c:pt idx="0">
                  <c:v>7.2</c:v>
                </c:pt>
                <c:pt idx="1">
                  <c:v>2.8</c:v>
                </c:pt>
              </c:numCache>
            </c:numRef>
          </c:val>
        </c:ser>
        <c:dLbls>
          <c:showLegendKey val="0"/>
          <c:showVal val="0"/>
          <c:showCatName val="0"/>
          <c:showSerName val="0"/>
          <c:showPercent val="0"/>
          <c:showBubbleSize val="0"/>
          <c:showLeaderLines val="1"/>
        </c:dLbls>
        <c:firstSliceAng val="0"/>
        <c:holeSize val="90"/>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solidFill>
              <a:schemeClr val="tx1">
                <a:lumMod val="65000"/>
                <a:lumOff val="35000"/>
              </a:schemeClr>
            </a:solidFill>
            <a:ln w="19050">
              <a:noFill/>
            </a:ln>
          </c:spPr>
          <c:explosion val="0"/>
          <c:dPt>
            <c:idx val="0"/>
            <c:bubble3D val="0"/>
            <c:spPr>
              <a:solidFill>
                <a:schemeClr val="accent2"/>
              </a:solidFill>
              <a:ln w="19050">
                <a:noFill/>
              </a:ln>
              <a:effectLst/>
            </c:spPr>
          </c:dPt>
          <c:dPt>
            <c:idx val="1"/>
            <c:bubble3D val="0"/>
            <c:spPr>
              <a:solidFill>
                <a:schemeClr val="tx1">
                  <a:lumMod val="65000"/>
                  <a:lumOff val="35000"/>
                </a:schemeClr>
              </a:solidFill>
              <a:ln w="19050">
                <a:noFill/>
              </a:ln>
              <a:effectLst/>
            </c:spPr>
          </c:dPt>
          <c:dLbls>
            <c:delete val="1"/>
          </c:dLbls>
          <c:cat>
            <c:strRef>
              <c:f>Sheet1!$A$2:$A$3</c:f>
              <c:strCache>
                <c:ptCount val="2"/>
                <c:pt idx="0">
                  <c:v>第一季度</c:v>
                </c:pt>
                <c:pt idx="1">
                  <c:v>第二季度</c:v>
                </c:pt>
              </c:strCache>
            </c:strRef>
          </c:cat>
          <c:val>
            <c:numRef>
              <c:f>Sheet1!$B$2:$B$3</c:f>
              <c:numCache>
                <c:formatCode>General</c:formatCode>
                <c:ptCount val="2"/>
                <c:pt idx="0">
                  <c:v>8.6</c:v>
                </c:pt>
                <c:pt idx="1">
                  <c:v>1.4</c:v>
                </c:pt>
              </c:numCache>
            </c:numRef>
          </c:val>
        </c:ser>
        <c:dLbls>
          <c:showLegendKey val="0"/>
          <c:showVal val="0"/>
          <c:showCatName val="0"/>
          <c:showSerName val="0"/>
          <c:showPercent val="0"/>
          <c:showBubbleSize val="0"/>
          <c:showLeaderLines val="1"/>
        </c:dLbls>
        <c:firstSliceAng val="0"/>
        <c:holeSize val="90"/>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ln w="19050">
              <a:noFill/>
            </a:ln>
          </c:spPr>
          <c:explosion val="0"/>
          <c:dPt>
            <c:idx val="0"/>
            <c:bubble3D val="0"/>
            <c:spPr>
              <a:solidFill>
                <a:schemeClr val="accent3"/>
              </a:solidFill>
              <a:ln w="19050">
                <a:noFill/>
              </a:ln>
              <a:effectLst/>
            </c:spPr>
          </c:dPt>
          <c:dPt>
            <c:idx val="1"/>
            <c:bubble3D val="0"/>
            <c:spPr>
              <a:solidFill>
                <a:schemeClr val="tx1">
                  <a:lumMod val="65000"/>
                  <a:lumOff val="35000"/>
                </a:schemeClr>
              </a:solidFill>
              <a:ln w="19050">
                <a:noFill/>
              </a:ln>
              <a:effectLst/>
            </c:spPr>
          </c:dPt>
          <c:dLbls>
            <c:delete val="1"/>
          </c:dLbls>
          <c:cat>
            <c:strRef>
              <c:f>Sheet1!$A$2:$A$3</c:f>
              <c:strCache>
                <c:ptCount val="2"/>
                <c:pt idx="0">
                  <c:v>第一季度</c:v>
                </c:pt>
                <c:pt idx="1">
                  <c:v>第二季度</c:v>
                </c:pt>
              </c:strCache>
            </c:strRef>
          </c:cat>
          <c:val>
            <c:numRef>
              <c:f>Sheet1!$B$2:$B$3</c:f>
              <c:numCache>
                <c:formatCode>General</c:formatCode>
                <c:ptCount val="2"/>
                <c:pt idx="0">
                  <c:v>6.9</c:v>
                </c:pt>
                <c:pt idx="1">
                  <c:v>3.1</c:v>
                </c:pt>
              </c:numCache>
            </c:numRef>
          </c:val>
        </c:ser>
        <c:dLbls>
          <c:showLegendKey val="0"/>
          <c:showVal val="0"/>
          <c:showCatName val="0"/>
          <c:showSerName val="0"/>
          <c:showPercent val="0"/>
          <c:showBubbleSize val="0"/>
          <c:showLeaderLines val="1"/>
        </c:dLbls>
        <c:firstSliceAng val="0"/>
        <c:holeSize val="90"/>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a:solidFill>
              <a:schemeClr val="tx1">
                <a:lumMod val="65000"/>
                <a:lumOff val="35000"/>
              </a:schemeClr>
            </a:solidFill>
            <a:ln w="19050">
              <a:noFill/>
            </a:ln>
          </c:spPr>
          <c:explosion val="0"/>
          <c:dPt>
            <c:idx val="0"/>
            <c:bubble3D val="0"/>
            <c:spPr>
              <a:solidFill>
                <a:schemeClr val="accent4"/>
              </a:solidFill>
              <a:ln w="19050">
                <a:noFill/>
              </a:ln>
              <a:effectLst/>
            </c:spPr>
          </c:dPt>
          <c:dPt>
            <c:idx val="1"/>
            <c:bubble3D val="0"/>
            <c:spPr>
              <a:solidFill>
                <a:schemeClr val="tx1">
                  <a:lumMod val="65000"/>
                  <a:lumOff val="35000"/>
                </a:schemeClr>
              </a:solidFill>
              <a:ln w="19050">
                <a:noFill/>
              </a:ln>
              <a:effectLst/>
            </c:spPr>
          </c:dPt>
          <c:dLbls>
            <c:delete val="1"/>
          </c:dLbls>
          <c:cat>
            <c:strRef>
              <c:f>Sheet1!$A$2:$A$3</c:f>
              <c:strCache>
                <c:ptCount val="2"/>
                <c:pt idx="0">
                  <c:v>第一季度</c:v>
                </c:pt>
                <c:pt idx="1">
                  <c:v>第二季度</c:v>
                </c:pt>
              </c:strCache>
            </c:strRef>
          </c:cat>
          <c:val>
            <c:numRef>
              <c:f>Sheet1!$B$2:$B$3</c:f>
              <c:numCache>
                <c:formatCode>General</c:formatCode>
                <c:ptCount val="2"/>
                <c:pt idx="0">
                  <c:v>7.6</c:v>
                </c:pt>
                <c:pt idx="1">
                  <c:v>2.4</c:v>
                </c:pt>
              </c:numCache>
            </c:numRef>
          </c:val>
        </c:ser>
        <c:dLbls>
          <c:showLegendKey val="0"/>
          <c:showVal val="0"/>
          <c:showCatName val="0"/>
          <c:showSerName val="0"/>
          <c:showPercent val="0"/>
          <c:showBubbleSize val="0"/>
          <c:showLeaderLines val="1"/>
        </c:dLbls>
        <c:firstSliceAng val="0"/>
        <c:holeSize val="90"/>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1743F9-9B08-422F-9ECE-BE7148BC7DD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4C0232-94FA-4EBE-BB9B-79FBE486032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首页">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2667000" y="-2667000"/>
            <a:ext cx="6858000" cy="12192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400" advClick="0" advTm="5000">
        <p14:ripple/>
      </p:transition>
    </mc:Choice>
    <mc:Fallback>
      <p:transition spd="slow" advClick="0"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页">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2667000" y="-2667000"/>
            <a:ext cx="6858000" cy="12192000"/>
          </a:xfrm>
          <a:prstGeom prst="rect">
            <a:avLst/>
          </a:prstGeom>
        </p:spPr>
      </p:pic>
      <p:sp>
        <p:nvSpPr>
          <p:cNvPr id="3" name="矩形 2"/>
          <p:cNvSpPr/>
          <p:nvPr userDrawn="1"/>
        </p:nvSpPr>
        <p:spPr>
          <a:xfrm>
            <a:off x="6629400" y="1206500"/>
            <a:ext cx="2540000" cy="287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400" advClick="0" advTm="5000">
        <p14:doors dir="vert"/>
      </p:transition>
    </mc:Choice>
    <mc:Fallback>
      <p:transition spd="slow" advClick="0"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过度页1">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2667000" y="-2667000"/>
            <a:ext cx="6858000" cy="12192000"/>
          </a:xfrm>
          <a:prstGeom prst="rect">
            <a:avLst/>
          </a:prstGeom>
        </p:spPr>
      </p:pic>
      <p:sp>
        <p:nvSpPr>
          <p:cNvPr id="3" name="矩形 2"/>
          <p:cNvSpPr/>
          <p:nvPr userDrawn="1"/>
        </p:nvSpPr>
        <p:spPr>
          <a:xfrm>
            <a:off x="6680200" y="914400"/>
            <a:ext cx="4483100" cy="3022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98550" y="2794000"/>
            <a:ext cx="4483100" cy="3022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01800" y="1117600"/>
            <a:ext cx="2003669" cy="37211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0" presetClass="path" presetSubtype="0" accel="50000" decel="50000" fill="hold" nodeType="withEffect">
                                  <p:stCondLst>
                                    <p:cond delay="0"/>
                                  </p:stCondLst>
                                  <p:childTnLst>
                                    <p:animMotion origin="layout" path="M -0.29778 -0.62315 L -0.29778 -0.62315 C -0.29843 -0.61759 -0.29895 -0.61181 -0.29987 -0.60648 C -0.3013 -0.59607 -0.30195 -0.59699 -0.30299 -0.58796 C -0.30338 -0.58357 -0.30364 -0.57917 -0.30403 -0.575 C -0.30364 -0.5625 -0.30351 -0.55023 -0.30299 -0.53796 C -0.30286 -0.53588 -0.30221 -0.53426 -0.30195 -0.53218 C -0.30143 -0.52986 -0.3013 -0.52732 -0.30091 -0.52477 C -0.29973 -0.51945 -0.29843 -0.51644 -0.29674 -0.51204 C -0.29635 -0.50949 -0.29622 -0.50695 -0.2957 -0.50463 C -0.29518 -0.50255 -0.29414 -0.50093 -0.29362 -0.49907 C -0.29283 -0.49653 -0.29231 -0.49398 -0.29153 -0.49167 C -0.29023 -0.48773 -0.28867 -0.48426 -0.28737 -0.48056 C -0.28658 -0.4787 -0.2858 -0.47685 -0.28528 -0.475 C -0.27916 -0.45347 -0.28789 -0.4838 -0.28007 -0.45833 C -0.27252 -0.43426 -0.27942 -0.45648 -0.27591 -0.44144 C -0.27526 -0.43912 -0.27434 -0.43681 -0.27382 -0.43426 C -0.27291 -0.43079 -0.27252 -0.42685 -0.27174 -0.42315 C -0.27083 -0.41945 -0.2694 -0.41597 -0.26848 -0.41204 C -0.2677 -0.40787 -0.26757 -0.40324 -0.26653 -0.39907 C -0.26575 -0.3963 -0.26419 -0.39445 -0.26341 -0.39167 C -0.2625 -0.38889 -0.2621 -0.38542 -0.26132 -0.38241 C -0.26041 -0.37986 -0.25911 -0.37755 -0.25807 -0.375 C -0.25742 -0.37338 -0.25677 -0.3713 -0.25612 -0.36945 C -0.25507 -0.36713 -0.25377 -0.36482 -0.25286 -0.36204 C -0.24401 -0.33588 -0.25794 -0.36945 -0.24244 -0.33426 C -0.24114 -0.33125 -0.23945 -0.32847 -0.23828 -0.325 C -0.23737 -0.32199 -0.23658 -0.31852 -0.23528 -0.31574 C -0.23372 -0.31296 -0.23164 -0.31111 -0.23007 -0.30833 C -0.22682 -0.30301 -0.22382 -0.29722 -0.2207 -0.29167 C -0.2194 -0.28935 -0.2177 -0.28727 -0.21653 -0.28426 C -0.21588 -0.28241 -0.21536 -0.28056 -0.21445 -0.2787 C -0.21184 -0.27361 -0.20611 -0.26389 -0.20611 -0.26389 C -0.20286 -0.2463 -0.20546 -0.25741 -0.18945 -0.23056 C -0.18867 -0.22917 -0.18736 -0.22847 -0.18632 -0.22685 C -0.18177 -0.21921 -0.17747 -0.21065 -0.17278 -0.20278 C -0.16914 -0.19653 -0.16562 -0.18935 -0.16132 -0.18426 C -0.16028 -0.1831 -0.15924 -0.18218 -0.1582 -0.18056 C -0.1526 -0.17222 -0.14765 -0.16227 -0.14153 -0.15463 C -0.12682 -0.13634 -0.12669 -0.13657 -0.11653 -0.13056 C -0.11145 -0.12384 -0.10924 -0.12014 -0.10195 -0.11574 C -0.10091 -0.11528 -0.09986 -0.11482 -0.09882 -0.11389 C -0.09752 -0.11296 -0.09609 -0.11134 -0.09466 -0.11019 C -0.09375 -0.10949 -0.09257 -0.10926 -0.09153 -0.10833 C -0.08567 -0.10417 -0.07955 -0.10093 -0.07382 -0.09537 C -0.06861 -0.09051 -0.06354 -0.08542 -0.0582 -0.08056 C -0.05729 -0.07986 -0.05611 -0.07963 -0.05507 -0.0787 C -0.04947 -0.07407 -0.04401 -0.06898 -0.03841 -0.06389 L -0.03841 -0.06389 C -0.03671 -0.06157 -0.03489 -0.05949 -0.0332 -0.05648 C -0.0263 -0.04421 -0.03632 -0.05718 -0.02799 -0.04722 C -0.02708 -0.0419 -0.02682 -0.03958 -0.02486 -0.03426 C -0.02395 -0.03171 -0.02278 -0.0294 -0.02174 -0.02685 C -0.02109 -0.02523 -0.02057 -0.02292 -0.01966 -0.0213 C -0.01888 -0.01991 -0.01757 -0.01898 -0.01653 -0.01759 C -0.0151 -0.00972 -0.01471 -0.00602 -0.01236 0.00093 C -0.01223 0.00162 -0.01171 0.00208 -0.01132 0.00278 L -0.01132 0.00463 " pathEditMode="relative" ptsTypes="AAAAAAAAAAAAAAAAAAAAAAAAAAAAAAAAAAAAAAAAAAAAAAAAAAAAAAAAAA">
                                      <p:cBhvr>
                                        <p:cTn id="9" dur="2000" fill="hold"/>
                                        <p:tgtEl>
                                          <p:spTgt spid="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页-1">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600" advClick="0" advTm="5000">
        <p14:prism isInverted="1"/>
      </p:transition>
    </mc:Choice>
    <mc:Fallback>
      <p:transition spd="slow" advClick="0"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内页-1">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250" advClick="0" advTm="5000">
        <p14:switch dir="r"/>
      </p:transition>
    </mc:Choice>
    <mc:Fallback>
      <p:transition spd="slow" advClick="0"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内页-1">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250" advClick="0" advTm="5000">
        <p14:flip dir="r"/>
      </p:transition>
    </mc:Choice>
    <mc:Fallback>
      <p:transition spd="slow" advClick="0"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内页-1">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600" advClick="0" advTm="5000">
        <p14:gallery dir="l"/>
      </p:transition>
    </mc:Choice>
    <mc:Fallback>
      <p:transition spd="slow" advClick="0"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版权页">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2667000" y="-2667000"/>
            <a:ext cx="6858000" cy="12192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600" advClick="0" advTm="5000">
        <p:blinds dir="vert"/>
      </p:transition>
    </mc:Choice>
    <mc:Fallback>
      <p:transition spd="slow" advClick="0" advTm="5000">
        <p:blinds dir="vert"/>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image" Target="../media/image1.png"/><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rot="5400000">
            <a:off x="2667000" y="-2667000"/>
            <a:ext cx="6858000" cy="12192000"/>
          </a:xfrm>
          <a:prstGeom prst="rect">
            <a:avLst/>
          </a:prstGeom>
        </p:spPr>
      </p:pic>
      <p:sp>
        <p:nvSpPr>
          <p:cNvPr id="3" name="矩形 2"/>
          <p:cNvSpPr/>
          <p:nvPr userDrawn="1"/>
        </p:nvSpPr>
        <p:spPr>
          <a:xfrm>
            <a:off x="279400" y="215900"/>
            <a:ext cx="11658600" cy="6477000"/>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4045373" y="433776"/>
            <a:ext cx="3326552" cy="584775"/>
          </a:xfrm>
          <a:prstGeom prst="rect">
            <a:avLst/>
          </a:prstGeom>
        </p:spPr>
        <p:txBody>
          <a:bodyPr wrap="none">
            <a:spAutoFit/>
          </a:bodyPr>
          <a:lstStyle/>
          <a:p>
            <a:r>
              <a:rPr lang="zh-CN" altLang="en-US" sz="3200" b="1" spc="300" dirty="0">
                <a:solidFill>
                  <a:schemeClr val="tx1"/>
                </a:solidFill>
                <a:latin typeface="方正卡通简体" panose="02000000000000000000" pitchFamily="2" charset="-122"/>
                <a:ea typeface="方正卡通简体" panose="02000000000000000000" pitchFamily="2" charset="-122"/>
              </a:rPr>
              <a:t>请输入您的标题</a:t>
            </a:r>
            <a:endParaRPr lang="zh-CN" altLang="en-US" sz="3200" dirty="0">
              <a:solidFill>
                <a:schemeClr val="tx1"/>
              </a:solidFill>
              <a:latin typeface="方正卡通简体" panose="02000000000000000000" pitchFamily="2" charset="-122"/>
              <a:ea typeface="方正卡通简体" panose="02000000000000000000"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mc:AlternateContent xmlns:mc="http://schemas.openxmlformats.org/markup-compatibility/2006">
    <mc:Choice xmlns:p14="http://schemas.microsoft.com/office/powerpoint/2010/main" Requires="p14">
      <p:transition p14:dur="10" advClick="0" advTm="5000"/>
    </mc:Choice>
    <mc:Fallback>
      <p:transition advClick="0" advTm="5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7" Type="http://schemas.openxmlformats.org/officeDocument/2006/relationships/notesSlide" Target="../notesSlides/notesSlide14.xml"/><Relationship Id="rId6" Type="http://schemas.openxmlformats.org/officeDocument/2006/relationships/slideLayout" Target="../slideLayouts/slideLayout3.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audio" Target="../media/audio1.wav"/></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7" Type="http://schemas.openxmlformats.org/officeDocument/2006/relationships/notesSlide" Target="../notesSlides/notesSlide19.xml"/><Relationship Id="rId6" Type="http://schemas.openxmlformats.org/officeDocument/2006/relationships/slideLayout" Target="../slideLayouts/slideLayout3.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5" Type="http://schemas.openxmlformats.org/officeDocument/2006/relationships/notesSlide" Target="../notesSlides/notesSlide24.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3.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6" Type="http://schemas.openxmlformats.org/officeDocument/2006/relationships/notesSlide" Target="../notesSlides/notesSlide6.xml"/><Relationship Id="rId5" Type="http://schemas.openxmlformats.org/officeDocument/2006/relationships/slideLayout" Target="../slideLayouts/slideLayout4.xml"/><Relationship Id="rId4" Type="http://schemas.openxmlformats.org/officeDocument/2006/relationships/chart" Target="../charts/chart4.xml"/><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chart" Target="../charts/char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7" Type="http://schemas.openxmlformats.org/officeDocument/2006/relationships/notesSlide" Target="../notesSlides/notesSlide9.xml"/><Relationship Id="rId6" Type="http://schemas.openxmlformats.org/officeDocument/2006/relationships/slideLayout" Target="../slideLayouts/slideLayout3.xml"/><Relationship Id="rId5" Type="http://schemas.openxmlformats.org/officeDocument/2006/relationships/tags" Target="../tags/tag11.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6"/>
          <p:cNvSpPr txBox="1"/>
          <p:nvPr>
            <p:custDataLst>
              <p:tags r:id="rId1"/>
            </p:custDataLst>
          </p:nvPr>
        </p:nvSpPr>
        <p:spPr>
          <a:xfrm>
            <a:off x="2293663" y="2878552"/>
            <a:ext cx="7561685" cy="1200329"/>
          </a:xfrm>
          <a:prstGeom prst="rect">
            <a:avLst/>
          </a:prstGeom>
          <a:noFill/>
        </p:spPr>
        <p:txBody>
          <a:bodyPr wrap="none" rtlCol="0" anchor="ctr">
            <a:spAutoFit/>
          </a:bodyPr>
          <a:lstStyle/>
          <a:p>
            <a:pPr>
              <a:lnSpc>
                <a:spcPct val="120000"/>
              </a:lnSpc>
            </a:pPr>
            <a:r>
              <a:rPr lang="zh-CN" altLang="en-US" sz="6000" dirty="0">
                <a:latin typeface="方正有猫在_GBK" panose="02000000000000000000" pitchFamily="2" charset="-122"/>
                <a:ea typeface="方正有猫在_GBK" panose="02000000000000000000" pitchFamily="2" charset="-122"/>
              </a:rPr>
              <a:t>创意儿童教育课件</a:t>
            </a:r>
            <a:r>
              <a:rPr lang="en-US" altLang="zh-CN" sz="6000" dirty="0">
                <a:latin typeface="方正有猫在_GBK" panose="02000000000000000000" pitchFamily="2" charset="-122"/>
                <a:ea typeface="方正有猫在_GBK" panose="02000000000000000000" pitchFamily="2" charset="-122"/>
              </a:rPr>
              <a:t>PPT</a:t>
            </a:r>
            <a:endParaRPr lang="zh-CN" altLang="en-US" sz="6000" dirty="0">
              <a:latin typeface="方正有猫在_GBK" panose="02000000000000000000" pitchFamily="2" charset="-122"/>
              <a:ea typeface="方正有猫在_GBK" panose="02000000000000000000" pitchFamily="2" charset="-122"/>
            </a:endParaRPr>
          </a:p>
        </p:txBody>
      </p:sp>
      <p:sp>
        <p:nvSpPr>
          <p:cNvPr id="5" name="矩形 4"/>
          <p:cNvSpPr/>
          <p:nvPr/>
        </p:nvSpPr>
        <p:spPr>
          <a:xfrm>
            <a:off x="4315859" y="2276913"/>
            <a:ext cx="2031325" cy="646331"/>
          </a:xfrm>
          <a:prstGeom prst="rect">
            <a:avLst/>
          </a:prstGeom>
        </p:spPr>
        <p:txBody>
          <a:bodyPr wrap="none">
            <a:spAutoFit/>
          </a:bodyPr>
          <a:lstStyle/>
          <a:p>
            <a:r>
              <a:rPr lang="zh-CN" altLang="en-US" sz="3600" dirty="0">
                <a:solidFill>
                  <a:srgbClr val="012E4E"/>
                </a:solidFill>
                <a:latin typeface="方正有猫在_GBK" panose="02000000000000000000" pitchFamily="2" charset="-122"/>
                <a:ea typeface="方正有猫在_GBK" panose="02000000000000000000" pitchFamily="2" charset="-122"/>
              </a:rPr>
              <a:t>教学设计</a:t>
            </a:r>
            <a:endParaRPr lang="zh-CN" altLang="en-US" sz="3600" dirty="0">
              <a:solidFill>
                <a:srgbClr val="012E4E"/>
              </a:solidFill>
              <a:latin typeface="方正有猫在_GBK" panose="02000000000000000000" pitchFamily="2" charset="-122"/>
              <a:ea typeface="方正有猫在_GBK" panose="02000000000000000000" pitchFamily="2" charset="-122"/>
            </a:endParaRPr>
          </a:p>
        </p:txBody>
      </p:sp>
      <p:sp>
        <p:nvSpPr>
          <p:cNvPr id="7" name="文本框 6"/>
          <p:cNvSpPr txBox="1"/>
          <p:nvPr/>
        </p:nvSpPr>
        <p:spPr>
          <a:xfrm>
            <a:off x="4714196" y="4675942"/>
            <a:ext cx="1605280" cy="349250"/>
          </a:xfrm>
          <a:prstGeom prst="rect">
            <a:avLst/>
          </a:prstGeom>
          <a:noFill/>
        </p:spPr>
        <p:txBody>
          <a:bodyPr wrap="none" rtlCol="0" anchor="ctr">
            <a:spAutoFit/>
          </a:bodyPr>
          <a:lstStyle/>
          <a:p>
            <a:pPr>
              <a:lnSpc>
                <a:spcPct val="120000"/>
              </a:lnSpc>
            </a:pPr>
            <a:r>
              <a:rPr lang="zh-CN" altLang="en-US" sz="1400" dirty="0" smtClean="0">
                <a:solidFill>
                  <a:srgbClr val="012E4E"/>
                </a:solidFill>
                <a:latin typeface="汉仪乐喵体简" panose="00020600040101010101" pitchFamily="18" charset="-122"/>
                <a:ea typeface="汉仪乐喵体简" panose="00020600040101010101" pitchFamily="18" charset="-122"/>
              </a:rPr>
              <a:t>日期</a:t>
            </a:r>
            <a:r>
              <a:rPr lang="zh-CN" altLang="en-US" sz="1400" dirty="0" smtClean="0">
                <a:solidFill>
                  <a:srgbClr val="012E4E"/>
                </a:solidFill>
                <a:latin typeface="汉仪乐喵体简" panose="00020600040101010101" pitchFamily="18" charset="-122"/>
                <a:ea typeface="汉仪乐喵体简" panose="00020600040101010101" pitchFamily="18" charset="-122"/>
              </a:rPr>
              <a:t>：</a:t>
            </a:r>
            <a:r>
              <a:rPr lang="en-US" altLang="zh-CN" sz="1400" dirty="0" smtClean="0">
                <a:solidFill>
                  <a:srgbClr val="012E4E"/>
                </a:solidFill>
                <a:latin typeface="汉仪乐喵体简" panose="00020600040101010101" pitchFamily="18" charset="-122"/>
                <a:ea typeface="汉仪乐喵体简" panose="00020600040101010101" pitchFamily="18" charset="-122"/>
              </a:rPr>
              <a:t>2021/12/30</a:t>
            </a:r>
            <a:endParaRPr lang="zh-CN" altLang="en-US" sz="1400" dirty="0">
              <a:solidFill>
                <a:srgbClr val="012E4E"/>
              </a:solidFill>
              <a:latin typeface="汉仪乐喵体简" panose="00020600040101010101" pitchFamily="18" charset="-122"/>
              <a:ea typeface="汉仪乐喵体简" panose="00020600040101010101" pitchFamily="18" charset="-122"/>
            </a:endParaRPr>
          </a:p>
        </p:txBody>
      </p:sp>
      <p:pic>
        <p:nvPicPr>
          <p:cNvPr id="9" name="图片 8"/>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2838450" y="1426013"/>
            <a:ext cx="1276350" cy="1701800"/>
          </a:xfrm>
          <a:prstGeom prst="rect">
            <a:avLst/>
          </a:prstGeom>
        </p:spPr>
      </p:pic>
      <p:pic>
        <p:nvPicPr>
          <p:cNvPr id="11" name="图片 10"/>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8089900" y="4654379"/>
            <a:ext cx="1320800" cy="1166943"/>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400" advClick="0" advTm="5000">
        <p14:ripple/>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38" presetClass="entr" presetSubtype="0" accel="50000" fill="hold" grpId="0" nodeType="afterEffect">
                                  <p:stCondLst>
                                    <p:cond delay="0"/>
                                  </p:stCondLst>
                                  <p:iterate type="lt">
                                    <p:tmPct val="50000"/>
                                  </p:iterate>
                                  <p:childTnLst>
                                    <p:set>
                                      <p:cBhvr>
                                        <p:cTn id="18" dur="1" fill="hold">
                                          <p:stCondLst>
                                            <p:cond delay="0"/>
                                          </p:stCondLst>
                                        </p:cTn>
                                        <p:tgtEl>
                                          <p:spTgt spid="4"/>
                                        </p:tgtEl>
                                        <p:attrNameLst>
                                          <p:attrName>style.visibility</p:attrName>
                                        </p:attrNameLst>
                                      </p:cBhvr>
                                      <p:to>
                                        <p:strVal val="visible"/>
                                      </p:to>
                                    </p:set>
                                    <p:set>
                                      <p:cBhvr>
                                        <p:cTn id="19" dur="455" fill="hold">
                                          <p:stCondLst>
                                            <p:cond delay="0"/>
                                          </p:stCondLst>
                                        </p:cTn>
                                        <p:tgtEl>
                                          <p:spTgt spid="4"/>
                                        </p:tgtEl>
                                        <p:attrNameLst>
                                          <p:attrName>style.rotation</p:attrName>
                                        </p:attrNameLst>
                                      </p:cBhvr>
                                      <p:to>
                                        <p:strVal val="-45.0"/>
                                      </p:to>
                                    </p:set>
                                    <p:anim calcmode="lin" valueType="num">
                                      <p:cBhvr>
                                        <p:cTn id="20"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21"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22"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23"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childTnLst>
                          </p:cTn>
                        </p:par>
                        <p:par>
                          <p:cTn id="24" fill="hold">
                            <p:stCondLst>
                              <p:cond delay="7000"/>
                            </p:stCondLst>
                            <p:childTnLst>
                              <p:par>
                                <p:cTn id="25" presetID="10"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par>
                          <p:cTn id="28" fill="hold">
                            <p:stCondLst>
                              <p:cond delay="7500"/>
                            </p:stCondLst>
                            <p:childTnLst>
                              <p:par>
                                <p:cTn id="29" presetID="10"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par>
                                <p:cTn id="32" presetID="42" presetClass="path" presetSubtype="0" accel="50000" decel="50000" fill="hold" nodeType="withEffect">
                                  <p:stCondLst>
                                    <p:cond delay="0"/>
                                  </p:stCondLst>
                                  <p:childTnLst>
                                    <p:animMotion origin="layout" path="M -0.79479 0.00301 L 1.66667E-6 2.59259E-6 " pathEditMode="relative" rAng="0" ptsTypes="AA">
                                      <p:cBhvr>
                                        <p:cTn id="33" dur="2000" fill="hold"/>
                                        <p:tgtEl>
                                          <p:spTgt spid="11"/>
                                        </p:tgtEl>
                                        <p:attrNameLst>
                                          <p:attrName>ppt_x</p:attrName>
                                          <p:attrName>ppt_y</p:attrName>
                                        </p:attrNameLst>
                                      </p:cBhvr>
                                      <p:rCtr x="39740" y="-16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9"/>
          <p:cNvSpPr>
            <a:spLocks noEditPoints="1"/>
          </p:cNvSpPr>
          <p:nvPr/>
        </p:nvSpPr>
        <p:spPr bwMode="auto">
          <a:xfrm>
            <a:off x="4243918" y="2083859"/>
            <a:ext cx="3704167" cy="3704167"/>
          </a:xfrm>
          <a:custGeom>
            <a:avLst/>
            <a:gdLst>
              <a:gd name="T0" fmla="*/ 566 w 741"/>
              <a:gd name="T1" fmla="*/ 225 h 741"/>
              <a:gd name="T2" fmla="*/ 413 w 741"/>
              <a:gd name="T3" fmla="*/ 348 h 741"/>
              <a:gd name="T4" fmla="*/ 495 w 741"/>
              <a:gd name="T5" fmla="*/ 225 h 741"/>
              <a:gd name="T6" fmla="*/ 495 w 741"/>
              <a:gd name="T7" fmla="*/ 125 h 741"/>
              <a:gd name="T8" fmla="*/ 245 w 741"/>
              <a:gd name="T9" fmla="*/ 125 h 741"/>
              <a:gd name="T10" fmla="*/ 245 w 741"/>
              <a:gd name="T11" fmla="*/ 225 h 741"/>
              <a:gd name="T12" fmla="*/ 327 w 741"/>
              <a:gd name="T13" fmla="*/ 348 h 741"/>
              <a:gd name="T14" fmla="*/ 175 w 741"/>
              <a:gd name="T15" fmla="*/ 225 h 741"/>
              <a:gd name="T16" fmla="*/ 0 w 741"/>
              <a:gd name="T17" fmla="*/ 371 h 741"/>
              <a:gd name="T18" fmla="*/ 175 w 741"/>
              <a:gd name="T19" fmla="*/ 516 h 741"/>
              <a:gd name="T20" fmla="*/ 327 w 741"/>
              <a:gd name="T21" fmla="*/ 393 h 741"/>
              <a:gd name="T22" fmla="*/ 245 w 741"/>
              <a:gd name="T23" fmla="*/ 516 h 741"/>
              <a:gd name="T24" fmla="*/ 245 w 741"/>
              <a:gd name="T25" fmla="*/ 616 h 741"/>
              <a:gd name="T26" fmla="*/ 495 w 741"/>
              <a:gd name="T27" fmla="*/ 616 h 741"/>
              <a:gd name="T28" fmla="*/ 495 w 741"/>
              <a:gd name="T29" fmla="*/ 516 h 741"/>
              <a:gd name="T30" fmla="*/ 413 w 741"/>
              <a:gd name="T31" fmla="*/ 393 h 741"/>
              <a:gd name="T32" fmla="*/ 566 w 741"/>
              <a:gd name="T33" fmla="*/ 516 h 741"/>
              <a:gd name="T34" fmla="*/ 741 w 741"/>
              <a:gd name="T35" fmla="*/ 371 h 741"/>
              <a:gd name="T36" fmla="*/ 268 w 741"/>
              <a:gd name="T37" fmla="*/ 203 h 741"/>
              <a:gd name="T38" fmla="*/ 268 w 741"/>
              <a:gd name="T39" fmla="*/ 148 h 741"/>
              <a:gd name="T40" fmla="*/ 473 w 741"/>
              <a:gd name="T41" fmla="*/ 148 h 741"/>
              <a:gd name="T42" fmla="*/ 473 w 741"/>
              <a:gd name="T43" fmla="*/ 203 h 741"/>
              <a:gd name="T44" fmla="*/ 268 w 741"/>
              <a:gd name="T45" fmla="*/ 203 h 741"/>
              <a:gd name="T46" fmla="*/ 175 w 741"/>
              <a:gd name="T47" fmla="*/ 484 h 741"/>
              <a:gd name="T48" fmla="*/ 45 w 741"/>
              <a:gd name="T49" fmla="*/ 371 h 741"/>
              <a:gd name="T50" fmla="*/ 175 w 741"/>
              <a:gd name="T51" fmla="*/ 257 h 741"/>
              <a:gd name="T52" fmla="*/ 305 w 741"/>
              <a:gd name="T53" fmla="*/ 371 h 741"/>
              <a:gd name="T54" fmla="*/ 473 w 741"/>
              <a:gd name="T55" fmla="*/ 539 h 741"/>
              <a:gd name="T56" fmla="*/ 473 w 741"/>
              <a:gd name="T57" fmla="*/ 594 h 741"/>
              <a:gd name="T58" fmla="*/ 268 w 741"/>
              <a:gd name="T59" fmla="*/ 594 h 741"/>
              <a:gd name="T60" fmla="*/ 268 w 741"/>
              <a:gd name="T61" fmla="*/ 539 h 741"/>
              <a:gd name="T62" fmla="*/ 473 w 741"/>
              <a:gd name="T63" fmla="*/ 539 h 741"/>
              <a:gd name="T64" fmla="*/ 350 w 741"/>
              <a:gd name="T65" fmla="*/ 371 h 741"/>
              <a:gd name="T66" fmla="*/ 391 w 741"/>
              <a:gd name="T67" fmla="*/ 371 h 741"/>
              <a:gd name="T68" fmla="*/ 593 w 741"/>
              <a:gd name="T69" fmla="*/ 473 h 741"/>
              <a:gd name="T70" fmla="*/ 538 w 741"/>
              <a:gd name="T71" fmla="*/ 473 h 741"/>
              <a:gd name="T72" fmla="*/ 538 w 741"/>
              <a:gd name="T73" fmla="*/ 268 h 741"/>
              <a:gd name="T74" fmla="*/ 593 w 741"/>
              <a:gd name="T75" fmla="*/ 268 h 741"/>
              <a:gd name="T76" fmla="*/ 593 w 741"/>
              <a:gd name="T77" fmla="*/ 47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41" h="741">
                <a:moveTo>
                  <a:pt x="616" y="246"/>
                </a:moveTo>
                <a:cubicBezTo>
                  <a:pt x="602" y="232"/>
                  <a:pt x="585" y="225"/>
                  <a:pt x="566" y="225"/>
                </a:cubicBezTo>
                <a:cubicBezTo>
                  <a:pt x="547" y="225"/>
                  <a:pt x="529" y="232"/>
                  <a:pt x="516" y="246"/>
                </a:cubicBezTo>
                <a:cubicBezTo>
                  <a:pt x="413" y="348"/>
                  <a:pt x="413" y="348"/>
                  <a:pt x="413" y="348"/>
                </a:cubicBezTo>
                <a:cubicBezTo>
                  <a:pt x="393" y="328"/>
                  <a:pt x="393" y="328"/>
                  <a:pt x="393" y="328"/>
                </a:cubicBezTo>
                <a:cubicBezTo>
                  <a:pt x="495" y="225"/>
                  <a:pt x="495" y="225"/>
                  <a:pt x="495" y="225"/>
                </a:cubicBezTo>
                <a:cubicBezTo>
                  <a:pt x="509" y="212"/>
                  <a:pt x="516" y="194"/>
                  <a:pt x="516" y="175"/>
                </a:cubicBezTo>
                <a:cubicBezTo>
                  <a:pt x="516" y="156"/>
                  <a:pt x="509" y="138"/>
                  <a:pt x="495" y="125"/>
                </a:cubicBezTo>
                <a:cubicBezTo>
                  <a:pt x="370" y="0"/>
                  <a:pt x="370" y="0"/>
                  <a:pt x="370" y="0"/>
                </a:cubicBezTo>
                <a:cubicBezTo>
                  <a:pt x="245" y="125"/>
                  <a:pt x="245" y="125"/>
                  <a:pt x="245" y="125"/>
                </a:cubicBezTo>
                <a:cubicBezTo>
                  <a:pt x="232" y="138"/>
                  <a:pt x="225" y="156"/>
                  <a:pt x="225" y="175"/>
                </a:cubicBezTo>
                <a:cubicBezTo>
                  <a:pt x="225" y="194"/>
                  <a:pt x="232" y="212"/>
                  <a:pt x="245" y="225"/>
                </a:cubicBezTo>
                <a:cubicBezTo>
                  <a:pt x="348" y="328"/>
                  <a:pt x="348" y="328"/>
                  <a:pt x="348" y="328"/>
                </a:cubicBezTo>
                <a:cubicBezTo>
                  <a:pt x="327" y="348"/>
                  <a:pt x="327" y="348"/>
                  <a:pt x="327" y="348"/>
                </a:cubicBezTo>
                <a:cubicBezTo>
                  <a:pt x="225" y="246"/>
                  <a:pt x="225" y="246"/>
                  <a:pt x="225" y="246"/>
                </a:cubicBezTo>
                <a:cubicBezTo>
                  <a:pt x="211" y="232"/>
                  <a:pt x="194" y="225"/>
                  <a:pt x="175" y="225"/>
                </a:cubicBezTo>
                <a:cubicBezTo>
                  <a:pt x="156" y="225"/>
                  <a:pt x="138" y="232"/>
                  <a:pt x="125" y="246"/>
                </a:cubicBezTo>
                <a:cubicBezTo>
                  <a:pt x="0" y="371"/>
                  <a:pt x="0" y="371"/>
                  <a:pt x="0" y="371"/>
                </a:cubicBezTo>
                <a:cubicBezTo>
                  <a:pt x="125" y="496"/>
                  <a:pt x="125" y="496"/>
                  <a:pt x="125" y="496"/>
                </a:cubicBezTo>
                <a:cubicBezTo>
                  <a:pt x="138" y="509"/>
                  <a:pt x="156" y="516"/>
                  <a:pt x="175" y="516"/>
                </a:cubicBezTo>
                <a:cubicBezTo>
                  <a:pt x="194" y="516"/>
                  <a:pt x="211" y="509"/>
                  <a:pt x="225" y="496"/>
                </a:cubicBezTo>
                <a:cubicBezTo>
                  <a:pt x="327" y="393"/>
                  <a:pt x="327" y="393"/>
                  <a:pt x="327" y="393"/>
                </a:cubicBezTo>
                <a:cubicBezTo>
                  <a:pt x="348" y="414"/>
                  <a:pt x="348" y="414"/>
                  <a:pt x="348" y="414"/>
                </a:cubicBezTo>
                <a:cubicBezTo>
                  <a:pt x="245" y="516"/>
                  <a:pt x="245" y="516"/>
                  <a:pt x="245" y="516"/>
                </a:cubicBezTo>
                <a:cubicBezTo>
                  <a:pt x="232" y="529"/>
                  <a:pt x="225" y="547"/>
                  <a:pt x="225" y="566"/>
                </a:cubicBezTo>
                <a:cubicBezTo>
                  <a:pt x="225" y="585"/>
                  <a:pt x="232" y="603"/>
                  <a:pt x="245" y="616"/>
                </a:cubicBezTo>
                <a:cubicBezTo>
                  <a:pt x="370" y="741"/>
                  <a:pt x="370" y="741"/>
                  <a:pt x="370" y="741"/>
                </a:cubicBezTo>
                <a:cubicBezTo>
                  <a:pt x="495" y="616"/>
                  <a:pt x="495" y="616"/>
                  <a:pt x="495" y="616"/>
                </a:cubicBezTo>
                <a:cubicBezTo>
                  <a:pt x="509" y="603"/>
                  <a:pt x="516" y="585"/>
                  <a:pt x="516" y="566"/>
                </a:cubicBezTo>
                <a:cubicBezTo>
                  <a:pt x="516" y="547"/>
                  <a:pt x="509" y="529"/>
                  <a:pt x="495" y="516"/>
                </a:cubicBezTo>
                <a:cubicBezTo>
                  <a:pt x="393" y="414"/>
                  <a:pt x="393" y="414"/>
                  <a:pt x="393" y="414"/>
                </a:cubicBezTo>
                <a:cubicBezTo>
                  <a:pt x="413" y="393"/>
                  <a:pt x="413" y="393"/>
                  <a:pt x="413" y="393"/>
                </a:cubicBezTo>
                <a:cubicBezTo>
                  <a:pt x="516" y="496"/>
                  <a:pt x="516" y="496"/>
                  <a:pt x="516" y="496"/>
                </a:cubicBezTo>
                <a:cubicBezTo>
                  <a:pt x="529" y="509"/>
                  <a:pt x="547" y="516"/>
                  <a:pt x="566" y="516"/>
                </a:cubicBezTo>
                <a:cubicBezTo>
                  <a:pt x="585" y="516"/>
                  <a:pt x="602" y="509"/>
                  <a:pt x="616" y="496"/>
                </a:cubicBezTo>
                <a:cubicBezTo>
                  <a:pt x="741" y="371"/>
                  <a:pt x="741" y="371"/>
                  <a:pt x="741" y="371"/>
                </a:cubicBezTo>
                <a:lnTo>
                  <a:pt x="616" y="246"/>
                </a:lnTo>
                <a:close/>
                <a:moveTo>
                  <a:pt x="268" y="203"/>
                </a:moveTo>
                <a:cubicBezTo>
                  <a:pt x="261" y="195"/>
                  <a:pt x="257" y="185"/>
                  <a:pt x="257" y="175"/>
                </a:cubicBezTo>
                <a:cubicBezTo>
                  <a:pt x="257" y="165"/>
                  <a:pt x="260" y="155"/>
                  <a:pt x="268" y="148"/>
                </a:cubicBezTo>
                <a:cubicBezTo>
                  <a:pt x="370" y="45"/>
                  <a:pt x="370" y="45"/>
                  <a:pt x="370" y="45"/>
                </a:cubicBezTo>
                <a:cubicBezTo>
                  <a:pt x="473" y="148"/>
                  <a:pt x="473" y="148"/>
                  <a:pt x="473" y="148"/>
                </a:cubicBezTo>
                <a:cubicBezTo>
                  <a:pt x="480" y="155"/>
                  <a:pt x="484" y="165"/>
                  <a:pt x="484" y="175"/>
                </a:cubicBezTo>
                <a:cubicBezTo>
                  <a:pt x="484" y="185"/>
                  <a:pt x="480" y="195"/>
                  <a:pt x="473" y="203"/>
                </a:cubicBezTo>
                <a:cubicBezTo>
                  <a:pt x="370" y="305"/>
                  <a:pt x="370" y="305"/>
                  <a:pt x="370" y="305"/>
                </a:cubicBezTo>
                <a:lnTo>
                  <a:pt x="268" y="203"/>
                </a:lnTo>
                <a:close/>
                <a:moveTo>
                  <a:pt x="202" y="473"/>
                </a:moveTo>
                <a:cubicBezTo>
                  <a:pt x="195" y="480"/>
                  <a:pt x="185" y="484"/>
                  <a:pt x="175" y="484"/>
                </a:cubicBezTo>
                <a:cubicBezTo>
                  <a:pt x="164" y="484"/>
                  <a:pt x="155" y="480"/>
                  <a:pt x="147" y="473"/>
                </a:cubicBezTo>
                <a:cubicBezTo>
                  <a:pt x="45" y="371"/>
                  <a:pt x="45" y="371"/>
                  <a:pt x="45" y="371"/>
                </a:cubicBezTo>
                <a:cubicBezTo>
                  <a:pt x="147" y="268"/>
                  <a:pt x="147" y="268"/>
                  <a:pt x="147" y="268"/>
                </a:cubicBezTo>
                <a:cubicBezTo>
                  <a:pt x="155" y="261"/>
                  <a:pt x="164" y="257"/>
                  <a:pt x="175" y="257"/>
                </a:cubicBezTo>
                <a:cubicBezTo>
                  <a:pt x="185" y="257"/>
                  <a:pt x="195" y="261"/>
                  <a:pt x="202" y="268"/>
                </a:cubicBezTo>
                <a:cubicBezTo>
                  <a:pt x="305" y="371"/>
                  <a:pt x="305" y="371"/>
                  <a:pt x="305" y="371"/>
                </a:cubicBezTo>
                <a:lnTo>
                  <a:pt x="202" y="473"/>
                </a:lnTo>
                <a:close/>
                <a:moveTo>
                  <a:pt x="473" y="539"/>
                </a:moveTo>
                <a:cubicBezTo>
                  <a:pt x="480" y="546"/>
                  <a:pt x="484" y="556"/>
                  <a:pt x="484" y="566"/>
                </a:cubicBezTo>
                <a:cubicBezTo>
                  <a:pt x="484" y="576"/>
                  <a:pt x="480" y="586"/>
                  <a:pt x="473" y="594"/>
                </a:cubicBezTo>
                <a:cubicBezTo>
                  <a:pt x="370" y="696"/>
                  <a:pt x="370" y="696"/>
                  <a:pt x="370" y="696"/>
                </a:cubicBezTo>
                <a:cubicBezTo>
                  <a:pt x="268" y="594"/>
                  <a:pt x="268" y="594"/>
                  <a:pt x="268" y="594"/>
                </a:cubicBezTo>
                <a:cubicBezTo>
                  <a:pt x="261" y="586"/>
                  <a:pt x="257" y="576"/>
                  <a:pt x="257" y="566"/>
                </a:cubicBezTo>
                <a:cubicBezTo>
                  <a:pt x="257" y="556"/>
                  <a:pt x="260" y="546"/>
                  <a:pt x="268" y="539"/>
                </a:cubicBezTo>
                <a:cubicBezTo>
                  <a:pt x="370" y="436"/>
                  <a:pt x="370" y="436"/>
                  <a:pt x="370" y="436"/>
                </a:cubicBezTo>
                <a:lnTo>
                  <a:pt x="473" y="539"/>
                </a:lnTo>
                <a:close/>
                <a:moveTo>
                  <a:pt x="370" y="391"/>
                </a:moveTo>
                <a:cubicBezTo>
                  <a:pt x="350" y="371"/>
                  <a:pt x="350" y="371"/>
                  <a:pt x="350" y="371"/>
                </a:cubicBezTo>
                <a:cubicBezTo>
                  <a:pt x="370" y="350"/>
                  <a:pt x="370" y="350"/>
                  <a:pt x="370" y="350"/>
                </a:cubicBezTo>
                <a:cubicBezTo>
                  <a:pt x="391" y="371"/>
                  <a:pt x="391" y="371"/>
                  <a:pt x="391" y="371"/>
                </a:cubicBezTo>
                <a:lnTo>
                  <a:pt x="370" y="391"/>
                </a:lnTo>
                <a:close/>
                <a:moveTo>
                  <a:pt x="593" y="473"/>
                </a:moveTo>
                <a:cubicBezTo>
                  <a:pt x="586" y="480"/>
                  <a:pt x="576" y="484"/>
                  <a:pt x="566" y="484"/>
                </a:cubicBezTo>
                <a:cubicBezTo>
                  <a:pt x="555" y="484"/>
                  <a:pt x="546" y="480"/>
                  <a:pt x="538" y="473"/>
                </a:cubicBezTo>
                <a:cubicBezTo>
                  <a:pt x="436" y="371"/>
                  <a:pt x="436" y="371"/>
                  <a:pt x="436" y="371"/>
                </a:cubicBezTo>
                <a:cubicBezTo>
                  <a:pt x="538" y="268"/>
                  <a:pt x="538" y="268"/>
                  <a:pt x="538" y="268"/>
                </a:cubicBezTo>
                <a:cubicBezTo>
                  <a:pt x="546" y="261"/>
                  <a:pt x="555" y="257"/>
                  <a:pt x="566" y="257"/>
                </a:cubicBezTo>
                <a:cubicBezTo>
                  <a:pt x="576" y="257"/>
                  <a:pt x="586" y="261"/>
                  <a:pt x="593" y="268"/>
                </a:cubicBezTo>
                <a:cubicBezTo>
                  <a:pt x="696" y="371"/>
                  <a:pt x="696" y="371"/>
                  <a:pt x="696" y="371"/>
                </a:cubicBezTo>
                <a:lnTo>
                  <a:pt x="593" y="473"/>
                </a:lnTo>
                <a:close/>
              </a:path>
            </a:pathLst>
          </a:custGeom>
          <a:solidFill>
            <a:schemeClr val="accent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endParaRPr lang="zh-CN" altLang="en-US" sz="2400" dirty="0"/>
          </a:p>
        </p:txBody>
      </p:sp>
      <p:sp>
        <p:nvSpPr>
          <p:cNvPr id="3" name="Line 14"/>
          <p:cNvSpPr>
            <a:spLocks noChangeShapeType="1"/>
          </p:cNvSpPr>
          <p:nvPr/>
        </p:nvSpPr>
        <p:spPr bwMode="auto">
          <a:xfrm flipH="1">
            <a:off x="4116917" y="2496609"/>
            <a:ext cx="1344083" cy="0"/>
          </a:xfrm>
          <a:prstGeom prst="line">
            <a:avLst/>
          </a:prstGeom>
          <a:noFill/>
          <a:ln w="6350">
            <a:solidFill>
              <a:schemeClr val="tx1">
                <a:lumMod val="75000"/>
                <a:lumOff val="25000"/>
              </a:schemeClr>
            </a:solidFill>
            <a:rou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a:p>
        </p:txBody>
      </p:sp>
      <p:sp>
        <p:nvSpPr>
          <p:cNvPr id="4" name="文本框 3"/>
          <p:cNvSpPr txBox="1"/>
          <p:nvPr/>
        </p:nvSpPr>
        <p:spPr>
          <a:xfrm>
            <a:off x="1311733" y="2564705"/>
            <a:ext cx="3306308" cy="1052596"/>
          </a:xfrm>
          <a:prstGeom prst="rect">
            <a:avLst/>
          </a:prstGeom>
          <a:noFill/>
        </p:spPr>
        <p:txBody>
          <a:bodyPr wrap="square" rtlCol="0">
            <a:spAutoFit/>
          </a:bodyPr>
          <a:lstStyle/>
          <a:p>
            <a:pPr algn="r">
              <a:lnSpc>
                <a:spcPct val="130000"/>
              </a:lnSpc>
            </a:pPr>
            <a:r>
              <a:rPr lang="zh-CN" altLang="en-US" sz="1600" dirty="0">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6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4116917" y="2062452"/>
            <a:ext cx="1219200" cy="400110"/>
          </a:xfrm>
          <a:prstGeom prst="rect">
            <a:avLst/>
          </a:prstGeom>
          <a:noFill/>
        </p:spPr>
        <p:txBody>
          <a:bodyPr wrap="square" rtlCol="0">
            <a:spAutoFit/>
          </a:bodyPr>
          <a:lstStyle/>
          <a:p>
            <a:pPr algn="r"/>
            <a:r>
              <a:rPr lang="zh-CN" altLang="en-US" sz="2000" dirty="0">
                <a:solidFill>
                  <a:schemeClr val="accent1"/>
                </a:solidFill>
                <a:latin typeface="微软雅黑" panose="020B0503020204020204" pitchFamily="34" charset="-122"/>
                <a:ea typeface="微软雅黑" panose="020B0503020204020204" pitchFamily="34" charset="-122"/>
              </a:rPr>
              <a:t>添加标题</a:t>
            </a:r>
            <a:endParaRPr lang="zh-CN" altLang="en-US" sz="2000" dirty="0">
              <a:solidFill>
                <a:schemeClr val="accent1"/>
              </a:solidFill>
              <a:latin typeface="微软雅黑" panose="020B0503020204020204" pitchFamily="34" charset="-122"/>
              <a:ea typeface="微软雅黑" panose="020B0503020204020204" pitchFamily="34" charset="-122"/>
            </a:endParaRPr>
          </a:p>
        </p:txBody>
      </p:sp>
      <p:sp>
        <p:nvSpPr>
          <p:cNvPr id="6" name="Line 16"/>
          <p:cNvSpPr>
            <a:spLocks noChangeShapeType="1"/>
          </p:cNvSpPr>
          <p:nvPr/>
        </p:nvSpPr>
        <p:spPr bwMode="auto">
          <a:xfrm flipH="1">
            <a:off x="3217334" y="4467225"/>
            <a:ext cx="1344084" cy="0"/>
          </a:xfrm>
          <a:prstGeom prst="line">
            <a:avLst/>
          </a:prstGeom>
          <a:noFill/>
          <a:ln w="6350">
            <a:solidFill>
              <a:schemeClr val="tx1">
                <a:lumMod val="75000"/>
                <a:lumOff val="25000"/>
              </a:schemeClr>
            </a:solidFill>
            <a:rou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a:p>
        </p:txBody>
      </p:sp>
      <p:sp>
        <p:nvSpPr>
          <p:cNvPr id="7" name="文本框 6"/>
          <p:cNvSpPr txBox="1"/>
          <p:nvPr/>
        </p:nvSpPr>
        <p:spPr>
          <a:xfrm>
            <a:off x="1124672" y="4568903"/>
            <a:ext cx="3306308" cy="1052596"/>
          </a:xfrm>
          <a:prstGeom prst="rect">
            <a:avLst/>
          </a:prstGeom>
          <a:noFill/>
        </p:spPr>
        <p:txBody>
          <a:bodyPr wrap="square" rtlCol="0">
            <a:spAutoFit/>
          </a:bodyPr>
          <a:lstStyle/>
          <a:p>
            <a:pPr algn="r">
              <a:lnSpc>
                <a:spcPct val="130000"/>
              </a:lnSpc>
            </a:pPr>
            <a:r>
              <a:rPr lang="zh-CN" altLang="en-US" sz="1600" dirty="0">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600" dirty="0">
              <a:latin typeface="微软雅黑" panose="020B0503020204020204" pitchFamily="34" charset="-122"/>
              <a:ea typeface="微软雅黑" panose="020B0503020204020204" pitchFamily="34" charset="-122"/>
            </a:endParaRPr>
          </a:p>
        </p:txBody>
      </p:sp>
      <p:sp>
        <p:nvSpPr>
          <p:cNvPr id="8" name="文本框 7"/>
          <p:cNvSpPr txBox="1"/>
          <p:nvPr/>
        </p:nvSpPr>
        <p:spPr>
          <a:xfrm>
            <a:off x="3040556" y="3965438"/>
            <a:ext cx="1219200" cy="400110"/>
          </a:xfrm>
          <a:prstGeom prst="rect">
            <a:avLst/>
          </a:prstGeom>
          <a:noFill/>
        </p:spPr>
        <p:txBody>
          <a:bodyPr wrap="square" rtlCol="0">
            <a:spAutoFit/>
          </a:bodyPr>
          <a:lstStyle/>
          <a:p>
            <a:pPr algn="r"/>
            <a:r>
              <a:rPr lang="zh-CN" altLang="en-US" sz="2000" dirty="0">
                <a:solidFill>
                  <a:schemeClr val="accent1"/>
                </a:solidFill>
                <a:latin typeface="微软雅黑" panose="020B0503020204020204" pitchFamily="34" charset="-122"/>
                <a:ea typeface="微软雅黑" panose="020B0503020204020204" pitchFamily="34" charset="-122"/>
              </a:rPr>
              <a:t>添加标题</a:t>
            </a:r>
            <a:endParaRPr lang="zh-CN" altLang="en-US" sz="2000" dirty="0">
              <a:solidFill>
                <a:schemeClr val="accent1"/>
              </a:solidFill>
              <a:latin typeface="微软雅黑" panose="020B0503020204020204" pitchFamily="34" charset="-122"/>
              <a:ea typeface="微软雅黑" panose="020B0503020204020204" pitchFamily="34" charset="-122"/>
            </a:endParaRPr>
          </a:p>
        </p:txBody>
      </p:sp>
      <p:sp>
        <p:nvSpPr>
          <p:cNvPr id="9" name="Line 18"/>
          <p:cNvSpPr>
            <a:spLocks noChangeShapeType="1"/>
          </p:cNvSpPr>
          <p:nvPr/>
        </p:nvSpPr>
        <p:spPr bwMode="auto">
          <a:xfrm>
            <a:off x="7632701" y="3341159"/>
            <a:ext cx="1367367" cy="0"/>
          </a:xfrm>
          <a:prstGeom prst="line">
            <a:avLst/>
          </a:prstGeom>
          <a:noFill/>
          <a:ln w="6350">
            <a:solidFill>
              <a:schemeClr val="tx1">
                <a:lumMod val="75000"/>
                <a:lumOff val="25000"/>
              </a:schemeClr>
            </a:solidFill>
            <a:rou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a:p>
        </p:txBody>
      </p:sp>
      <p:sp>
        <p:nvSpPr>
          <p:cNvPr id="10" name="文本框 9"/>
          <p:cNvSpPr txBox="1"/>
          <p:nvPr/>
        </p:nvSpPr>
        <p:spPr>
          <a:xfrm>
            <a:off x="7948085" y="3409644"/>
            <a:ext cx="3306308" cy="1052596"/>
          </a:xfrm>
          <a:prstGeom prst="rect">
            <a:avLst/>
          </a:prstGeom>
          <a:noFill/>
        </p:spPr>
        <p:txBody>
          <a:bodyPr wrap="square" rtlCol="0">
            <a:spAutoFit/>
          </a:bodyPr>
          <a:lstStyle/>
          <a:p>
            <a:pPr>
              <a:lnSpc>
                <a:spcPct val="130000"/>
              </a:lnSpc>
            </a:pPr>
            <a:r>
              <a:rPr lang="zh-CN" altLang="en-US" sz="1600" dirty="0">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600"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7755469" y="2890948"/>
            <a:ext cx="1219200" cy="400110"/>
          </a:xfrm>
          <a:prstGeom prst="rect">
            <a:avLst/>
          </a:prstGeom>
          <a:noFill/>
        </p:spPr>
        <p:txBody>
          <a:bodyPr wrap="square" rtlCol="0">
            <a:spAutoFit/>
          </a:bodyPr>
          <a:lstStyle/>
          <a:p>
            <a:r>
              <a:rPr lang="zh-CN" altLang="en-US" sz="2000" dirty="0">
                <a:solidFill>
                  <a:schemeClr val="accent1"/>
                </a:solidFill>
                <a:latin typeface="微软雅黑" panose="020B0503020204020204" pitchFamily="34" charset="-122"/>
                <a:ea typeface="微软雅黑" panose="020B0503020204020204" pitchFamily="34" charset="-122"/>
              </a:rPr>
              <a:t>添加标题</a:t>
            </a:r>
            <a:endParaRPr lang="zh-CN" altLang="en-US" sz="2000" dirty="0">
              <a:solidFill>
                <a:schemeClr val="accent1"/>
              </a:solidFill>
              <a:latin typeface="微软雅黑" panose="020B0503020204020204" pitchFamily="34" charset="-122"/>
              <a:ea typeface="微软雅黑" panose="020B0503020204020204" pitchFamily="34" charset="-122"/>
            </a:endParaRPr>
          </a:p>
        </p:txBody>
      </p:sp>
      <p:sp>
        <p:nvSpPr>
          <p:cNvPr id="12" name="Line 20"/>
          <p:cNvSpPr>
            <a:spLocks noChangeShapeType="1"/>
          </p:cNvSpPr>
          <p:nvPr/>
        </p:nvSpPr>
        <p:spPr bwMode="auto">
          <a:xfrm>
            <a:off x="6824134" y="5273676"/>
            <a:ext cx="1367367" cy="0"/>
          </a:xfrm>
          <a:prstGeom prst="line">
            <a:avLst/>
          </a:prstGeom>
          <a:noFill/>
          <a:ln w="6350">
            <a:solidFill>
              <a:schemeClr val="tx1">
                <a:lumMod val="75000"/>
                <a:lumOff val="25000"/>
              </a:schemeClr>
            </a:solidFill>
            <a:rou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a:p>
        </p:txBody>
      </p:sp>
      <p:sp>
        <p:nvSpPr>
          <p:cNvPr id="13" name="文本框 12"/>
          <p:cNvSpPr txBox="1"/>
          <p:nvPr/>
        </p:nvSpPr>
        <p:spPr>
          <a:xfrm>
            <a:off x="7142542" y="5330212"/>
            <a:ext cx="3306308" cy="1052596"/>
          </a:xfrm>
          <a:prstGeom prst="rect">
            <a:avLst/>
          </a:prstGeom>
          <a:noFill/>
        </p:spPr>
        <p:txBody>
          <a:bodyPr wrap="square" rtlCol="0">
            <a:spAutoFit/>
          </a:bodyPr>
          <a:lstStyle/>
          <a:p>
            <a:pPr>
              <a:lnSpc>
                <a:spcPct val="130000"/>
              </a:lnSpc>
            </a:pPr>
            <a:r>
              <a:rPr lang="zh-CN" altLang="en-US" sz="1600" dirty="0">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600" dirty="0">
              <a:latin typeface="微软雅黑" panose="020B0503020204020204" pitchFamily="34" charset="-122"/>
              <a:ea typeface="微软雅黑" panose="020B0503020204020204" pitchFamily="34" charset="-122"/>
            </a:endParaRPr>
          </a:p>
        </p:txBody>
      </p:sp>
      <p:sp>
        <p:nvSpPr>
          <p:cNvPr id="14" name="文本框 13"/>
          <p:cNvSpPr txBox="1"/>
          <p:nvPr/>
        </p:nvSpPr>
        <p:spPr>
          <a:xfrm>
            <a:off x="6949926" y="4811516"/>
            <a:ext cx="1219200" cy="400110"/>
          </a:xfrm>
          <a:prstGeom prst="rect">
            <a:avLst/>
          </a:prstGeom>
          <a:noFill/>
        </p:spPr>
        <p:txBody>
          <a:bodyPr wrap="square" rtlCol="0">
            <a:spAutoFit/>
          </a:bodyPr>
          <a:lstStyle/>
          <a:p>
            <a:r>
              <a:rPr lang="zh-CN" altLang="en-US" sz="2000" dirty="0">
                <a:solidFill>
                  <a:schemeClr val="accent1"/>
                </a:solidFill>
                <a:latin typeface="微软雅黑" panose="020B0503020204020204" pitchFamily="34" charset="-122"/>
                <a:ea typeface="微软雅黑" panose="020B0503020204020204" pitchFamily="34" charset="-122"/>
              </a:rPr>
              <a:t>添加标题</a:t>
            </a:r>
            <a:endParaRPr lang="zh-CN" altLang="en-US" sz="20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5000">
        <p14:switch dir="r"/>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22" presetClass="entr" presetSubtype="2"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right)">
                                      <p:cBhvr>
                                        <p:cTn id="14" dur="500"/>
                                        <p:tgtEl>
                                          <p:spTgt spid="3"/>
                                        </p:tgtEl>
                                      </p:cBhvr>
                                    </p:animEffect>
                                  </p:childTnLst>
                                </p:cTn>
                              </p:par>
                            </p:childTnLst>
                          </p:cTn>
                        </p:par>
                        <p:par>
                          <p:cTn id="15" fill="hold">
                            <p:stCondLst>
                              <p:cond delay="1000"/>
                            </p:stCondLst>
                            <p:childTnLst>
                              <p:par>
                                <p:cTn id="16" presetID="53" presetClass="entr" presetSubtype="16" fill="hold" grpId="0" nodeType="afterEffect">
                                  <p:stCondLst>
                                    <p:cond delay="0"/>
                                  </p:stCondLst>
                                  <p:iterate type="lt">
                                    <p:tmPct val="9000"/>
                                  </p:iterate>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up)">
                                      <p:cBhvr>
                                        <p:cTn id="23" dur="500"/>
                                        <p:tgtEl>
                                          <p:spTgt spid="4"/>
                                        </p:tgtEl>
                                      </p:cBhvr>
                                    </p:animEffect>
                                  </p:childTnLst>
                                </p:cTn>
                              </p:par>
                            </p:childTnLst>
                          </p:cTn>
                        </p:par>
                        <p:par>
                          <p:cTn id="24" fill="hold">
                            <p:stCondLst>
                              <p:cond delay="1634"/>
                            </p:stCondLst>
                            <p:childTnLst>
                              <p:par>
                                <p:cTn id="25" presetID="22" presetClass="entr" presetSubtype="2"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right)">
                                      <p:cBhvr>
                                        <p:cTn id="27" dur="500"/>
                                        <p:tgtEl>
                                          <p:spTgt spid="6"/>
                                        </p:tgtEl>
                                      </p:cBhvr>
                                    </p:animEffect>
                                  </p:childTnLst>
                                </p:cTn>
                              </p:par>
                            </p:childTnLst>
                          </p:cTn>
                        </p:par>
                        <p:par>
                          <p:cTn id="28" fill="hold">
                            <p:stCondLst>
                              <p:cond delay="2134"/>
                            </p:stCondLst>
                            <p:childTnLst>
                              <p:par>
                                <p:cTn id="29" presetID="53" presetClass="entr" presetSubtype="16" fill="hold" grpId="0" nodeType="afterEffect">
                                  <p:stCondLst>
                                    <p:cond delay="0"/>
                                  </p:stCondLst>
                                  <p:iterate type="lt">
                                    <p:tmPct val="9000"/>
                                  </p:iterate>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up)">
                                      <p:cBhvr>
                                        <p:cTn id="36" dur="500"/>
                                        <p:tgtEl>
                                          <p:spTgt spid="7"/>
                                        </p:tgtEl>
                                      </p:cBhvr>
                                    </p:animEffect>
                                  </p:childTnLst>
                                </p:cTn>
                              </p:par>
                            </p:childTnLst>
                          </p:cTn>
                        </p:par>
                        <p:par>
                          <p:cTn id="37" fill="hold">
                            <p:stCondLst>
                              <p:cond delay="2769"/>
                            </p:stCondLst>
                            <p:childTnLst>
                              <p:par>
                                <p:cTn id="38" presetID="22" presetClass="entr" presetSubtype="8"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left)">
                                      <p:cBhvr>
                                        <p:cTn id="40" dur="500"/>
                                        <p:tgtEl>
                                          <p:spTgt spid="9"/>
                                        </p:tgtEl>
                                      </p:cBhvr>
                                    </p:animEffect>
                                  </p:childTnLst>
                                </p:cTn>
                              </p:par>
                            </p:childTnLst>
                          </p:cTn>
                        </p:par>
                        <p:par>
                          <p:cTn id="41" fill="hold">
                            <p:stCondLst>
                              <p:cond delay="3269"/>
                            </p:stCondLst>
                            <p:childTnLst>
                              <p:par>
                                <p:cTn id="42" presetID="53" presetClass="entr" presetSubtype="16" fill="hold" grpId="0" nodeType="afterEffect">
                                  <p:stCondLst>
                                    <p:cond delay="0"/>
                                  </p:stCondLst>
                                  <p:iterate type="lt">
                                    <p:tmPct val="9000"/>
                                  </p:iterate>
                                  <p:childTnLst>
                                    <p:set>
                                      <p:cBhvr>
                                        <p:cTn id="43" dur="1" fill="hold">
                                          <p:stCondLst>
                                            <p:cond delay="0"/>
                                          </p:stCondLst>
                                        </p:cTn>
                                        <p:tgtEl>
                                          <p:spTgt spid="11"/>
                                        </p:tgtEl>
                                        <p:attrNameLst>
                                          <p:attrName>style.visibility</p:attrName>
                                        </p:attrNameLst>
                                      </p:cBhvr>
                                      <p:to>
                                        <p:strVal val="visible"/>
                                      </p:to>
                                    </p:set>
                                    <p:anim calcmode="lin" valueType="num">
                                      <p:cBhvr>
                                        <p:cTn id="44" dur="500" fill="hold"/>
                                        <p:tgtEl>
                                          <p:spTgt spid="11"/>
                                        </p:tgtEl>
                                        <p:attrNameLst>
                                          <p:attrName>ppt_w</p:attrName>
                                        </p:attrNameLst>
                                      </p:cBhvr>
                                      <p:tavLst>
                                        <p:tav tm="0">
                                          <p:val>
                                            <p:fltVal val="0"/>
                                          </p:val>
                                        </p:tav>
                                        <p:tav tm="100000">
                                          <p:val>
                                            <p:strVal val="#ppt_w"/>
                                          </p:val>
                                        </p:tav>
                                      </p:tavLst>
                                    </p:anim>
                                    <p:anim calcmode="lin" valueType="num">
                                      <p:cBhvr>
                                        <p:cTn id="45" dur="500" fill="hold"/>
                                        <p:tgtEl>
                                          <p:spTgt spid="11"/>
                                        </p:tgtEl>
                                        <p:attrNameLst>
                                          <p:attrName>ppt_h</p:attrName>
                                        </p:attrNameLst>
                                      </p:cBhvr>
                                      <p:tavLst>
                                        <p:tav tm="0">
                                          <p:val>
                                            <p:fltVal val="0"/>
                                          </p:val>
                                        </p:tav>
                                        <p:tav tm="100000">
                                          <p:val>
                                            <p:strVal val="#ppt_h"/>
                                          </p:val>
                                        </p:tav>
                                      </p:tavLst>
                                    </p:anim>
                                    <p:animEffect transition="in" filter="fade">
                                      <p:cBhvr>
                                        <p:cTn id="46" dur="500"/>
                                        <p:tgtEl>
                                          <p:spTgt spid="11"/>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wipe(up)">
                                      <p:cBhvr>
                                        <p:cTn id="49" dur="500"/>
                                        <p:tgtEl>
                                          <p:spTgt spid="10"/>
                                        </p:tgtEl>
                                      </p:cBhvr>
                                    </p:animEffect>
                                  </p:childTnLst>
                                </p:cTn>
                              </p:par>
                            </p:childTnLst>
                          </p:cTn>
                        </p:par>
                        <p:par>
                          <p:cTn id="50" fill="hold">
                            <p:stCondLst>
                              <p:cond delay="3904"/>
                            </p:stCondLst>
                            <p:childTnLst>
                              <p:par>
                                <p:cTn id="51" presetID="22" presetClass="entr" presetSubtype="8"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wipe(left)">
                                      <p:cBhvr>
                                        <p:cTn id="53" dur="500"/>
                                        <p:tgtEl>
                                          <p:spTgt spid="12"/>
                                        </p:tgtEl>
                                      </p:cBhvr>
                                    </p:animEffect>
                                  </p:childTnLst>
                                </p:cTn>
                              </p:par>
                            </p:childTnLst>
                          </p:cTn>
                        </p:par>
                        <p:par>
                          <p:cTn id="54" fill="hold">
                            <p:stCondLst>
                              <p:cond delay="4404"/>
                            </p:stCondLst>
                            <p:childTnLst>
                              <p:par>
                                <p:cTn id="55" presetID="53" presetClass="entr" presetSubtype="16" fill="hold" grpId="0" nodeType="afterEffect">
                                  <p:stCondLst>
                                    <p:cond delay="0"/>
                                  </p:stCondLst>
                                  <p:iterate type="lt">
                                    <p:tmPct val="9000"/>
                                  </p:iterate>
                                  <p:childTnLst>
                                    <p:set>
                                      <p:cBhvr>
                                        <p:cTn id="56" dur="1" fill="hold">
                                          <p:stCondLst>
                                            <p:cond delay="0"/>
                                          </p:stCondLst>
                                        </p:cTn>
                                        <p:tgtEl>
                                          <p:spTgt spid="14"/>
                                        </p:tgtEl>
                                        <p:attrNameLst>
                                          <p:attrName>style.visibility</p:attrName>
                                        </p:attrNameLst>
                                      </p:cBhvr>
                                      <p:to>
                                        <p:strVal val="visible"/>
                                      </p:to>
                                    </p:set>
                                    <p:anim calcmode="lin" valueType="num">
                                      <p:cBhvr>
                                        <p:cTn id="57" dur="500" fill="hold"/>
                                        <p:tgtEl>
                                          <p:spTgt spid="14"/>
                                        </p:tgtEl>
                                        <p:attrNameLst>
                                          <p:attrName>ppt_w</p:attrName>
                                        </p:attrNameLst>
                                      </p:cBhvr>
                                      <p:tavLst>
                                        <p:tav tm="0">
                                          <p:val>
                                            <p:fltVal val="0"/>
                                          </p:val>
                                        </p:tav>
                                        <p:tav tm="100000">
                                          <p:val>
                                            <p:strVal val="#ppt_w"/>
                                          </p:val>
                                        </p:tav>
                                      </p:tavLst>
                                    </p:anim>
                                    <p:anim calcmode="lin" valueType="num">
                                      <p:cBhvr>
                                        <p:cTn id="58" dur="500" fill="hold"/>
                                        <p:tgtEl>
                                          <p:spTgt spid="14"/>
                                        </p:tgtEl>
                                        <p:attrNameLst>
                                          <p:attrName>ppt_h</p:attrName>
                                        </p:attrNameLst>
                                      </p:cBhvr>
                                      <p:tavLst>
                                        <p:tav tm="0">
                                          <p:val>
                                            <p:fltVal val="0"/>
                                          </p:val>
                                        </p:tav>
                                        <p:tav tm="100000">
                                          <p:val>
                                            <p:strVal val="#ppt_h"/>
                                          </p:val>
                                        </p:tav>
                                      </p:tavLst>
                                    </p:anim>
                                    <p:animEffect transition="in" filter="fade">
                                      <p:cBhvr>
                                        <p:cTn id="59" dur="500"/>
                                        <p:tgtEl>
                                          <p:spTgt spid="14"/>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wipe(up)">
                                      <p:cBhvr>
                                        <p:cTn id="6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P spid="6" grpId="0" animBg="1"/>
      <p:bldP spid="7" grpId="0"/>
      <p:bldP spid="8" grpId="0"/>
      <p:bldP spid="9" grpId="0" animBg="1"/>
      <p:bldP spid="10" grpId="0"/>
      <p:bldP spid="11" grpId="0"/>
      <p:bldP spid="12" grpId="0" animBg="1"/>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220718" y="3129280"/>
            <a:ext cx="5679441" cy="3728720"/>
            <a:chOff x="2494956" y="1977519"/>
            <a:chExt cx="3763312" cy="3172332"/>
          </a:xfrm>
          <a:solidFill>
            <a:schemeClr val="accent1"/>
          </a:solidFill>
        </p:grpSpPr>
        <p:sp>
          <p:nvSpPr>
            <p:cNvPr id="3" name="Freeform 5"/>
            <p:cNvSpPr/>
            <p:nvPr/>
          </p:nvSpPr>
          <p:spPr bwMode="auto">
            <a:xfrm>
              <a:off x="2494956" y="2660392"/>
              <a:ext cx="1657913" cy="2489459"/>
            </a:xfrm>
            <a:custGeom>
              <a:avLst/>
              <a:gdLst>
                <a:gd name="T0" fmla="*/ 417 w 492"/>
                <a:gd name="T1" fmla="*/ 473 h 789"/>
                <a:gd name="T2" fmla="*/ 273 w 492"/>
                <a:gd name="T3" fmla="*/ 181 h 789"/>
                <a:gd name="T4" fmla="*/ 22 w 492"/>
                <a:gd name="T5" fmla="*/ 2 h 789"/>
                <a:gd name="T6" fmla="*/ 2 w 492"/>
                <a:gd name="T7" fmla="*/ 14 h 789"/>
                <a:gd name="T8" fmla="*/ 14 w 492"/>
                <a:gd name="T9" fmla="*/ 34 h 789"/>
                <a:gd name="T10" fmla="*/ 29 w 492"/>
                <a:gd name="T11" fmla="*/ 37 h 789"/>
                <a:gd name="T12" fmla="*/ 387 w 492"/>
                <a:gd name="T13" fmla="*/ 483 h 789"/>
                <a:gd name="T14" fmla="*/ 460 w 492"/>
                <a:gd name="T15" fmla="*/ 789 h 789"/>
                <a:gd name="T16" fmla="*/ 476 w 492"/>
                <a:gd name="T17" fmla="*/ 789 h 789"/>
                <a:gd name="T18" fmla="*/ 492 w 492"/>
                <a:gd name="T19" fmla="*/ 789 h 789"/>
                <a:gd name="T20" fmla="*/ 417 w 492"/>
                <a:gd name="T21" fmla="*/ 473 h 7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2" h="789">
                  <a:moveTo>
                    <a:pt x="417" y="473"/>
                  </a:moveTo>
                  <a:cubicBezTo>
                    <a:pt x="378" y="355"/>
                    <a:pt x="329" y="257"/>
                    <a:pt x="273" y="181"/>
                  </a:cubicBezTo>
                  <a:cubicBezTo>
                    <a:pt x="201" y="85"/>
                    <a:pt x="117" y="25"/>
                    <a:pt x="22" y="2"/>
                  </a:cubicBezTo>
                  <a:cubicBezTo>
                    <a:pt x="13" y="0"/>
                    <a:pt x="5" y="6"/>
                    <a:pt x="2" y="14"/>
                  </a:cubicBezTo>
                  <a:cubicBezTo>
                    <a:pt x="0" y="23"/>
                    <a:pt x="6" y="31"/>
                    <a:pt x="14" y="34"/>
                  </a:cubicBezTo>
                  <a:cubicBezTo>
                    <a:pt x="19" y="35"/>
                    <a:pt x="24" y="36"/>
                    <a:pt x="29" y="37"/>
                  </a:cubicBezTo>
                  <a:cubicBezTo>
                    <a:pt x="219" y="92"/>
                    <a:pt x="328" y="308"/>
                    <a:pt x="387" y="483"/>
                  </a:cubicBezTo>
                  <a:cubicBezTo>
                    <a:pt x="426" y="601"/>
                    <a:pt x="448" y="716"/>
                    <a:pt x="460" y="789"/>
                  </a:cubicBezTo>
                  <a:cubicBezTo>
                    <a:pt x="476" y="789"/>
                    <a:pt x="476" y="789"/>
                    <a:pt x="476" y="789"/>
                  </a:cubicBezTo>
                  <a:cubicBezTo>
                    <a:pt x="492" y="789"/>
                    <a:pt x="492" y="789"/>
                    <a:pt x="492" y="789"/>
                  </a:cubicBezTo>
                  <a:cubicBezTo>
                    <a:pt x="481" y="715"/>
                    <a:pt x="458" y="596"/>
                    <a:pt x="417" y="47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4" name="Freeform 6"/>
            <p:cNvSpPr/>
            <p:nvPr/>
          </p:nvSpPr>
          <p:spPr bwMode="auto">
            <a:xfrm>
              <a:off x="4618123" y="2651748"/>
              <a:ext cx="1640145" cy="2498103"/>
            </a:xfrm>
            <a:custGeom>
              <a:avLst/>
              <a:gdLst>
                <a:gd name="T0" fmla="*/ 489 w 491"/>
                <a:gd name="T1" fmla="*/ 14 h 789"/>
                <a:gd name="T2" fmla="*/ 470 w 491"/>
                <a:gd name="T3" fmla="*/ 2 h 789"/>
                <a:gd name="T4" fmla="*/ 219 w 491"/>
                <a:gd name="T5" fmla="*/ 181 h 789"/>
                <a:gd name="T6" fmla="*/ 74 w 491"/>
                <a:gd name="T7" fmla="*/ 473 h 789"/>
                <a:gd name="T8" fmla="*/ 0 w 491"/>
                <a:gd name="T9" fmla="*/ 789 h 789"/>
                <a:gd name="T10" fmla="*/ 16 w 491"/>
                <a:gd name="T11" fmla="*/ 789 h 789"/>
                <a:gd name="T12" fmla="*/ 32 w 491"/>
                <a:gd name="T13" fmla="*/ 789 h 789"/>
                <a:gd name="T14" fmla="*/ 105 w 491"/>
                <a:gd name="T15" fmla="*/ 483 h 789"/>
                <a:gd name="T16" fmla="*/ 463 w 491"/>
                <a:gd name="T17" fmla="*/ 37 h 789"/>
                <a:gd name="T18" fmla="*/ 477 w 491"/>
                <a:gd name="T19" fmla="*/ 34 h 789"/>
                <a:gd name="T20" fmla="*/ 489 w 491"/>
                <a:gd name="T21" fmla="*/ 14 h 7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789">
                  <a:moveTo>
                    <a:pt x="489" y="14"/>
                  </a:moveTo>
                  <a:cubicBezTo>
                    <a:pt x="487" y="6"/>
                    <a:pt x="479" y="0"/>
                    <a:pt x="470" y="2"/>
                  </a:cubicBezTo>
                  <a:cubicBezTo>
                    <a:pt x="375" y="25"/>
                    <a:pt x="291" y="85"/>
                    <a:pt x="219" y="181"/>
                  </a:cubicBezTo>
                  <a:cubicBezTo>
                    <a:pt x="163" y="257"/>
                    <a:pt x="114" y="355"/>
                    <a:pt x="74" y="473"/>
                  </a:cubicBezTo>
                  <a:cubicBezTo>
                    <a:pt x="33" y="596"/>
                    <a:pt x="11" y="715"/>
                    <a:pt x="0" y="789"/>
                  </a:cubicBezTo>
                  <a:cubicBezTo>
                    <a:pt x="16" y="789"/>
                    <a:pt x="16" y="789"/>
                    <a:pt x="16" y="789"/>
                  </a:cubicBezTo>
                  <a:cubicBezTo>
                    <a:pt x="32" y="789"/>
                    <a:pt x="32" y="789"/>
                    <a:pt x="32" y="789"/>
                  </a:cubicBezTo>
                  <a:cubicBezTo>
                    <a:pt x="43" y="716"/>
                    <a:pt x="65" y="601"/>
                    <a:pt x="105" y="483"/>
                  </a:cubicBezTo>
                  <a:cubicBezTo>
                    <a:pt x="163" y="309"/>
                    <a:pt x="272" y="92"/>
                    <a:pt x="463" y="37"/>
                  </a:cubicBezTo>
                  <a:cubicBezTo>
                    <a:pt x="468" y="36"/>
                    <a:pt x="473" y="35"/>
                    <a:pt x="477" y="34"/>
                  </a:cubicBezTo>
                  <a:cubicBezTo>
                    <a:pt x="486" y="31"/>
                    <a:pt x="491" y="23"/>
                    <a:pt x="489" y="1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5" name="Freeform 7"/>
            <p:cNvSpPr/>
            <p:nvPr/>
          </p:nvSpPr>
          <p:spPr bwMode="auto">
            <a:xfrm>
              <a:off x="3829050" y="1977519"/>
              <a:ext cx="427038" cy="3172332"/>
            </a:xfrm>
            <a:custGeom>
              <a:avLst/>
              <a:gdLst>
                <a:gd name="T0" fmla="*/ 33 w 110"/>
                <a:gd name="T1" fmla="*/ 13 h 869"/>
                <a:gd name="T2" fmla="*/ 13 w 110"/>
                <a:gd name="T3" fmla="*/ 3 h 869"/>
                <a:gd name="T4" fmla="*/ 2 w 110"/>
                <a:gd name="T5" fmla="*/ 23 h 869"/>
                <a:gd name="T6" fmla="*/ 25 w 110"/>
                <a:gd name="T7" fmla="*/ 107 h 869"/>
                <a:gd name="T8" fmla="*/ 76 w 110"/>
                <a:gd name="T9" fmla="*/ 760 h 869"/>
                <a:gd name="T10" fmla="*/ 75 w 110"/>
                <a:gd name="T11" fmla="*/ 869 h 869"/>
                <a:gd name="T12" fmla="*/ 84 w 110"/>
                <a:gd name="T13" fmla="*/ 869 h 869"/>
                <a:gd name="T14" fmla="*/ 91 w 110"/>
                <a:gd name="T15" fmla="*/ 869 h 869"/>
                <a:gd name="T16" fmla="*/ 107 w 110"/>
                <a:gd name="T17" fmla="*/ 869 h 869"/>
                <a:gd name="T18" fmla="*/ 33 w 110"/>
                <a:gd name="T19" fmla="*/ 13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0" h="869">
                  <a:moveTo>
                    <a:pt x="33" y="13"/>
                  </a:moveTo>
                  <a:cubicBezTo>
                    <a:pt x="30" y="5"/>
                    <a:pt x="21" y="0"/>
                    <a:pt x="13" y="3"/>
                  </a:cubicBezTo>
                  <a:cubicBezTo>
                    <a:pt x="4" y="6"/>
                    <a:pt x="0" y="15"/>
                    <a:pt x="2" y="23"/>
                  </a:cubicBezTo>
                  <a:cubicBezTo>
                    <a:pt x="11" y="48"/>
                    <a:pt x="18" y="77"/>
                    <a:pt x="25" y="107"/>
                  </a:cubicBezTo>
                  <a:cubicBezTo>
                    <a:pt x="66" y="301"/>
                    <a:pt x="75" y="580"/>
                    <a:pt x="76" y="760"/>
                  </a:cubicBezTo>
                  <a:cubicBezTo>
                    <a:pt x="76" y="803"/>
                    <a:pt x="76" y="840"/>
                    <a:pt x="75" y="869"/>
                  </a:cubicBezTo>
                  <a:cubicBezTo>
                    <a:pt x="84" y="869"/>
                    <a:pt x="84" y="869"/>
                    <a:pt x="84" y="869"/>
                  </a:cubicBezTo>
                  <a:cubicBezTo>
                    <a:pt x="91" y="869"/>
                    <a:pt x="91" y="869"/>
                    <a:pt x="91" y="869"/>
                  </a:cubicBezTo>
                  <a:cubicBezTo>
                    <a:pt x="107" y="869"/>
                    <a:pt x="107" y="869"/>
                    <a:pt x="107" y="869"/>
                  </a:cubicBezTo>
                  <a:cubicBezTo>
                    <a:pt x="110" y="693"/>
                    <a:pt x="108" y="246"/>
                    <a:pt x="33" y="1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6" name="Freeform 8"/>
            <p:cNvSpPr/>
            <p:nvPr/>
          </p:nvSpPr>
          <p:spPr bwMode="auto">
            <a:xfrm>
              <a:off x="4502150" y="1977519"/>
              <a:ext cx="427038" cy="3172332"/>
            </a:xfrm>
            <a:custGeom>
              <a:avLst/>
              <a:gdLst>
                <a:gd name="T0" fmla="*/ 97 w 110"/>
                <a:gd name="T1" fmla="*/ 3 h 869"/>
                <a:gd name="T2" fmla="*/ 77 w 110"/>
                <a:gd name="T3" fmla="*/ 13 h 869"/>
                <a:gd name="T4" fmla="*/ 2 w 110"/>
                <a:gd name="T5" fmla="*/ 869 h 869"/>
                <a:gd name="T6" fmla="*/ 19 w 110"/>
                <a:gd name="T7" fmla="*/ 869 h 869"/>
                <a:gd name="T8" fmla="*/ 26 w 110"/>
                <a:gd name="T9" fmla="*/ 869 h 869"/>
                <a:gd name="T10" fmla="*/ 35 w 110"/>
                <a:gd name="T11" fmla="*/ 869 h 869"/>
                <a:gd name="T12" fmla="*/ 34 w 110"/>
                <a:gd name="T13" fmla="*/ 760 h 869"/>
                <a:gd name="T14" fmla="*/ 85 w 110"/>
                <a:gd name="T15" fmla="*/ 107 h 869"/>
                <a:gd name="T16" fmla="*/ 107 w 110"/>
                <a:gd name="T17" fmla="*/ 23 h 869"/>
                <a:gd name="T18" fmla="*/ 97 w 110"/>
                <a:gd name="T19" fmla="*/ 3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0" h="869">
                  <a:moveTo>
                    <a:pt x="97" y="3"/>
                  </a:moveTo>
                  <a:cubicBezTo>
                    <a:pt x="89" y="0"/>
                    <a:pt x="80" y="5"/>
                    <a:pt x="77" y="13"/>
                  </a:cubicBezTo>
                  <a:cubicBezTo>
                    <a:pt x="1" y="246"/>
                    <a:pt x="0" y="693"/>
                    <a:pt x="2" y="869"/>
                  </a:cubicBezTo>
                  <a:cubicBezTo>
                    <a:pt x="19" y="869"/>
                    <a:pt x="19" y="869"/>
                    <a:pt x="19" y="869"/>
                  </a:cubicBezTo>
                  <a:cubicBezTo>
                    <a:pt x="26" y="869"/>
                    <a:pt x="26" y="869"/>
                    <a:pt x="26" y="869"/>
                  </a:cubicBezTo>
                  <a:cubicBezTo>
                    <a:pt x="35" y="869"/>
                    <a:pt x="35" y="869"/>
                    <a:pt x="35" y="869"/>
                  </a:cubicBezTo>
                  <a:cubicBezTo>
                    <a:pt x="34" y="840"/>
                    <a:pt x="34" y="803"/>
                    <a:pt x="34" y="760"/>
                  </a:cubicBezTo>
                  <a:cubicBezTo>
                    <a:pt x="35" y="580"/>
                    <a:pt x="44" y="301"/>
                    <a:pt x="85" y="107"/>
                  </a:cubicBezTo>
                  <a:cubicBezTo>
                    <a:pt x="92" y="77"/>
                    <a:pt x="99" y="48"/>
                    <a:pt x="107" y="23"/>
                  </a:cubicBezTo>
                  <a:cubicBezTo>
                    <a:pt x="110" y="15"/>
                    <a:pt x="105" y="6"/>
                    <a:pt x="97" y="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grpSp>
      <p:grpSp>
        <p:nvGrpSpPr>
          <p:cNvPr id="7" name="组合 6"/>
          <p:cNvGrpSpPr/>
          <p:nvPr/>
        </p:nvGrpSpPr>
        <p:grpSpPr>
          <a:xfrm>
            <a:off x="2001520" y="3556000"/>
            <a:ext cx="812800" cy="812800"/>
            <a:chOff x="1661160" y="2430780"/>
            <a:chExt cx="609600" cy="609600"/>
          </a:xfrm>
        </p:grpSpPr>
        <p:sp>
          <p:nvSpPr>
            <p:cNvPr id="8" name="椭圆 7"/>
            <p:cNvSpPr/>
            <p:nvPr/>
          </p:nvSpPr>
          <p:spPr>
            <a:xfrm>
              <a:off x="1661160" y="2430780"/>
              <a:ext cx="609600" cy="609600"/>
            </a:xfrm>
            <a:prstGeom prst="ellipse">
              <a:avLst/>
            </a:prstGeom>
            <a:noFill/>
            <a:ln>
              <a:solidFill>
                <a:schemeClr val="accent1"/>
              </a:solidFill>
            </a:ln>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dirty="0">
                <a:solidFill>
                  <a:schemeClr val="bg1"/>
                </a:solidFill>
              </a:endParaRPr>
            </a:p>
          </p:txBody>
        </p:sp>
        <p:sp>
          <p:nvSpPr>
            <p:cNvPr id="9" name="Freeform 5"/>
            <p:cNvSpPr>
              <a:spLocks noEditPoints="1"/>
            </p:cNvSpPr>
            <p:nvPr/>
          </p:nvSpPr>
          <p:spPr bwMode="auto">
            <a:xfrm>
              <a:off x="1825625" y="2574925"/>
              <a:ext cx="282575" cy="320675"/>
            </a:xfrm>
            <a:custGeom>
              <a:avLst/>
              <a:gdLst>
                <a:gd name="T0" fmla="*/ 1451 w 2904"/>
                <a:gd name="T1" fmla="*/ 0 h 3295"/>
                <a:gd name="T2" fmla="*/ 0 w 2904"/>
                <a:gd name="T3" fmla="*/ 425 h 3295"/>
                <a:gd name="T4" fmla="*/ 1451 w 2904"/>
                <a:gd name="T5" fmla="*/ 3295 h 3295"/>
                <a:gd name="T6" fmla="*/ 2904 w 2904"/>
                <a:gd name="T7" fmla="*/ 425 h 3295"/>
                <a:gd name="T8" fmla="*/ 2694 w 2904"/>
                <a:gd name="T9" fmla="*/ 1967 h 3295"/>
                <a:gd name="T10" fmla="*/ 208 w 2904"/>
                <a:gd name="T11" fmla="*/ 1967 h 3295"/>
                <a:gd name="T12" fmla="*/ 798 w 2904"/>
                <a:gd name="T13" fmla="*/ 571 h 3295"/>
                <a:gd name="T14" fmla="*/ 2104 w 2904"/>
                <a:gd name="T15" fmla="*/ 571 h 3295"/>
                <a:gd name="T16" fmla="*/ 2694 w 2904"/>
                <a:gd name="T17" fmla="*/ 1967 h 3295"/>
                <a:gd name="T18" fmla="*/ 885 w 2904"/>
                <a:gd name="T19" fmla="*/ 943 h 3295"/>
                <a:gd name="T20" fmla="*/ 695 w 2904"/>
                <a:gd name="T21" fmla="*/ 1307 h 3295"/>
                <a:gd name="T22" fmla="*/ 597 w 2904"/>
                <a:gd name="T23" fmla="*/ 1562 h 3295"/>
                <a:gd name="T24" fmla="*/ 662 w 2904"/>
                <a:gd name="T25" fmla="*/ 1613 h 3295"/>
                <a:gd name="T26" fmla="*/ 720 w 2904"/>
                <a:gd name="T27" fmla="*/ 1564 h 3295"/>
                <a:gd name="T28" fmla="*/ 973 w 2904"/>
                <a:gd name="T29" fmla="*/ 2236 h 3295"/>
                <a:gd name="T30" fmla="*/ 1053 w 2904"/>
                <a:gd name="T31" fmla="*/ 1198 h 3295"/>
                <a:gd name="T32" fmla="*/ 1146 w 2904"/>
                <a:gd name="T33" fmla="*/ 1035 h 3295"/>
                <a:gd name="T34" fmla="*/ 1923 w 2904"/>
                <a:gd name="T35" fmla="*/ 1727 h 3295"/>
                <a:gd name="T36" fmla="*/ 2268 w 2904"/>
                <a:gd name="T37" fmla="*/ 1611 h 3295"/>
                <a:gd name="T38" fmla="*/ 1811 w 2904"/>
                <a:gd name="T39" fmla="*/ 1455 h 3295"/>
                <a:gd name="T40" fmla="*/ 2148 w 2904"/>
                <a:gd name="T41" fmla="*/ 1408 h 3295"/>
                <a:gd name="T42" fmla="*/ 2182 w 2904"/>
                <a:gd name="T43" fmla="*/ 1158 h 3295"/>
                <a:gd name="T44" fmla="*/ 2051 w 2904"/>
                <a:gd name="T45" fmla="*/ 989 h 3295"/>
                <a:gd name="T46" fmla="*/ 1414 w 2904"/>
                <a:gd name="T47" fmla="*/ 1024 h 3295"/>
                <a:gd name="T48" fmla="*/ 1163 w 2904"/>
                <a:gd name="T49" fmla="*/ 993 h 3295"/>
                <a:gd name="T50" fmla="*/ 1414 w 2904"/>
                <a:gd name="T51" fmla="*/ 1479 h 3295"/>
                <a:gd name="T52" fmla="*/ 1547 w 2904"/>
                <a:gd name="T53" fmla="*/ 1455 h 3295"/>
                <a:gd name="T54" fmla="*/ 1076 w 2904"/>
                <a:gd name="T55" fmla="*/ 1611 h 3295"/>
                <a:gd name="T56" fmla="*/ 1318 w 2904"/>
                <a:gd name="T57" fmla="*/ 1727 h 3295"/>
                <a:gd name="T58" fmla="*/ 1254 w 2904"/>
                <a:gd name="T59" fmla="*/ 1909 h 3295"/>
                <a:gd name="T60" fmla="*/ 1076 w 2904"/>
                <a:gd name="T61" fmla="*/ 2126 h 3295"/>
                <a:gd name="T62" fmla="*/ 1327 w 2904"/>
                <a:gd name="T63" fmla="*/ 2094 h 3295"/>
                <a:gd name="T64" fmla="*/ 1505 w 2904"/>
                <a:gd name="T65" fmla="*/ 1875 h 3295"/>
                <a:gd name="T66" fmla="*/ 1547 w 2904"/>
                <a:gd name="T67" fmla="*/ 2234 h 3295"/>
                <a:gd name="T68" fmla="*/ 1811 w 2904"/>
                <a:gd name="T69" fmla="*/ 1787 h 3295"/>
                <a:gd name="T70" fmla="*/ 1928 w 2904"/>
                <a:gd name="T71" fmla="*/ 1976 h 3295"/>
                <a:gd name="T72" fmla="*/ 2161 w 2904"/>
                <a:gd name="T73" fmla="*/ 2200 h 3295"/>
                <a:gd name="T74" fmla="*/ 2163 w 2904"/>
                <a:gd name="T75" fmla="*/ 1943 h 3295"/>
                <a:gd name="T76" fmla="*/ 1414 w 2904"/>
                <a:gd name="T77" fmla="*/ 1343 h 3295"/>
                <a:gd name="T78" fmla="*/ 1541 w 2904"/>
                <a:gd name="T79" fmla="*/ 1111 h 3295"/>
                <a:gd name="T80" fmla="*/ 1811 w 2904"/>
                <a:gd name="T81" fmla="*/ 1091 h 3295"/>
                <a:gd name="T82" fmla="*/ 1931 w 2904"/>
                <a:gd name="T83" fmla="*/ 1182 h 3295"/>
                <a:gd name="T84" fmla="*/ 1918 w 2904"/>
                <a:gd name="T85" fmla="*/ 1299 h 3295"/>
                <a:gd name="T86" fmla="*/ 1811 w 2904"/>
                <a:gd name="T87" fmla="*/ 1343 h 3295"/>
                <a:gd name="T88" fmla="*/ 1414 w 2904"/>
                <a:gd name="T89" fmla="*/ 1343 h 3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04" h="3295">
                  <a:moveTo>
                    <a:pt x="2196" y="390"/>
                  </a:moveTo>
                  <a:cubicBezTo>
                    <a:pt x="1571" y="264"/>
                    <a:pt x="1451" y="0"/>
                    <a:pt x="1451" y="0"/>
                  </a:cubicBezTo>
                  <a:cubicBezTo>
                    <a:pt x="1451" y="0"/>
                    <a:pt x="1062" y="319"/>
                    <a:pt x="708" y="390"/>
                  </a:cubicBezTo>
                  <a:cubicBezTo>
                    <a:pt x="354" y="461"/>
                    <a:pt x="0" y="425"/>
                    <a:pt x="0" y="425"/>
                  </a:cubicBezTo>
                  <a:cubicBezTo>
                    <a:pt x="0" y="425"/>
                    <a:pt x="35" y="1311"/>
                    <a:pt x="35" y="2020"/>
                  </a:cubicBezTo>
                  <a:cubicBezTo>
                    <a:pt x="35" y="2728"/>
                    <a:pt x="1451" y="3295"/>
                    <a:pt x="1451" y="3295"/>
                  </a:cubicBezTo>
                  <a:cubicBezTo>
                    <a:pt x="1451" y="3295"/>
                    <a:pt x="2869" y="2709"/>
                    <a:pt x="2869" y="2020"/>
                  </a:cubicBezTo>
                  <a:cubicBezTo>
                    <a:pt x="2869" y="1311"/>
                    <a:pt x="2904" y="425"/>
                    <a:pt x="2904" y="425"/>
                  </a:cubicBezTo>
                  <a:cubicBezTo>
                    <a:pt x="2904" y="425"/>
                    <a:pt x="2550" y="461"/>
                    <a:pt x="2196" y="390"/>
                  </a:cubicBezTo>
                  <a:close/>
                  <a:moveTo>
                    <a:pt x="2694" y="1967"/>
                  </a:moveTo>
                  <a:cubicBezTo>
                    <a:pt x="2694" y="2558"/>
                    <a:pt x="1450" y="3060"/>
                    <a:pt x="1450" y="3060"/>
                  </a:cubicBezTo>
                  <a:cubicBezTo>
                    <a:pt x="1450" y="3060"/>
                    <a:pt x="208" y="2575"/>
                    <a:pt x="208" y="1967"/>
                  </a:cubicBezTo>
                  <a:cubicBezTo>
                    <a:pt x="208" y="1360"/>
                    <a:pt x="177" y="601"/>
                    <a:pt x="177" y="601"/>
                  </a:cubicBezTo>
                  <a:cubicBezTo>
                    <a:pt x="177" y="601"/>
                    <a:pt x="488" y="632"/>
                    <a:pt x="798" y="571"/>
                  </a:cubicBezTo>
                  <a:cubicBezTo>
                    <a:pt x="1109" y="510"/>
                    <a:pt x="1450" y="237"/>
                    <a:pt x="1450" y="237"/>
                  </a:cubicBezTo>
                  <a:cubicBezTo>
                    <a:pt x="1450" y="237"/>
                    <a:pt x="1555" y="464"/>
                    <a:pt x="2104" y="571"/>
                  </a:cubicBezTo>
                  <a:cubicBezTo>
                    <a:pt x="2414" y="632"/>
                    <a:pt x="2725" y="601"/>
                    <a:pt x="2725" y="601"/>
                  </a:cubicBezTo>
                  <a:cubicBezTo>
                    <a:pt x="2725" y="601"/>
                    <a:pt x="2694" y="1360"/>
                    <a:pt x="2694" y="1967"/>
                  </a:cubicBezTo>
                  <a:close/>
                  <a:moveTo>
                    <a:pt x="1146" y="1035"/>
                  </a:moveTo>
                  <a:cubicBezTo>
                    <a:pt x="885" y="943"/>
                    <a:pt x="885" y="943"/>
                    <a:pt x="885" y="943"/>
                  </a:cubicBezTo>
                  <a:cubicBezTo>
                    <a:pt x="864" y="1001"/>
                    <a:pt x="837" y="1061"/>
                    <a:pt x="805" y="1124"/>
                  </a:cubicBezTo>
                  <a:cubicBezTo>
                    <a:pt x="776" y="1178"/>
                    <a:pt x="739" y="1239"/>
                    <a:pt x="695" y="1307"/>
                  </a:cubicBezTo>
                  <a:cubicBezTo>
                    <a:pt x="651" y="1374"/>
                    <a:pt x="597" y="1443"/>
                    <a:pt x="533" y="1511"/>
                  </a:cubicBezTo>
                  <a:cubicBezTo>
                    <a:pt x="597" y="1562"/>
                    <a:pt x="597" y="1562"/>
                    <a:pt x="597" y="1562"/>
                  </a:cubicBezTo>
                  <a:cubicBezTo>
                    <a:pt x="613" y="1575"/>
                    <a:pt x="628" y="1588"/>
                    <a:pt x="641" y="1598"/>
                  </a:cubicBezTo>
                  <a:cubicBezTo>
                    <a:pt x="654" y="1609"/>
                    <a:pt x="661" y="1614"/>
                    <a:pt x="662" y="1613"/>
                  </a:cubicBezTo>
                  <a:cubicBezTo>
                    <a:pt x="672" y="1604"/>
                    <a:pt x="682" y="1596"/>
                    <a:pt x="691" y="1588"/>
                  </a:cubicBezTo>
                  <a:cubicBezTo>
                    <a:pt x="701" y="1581"/>
                    <a:pt x="710" y="1572"/>
                    <a:pt x="720" y="1564"/>
                  </a:cubicBezTo>
                  <a:cubicBezTo>
                    <a:pt x="720" y="2236"/>
                    <a:pt x="720" y="2236"/>
                    <a:pt x="720" y="2236"/>
                  </a:cubicBezTo>
                  <a:cubicBezTo>
                    <a:pt x="973" y="2236"/>
                    <a:pt x="973" y="2236"/>
                    <a:pt x="973" y="2236"/>
                  </a:cubicBezTo>
                  <a:cubicBezTo>
                    <a:pt x="973" y="1305"/>
                    <a:pt x="973" y="1305"/>
                    <a:pt x="973" y="1305"/>
                  </a:cubicBezTo>
                  <a:cubicBezTo>
                    <a:pt x="1004" y="1266"/>
                    <a:pt x="1031" y="1231"/>
                    <a:pt x="1053" y="1198"/>
                  </a:cubicBezTo>
                  <a:cubicBezTo>
                    <a:pt x="1075" y="1165"/>
                    <a:pt x="1093" y="1137"/>
                    <a:pt x="1106" y="1113"/>
                  </a:cubicBezTo>
                  <a:cubicBezTo>
                    <a:pt x="1123" y="1084"/>
                    <a:pt x="1136" y="1058"/>
                    <a:pt x="1146" y="1035"/>
                  </a:cubicBezTo>
                  <a:close/>
                  <a:moveTo>
                    <a:pt x="2035" y="1848"/>
                  </a:moveTo>
                  <a:cubicBezTo>
                    <a:pt x="1990" y="1811"/>
                    <a:pt x="1953" y="1771"/>
                    <a:pt x="1923" y="1727"/>
                  </a:cubicBezTo>
                  <a:cubicBezTo>
                    <a:pt x="2268" y="1727"/>
                    <a:pt x="2268" y="1727"/>
                    <a:pt x="2268" y="1727"/>
                  </a:cubicBezTo>
                  <a:cubicBezTo>
                    <a:pt x="2268" y="1611"/>
                    <a:pt x="2268" y="1611"/>
                    <a:pt x="2268" y="1611"/>
                  </a:cubicBezTo>
                  <a:cubicBezTo>
                    <a:pt x="1811" y="1611"/>
                    <a:pt x="1811" y="1611"/>
                    <a:pt x="1811" y="1611"/>
                  </a:cubicBezTo>
                  <a:cubicBezTo>
                    <a:pt x="1811" y="1455"/>
                    <a:pt x="1811" y="1455"/>
                    <a:pt x="1811" y="1455"/>
                  </a:cubicBezTo>
                  <a:cubicBezTo>
                    <a:pt x="2011" y="1455"/>
                    <a:pt x="2011" y="1455"/>
                    <a:pt x="2011" y="1455"/>
                  </a:cubicBezTo>
                  <a:cubicBezTo>
                    <a:pt x="2080" y="1455"/>
                    <a:pt x="2125" y="1440"/>
                    <a:pt x="2148" y="1408"/>
                  </a:cubicBezTo>
                  <a:cubicBezTo>
                    <a:pt x="2170" y="1377"/>
                    <a:pt x="2182" y="1334"/>
                    <a:pt x="2182" y="1280"/>
                  </a:cubicBezTo>
                  <a:cubicBezTo>
                    <a:pt x="2182" y="1158"/>
                    <a:pt x="2182" y="1158"/>
                    <a:pt x="2182" y="1158"/>
                  </a:cubicBezTo>
                  <a:cubicBezTo>
                    <a:pt x="2182" y="1111"/>
                    <a:pt x="2173" y="1074"/>
                    <a:pt x="2156" y="1046"/>
                  </a:cubicBezTo>
                  <a:cubicBezTo>
                    <a:pt x="2140" y="1018"/>
                    <a:pt x="2104" y="999"/>
                    <a:pt x="2051" y="989"/>
                  </a:cubicBezTo>
                  <a:cubicBezTo>
                    <a:pt x="1997" y="978"/>
                    <a:pt x="1919" y="977"/>
                    <a:pt x="1818" y="983"/>
                  </a:cubicBezTo>
                  <a:cubicBezTo>
                    <a:pt x="1717" y="990"/>
                    <a:pt x="1582" y="1004"/>
                    <a:pt x="1414" y="1024"/>
                  </a:cubicBezTo>
                  <a:cubicBezTo>
                    <a:pt x="1414" y="993"/>
                    <a:pt x="1414" y="993"/>
                    <a:pt x="1414" y="993"/>
                  </a:cubicBezTo>
                  <a:cubicBezTo>
                    <a:pt x="1163" y="993"/>
                    <a:pt x="1163" y="993"/>
                    <a:pt x="1163" y="993"/>
                  </a:cubicBezTo>
                  <a:cubicBezTo>
                    <a:pt x="1163" y="1479"/>
                    <a:pt x="1163" y="1479"/>
                    <a:pt x="1163" y="1479"/>
                  </a:cubicBezTo>
                  <a:cubicBezTo>
                    <a:pt x="1414" y="1479"/>
                    <a:pt x="1414" y="1479"/>
                    <a:pt x="1414" y="1479"/>
                  </a:cubicBezTo>
                  <a:cubicBezTo>
                    <a:pt x="1414" y="1455"/>
                    <a:pt x="1414" y="1455"/>
                    <a:pt x="1414" y="1455"/>
                  </a:cubicBezTo>
                  <a:cubicBezTo>
                    <a:pt x="1547" y="1455"/>
                    <a:pt x="1547" y="1455"/>
                    <a:pt x="1547" y="1455"/>
                  </a:cubicBezTo>
                  <a:cubicBezTo>
                    <a:pt x="1547" y="1611"/>
                    <a:pt x="1547" y="1611"/>
                    <a:pt x="1547" y="1611"/>
                  </a:cubicBezTo>
                  <a:cubicBezTo>
                    <a:pt x="1076" y="1611"/>
                    <a:pt x="1076" y="1611"/>
                    <a:pt x="1076" y="1611"/>
                  </a:cubicBezTo>
                  <a:cubicBezTo>
                    <a:pt x="1076" y="1727"/>
                    <a:pt x="1076" y="1727"/>
                    <a:pt x="1076" y="1727"/>
                  </a:cubicBezTo>
                  <a:cubicBezTo>
                    <a:pt x="1318" y="1727"/>
                    <a:pt x="1318" y="1727"/>
                    <a:pt x="1318" y="1727"/>
                  </a:cubicBezTo>
                  <a:cubicBezTo>
                    <a:pt x="1313" y="1749"/>
                    <a:pt x="1306" y="1776"/>
                    <a:pt x="1296" y="1808"/>
                  </a:cubicBezTo>
                  <a:cubicBezTo>
                    <a:pt x="1287" y="1840"/>
                    <a:pt x="1273" y="1873"/>
                    <a:pt x="1254" y="1909"/>
                  </a:cubicBezTo>
                  <a:cubicBezTo>
                    <a:pt x="1236" y="1945"/>
                    <a:pt x="1212" y="1981"/>
                    <a:pt x="1183" y="2019"/>
                  </a:cubicBezTo>
                  <a:cubicBezTo>
                    <a:pt x="1154" y="2056"/>
                    <a:pt x="1119" y="2092"/>
                    <a:pt x="1076" y="2126"/>
                  </a:cubicBezTo>
                  <a:cubicBezTo>
                    <a:pt x="1176" y="2220"/>
                    <a:pt x="1176" y="2220"/>
                    <a:pt x="1176" y="2220"/>
                  </a:cubicBezTo>
                  <a:cubicBezTo>
                    <a:pt x="1234" y="2176"/>
                    <a:pt x="1285" y="2134"/>
                    <a:pt x="1327" y="2094"/>
                  </a:cubicBezTo>
                  <a:cubicBezTo>
                    <a:pt x="1370" y="2053"/>
                    <a:pt x="1406" y="2015"/>
                    <a:pt x="1435" y="1978"/>
                  </a:cubicBezTo>
                  <a:cubicBezTo>
                    <a:pt x="1464" y="1941"/>
                    <a:pt x="1488" y="1907"/>
                    <a:pt x="1505" y="1875"/>
                  </a:cubicBezTo>
                  <a:cubicBezTo>
                    <a:pt x="1523" y="1843"/>
                    <a:pt x="1537" y="1814"/>
                    <a:pt x="1547" y="1789"/>
                  </a:cubicBezTo>
                  <a:cubicBezTo>
                    <a:pt x="1547" y="2234"/>
                    <a:pt x="1547" y="2234"/>
                    <a:pt x="1547" y="2234"/>
                  </a:cubicBezTo>
                  <a:cubicBezTo>
                    <a:pt x="1811" y="2234"/>
                    <a:pt x="1811" y="2234"/>
                    <a:pt x="1811" y="2234"/>
                  </a:cubicBezTo>
                  <a:cubicBezTo>
                    <a:pt x="1811" y="1787"/>
                    <a:pt x="1811" y="1787"/>
                    <a:pt x="1811" y="1787"/>
                  </a:cubicBezTo>
                  <a:cubicBezTo>
                    <a:pt x="1823" y="1812"/>
                    <a:pt x="1839" y="1841"/>
                    <a:pt x="1858" y="1874"/>
                  </a:cubicBezTo>
                  <a:cubicBezTo>
                    <a:pt x="1876" y="1906"/>
                    <a:pt x="1900" y="1941"/>
                    <a:pt x="1928" y="1976"/>
                  </a:cubicBezTo>
                  <a:cubicBezTo>
                    <a:pt x="1956" y="2012"/>
                    <a:pt x="1989" y="2049"/>
                    <a:pt x="2027" y="2087"/>
                  </a:cubicBezTo>
                  <a:cubicBezTo>
                    <a:pt x="2065" y="2125"/>
                    <a:pt x="2110" y="2162"/>
                    <a:pt x="2161" y="2200"/>
                  </a:cubicBezTo>
                  <a:cubicBezTo>
                    <a:pt x="2311" y="2026"/>
                    <a:pt x="2311" y="2026"/>
                    <a:pt x="2311" y="2026"/>
                  </a:cubicBezTo>
                  <a:cubicBezTo>
                    <a:pt x="2261" y="2002"/>
                    <a:pt x="2212" y="1974"/>
                    <a:pt x="2163" y="1943"/>
                  </a:cubicBezTo>
                  <a:cubicBezTo>
                    <a:pt x="2122" y="1916"/>
                    <a:pt x="2079" y="1884"/>
                    <a:pt x="2035" y="1848"/>
                  </a:cubicBezTo>
                  <a:close/>
                  <a:moveTo>
                    <a:pt x="1414" y="1343"/>
                  </a:moveTo>
                  <a:cubicBezTo>
                    <a:pt x="1414" y="1129"/>
                    <a:pt x="1414" y="1129"/>
                    <a:pt x="1414" y="1129"/>
                  </a:cubicBezTo>
                  <a:cubicBezTo>
                    <a:pt x="1455" y="1122"/>
                    <a:pt x="1497" y="1116"/>
                    <a:pt x="1541" y="1111"/>
                  </a:cubicBezTo>
                  <a:cubicBezTo>
                    <a:pt x="1578" y="1106"/>
                    <a:pt x="1621" y="1102"/>
                    <a:pt x="1668" y="1097"/>
                  </a:cubicBezTo>
                  <a:cubicBezTo>
                    <a:pt x="1716" y="1093"/>
                    <a:pt x="1763" y="1091"/>
                    <a:pt x="1811" y="1091"/>
                  </a:cubicBezTo>
                  <a:cubicBezTo>
                    <a:pt x="1863" y="1091"/>
                    <a:pt x="1896" y="1100"/>
                    <a:pt x="1910" y="1116"/>
                  </a:cubicBezTo>
                  <a:cubicBezTo>
                    <a:pt x="1924" y="1133"/>
                    <a:pt x="1931" y="1155"/>
                    <a:pt x="1931" y="1182"/>
                  </a:cubicBezTo>
                  <a:cubicBezTo>
                    <a:pt x="1931" y="1254"/>
                    <a:pt x="1931" y="1254"/>
                    <a:pt x="1931" y="1254"/>
                  </a:cubicBezTo>
                  <a:cubicBezTo>
                    <a:pt x="1929" y="1271"/>
                    <a:pt x="1925" y="1286"/>
                    <a:pt x="1918" y="1299"/>
                  </a:cubicBezTo>
                  <a:cubicBezTo>
                    <a:pt x="1910" y="1310"/>
                    <a:pt x="1899" y="1320"/>
                    <a:pt x="1883" y="1329"/>
                  </a:cubicBezTo>
                  <a:cubicBezTo>
                    <a:pt x="1867" y="1338"/>
                    <a:pt x="1843" y="1343"/>
                    <a:pt x="1811" y="1343"/>
                  </a:cubicBezTo>
                  <a:cubicBezTo>
                    <a:pt x="1414" y="1343"/>
                    <a:pt x="1414" y="1343"/>
                    <a:pt x="1414" y="1343"/>
                  </a:cubicBezTo>
                  <a:close/>
                  <a:moveTo>
                    <a:pt x="1414" y="1343"/>
                  </a:moveTo>
                  <a:cubicBezTo>
                    <a:pt x="1414" y="1343"/>
                    <a:pt x="1414" y="1343"/>
                    <a:pt x="1414" y="1343"/>
                  </a:cubicBezTo>
                </a:path>
              </a:pathLst>
            </a:custGeom>
            <a:solidFill>
              <a:schemeClr val="accent1"/>
            </a:solidFill>
            <a:ln>
              <a:noFill/>
            </a:ln>
          </p:spPr>
          <p:txBody>
            <a:bodyPr vert="horz" wrap="square" lIns="121920" tIns="60960" rIns="121920" bIns="60960" numCol="1" anchor="t" anchorCtr="0" compatLnSpc="1"/>
            <a:lstStyle/>
            <a:p>
              <a:endParaRPr lang="zh-CN" altLang="en-US" sz="2400"/>
            </a:p>
          </p:txBody>
        </p:sp>
      </p:grpSp>
      <p:grpSp>
        <p:nvGrpSpPr>
          <p:cNvPr id="10" name="组合 9"/>
          <p:cNvGrpSpPr/>
          <p:nvPr/>
        </p:nvGrpSpPr>
        <p:grpSpPr>
          <a:xfrm>
            <a:off x="6512883" y="2062480"/>
            <a:ext cx="812800" cy="812800"/>
            <a:chOff x="5128260" y="2514600"/>
            <a:chExt cx="609600" cy="609600"/>
          </a:xfrm>
        </p:grpSpPr>
        <p:sp>
          <p:nvSpPr>
            <p:cNvPr id="11" name="椭圆 10"/>
            <p:cNvSpPr/>
            <p:nvPr/>
          </p:nvSpPr>
          <p:spPr>
            <a:xfrm>
              <a:off x="5128260" y="2514600"/>
              <a:ext cx="609600" cy="609600"/>
            </a:xfrm>
            <a:prstGeom prst="ellipse">
              <a:avLst/>
            </a:prstGeom>
            <a:noFill/>
            <a:ln>
              <a:solidFill>
                <a:schemeClr val="accent3"/>
              </a:solidFill>
            </a:ln>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dirty="0">
                <a:solidFill>
                  <a:schemeClr val="bg1"/>
                </a:solidFill>
              </a:endParaRPr>
            </a:p>
          </p:txBody>
        </p:sp>
        <p:sp>
          <p:nvSpPr>
            <p:cNvPr id="12" name="Freeform 9"/>
            <p:cNvSpPr>
              <a:spLocks noEditPoints="1"/>
            </p:cNvSpPr>
            <p:nvPr/>
          </p:nvSpPr>
          <p:spPr bwMode="auto">
            <a:xfrm>
              <a:off x="5238147" y="2683944"/>
              <a:ext cx="367316" cy="287855"/>
            </a:xfrm>
            <a:custGeom>
              <a:avLst/>
              <a:gdLst>
                <a:gd name="T0" fmla="*/ 2734 w 2822"/>
                <a:gd name="T1" fmla="*/ 134 h 2210"/>
                <a:gd name="T2" fmla="*/ 2612 w 2822"/>
                <a:gd name="T3" fmla="*/ 209 h 2210"/>
                <a:gd name="T4" fmla="*/ 2583 w 2822"/>
                <a:gd name="T5" fmla="*/ 333 h 2210"/>
                <a:gd name="T6" fmla="*/ 720 w 2822"/>
                <a:gd name="T7" fmla="*/ 333 h 2210"/>
                <a:gd name="T8" fmla="*/ 666 w 2822"/>
                <a:gd name="T9" fmla="*/ 80 h 2210"/>
                <a:gd name="T10" fmla="*/ 567 w 2822"/>
                <a:gd name="T11" fmla="*/ 0 h 2210"/>
                <a:gd name="T12" fmla="*/ 101 w 2822"/>
                <a:gd name="T13" fmla="*/ 0 h 2210"/>
                <a:gd name="T14" fmla="*/ 0 w 2822"/>
                <a:gd name="T15" fmla="*/ 101 h 2210"/>
                <a:gd name="T16" fmla="*/ 101 w 2822"/>
                <a:gd name="T17" fmla="*/ 203 h 2210"/>
                <a:gd name="T18" fmla="*/ 485 w 2822"/>
                <a:gd name="T19" fmla="*/ 203 h 2210"/>
                <a:gd name="T20" fmla="*/ 746 w 2822"/>
                <a:gd name="T21" fmla="*/ 1432 h 2210"/>
                <a:gd name="T22" fmla="*/ 846 w 2822"/>
                <a:gd name="T23" fmla="*/ 1512 h 2210"/>
                <a:gd name="T24" fmla="*/ 2435 w 2822"/>
                <a:gd name="T25" fmla="*/ 1512 h 2210"/>
                <a:gd name="T26" fmla="*/ 2534 w 2822"/>
                <a:gd name="T27" fmla="*/ 1433 h 2210"/>
                <a:gd name="T28" fmla="*/ 2809 w 2822"/>
                <a:gd name="T29" fmla="*/ 255 h 2210"/>
                <a:gd name="T30" fmla="*/ 2734 w 2822"/>
                <a:gd name="T31" fmla="*/ 134 h 2210"/>
                <a:gd name="T32" fmla="*/ 1404 w 2822"/>
                <a:gd name="T33" fmla="*/ 842 h 2210"/>
                <a:gd name="T34" fmla="*/ 1404 w 2822"/>
                <a:gd name="T35" fmla="*/ 536 h 2210"/>
                <a:gd name="T36" fmla="*/ 1895 w 2822"/>
                <a:gd name="T37" fmla="*/ 536 h 2210"/>
                <a:gd name="T38" fmla="*/ 1895 w 2822"/>
                <a:gd name="T39" fmla="*/ 842 h 2210"/>
                <a:gd name="T40" fmla="*/ 1404 w 2822"/>
                <a:gd name="T41" fmla="*/ 842 h 2210"/>
                <a:gd name="T42" fmla="*/ 1895 w 2822"/>
                <a:gd name="T43" fmla="*/ 963 h 2210"/>
                <a:gd name="T44" fmla="*/ 1895 w 2822"/>
                <a:gd name="T45" fmla="*/ 1309 h 2210"/>
                <a:gd name="T46" fmla="*/ 1404 w 2822"/>
                <a:gd name="T47" fmla="*/ 1309 h 2210"/>
                <a:gd name="T48" fmla="*/ 1404 w 2822"/>
                <a:gd name="T49" fmla="*/ 963 h 2210"/>
                <a:gd name="T50" fmla="*/ 1895 w 2822"/>
                <a:gd name="T51" fmla="*/ 963 h 2210"/>
                <a:gd name="T52" fmla="*/ 2016 w 2822"/>
                <a:gd name="T53" fmla="*/ 536 h 2210"/>
                <a:gd name="T54" fmla="*/ 2536 w 2822"/>
                <a:gd name="T55" fmla="*/ 536 h 2210"/>
                <a:gd name="T56" fmla="*/ 2464 w 2822"/>
                <a:gd name="T57" fmla="*/ 842 h 2210"/>
                <a:gd name="T58" fmla="*/ 2016 w 2822"/>
                <a:gd name="T59" fmla="*/ 842 h 2210"/>
                <a:gd name="T60" fmla="*/ 2016 w 2822"/>
                <a:gd name="T61" fmla="*/ 536 h 2210"/>
                <a:gd name="T62" fmla="*/ 1282 w 2822"/>
                <a:gd name="T63" fmla="*/ 536 h 2210"/>
                <a:gd name="T64" fmla="*/ 1282 w 2822"/>
                <a:gd name="T65" fmla="*/ 842 h 2210"/>
                <a:gd name="T66" fmla="*/ 828 w 2822"/>
                <a:gd name="T67" fmla="*/ 842 h 2210"/>
                <a:gd name="T68" fmla="*/ 763 w 2822"/>
                <a:gd name="T69" fmla="*/ 536 h 2210"/>
                <a:gd name="T70" fmla="*/ 1282 w 2822"/>
                <a:gd name="T71" fmla="*/ 536 h 2210"/>
                <a:gd name="T72" fmla="*/ 854 w 2822"/>
                <a:gd name="T73" fmla="*/ 963 h 2210"/>
                <a:gd name="T74" fmla="*/ 1282 w 2822"/>
                <a:gd name="T75" fmla="*/ 963 h 2210"/>
                <a:gd name="T76" fmla="*/ 1282 w 2822"/>
                <a:gd name="T77" fmla="*/ 1309 h 2210"/>
                <a:gd name="T78" fmla="*/ 928 w 2822"/>
                <a:gd name="T79" fmla="*/ 1309 h 2210"/>
                <a:gd name="T80" fmla="*/ 854 w 2822"/>
                <a:gd name="T81" fmla="*/ 963 h 2210"/>
                <a:gd name="T82" fmla="*/ 2355 w 2822"/>
                <a:gd name="T83" fmla="*/ 1309 h 2210"/>
                <a:gd name="T84" fmla="*/ 2016 w 2822"/>
                <a:gd name="T85" fmla="*/ 1309 h 2210"/>
                <a:gd name="T86" fmla="*/ 2016 w 2822"/>
                <a:gd name="T87" fmla="*/ 963 h 2210"/>
                <a:gd name="T88" fmla="*/ 2436 w 2822"/>
                <a:gd name="T89" fmla="*/ 963 h 2210"/>
                <a:gd name="T90" fmla="*/ 2355 w 2822"/>
                <a:gd name="T91" fmla="*/ 1309 h 2210"/>
                <a:gd name="T92" fmla="*/ 1153 w 2822"/>
                <a:gd name="T93" fmla="*/ 1757 h 2210"/>
                <a:gd name="T94" fmla="*/ 927 w 2822"/>
                <a:gd name="T95" fmla="*/ 1984 h 2210"/>
                <a:gd name="T96" fmla="*/ 1153 w 2822"/>
                <a:gd name="T97" fmla="*/ 2210 h 2210"/>
                <a:gd name="T98" fmla="*/ 1379 w 2822"/>
                <a:gd name="T99" fmla="*/ 1984 h 2210"/>
                <a:gd name="T100" fmla="*/ 1153 w 2822"/>
                <a:gd name="T101" fmla="*/ 1757 h 2210"/>
                <a:gd name="T102" fmla="*/ 2126 w 2822"/>
                <a:gd name="T103" fmla="*/ 1757 h 2210"/>
                <a:gd name="T104" fmla="*/ 1900 w 2822"/>
                <a:gd name="T105" fmla="*/ 1984 h 2210"/>
                <a:gd name="T106" fmla="*/ 2126 w 2822"/>
                <a:gd name="T107" fmla="*/ 2210 h 2210"/>
                <a:gd name="T108" fmla="*/ 2353 w 2822"/>
                <a:gd name="T109" fmla="*/ 1984 h 2210"/>
                <a:gd name="T110" fmla="*/ 2126 w 2822"/>
                <a:gd name="T111" fmla="*/ 1757 h 2210"/>
                <a:gd name="T112" fmla="*/ 2126 w 2822"/>
                <a:gd name="T113" fmla="*/ 1757 h 2210"/>
                <a:gd name="T114" fmla="*/ 2126 w 2822"/>
                <a:gd name="T115" fmla="*/ 1757 h 2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22" h="2210">
                  <a:moveTo>
                    <a:pt x="2734" y="134"/>
                  </a:moveTo>
                  <a:cubicBezTo>
                    <a:pt x="2679" y="121"/>
                    <a:pt x="2625" y="155"/>
                    <a:pt x="2612" y="209"/>
                  </a:cubicBezTo>
                  <a:cubicBezTo>
                    <a:pt x="2583" y="333"/>
                    <a:pt x="2583" y="333"/>
                    <a:pt x="2583" y="333"/>
                  </a:cubicBezTo>
                  <a:cubicBezTo>
                    <a:pt x="720" y="333"/>
                    <a:pt x="720" y="333"/>
                    <a:pt x="720" y="333"/>
                  </a:cubicBezTo>
                  <a:cubicBezTo>
                    <a:pt x="666" y="80"/>
                    <a:pt x="666" y="80"/>
                    <a:pt x="666" y="80"/>
                  </a:cubicBezTo>
                  <a:cubicBezTo>
                    <a:pt x="656" y="33"/>
                    <a:pt x="615" y="0"/>
                    <a:pt x="567" y="0"/>
                  </a:cubicBezTo>
                  <a:cubicBezTo>
                    <a:pt x="101" y="0"/>
                    <a:pt x="101" y="0"/>
                    <a:pt x="101" y="0"/>
                  </a:cubicBezTo>
                  <a:cubicBezTo>
                    <a:pt x="45" y="0"/>
                    <a:pt x="0" y="45"/>
                    <a:pt x="0" y="101"/>
                  </a:cubicBezTo>
                  <a:cubicBezTo>
                    <a:pt x="0" y="157"/>
                    <a:pt x="45" y="203"/>
                    <a:pt x="101" y="203"/>
                  </a:cubicBezTo>
                  <a:cubicBezTo>
                    <a:pt x="485" y="203"/>
                    <a:pt x="485" y="203"/>
                    <a:pt x="485" y="203"/>
                  </a:cubicBezTo>
                  <a:cubicBezTo>
                    <a:pt x="746" y="1432"/>
                    <a:pt x="746" y="1432"/>
                    <a:pt x="746" y="1432"/>
                  </a:cubicBezTo>
                  <a:cubicBezTo>
                    <a:pt x="756" y="1478"/>
                    <a:pt x="798" y="1512"/>
                    <a:pt x="846" y="1512"/>
                  </a:cubicBezTo>
                  <a:cubicBezTo>
                    <a:pt x="2435" y="1512"/>
                    <a:pt x="2435" y="1512"/>
                    <a:pt x="2435" y="1512"/>
                  </a:cubicBezTo>
                  <a:cubicBezTo>
                    <a:pt x="2482" y="1512"/>
                    <a:pt x="2523" y="1479"/>
                    <a:pt x="2534" y="1433"/>
                  </a:cubicBezTo>
                  <a:cubicBezTo>
                    <a:pt x="2809" y="255"/>
                    <a:pt x="2809" y="255"/>
                    <a:pt x="2809" y="255"/>
                  </a:cubicBezTo>
                  <a:cubicBezTo>
                    <a:pt x="2822" y="201"/>
                    <a:pt x="2788" y="146"/>
                    <a:pt x="2734" y="134"/>
                  </a:cubicBezTo>
                  <a:close/>
                  <a:moveTo>
                    <a:pt x="1404" y="842"/>
                  </a:moveTo>
                  <a:cubicBezTo>
                    <a:pt x="1404" y="536"/>
                    <a:pt x="1404" y="536"/>
                    <a:pt x="1404" y="536"/>
                  </a:cubicBezTo>
                  <a:cubicBezTo>
                    <a:pt x="1895" y="536"/>
                    <a:pt x="1895" y="536"/>
                    <a:pt x="1895" y="536"/>
                  </a:cubicBezTo>
                  <a:cubicBezTo>
                    <a:pt x="1895" y="842"/>
                    <a:pt x="1895" y="842"/>
                    <a:pt x="1895" y="842"/>
                  </a:cubicBezTo>
                  <a:cubicBezTo>
                    <a:pt x="1404" y="842"/>
                    <a:pt x="1404" y="842"/>
                    <a:pt x="1404" y="842"/>
                  </a:cubicBezTo>
                  <a:close/>
                  <a:moveTo>
                    <a:pt x="1895" y="963"/>
                  </a:moveTo>
                  <a:cubicBezTo>
                    <a:pt x="1895" y="1309"/>
                    <a:pt x="1895" y="1309"/>
                    <a:pt x="1895" y="1309"/>
                  </a:cubicBezTo>
                  <a:cubicBezTo>
                    <a:pt x="1404" y="1309"/>
                    <a:pt x="1404" y="1309"/>
                    <a:pt x="1404" y="1309"/>
                  </a:cubicBezTo>
                  <a:cubicBezTo>
                    <a:pt x="1404" y="963"/>
                    <a:pt x="1404" y="963"/>
                    <a:pt x="1404" y="963"/>
                  </a:cubicBezTo>
                  <a:cubicBezTo>
                    <a:pt x="1895" y="963"/>
                    <a:pt x="1895" y="963"/>
                    <a:pt x="1895" y="963"/>
                  </a:cubicBezTo>
                  <a:close/>
                  <a:moveTo>
                    <a:pt x="2016" y="536"/>
                  </a:moveTo>
                  <a:cubicBezTo>
                    <a:pt x="2536" y="536"/>
                    <a:pt x="2536" y="536"/>
                    <a:pt x="2536" y="536"/>
                  </a:cubicBezTo>
                  <a:cubicBezTo>
                    <a:pt x="2464" y="842"/>
                    <a:pt x="2464" y="842"/>
                    <a:pt x="2464" y="842"/>
                  </a:cubicBezTo>
                  <a:cubicBezTo>
                    <a:pt x="2016" y="842"/>
                    <a:pt x="2016" y="842"/>
                    <a:pt x="2016" y="842"/>
                  </a:cubicBezTo>
                  <a:cubicBezTo>
                    <a:pt x="2016" y="536"/>
                    <a:pt x="2016" y="536"/>
                    <a:pt x="2016" y="536"/>
                  </a:cubicBezTo>
                  <a:close/>
                  <a:moveTo>
                    <a:pt x="1282" y="536"/>
                  </a:moveTo>
                  <a:cubicBezTo>
                    <a:pt x="1282" y="842"/>
                    <a:pt x="1282" y="842"/>
                    <a:pt x="1282" y="842"/>
                  </a:cubicBezTo>
                  <a:cubicBezTo>
                    <a:pt x="828" y="842"/>
                    <a:pt x="828" y="842"/>
                    <a:pt x="828" y="842"/>
                  </a:cubicBezTo>
                  <a:cubicBezTo>
                    <a:pt x="763" y="536"/>
                    <a:pt x="763" y="536"/>
                    <a:pt x="763" y="536"/>
                  </a:cubicBezTo>
                  <a:cubicBezTo>
                    <a:pt x="1282" y="536"/>
                    <a:pt x="1282" y="536"/>
                    <a:pt x="1282" y="536"/>
                  </a:cubicBezTo>
                  <a:close/>
                  <a:moveTo>
                    <a:pt x="854" y="963"/>
                  </a:moveTo>
                  <a:cubicBezTo>
                    <a:pt x="1282" y="963"/>
                    <a:pt x="1282" y="963"/>
                    <a:pt x="1282" y="963"/>
                  </a:cubicBezTo>
                  <a:cubicBezTo>
                    <a:pt x="1282" y="1309"/>
                    <a:pt x="1282" y="1309"/>
                    <a:pt x="1282" y="1309"/>
                  </a:cubicBezTo>
                  <a:cubicBezTo>
                    <a:pt x="928" y="1309"/>
                    <a:pt x="928" y="1309"/>
                    <a:pt x="928" y="1309"/>
                  </a:cubicBezTo>
                  <a:cubicBezTo>
                    <a:pt x="854" y="963"/>
                    <a:pt x="854" y="963"/>
                    <a:pt x="854" y="963"/>
                  </a:cubicBezTo>
                  <a:close/>
                  <a:moveTo>
                    <a:pt x="2355" y="1309"/>
                  </a:moveTo>
                  <a:cubicBezTo>
                    <a:pt x="2016" y="1309"/>
                    <a:pt x="2016" y="1309"/>
                    <a:pt x="2016" y="1309"/>
                  </a:cubicBezTo>
                  <a:cubicBezTo>
                    <a:pt x="2016" y="963"/>
                    <a:pt x="2016" y="963"/>
                    <a:pt x="2016" y="963"/>
                  </a:cubicBezTo>
                  <a:cubicBezTo>
                    <a:pt x="2436" y="963"/>
                    <a:pt x="2436" y="963"/>
                    <a:pt x="2436" y="963"/>
                  </a:cubicBezTo>
                  <a:cubicBezTo>
                    <a:pt x="2355" y="1309"/>
                    <a:pt x="2355" y="1309"/>
                    <a:pt x="2355" y="1309"/>
                  </a:cubicBezTo>
                  <a:close/>
                  <a:moveTo>
                    <a:pt x="1153" y="1757"/>
                  </a:moveTo>
                  <a:cubicBezTo>
                    <a:pt x="1028" y="1757"/>
                    <a:pt x="927" y="1859"/>
                    <a:pt x="927" y="1984"/>
                  </a:cubicBezTo>
                  <a:cubicBezTo>
                    <a:pt x="927" y="2109"/>
                    <a:pt x="1028" y="2210"/>
                    <a:pt x="1153" y="2210"/>
                  </a:cubicBezTo>
                  <a:cubicBezTo>
                    <a:pt x="1278" y="2210"/>
                    <a:pt x="1379" y="2109"/>
                    <a:pt x="1379" y="1984"/>
                  </a:cubicBezTo>
                  <a:cubicBezTo>
                    <a:pt x="1379" y="1859"/>
                    <a:pt x="1278" y="1757"/>
                    <a:pt x="1153" y="1757"/>
                  </a:cubicBezTo>
                  <a:close/>
                  <a:moveTo>
                    <a:pt x="2126" y="1757"/>
                  </a:moveTo>
                  <a:cubicBezTo>
                    <a:pt x="2001" y="1757"/>
                    <a:pt x="1900" y="1859"/>
                    <a:pt x="1900" y="1984"/>
                  </a:cubicBezTo>
                  <a:cubicBezTo>
                    <a:pt x="1900" y="2109"/>
                    <a:pt x="2001" y="2210"/>
                    <a:pt x="2126" y="2210"/>
                  </a:cubicBezTo>
                  <a:cubicBezTo>
                    <a:pt x="2251" y="2210"/>
                    <a:pt x="2353" y="2109"/>
                    <a:pt x="2353" y="1984"/>
                  </a:cubicBezTo>
                  <a:cubicBezTo>
                    <a:pt x="2353" y="1859"/>
                    <a:pt x="2251" y="1757"/>
                    <a:pt x="2126" y="1757"/>
                  </a:cubicBezTo>
                  <a:close/>
                  <a:moveTo>
                    <a:pt x="2126" y="1757"/>
                  </a:moveTo>
                  <a:cubicBezTo>
                    <a:pt x="2126" y="1757"/>
                    <a:pt x="2126" y="1757"/>
                    <a:pt x="2126" y="1757"/>
                  </a:cubicBezTo>
                </a:path>
              </a:pathLst>
            </a:custGeom>
            <a:solidFill>
              <a:schemeClr val="accent3"/>
            </a:solidFill>
            <a:ln>
              <a:noFill/>
            </a:ln>
          </p:spPr>
          <p:txBody>
            <a:bodyPr vert="horz" wrap="square" lIns="121920" tIns="60960" rIns="121920" bIns="60960" numCol="1" anchor="t" anchorCtr="0" compatLnSpc="1"/>
            <a:lstStyle/>
            <a:p>
              <a:endParaRPr lang="zh-CN" altLang="en-US" sz="2400"/>
            </a:p>
          </p:txBody>
        </p:sp>
      </p:grpSp>
      <p:grpSp>
        <p:nvGrpSpPr>
          <p:cNvPr id="13" name="组合 12"/>
          <p:cNvGrpSpPr/>
          <p:nvPr/>
        </p:nvGrpSpPr>
        <p:grpSpPr>
          <a:xfrm>
            <a:off x="4797407" y="2073775"/>
            <a:ext cx="812800" cy="812800"/>
            <a:chOff x="3383280" y="1615440"/>
            <a:chExt cx="609600" cy="609600"/>
          </a:xfrm>
        </p:grpSpPr>
        <p:sp>
          <p:nvSpPr>
            <p:cNvPr id="14" name="椭圆 13"/>
            <p:cNvSpPr/>
            <p:nvPr/>
          </p:nvSpPr>
          <p:spPr>
            <a:xfrm>
              <a:off x="3383280" y="1615440"/>
              <a:ext cx="609600" cy="609600"/>
            </a:xfrm>
            <a:prstGeom prst="ellipse">
              <a:avLst/>
            </a:prstGeom>
            <a:noFill/>
            <a:ln w="31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dirty="0">
                <a:solidFill>
                  <a:schemeClr val="bg1"/>
                </a:solidFill>
              </a:endParaRPr>
            </a:p>
          </p:txBody>
        </p:sp>
        <p:sp>
          <p:nvSpPr>
            <p:cNvPr id="15" name="Freeform 13"/>
            <p:cNvSpPr>
              <a:spLocks noEditPoints="1"/>
            </p:cNvSpPr>
            <p:nvPr/>
          </p:nvSpPr>
          <p:spPr bwMode="auto">
            <a:xfrm>
              <a:off x="3519488" y="1751013"/>
              <a:ext cx="338137" cy="338137"/>
            </a:xfrm>
            <a:custGeom>
              <a:avLst/>
              <a:gdLst>
                <a:gd name="T0" fmla="*/ 2767 w 3278"/>
                <a:gd name="T1" fmla="*/ 1785 h 3276"/>
                <a:gd name="T2" fmla="*/ 2897 w 3278"/>
                <a:gd name="T3" fmla="*/ 1239 h 3276"/>
                <a:gd name="T4" fmla="*/ 1639 w 3278"/>
                <a:gd name="T5" fmla="*/ 0 h 3276"/>
                <a:gd name="T6" fmla="*/ 381 w 3278"/>
                <a:gd name="T7" fmla="*/ 1239 h 3276"/>
                <a:gd name="T8" fmla="*/ 511 w 3278"/>
                <a:gd name="T9" fmla="*/ 1785 h 3276"/>
                <a:gd name="T10" fmla="*/ 0 w 3278"/>
                <a:gd name="T11" fmla="*/ 2657 h 3276"/>
                <a:gd name="T12" fmla="*/ 653 w 3278"/>
                <a:gd name="T13" fmla="*/ 2789 h 3276"/>
                <a:gd name="T14" fmla="*/ 1090 w 3278"/>
                <a:gd name="T15" fmla="*/ 3276 h 3276"/>
                <a:gd name="T16" fmla="*/ 1559 w 3278"/>
                <a:gd name="T17" fmla="*/ 2475 h 3276"/>
                <a:gd name="T18" fmla="*/ 1639 w 3278"/>
                <a:gd name="T19" fmla="*/ 2479 h 3276"/>
                <a:gd name="T20" fmla="*/ 1719 w 3278"/>
                <a:gd name="T21" fmla="*/ 2475 h 3276"/>
                <a:gd name="T22" fmla="*/ 2189 w 3278"/>
                <a:gd name="T23" fmla="*/ 3276 h 3276"/>
                <a:gd name="T24" fmla="*/ 2626 w 3278"/>
                <a:gd name="T25" fmla="*/ 2789 h 3276"/>
                <a:gd name="T26" fmla="*/ 3278 w 3278"/>
                <a:gd name="T27" fmla="*/ 2657 h 3276"/>
                <a:gd name="T28" fmla="*/ 2767 w 3278"/>
                <a:gd name="T29" fmla="*/ 1785 h 3276"/>
                <a:gd name="T30" fmla="*/ 1065 w 3278"/>
                <a:gd name="T31" fmla="*/ 2905 h 3276"/>
                <a:gd name="T32" fmla="*/ 760 w 3278"/>
                <a:gd name="T33" fmla="*/ 2612 h 3276"/>
                <a:gd name="T34" fmla="*/ 339 w 3278"/>
                <a:gd name="T35" fmla="*/ 2491 h 3276"/>
                <a:gd name="T36" fmla="*/ 636 w 3278"/>
                <a:gd name="T37" fmla="*/ 1985 h 3276"/>
                <a:gd name="T38" fmla="*/ 1337 w 3278"/>
                <a:gd name="T39" fmla="*/ 2441 h 3276"/>
                <a:gd name="T40" fmla="*/ 1065 w 3278"/>
                <a:gd name="T41" fmla="*/ 2905 h 3276"/>
                <a:gd name="T42" fmla="*/ 1639 w 3278"/>
                <a:gd name="T43" fmla="*/ 2253 h 3276"/>
                <a:gd name="T44" fmla="*/ 616 w 3278"/>
                <a:gd name="T45" fmla="*/ 1228 h 3276"/>
                <a:gd name="T46" fmla="*/ 1639 w 3278"/>
                <a:gd name="T47" fmla="*/ 203 h 3276"/>
                <a:gd name="T48" fmla="*/ 2662 w 3278"/>
                <a:gd name="T49" fmla="*/ 1228 h 3276"/>
                <a:gd name="T50" fmla="*/ 1639 w 3278"/>
                <a:gd name="T51" fmla="*/ 2253 h 3276"/>
                <a:gd name="T52" fmla="*/ 2518 w 3278"/>
                <a:gd name="T53" fmla="*/ 2612 h 3276"/>
                <a:gd name="T54" fmla="*/ 2213 w 3278"/>
                <a:gd name="T55" fmla="*/ 2905 h 3276"/>
                <a:gd name="T56" fmla="*/ 1941 w 3278"/>
                <a:gd name="T57" fmla="*/ 2442 h 3276"/>
                <a:gd name="T58" fmla="*/ 2642 w 3278"/>
                <a:gd name="T59" fmla="*/ 1985 h 3276"/>
                <a:gd name="T60" fmla="*/ 2939 w 3278"/>
                <a:gd name="T61" fmla="*/ 2492 h 3276"/>
                <a:gd name="T62" fmla="*/ 2518 w 3278"/>
                <a:gd name="T63" fmla="*/ 2612 h 3276"/>
                <a:gd name="T64" fmla="*/ 1639 w 3278"/>
                <a:gd name="T65" fmla="*/ 512 h 3276"/>
                <a:gd name="T66" fmla="*/ 922 w 3278"/>
                <a:gd name="T67" fmla="*/ 1229 h 3276"/>
                <a:gd name="T68" fmla="*/ 1639 w 3278"/>
                <a:gd name="T69" fmla="*/ 1945 h 3276"/>
                <a:gd name="T70" fmla="*/ 2356 w 3278"/>
                <a:gd name="T71" fmla="*/ 1229 h 3276"/>
                <a:gd name="T72" fmla="*/ 1639 w 3278"/>
                <a:gd name="T73" fmla="*/ 512 h 3276"/>
                <a:gd name="T74" fmla="*/ 1639 w 3278"/>
                <a:gd name="T75" fmla="*/ 1741 h 3276"/>
                <a:gd name="T76" fmla="*/ 1127 w 3278"/>
                <a:gd name="T77" fmla="*/ 1229 h 3276"/>
                <a:gd name="T78" fmla="*/ 1639 w 3278"/>
                <a:gd name="T79" fmla="*/ 717 h 3276"/>
                <a:gd name="T80" fmla="*/ 2151 w 3278"/>
                <a:gd name="T81" fmla="*/ 1229 h 3276"/>
                <a:gd name="T82" fmla="*/ 1639 w 3278"/>
                <a:gd name="T83" fmla="*/ 1741 h 3276"/>
                <a:gd name="T84" fmla="*/ 1639 w 3278"/>
                <a:gd name="T85" fmla="*/ 1741 h 3276"/>
                <a:gd name="T86" fmla="*/ 1639 w 3278"/>
                <a:gd name="T87" fmla="*/ 1741 h 3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278" h="3276">
                  <a:moveTo>
                    <a:pt x="2767" y="1785"/>
                  </a:moveTo>
                  <a:cubicBezTo>
                    <a:pt x="2850" y="1620"/>
                    <a:pt x="2897" y="1436"/>
                    <a:pt x="2897" y="1239"/>
                  </a:cubicBezTo>
                  <a:cubicBezTo>
                    <a:pt x="2897" y="555"/>
                    <a:pt x="2334" y="0"/>
                    <a:pt x="1639" y="0"/>
                  </a:cubicBezTo>
                  <a:cubicBezTo>
                    <a:pt x="944" y="0"/>
                    <a:pt x="381" y="555"/>
                    <a:pt x="381" y="1239"/>
                  </a:cubicBezTo>
                  <a:cubicBezTo>
                    <a:pt x="381" y="1436"/>
                    <a:pt x="428" y="1620"/>
                    <a:pt x="511" y="1785"/>
                  </a:cubicBezTo>
                  <a:cubicBezTo>
                    <a:pt x="0" y="2657"/>
                    <a:pt x="0" y="2657"/>
                    <a:pt x="0" y="2657"/>
                  </a:cubicBezTo>
                  <a:cubicBezTo>
                    <a:pt x="0" y="2657"/>
                    <a:pt x="324" y="2721"/>
                    <a:pt x="653" y="2789"/>
                  </a:cubicBezTo>
                  <a:cubicBezTo>
                    <a:pt x="872" y="3033"/>
                    <a:pt x="1090" y="3276"/>
                    <a:pt x="1090" y="3276"/>
                  </a:cubicBezTo>
                  <a:cubicBezTo>
                    <a:pt x="1559" y="2475"/>
                    <a:pt x="1559" y="2475"/>
                    <a:pt x="1559" y="2475"/>
                  </a:cubicBezTo>
                  <a:cubicBezTo>
                    <a:pt x="1586" y="2477"/>
                    <a:pt x="1612" y="2479"/>
                    <a:pt x="1639" y="2479"/>
                  </a:cubicBezTo>
                  <a:cubicBezTo>
                    <a:pt x="1666" y="2479"/>
                    <a:pt x="1692" y="2477"/>
                    <a:pt x="1719" y="2475"/>
                  </a:cubicBezTo>
                  <a:cubicBezTo>
                    <a:pt x="2189" y="3276"/>
                    <a:pt x="2189" y="3276"/>
                    <a:pt x="2189" y="3276"/>
                  </a:cubicBezTo>
                  <a:cubicBezTo>
                    <a:pt x="2189" y="3276"/>
                    <a:pt x="2407" y="3033"/>
                    <a:pt x="2626" y="2789"/>
                  </a:cubicBezTo>
                  <a:cubicBezTo>
                    <a:pt x="2954" y="2722"/>
                    <a:pt x="3278" y="2657"/>
                    <a:pt x="3278" y="2657"/>
                  </a:cubicBezTo>
                  <a:cubicBezTo>
                    <a:pt x="2767" y="1785"/>
                    <a:pt x="2767" y="1785"/>
                    <a:pt x="2767" y="1785"/>
                  </a:cubicBezTo>
                  <a:close/>
                  <a:moveTo>
                    <a:pt x="1065" y="2905"/>
                  </a:moveTo>
                  <a:cubicBezTo>
                    <a:pt x="1065" y="2905"/>
                    <a:pt x="908" y="2756"/>
                    <a:pt x="760" y="2612"/>
                  </a:cubicBezTo>
                  <a:cubicBezTo>
                    <a:pt x="550" y="2552"/>
                    <a:pt x="339" y="2491"/>
                    <a:pt x="339" y="2491"/>
                  </a:cubicBezTo>
                  <a:cubicBezTo>
                    <a:pt x="636" y="1985"/>
                    <a:pt x="636" y="1985"/>
                    <a:pt x="636" y="1985"/>
                  </a:cubicBezTo>
                  <a:cubicBezTo>
                    <a:pt x="807" y="2208"/>
                    <a:pt x="1052" y="2372"/>
                    <a:pt x="1337" y="2441"/>
                  </a:cubicBezTo>
                  <a:cubicBezTo>
                    <a:pt x="1065" y="2905"/>
                    <a:pt x="1065" y="2905"/>
                    <a:pt x="1065" y="2905"/>
                  </a:cubicBezTo>
                  <a:close/>
                  <a:moveTo>
                    <a:pt x="1639" y="2253"/>
                  </a:moveTo>
                  <a:cubicBezTo>
                    <a:pt x="1074" y="2253"/>
                    <a:pt x="616" y="1794"/>
                    <a:pt x="616" y="1228"/>
                  </a:cubicBezTo>
                  <a:cubicBezTo>
                    <a:pt x="616" y="662"/>
                    <a:pt x="1074" y="203"/>
                    <a:pt x="1639" y="203"/>
                  </a:cubicBezTo>
                  <a:cubicBezTo>
                    <a:pt x="2204" y="203"/>
                    <a:pt x="2662" y="662"/>
                    <a:pt x="2662" y="1228"/>
                  </a:cubicBezTo>
                  <a:cubicBezTo>
                    <a:pt x="2662" y="1794"/>
                    <a:pt x="2204" y="2253"/>
                    <a:pt x="1639" y="2253"/>
                  </a:cubicBezTo>
                  <a:close/>
                  <a:moveTo>
                    <a:pt x="2518" y="2612"/>
                  </a:moveTo>
                  <a:cubicBezTo>
                    <a:pt x="2370" y="2756"/>
                    <a:pt x="2213" y="2905"/>
                    <a:pt x="2213" y="2905"/>
                  </a:cubicBezTo>
                  <a:cubicBezTo>
                    <a:pt x="1941" y="2442"/>
                    <a:pt x="1941" y="2442"/>
                    <a:pt x="1941" y="2442"/>
                  </a:cubicBezTo>
                  <a:cubicBezTo>
                    <a:pt x="2226" y="2372"/>
                    <a:pt x="2471" y="2208"/>
                    <a:pt x="2642" y="1985"/>
                  </a:cubicBezTo>
                  <a:cubicBezTo>
                    <a:pt x="2939" y="2492"/>
                    <a:pt x="2939" y="2492"/>
                    <a:pt x="2939" y="2492"/>
                  </a:cubicBezTo>
                  <a:cubicBezTo>
                    <a:pt x="2939" y="2492"/>
                    <a:pt x="2728" y="2552"/>
                    <a:pt x="2518" y="2612"/>
                  </a:cubicBezTo>
                  <a:close/>
                  <a:moveTo>
                    <a:pt x="1639" y="512"/>
                  </a:moveTo>
                  <a:cubicBezTo>
                    <a:pt x="1243" y="512"/>
                    <a:pt x="922" y="833"/>
                    <a:pt x="922" y="1229"/>
                  </a:cubicBezTo>
                  <a:cubicBezTo>
                    <a:pt x="922" y="1624"/>
                    <a:pt x="1243" y="1945"/>
                    <a:pt x="1639" y="1945"/>
                  </a:cubicBezTo>
                  <a:cubicBezTo>
                    <a:pt x="2035" y="1945"/>
                    <a:pt x="2356" y="1624"/>
                    <a:pt x="2356" y="1229"/>
                  </a:cubicBezTo>
                  <a:cubicBezTo>
                    <a:pt x="2356" y="833"/>
                    <a:pt x="2035" y="512"/>
                    <a:pt x="1639" y="512"/>
                  </a:cubicBezTo>
                  <a:close/>
                  <a:moveTo>
                    <a:pt x="1639" y="1741"/>
                  </a:moveTo>
                  <a:cubicBezTo>
                    <a:pt x="1356" y="1741"/>
                    <a:pt x="1127" y="1511"/>
                    <a:pt x="1127" y="1229"/>
                  </a:cubicBezTo>
                  <a:cubicBezTo>
                    <a:pt x="1127" y="946"/>
                    <a:pt x="1356" y="717"/>
                    <a:pt x="1639" y="717"/>
                  </a:cubicBezTo>
                  <a:cubicBezTo>
                    <a:pt x="1922" y="717"/>
                    <a:pt x="2151" y="946"/>
                    <a:pt x="2151" y="1229"/>
                  </a:cubicBezTo>
                  <a:cubicBezTo>
                    <a:pt x="2151" y="1511"/>
                    <a:pt x="1922" y="1741"/>
                    <a:pt x="1639" y="1741"/>
                  </a:cubicBezTo>
                  <a:close/>
                  <a:moveTo>
                    <a:pt x="1639" y="1741"/>
                  </a:moveTo>
                  <a:cubicBezTo>
                    <a:pt x="1639" y="1741"/>
                    <a:pt x="1639" y="1741"/>
                    <a:pt x="1639" y="1741"/>
                  </a:cubicBezTo>
                </a:path>
              </a:pathLst>
            </a:custGeom>
            <a:solidFill>
              <a:schemeClr val="accent2"/>
            </a:solidFill>
            <a:ln>
              <a:noFill/>
            </a:ln>
          </p:spPr>
          <p:txBody>
            <a:bodyPr vert="horz" wrap="square" lIns="121920" tIns="60960" rIns="121920" bIns="60960" numCol="1" anchor="t" anchorCtr="0" compatLnSpc="1"/>
            <a:lstStyle/>
            <a:p>
              <a:endParaRPr lang="zh-CN" altLang="en-US" sz="2400"/>
            </a:p>
          </p:txBody>
        </p:sp>
      </p:grpSp>
      <p:grpSp>
        <p:nvGrpSpPr>
          <p:cNvPr id="16" name="组合 15"/>
          <p:cNvGrpSpPr/>
          <p:nvPr/>
        </p:nvGrpSpPr>
        <p:grpSpPr>
          <a:xfrm>
            <a:off x="9265920" y="3434080"/>
            <a:ext cx="812800" cy="812800"/>
            <a:chOff x="6865620" y="1615440"/>
            <a:chExt cx="609600" cy="609600"/>
          </a:xfrm>
        </p:grpSpPr>
        <p:sp>
          <p:nvSpPr>
            <p:cNvPr id="17" name="椭圆 16"/>
            <p:cNvSpPr/>
            <p:nvPr/>
          </p:nvSpPr>
          <p:spPr>
            <a:xfrm>
              <a:off x="6865620" y="1615440"/>
              <a:ext cx="609600" cy="609600"/>
            </a:xfrm>
            <a:prstGeom prst="ellipse">
              <a:avLst/>
            </a:prstGeom>
            <a:solidFill>
              <a:srgbClr val="FFFFFF"/>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400">
                <a:solidFill>
                  <a:schemeClr val="bg1"/>
                </a:solidFill>
              </a:endParaRPr>
            </a:p>
          </p:txBody>
        </p:sp>
        <p:sp>
          <p:nvSpPr>
            <p:cNvPr id="18" name="Freeform 17"/>
            <p:cNvSpPr>
              <a:spLocks noEditPoints="1"/>
            </p:cNvSpPr>
            <p:nvPr/>
          </p:nvSpPr>
          <p:spPr bwMode="auto">
            <a:xfrm>
              <a:off x="7026431" y="1780381"/>
              <a:ext cx="279400" cy="279400"/>
            </a:xfrm>
            <a:custGeom>
              <a:avLst/>
              <a:gdLst>
                <a:gd name="T0" fmla="*/ 1434 w 2867"/>
                <a:gd name="T1" fmla="*/ 205 h 2867"/>
                <a:gd name="T2" fmla="*/ 2662 w 2867"/>
                <a:gd name="T3" fmla="*/ 1434 h 2867"/>
                <a:gd name="T4" fmla="*/ 1434 w 2867"/>
                <a:gd name="T5" fmla="*/ 2662 h 2867"/>
                <a:gd name="T6" fmla="*/ 205 w 2867"/>
                <a:gd name="T7" fmla="*/ 1434 h 2867"/>
                <a:gd name="T8" fmla="*/ 1434 w 2867"/>
                <a:gd name="T9" fmla="*/ 205 h 2867"/>
                <a:gd name="T10" fmla="*/ 1434 w 2867"/>
                <a:gd name="T11" fmla="*/ 0 h 2867"/>
                <a:gd name="T12" fmla="*/ 0 w 2867"/>
                <a:gd name="T13" fmla="*/ 1434 h 2867"/>
                <a:gd name="T14" fmla="*/ 1434 w 2867"/>
                <a:gd name="T15" fmla="*/ 2867 h 2867"/>
                <a:gd name="T16" fmla="*/ 2867 w 2867"/>
                <a:gd name="T17" fmla="*/ 1434 h 2867"/>
                <a:gd name="T18" fmla="*/ 1434 w 2867"/>
                <a:gd name="T19" fmla="*/ 0 h 2867"/>
                <a:gd name="T20" fmla="*/ 1434 w 2867"/>
                <a:gd name="T21" fmla="*/ 0 h 2867"/>
                <a:gd name="T22" fmla="*/ 901 w 2867"/>
                <a:gd name="T23" fmla="*/ 573 h 2867"/>
                <a:gd name="T24" fmla="*/ 1341 w 2867"/>
                <a:gd name="T25" fmla="*/ 393 h 2867"/>
                <a:gd name="T26" fmla="*/ 2232 w 2867"/>
                <a:gd name="T27" fmla="*/ 737 h 2867"/>
                <a:gd name="T28" fmla="*/ 2212 w 2867"/>
                <a:gd name="T29" fmla="*/ 860 h 2867"/>
                <a:gd name="T30" fmla="*/ 2089 w 2867"/>
                <a:gd name="T31" fmla="*/ 840 h 2867"/>
                <a:gd name="T32" fmla="*/ 1399 w 2867"/>
                <a:gd name="T33" fmla="*/ 573 h 2867"/>
                <a:gd name="T34" fmla="*/ 1004 w 2867"/>
                <a:gd name="T35" fmla="*/ 717 h 2867"/>
                <a:gd name="T36" fmla="*/ 895 w 2867"/>
                <a:gd name="T37" fmla="*/ 702 h 2867"/>
                <a:gd name="T38" fmla="*/ 901 w 2867"/>
                <a:gd name="T39" fmla="*/ 573 h 2867"/>
                <a:gd name="T40" fmla="*/ 2253 w 2867"/>
                <a:gd name="T41" fmla="*/ 1106 h 2867"/>
                <a:gd name="T42" fmla="*/ 2314 w 2867"/>
                <a:gd name="T43" fmla="*/ 998 h 2867"/>
                <a:gd name="T44" fmla="*/ 2437 w 2867"/>
                <a:gd name="T45" fmla="*/ 1044 h 2867"/>
                <a:gd name="T46" fmla="*/ 2478 w 2867"/>
                <a:gd name="T47" fmla="*/ 1208 h 2867"/>
                <a:gd name="T48" fmla="*/ 2416 w 2867"/>
                <a:gd name="T49" fmla="*/ 1316 h 2867"/>
                <a:gd name="T50" fmla="*/ 2314 w 2867"/>
                <a:gd name="T51" fmla="*/ 1290 h 2867"/>
                <a:gd name="T52" fmla="*/ 2253 w 2867"/>
                <a:gd name="T53" fmla="*/ 1106 h 2867"/>
                <a:gd name="T54" fmla="*/ 942 w 2867"/>
                <a:gd name="T55" fmla="*/ 1925 h 2867"/>
                <a:gd name="T56" fmla="*/ 1434 w 2867"/>
                <a:gd name="T57" fmla="*/ 1843 h 2867"/>
                <a:gd name="T58" fmla="*/ 1925 w 2867"/>
                <a:gd name="T59" fmla="*/ 1925 h 2867"/>
                <a:gd name="T60" fmla="*/ 1843 w 2867"/>
                <a:gd name="T61" fmla="*/ 1434 h 2867"/>
                <a:gd name="T62" fmla="*/ 1925 w 2867"/>
                <a:gd name="T63" fmla="*/ 942 h 2867"/>
                <a:gd name="T64" fmla="*/ 1434 w 2867"/>
                <a:gd name="T65" fmla="*/ 1024 h 2867"/>
                <a:gd name="T66" fmla="*/ 942 w 2867"/>
                <a:gd name="T67" fmla="*/ 942 h 2867"/>
                <a:gd name="T68" fmla="*/ 1024 w 2867"/>
                <a:gd name="T69" fmla="*/ 1434 h 2867"/>
                <a:gd name="T70" fmla="*/ 942 w 2867"/>
                <a:gd name="T71" fmla="*/ 1925 h 2867"/>
                <a:gd name="T72" fmla="*/ 819 w 2867"/>
                <a:gd name="T73" fmla="*/ 2048 h 2867"/>
                <a:gd name="T74" fmla="*/ 819 w 2867"/>
                <a:gd name="T75" fmla="*/ 2048 h 2867"/>
                <a:gd name="T76" fmla="*/ 819 w 2867"/>
                <a:gd name="T77" fmla="*/ 2048 h 2867"/>
                <a:gd name="T78" fmla="*/ 819 w 2867"/>
                <a:gd name="T79" fmla="*/ 2048 h 2867"/>
                <a:gd name="T80" fmla="*/ 819 w 2867"/>
                <a:gd name="T81" fmla="*/ 819 h 2867"/>
                <a:gd name="T82" fmla="*/ 819 w 2867"/>
                <a:gd name="T83" fmla="*/ 819 h 2867"/>
                <a:gd name="T84" fmla="*/ 819 w 2867"/>
                <a:gd name="T85" fmla="*/ 819 h 2867"/>
                <a:gd name="T86" fmla="*/ 819 w 2867"/>
                <a:gd name="T87" fmla="*/ 819 h 2867"/>
                <a:gd name="T88" fmla="*/ 819 w 2867"/>
                <a:gd name="T89" fmla="*/ 819 h 2867"/>
                <a:gd name="T90" fmla="*/ 819 w 2867"/>
                <a:gd name="T91" fmla="*/ 819 h 2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867" h="2867">
                  <a:moveTo>
                    <a:pt x="1434" y="205"/>
                  </a:moveTo>
                  <a:cubicBezTo>
                    <a:pt x="2109" y="205"/>
                    <a:pt x="2662" y="758"/>
                    <a:pt x="2662" y="1434"/>
                  </a:cubicBezTo>
                  <a:cubicBezTo>
                    <a:pt x="2662" y="2109"/>
                    <a:pt x="2109" y="2662"/>
                    <a:pt x="1434" y="2662"/>
                  </a:cubicBezTo>
                  <a:cubicBezTo>
                    <a:pt x="758" y="2662"/>
                    <a:pt x="205" y="2109"/>
                    <a:pt x="205" y="1434"/>
                  </a:cubicBezTo>
                  <a:cubicBezTo>
                    <a:pt x="205" y="758"/>
                    <a:pt x="758" y="205"/>
                    <a:pt x="1434" y="205"/>
                  </a:cubicBezTo>
                  <a:moveTo>
                    <a:pt x="1434" y="0"/>
                  </a:moveTo>
                  <a:cubicBezTo>
                    <a:pt x="655" y="0"/>
                    <a:pt x="0" y="655"/>
                    <a:pt x="0" y="1434"/>
                  </a:cubicBezTo>
                  <a:cubicBezTo>
                    <a:pt x="0" y="2212"/>
                    <a:pt x="655" y="2867"/>
                    <a:pt x="1434" y="2867"/>
                  </a:cubicBezTo>
                  <a:cubicBezTo>
                    <a:pt x="2212" y="2867"/>
                    <a:pt x="2867" y="2232"/>
                    <a:pt x="2867" y="1434"/>
                  </a:cubicBezTo>
                  <a:cubicBezTo>
                    <a:pt x="2867" y="635"/>
                    <a:pt x="2232" y="0"/>
                    <a:pt x="1434" y="0"/>
                  </a:cubicBezTo>
                  <a:cubicBezTo>
                    <a:pt x="1434" y="0"/>
                    <a:pt x="1434" y="0"/>
                    <a:pt x="1434" y="0"/>
                  </a:cubicBezTo>
                  <a:close/>
                  <a:moveTo>
                    <a:pt x="901" y="573"/>
                  </a:moveTo>
                  <a:cubicBezTo>
                    <a:pt x="1030" y="479"/>
                    <a:pt x="1147" y="420"/>
                    <a:pt x="1341" y="393"/>
                  </a:cubicBezTo>
                  <a:cubicBezTo>
                    <a:pt x="1646" y="350"/>
                    <a:pt x="2037" y="463"/>
                    <a:pt x="2232" y="737"/>
                  </a:cubicBezTo>
                  <a:cubicBezTo>
                    <a:pt x="2266" y="784"/>
                    <a:pt x="2257" y="831"/>
                    <a:pt x="2212" y="860"/>
                  </a:cubicBezTo>
                  <a:cubicBezTo>
                    <a:pt x="2161" y="893"/>
                    <a:pt x="2118" y="881"/>
                    <a:pt x="2089" y="840"/>
                  </a:cubicBezTo>
                  <a:cubicBezTo>
                    <a:pt x="1938" y="625"/>
                    <a:pt x="1599" y="539"/>
                    <a:pt x="1399" y="573"/>
                  </a:cubicBezTo>
                  <a:cubicBezTo>
                    <a:pt x="1200" y="607"/>
                    <a:pt x="1116" y="650"/>
                    <a:pt x="1004" y="717"/>
                  </a:cubicBezTo>
                  <a:cubicBezTo>
                    <a:pt x="978" y="732"/>
                    <a:pt x="924" y="739"/>
                    <a:pt x="895" y="702"/>
                  </a:cubicBezTo>
                  <a:cubicBezTo>
                    <a:pt x="864" y="664"/>
                    <a:pt x="861" y="603"/>
                    <a:pt x="901" y="573"/>
                  </a:cubicBezTo>
                  <a:close/>
                  <a:moveTo>
                    <a:pt x="2253" y="1106"/>
                  </a:moveTo>
                  <a:cubicBezTo>
                    <a:pt x="2248" y="1050"/>
                    <a:pt x="2271" y="1012"/>
                    <a:pt x="2314" y="998"/>
                  </a:cubicBezTo>
                  <a:cubicBezTo>
                    <a:pt x="2362" y="982"/>
                    <a:pt x="2417" y="1004"/>
                    <a:pt x="2437" y="1044"/>
                  </a:cubicBezTo>
                  <a:cubicBezTo>
                    <a:pt x="2456" y="1082"/>
                    <a:pt x="2466" y="1140"/>
                    <a:pt x="2478" y="1208"/>
                  </a:cubicBezTo>
                  <a:cubicBezTo>
                    <a:pt x="2485" y="1249"/>
                    <a:pt x="2472" y="1310"/>
                    <a:pt x="2416" y="1316"/>
                  </a:cubicBezTo>
                  <a:cubicBezTo>
                    <a:pt x="2375" y="1320"/>
                    <a:pt x="2348" y="1324"/>
                    <a:pt x="2314" y="1290"/>
                  </a:cubicBezTo>
                  <a:cubicBezTo>
                    <a:pt x="2280" y="1256"/>
                    <a:pt x="2256" y="1147"/>
                    <a:pt x="2253" y="1106"/>
                  </a:cubicBezTo>
                  <a:close/>
                  <a:moveTo>
                    <a:pt x="942" y="1925"/>
                  </a:moveTo>
                  <a:cubicBezTo>
                    <a:pt x="1044" y="1884"/>
                    <a:pt x="1229" y="1843"/>
                    <a:pt x="1434" y="1843"/>
                  </a:cubicBezTo>
                  <a:cubicBezTo>
                    <a:pt x="1638" y="1843"/>
                    <a:pt x="1823" y="1884"/>
                    <a:pt x="1925" y="1925"/>
                  </a:cubicBezTo>
                  <a:cubicBezTo>
                    <a:pt x="1884" y="1823"/>
                    <a:pt x="1843" y="1638"/>
                    <a:pt x="1843" y="1434"/>
                  </a:cubicBezTo>
                  <a:cubicBezTo>
                    <a:pt x="1843" y="1229"/>
                    <a:pt x="1884" y="1044"/>
                    <a:pt x="1925" y="942"/>
                  </a:cubicBezTo>
                  <a:cubicBezTo>
                    <a:pt x="1823" y="983"/>
                    <a:pt x="1638" y="1024"/>
                    <a:pt x="1434" y="1024"/>
                  </a:cubicBezTo>
                  <a:cubicBezTo>
                    <a:pt x="1229" y="1024"/>
                    <a:pt x="1044" y="983"/>
                    <a:pt x="942" y="942"/>
                  </a:cubicBezTo>
                  <a:cubicBezTo>
                    <a:pt x="983" y="1044"/>
                    <a:pt x="1024" y="1229"/>
                    <a:pt x="1024" y="1434"/>
                  </a:cubicBezTo>
                  <a:cubicBezTo>
                    <a:pt x="1024" y="1638"/>
                    <a:pt x="983" y="1823"/>
                    <a:pt x="942" y="1925"/>
                  </a:cubicBezTo>
                  <a:close/>
                  <a:moveTo>
                    <a:pt x="819" y="2048"/>
                  </a:moveTo>
                  <a:cubicBezTo>
                    <a:pt x="819" y="2048"/>
                    <a:pt x="819" y="2048"/>
                    <a:pt x="819" y="2048"/>
                  </a:cubicBezTo>
                  <a:cubicBezTo>
                    <a:pt x="819" y="2048"/>
                    <a:pt x="819" y="2048"/>
                    <a:pt x="819" y="2048"/>
                  </a:cubicBezTo>
                  <a:cubicBezTo>
                    <a:pt x="819" y="2048"/>
                    <a:pt x="819" y="2048"/>
                    <a:pt x="819" y="2048"/>
                  </a:cubicBezTo>
                  <a:close/>
                  <a:moveTo>
                    <a:pt x="819" y="819"/>
                  </a:moveTo>
                  <a:cubicBezTo>
                    <a:pt x="819" y="819"/>
                    <a:pt x="819" y="819"/>
                    <a:pt x="819" y="819"/>
                  </a:cubicBezTo>
                  <a:cubicBezTo>
                    <a:pt x="819" y="819"/>
                    <a:pt x="819" y="819"/>
                    <a:pt x="819" y="819"/>
                  </a:cubicBezTo>
                  <a:cubicBezTo>
                    <a:pt x="819" y="819"/>
                    <a:pt x="819" y="819"/>
                    <a:pt x="819" y="819"/>
                  </a:cubicBezTo>
                  <a:close/>
                  <a:moveTo>
                    <a:pt x="819" y="819"/>
                  </a:moveTo>
                  <a:cubicBezTo>
                    <a:pt x="819" y="819"/>
                    <a:pt x="819" y="819"/>
                    <a:pt x="819" y="819"/>
                  </a:cubicBezTo>
                </a:path>
              </a:pathLst>
            </a:custGeom>
            <a:solidFill>
              <a:schemeClr val="accent4"/>
            </a:solidFill>
            <a:ln>
              <a:noFill/>
            </a:ln>
          </p:spPr>
          <p:txBody>
            <a:bodyPr vert="horz" wrap="square" lIns="121920" tIns="60960" rIns="121920" bIns="60960" numCol="1" anchor="t" anchorCtr="0" compatLnSpc="1"/>
            <a:lstStyle/>
            <a:p>
              <a:endParaRPr lang="zh-CN" altLang="en-US" sz="2400"/>
            </a:p>
          </p:txBody>
        </p:sp>
      </p:grpSp>
      <p:grpSp>
        <p:nvGrpSpPr>
          <p:cNvPr id="19" name="组合 18"/>
          <p:cNvGrpSpPr/>
          <p:nvPr/>
        </p:nvGrpSpPr>
        <p:grpSpPr>
          <a:xfrm>
            <a:off x="1222140" y="4501938"/>
            <a:ext cx="2395147" cy="1608243"/>
            <a:chOff x="7784055" y="1622396"/>
            <a:chExt cx="1796360" cy="1206182"/>
          </a:xfrm>
        </p:grpSpPr>
        <p:sp>
          <p:nvSpPr>
            <p:cNvPr id="20" name="矩形 19"/>
            <p:cNvSpPr/>
            <p:nvPr/>
          </p:nvSpPr>
          <p:spPr>
            <a:xfrm>
              <a:off x="8305209" y="1622396"/>
              <a:ext cx="746760" cy="345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dirty="0">
                  <a:solidFill>
                    <a:schemeClr val="accent1"/>
                  </a:solidFill>
                  <a:latin typeface="Arial Black" panose="020B0A04020102020204" pitchFamily="34" charset="0"/>
                  <a:ea typeface="微软雅黑" panose="020B0503020204020204" pitchFamily="34" charset="-122"/>
                </a:rPr>
                <a:t>2018</a:t>
              </a:r>
              <a:endParaRPr lang="zh-CN" altLang="en-US" sz="2400" dirty="0">
                <a:solidFill>
                  <a:schemeClr val="accent1"/>
                </a:solidFill>
                <a:latin typeface="Arial Black" panose="020B0A04020102020204" pitchFamily="34" charset="0"/>
                <a:ea typeface="微软雅黑" panose="020B0503020204020204" pitchFamily="34" charset="-122"/>
              </a:endParaRPr>
            </a:p>
          </p:txBody>
        </p:sp>
        <p:sp>
          <p:nvSpPr>
            <p:cNvPr id="21" name="文本框 20"/>
            <p:cNvSpPr txBox="1"/>
            <p:nvPr/>
          </p:nvSpPr>
          <p:spPr bwMode="auto">
            <a:xfrm>
              <a:off x="7784055" y="2205330"/>
              <a:ext cx="1796360"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lgn="ctr" eaLnBrk="1" hangingPunct="1">
                <a:lnSpc>
                  <a:spcPts val="900"/>
                </a:lnSpc>
                <a:defRPr sz="600">
                  <a:solidFill>
                    <a:schemeClr val="bg1"/>
                  </a:solidFill>
                  <a:latin typeface="Arial" panose="020B0604020202020204" pitchFamily="34" charset="0"/>
                  <a:ea typeface="微软雅黑" panose="020B0503020204020204" pitchFamily="34" charset="-122"/>
                  <a:cs typeface="Arial" panose="020B0604020202020204" pitchFamily="34" charset="0"/>
                </a:defRPr>
              </a:lvl1pPr>
              <a:lvl2pPr marL="742950" indent="-285750"/>
              <a:lvl3pPr marL="1143000" indent="-228600"/>
              <a:lvl4pPr marL="1600200" indent="-228600"/>
              <a:lvl5pPr marL="2057400" indent="-22860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lnSpc>
                  <a:spcPct val="100000"/>
                </a:lnSpc>
              </a:pPr>
              <a:r>
                <a:rPr lang="zh-CN" altLang="en-US" sz="1600" dirty="0">
                  <a:solidFill>
                    <a:schemeClr val="tx1"/>
                  </a:solidFill>
                </a:rPr>
                <a:t>在此录入上述图表的描述说明，在此录入上述图表的描述说明。</a:t>
              </a:r>
              <a:endParaRPr lang="zh-CN" altLang="en-US" sz="1600" dirty="0">
                <a:solidFill>
                  <a:schemeClr val="tx1"/>
                </a:solidFill>
              </a:endParaRPr>
            </a:p>
          </p:txBody>
        </p:sp>
        <p:sp>
          <p:nvSpPr>
            <p:cNvPr id="22" name="文本框 24"/>
            <p:cNvSpPr txBox="1">
              <a:spLocks noChangeArrowheads="1"/>
            </p:cNvSpPr>
            <p:nvPr/>
          </p:nvSpPr>
          <p:spPr bwMode="auto">
            <a:xfrm>
              <a:off x="8223299" y="1910525"/>
              <a:ext cx="917871" cy="300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eaLnBrk="1" hangingPunct="1">
                <a:lnSpc>
                  <a:spcPts val="1200"/>
                </a:lnSpc>
                <a:defRPr sz="80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defRPr>
              </a:lvl1pPr>
              <a:lvl2pPr marL="742950" indent="-285750"/>
              <a:lvl3pPr marL="1143000" indent="-228600"/>
              <a:lvl4pPr marL="1600200" indent="-228600"/>
              <a:lvl5pPr marL="2057400" indent="-228600"/>
              <a:lvl6pPr marL="2514600" indent="-228600" fontAlgn="base">
                <a:spcBef>
                  <a:spcPct val="0"/>
                </a:spcBef>
                <a:spcAft>
                  <a:spcPct val="0"/>
                </a:spcAft>
              </a:lvl6pPr>
              <a:lvl7pPr marL="2971800" indent="-228600" fontAlgn="base">
                <a:spcBef>
                  <a:spcPct val="0"/>
                </a:spcBef>
                <a:spcAft>
                  <a:spcPct val="0"/>
                </a:spcAft>
              </a:lvl7pPr>
              <a:lvl8pPr marL="3429000" indent="-228600" fontAlgn="base">
                <a:spcBef>
                  <a:spcPct val="0"/>
                </a:spcBef>
                <a:spcAft>
                  <a:spcPct val="0"/>
                </a:spcAft>
              </a:lvl8pPr>
              <a:lvl9pPr marL="3886200" indent="-228600" fontAlgn="base">
                <a:spcBef>
                  <a:spcPct val="0"/>
                </a:spcBef>
                <a:spcAft>
                  <a:spcPct val="0"/>
                </a:spcAft>
              </a:lvl9pPr>
            </a:lstStyle>
            <a:p>
              <a:pPr>
                <a:lnSpc>
                  <a:spcPct val="100000"/>
                </a:lnSpc>
              </a:pPr>
              <a:r>
                <a:rPr lang="zh-CN" altLang="en-US" sz="2000" dirty="0">
                  <a:solidFill>
                    <a:schemeClr val="tx1"/>
                  </a:solidFill>
                </a:rPr>
                <a:t>添加标题</a:t>
              </a:r>
              <a:endParaRPr lang="zh-CN" altLang="en-US" sz="2000" dirty="0">
                <a:solidFill>
                  <a:schemeClr val="tx1"/>
                </a:solidFill>
              </a:endParaRPr>
            </a:p>
          </p:txBody>
        </p:sp>
      </p:grpSp>
      <p:grpSp>
        <p:nvGrpSpPr>
          <p:cNvPr id="23" name="组合 22"/>
          <p:cNvGrpSpPr/>
          <p:nvPr/>
        </p:nvGrpSpPr>
        <p:grpSpPr>
          <a:xfrm>
            <a:off x="8433467" y="4368800"/>
            <a:ext cx="2466267" cy="1718342"/>
            <a:chOff x="7769888" y="1622396"/>
            <a:chExt cx="1849700" cy="1288756"/>
          </a:xfrm>
        </p:grpSpPr>
        <p:sp>
          <p:nvSpPr>
            <p:cNvPr id="24" name="矩形 23"/>
            <p:cNvSpPr/>
            <p:nvPr/>
          </p:nvSpPr>
          <p:spPr>
            <a:xfrm>
              <a:off x="8317712" y="1622396"/>
              <a:ext cx="746760" cy="345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dirty="0">
                  <a:solidFill>
                    <a:schemeClr val="accent4"/>
                  </a:solidFill>
                  <a:latin typeface="Arial Black" panose="020B0A04020102020204" pitchFamily="34" charset="0"/>
                  <a:ea typeface="微软雅黑" panose="020B0503020204020204" pitchFamily="34" charset="-122"/>
                </a:rPr>
                <a:t>2021</a:t>
              </a:r>
              <a:endParaRPr lang="zh-CN" altLang="en-US" sz="2400" dirty="0">
                <a:solidFill>
                  <a:schemeClr val="accent4"/>
                </a:solidFill>
                <a:latin typeface="Arial Black" panose="020B0A04020102020204" pitchFamily="34" charset="0"/>
                <a:ea typeface="微软雅黑" panose="020B0503020204020204" pitchFamily="34" charset="-122"/>
              </a:endParaRPr>
            </a:p>
          </p:txBody>
        </p:sp>
        <p:sp>
          <p:nvSpPr>
            <p:cNvPr id="25" name="文本框 24"/>
            <p:cNvSpPr txBox="1"/>
            <p:nvPr/>
          </p:nvSpPr>
          <p:spPr bwMode="auto">
            <a:xfrm>
              <a:off x="7769888" y="2287904"/>
              <a:ext cx="1849700"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lgn="ctr" eaLnBrk="1" hangingPunct="1">
                <a:lnSpc>
                  <a:spcPts val="900"/>
                </a:lnSpc>
                <a:defRPr sz="600">
                  <a:solidFill>
                    <a:schemeClr val="bg1"/>
                  </a:solidFill>
                  <a:latin typeface="Arial" panose="020B0604020202020204" pitchFamily="34" charset="0"/>
                  <a:ea typeface="微软雅黑" panose="020B0503020204020204" pitchFamily="34" charset="-122"/>
                  <a:cs typeface="Arial" panose="020B0604020202020204" pitchFamily="34" charset="0"/>
                </a:defRPr>
              </a:lvl1pPr>
              <a:lvl2pPr marL="742950" indent="-285750"/>
              <a:lvl3pPr marL="1143000" indent="-228600"/>
              <a:lvl4pPr marL="1600200" indent="-228600"/>
              <a:lvl5pPr marL="2057400" indent="-22860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lnSpc>
                  <a:spcPct val="100000"/>
                </a:lnSpc>
              </a:pPr>
              <a:r>
                <a:rPr lang="zh-CN" altLang="en-US" sz="1600" dirty="0">
                  <a:solidFill>
                    <a:schemeClr val="tx1"/>
                  </a:solidFill>
                </a:rPr>
                <a:t>在此录入上述图表的描述说明，在此录入上述图表的描述说明。</a:t>
              </a:r>
              <a:endParaRPr lang="zh-CN" altLang="en-US" sz="1600" dirty="0">
                <a:solidFill>
                  <a:schemeClr val="tx1"/>
                </a:solidFill>
              </a:endParaRPr>
            </a:p>
          </p:txBody>
        </p:sp>
        <p:sp>
          <p:nvSpPr>
            <p:cNvPr id="26" name="文本框 24"/>
            <p:cNvSpPr txBox="1">
              <a:spLocks noChangeArrowheads="1"/>
            </p:cNvSpPr>
            <p:nvPr/>
          </p:nvSpPr>
          <p:spPr bwMode="auto">
            <a:xfrm>
              <a:off x="8243422" y="1938916"/>
              <a:ext cx="902632"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eaLnBrk="1" hangingPunct="1">
                <a:lnSpc>
                  <a:spcPts val="1200"/>
                </a:lnSpc>
                <a:defRPr sz="80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defRPr>
              </a:lvl1pPr>
              <a:lvl2pPr marL="742950" indent="-285750"/>
              <a:lvl3pPr marL="1143000" indent="-228600"/>
              <a:lvl4pPr marL="1600200" indent="-228600"/>
              <a:lvl5pPr marL="2057400" indent="-228600"/>
              <a:lvl6pPr marL="2514600" indent="-228600" fontAlgn="base">
                <a:spcBef>
                  <a:spcPct val="0"/>
                </a:spcBef>
                <a:spcAft>
                  <a:spcPct val="0"/>
                </a:spcAft>
              </a:lvl6pPr>
              <a:lvl7pPr marL="2971800" indent="-228600" fontAlgn="base">
                <a:spcBef>
                  <a:spcPct val="0"/>
                </a:spcBef>
                <a:spcAft>
                  <a:spcPct val="0"/>
                </a:spcAft>
              </a:lvl7pPr>
              <a:lvl8pPr marL="3429000" indent="-228600" fontAlgn="base">
                <a:spcBef>
                  <a:spcPct val="0"/>
                </a:spcBef>
                <a:spcAft>
                  <a:spcPct val="0"/>
                </a:spcAft>
              </a:lvl8pPr>
              <a:lvl9pPr marL="3886200" indent="-228600" fontAlgn="base">
                <a:spcBef>
                  <a:spcPct val="0"/>
                </a:spcBef>
                <a:spcAft>
                  <a:spcPct val="0"/>
                </a:spcAft>
              </a:lvl9pPr>
            </a:lstStyle>
            <a:p>
              <a:pPr>
                <a:lnSpc>
                  <a:spcPct val="100000"/>
                </a:lnSpc>
              </a:pPr>
              <a:r>
                <a:rPr lang="zh-CN" altLang="en-US" sz="2000" dirty="0">
                  <a:solidFill>
                    <a:schemeClr val="tx1"/>
                  </a:solidFill>
                </a:rPr>
                <a:t>添加标题</a:t>
              </a:r>
              <a:endParaRPr lang="zh-CN" altLang="en-US" sz="2000" dirty="0">
                <a:solidFill>
                  <a:schemeClr val="tx1"/>
                </a:solidFill>
              </a:endParaRPr>
            </a:p>
          </p:txBody>
        </p:sp>
      </p:grpSp>
      <p:grpSp>
        <p:nvGrpSpPr>
          <p:cNvPr id="27" name="组合 26"/>
          <p:cNvGrpSpPr/>
          <p:nvPr/>
        </p:nvGrpSpPr>
        <p:grpSpPr>
          <a:xfrm>
            <a:off x="2398468" y="1730937"/>
            <a:ext cx="2216844" cy="1574026"/>
            <a:chOff x="7465444" y="1607156"/>
            <a:chExt cx="1662633" cy="1180519"/>
          </a:xfrm>
        </p:grpSpPr>
        <p:sp>
          <p:nvSpPr>
            <p:cNvPr id="28" name="矩形 27"/>
            <p:cNvSpPr/>
            <p:nvPr/>
          </p:nvSpPr>
          <p:spPr>
            <a:xfrm>
              <a:off x="7919735" y="1607156"/>
              <a:ext cx="746760" cy="345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dirty="0">
                  <a:solidFill>
                    <a:schemeClr val="accent2"/>
                  </a:solidFill>
                  <a:latin typeface="Arial Black" panose="020B0A04020102020204" pitchFamily="34" charset="0"/>
                  <a:ea typeface="微软雅黑" panose="020B0503020204020204" pitchFamily="34" charset="-122"/>
                </a:rPr>
                <a:t>2019</a:t>
              </a:r>
              <a:endParaRPr lang="zh-CN" altLang="en-US" sz="2400" dirty="0">
                <a:solidFill>
                  <a:schemeClr val="accent2"/>
                </a:solidFill>
                <a:latin typeface="Arial Black" panose="020B0A04020102020204" pitchFamily="34" charset="0"/>
                <a:ea typeface="微软雅黑" panose="020B0503020204020204" pitchFamily="34" charset="-122"/>
              </a:endParaRPr>
            </a:p>
          </p:txBody>
        </p:sp>
        <p:sp>
          <p:nvSpPr>
            <p:cNvPr id="29" name="文本框 28"/>
            <p:cNvSpPr txBox="1"/>
            <p:nvPr/>
          </p:nvSpPr>
          <p:spPr bwMode="auto">
            <a:xfrm>
              <a:off x="7465444" y="2164428"/>
              <a:ext cx="1662633" cy="623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lgn="ctr" eaLnBrk="1" hangingPunct="1">
                <a:lnSpc>
                  <a:spcPts val="900"/>
                </a:lnSpc>
                <a:defRPr sz="600">
                  <a:solidFill>
                    <a:schemeClr val="bg1"/>
                  </a:solidFill>
                  <a:latin typeface="Arial" panose="020B0604020202020204" pitchFamily="34" charset="0"/>
                  <a:ea typeface="微软雅黑" panose="020B0503020204020204" pitchFamily="34" charset="-122"/>
                  <a:cs typeface="Arial" panose="020B0604020202020204" pitchFamily="34" charset="0"/>
                </a:defRPr>
              </a:lvl1pPr>
              <a:lvl2pPr marL="742950" indent="-285750"/>
              <a:lvl3pPr marL="1143000" indent="-228600"/>
              <a:lvl4pPr marL="1600200" indent="-228600"/>
              <a:lvl5pPr marL="2057400" indent="-22860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lnSpc>
                  <a:spcPct val="100000"/>
                </a:lnSpc>
              </a:pPr>
              <a:r>
                <a:rPr lang="zh-CN" altLang="en-US" sz="1600" dirty="0">
                  <a:solidFill>
                    <a:schemeClr val="tx1"/>
                  </a:solidFill>
                </a:rPr>
                <a:t>在此录入上述图表的描述说明，在此录入上述图表的描述说明。</a:t>
              </a:r>
              <a:endParaRPr lang="zh-CN" altLang="en-US" sz="1600" dirty="0">
                <a:solidFill>
                  <a:schemeClr val="tx1"/>
                </a:solidFill>
              </a:endParaRPr>
            </a:p>
          </p:txBody>
        </p:sp>
        <p:sp>
          <p:nvSpPr>
            <p:cNvPr id="30" name="文本框 24"/>
            <p:cNvSpPr txBox="1">
              <a:spLocks noChangeArrowheads="1"/>
            </p:cNvSpPr>
            <p:nvPr/>
          </p:nvSpPr>
          <p:spPr bwMode="auto">
            <a:xfrm>
              <a:off x="7835703" y="1888755"/>
              <a:ext cx="92211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eaLnBrk="1" hangingPunct="1">
                <a:lnSpc>
                  <a:spcPts val="1200"/>
                </a:lnSpc>
                <a:defRPr sz="80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defRPr>
              </a:lvl1pPr>
              <a:lvl2pPr marL="742950" indent="-285750"/>
              <a:lvl3pPr marL="1143000" indent="-228600"/>
              <a:lvl4pPr marL="1600200" indent="-228600"/>
              <a:lvl5pPr marL="2057400" indent="-228600"/>
              <a:lvl6pPr marL="2514600" indent="-228600" fontAlgn="base">
                <a:spcBef>
                  <a:spcPct val="0"/>
                </a:spcBef>
                <a:spcAft>
                  <a:spcPct val="0"/>
                </a:spcAft>
              </a:lvl6pPr>
              <a:lvl7pPr marL="2971800" indent="-228600" fontAlgn="base">
                <a:spcBef>
                  <a:spcPct val="0"/>
                </a:spcBef>
                <a:spcAft>
                  <a:spcPct val="0"/>
                </a:spcAft>
              </a:lvl7pPr>
              <a:lvl8pPr marL="3429000" indent="-228600" fontAlgn="base">
                <a:spcBef>
                  <a:spcPct val="0"/>
                </a:spcBef>
                <a:spcAft>
                  <a:spcPct val="0"/>
                </a:spcAft>
              </a:lvl8pPr>
              <a:lvl9pPr marL="3886200" indent="-228600" fontAlgn="base">
                <a:spcBef>
                  <a:spcPct val="0"/>
                </a:spcBef>
                <a:spcAft>
                  <a:spcPct val="0"/>
                </a:spcAft>
              </a:lvl9pPr>
            </a:lstStyle>
            <a:p>
              <a:pPr>
                <a:lnSpc>
                  <a:spcPct val="100000"/>
                </a:lnSpc>
              </a:pPr>
              <a:r>
                <a:rPr lang="zh-CN" altLang="en-US" sz="2000" dirty="0">
                  <a:solidFill>
                    <a:schemeClr val="tx1"/>
                  </a:solidFill>
                </a:rPr>
                <a:t>添加标题</a:t>
              </a:r>
              <a:endParaRPr lang="zh-CN" altLang="en-US" sz="2000" dirty="0">
                <a:solidFill>
                  <a:schemeClr val="tx1"/>
                </a:solidFill>
              </a:endParaRPr>
            </a:p>
          </p:txBody>
        </p:sp>
      </p:grpSp>
      <p:grpSp>
        <p:nvGrpSpPr>
          <p:cNvPr id="31" name="组合 30"/>
          <p:cNvGrpSpPr/>
          <p:nvPr/>
        </p:nvGrpSpPr>
        <p:grpSpPr>
          <a:xfrm>
            <a:off x="7628105" y="1616277"/>
            <a:ext cx="2224764" cy="1545810"/>
            <a:chOff x="6739091" y="1622396"/>
            <a:chExt cx="1668573" cy="1159357"/>
          </a:xfrm>
        </p:grpSpPr>
        <p:sp>
          <p:nvSpPr>
            <p:cNvPr id="32" name="矩形 31"/>
            <p:cNvSpPr/>
            <p:nvPr/>
          </p:nvSpPr>
          <p:spPr>
            <a:xfrm>
              <a:off x="7146286" y="1622396"/>
              <a:ext cx="746760" cy="345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dirty="0">
                  <a:solidFill>
                    <a:schemeClr val="accent3"/>
                  </a:solidFill>
                  <a:latin typeface="Arial Black" panose="020B0A04020102020204" pitchFamily="34" charset="0"/>
                  <a:ea typeface="微软雅黑" panose="020B0503020204020204" pitchFamily="34" charset="-122"/>
                </a:rPr>
                <a:t>2020</a:t>
              </a:r>
              <a:endParaRPr lang="zh-CN" altLang="en-US" sz="2400" dirty="0">
                <a:solidFill>
                  <a:schemeClr val="accent3"/>
                </a:solidFill>
                <a:latin typeface="Arial Black" panose="020B0A04020102020204" pitchFamily="34" charset="0"/>
                <a:ea typeface="微软雅黑" panose="020B0503020204020204" pitchFamily="34" charset="-122"/>
              </a:endParaRPr>
            </a:p>
          </p:txBody>
        </p:sp>
        <p:sp>
          <p:nvSpPr>
            <p:cNvPr id="33" name="文本框 32"/>
            <p:cNvSpPr txBox="1"/>
            <p:nvPr/>
          </p:nvSpPr>
          <p:spPr bwMode="auto">
            <a:xfrm>
              <a:off x="6739091" y="2158506"/>
              <a:ext cx="1668573" cy="623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lgn="ctr" eaLnBrk="1" hangingPunct="1">
                <a:lnSpc>
                  <a:spcPts val="900"/>
                </a:lnSpc>
                <a:defRPr sz="600">
                  <a:solidFill>
                    <a:schemeClr val="bg1"/>
                  </a:solidFill>
                  <a:latin typeface="Arial" panose="020B0604020202020204" pitchFamily="34" charset="0"/>
                  <a:ea typeface="微软雅黑" panose="020B0503020204020204" pitchFamily="34" charset="-122"/>
                  <a:cs typeface="Arial" panose="020B0604020202020204" pitchFamily="34" charset="0"/>
                </a:defRPr>
              </a:lvl1pPr>
              <a:lvl2pPr marL="742950" indent="-285750"/>
              <a:lvl3pPr marL="1143000" indent="-228600"/>
              <a:lvl4pPr marL="1600200" indent="-228600"/>
              <a:lvl5pPr marL="2057400" indent="-22860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lnSpc>
                  <a:spcPct val="100000"/>
                </a:lnSpc>
              </a:pPr>
              <a:r>
                <a:rPr lang="zh-CN" altLang="en-US" sz="1600" dirty="0">
                  <a:solidFill>
                    <a:schemeClr val="tx1"/>
                  </a:solidFill>
                </a:rPr>
                <a:t>在此录入上述图表的描述说明，在此录入上述图表的描述说明。</a:t>
              </a:r>
              <a:endParaRPr lang="zh-CN" altLang="en-US" sz="1600" dirty="0">
                <a:solidFill>
                  <a:schemeClr val="tx1"/>
                </a:solidFill>
              </a:endParaRPr>
            </a:p>
          </p:txBody>
        </p:sp>
        <p:sp>
          <p:nvSpPr>
            <p:cNvPr id="34" name="文本框 24"/>
            <p:cNvSpPr txBox="1">
              <a:spLocks noChangeArrowheads="1"/>
            </p:cNvSpPr>
            <p:nvPr/>
          </p:nvSpPr>
          <p:spPr bwMode="auto">
            <a:xfrm>
              <a:off x="7061394" y="1877869"/>
              <a:ext cx="92383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eaLnBrk="1" hangingPunct="1">
                <a:lnSpc>
                  <a:spcPts val="1200"/>
                </a:lnSpc>
                <a:defRPr sz="80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defRPr>
              </a:lvl1pPr>
              <a:lvl2pPr marL="742950" indent="-285750"/>
              <a:lvl3pPr marL="1143000" indent="-228600"/>
              <a:lvl4pPr marL="1600200" indent="-228600"/>
              <a:lvl5pPr marL="2057400" indent="-228600"/>
              <a:lvl6pPr marL="2514600" indent="-228600" fontAlgn="base">
                <a:spcBef>
                  <a:spcPct val="0"/>
                </a:spcBef>
                <a:spcAft>
                  <a:spcPct val="0"/>
                </a:spcAft>
              </a:lvl6pPr>
              <a:lvl7pPr marL="2971800" indent="-228600" fontAlgn="base">
                <a:spcBef>
                  <a:spcPct val="0"/>
                </a:spcBef>
                <a:spcAft>
                  <a:spcPct val="0"/>
                </a:spcAft>
              </a:lvl7pPr>
              <a:lvl8pPr marL="3429000" indent="-228600" fontAlgn="base">
                <a:spcBef>
                  <a:spcPct val="0"/>
                </a:spcBef>
                <a:spcAft>
                  <a:spcPct val="0"/>
                </a:spcAft>
              </a:lvl8pPr>
              <a:lvl9pPr marL="3886200" indent="-228600" fontAlgn="base">
                <a:spcBef>
                  <a:spcPct val="0"/>
                </a:spcBef>
                <a:spcAft>
                  <a:spcPct val="0"/>
                </a:spcAft>
              </a:lvl9pPr>
            </a:lstStyle>
            <a:p>
              <a:pPr>
                <a:lnSpc>
                  <a:spcPct val="100000"/>
                </a:lnSpc>
              </a:pPr>
              <a:r>
                <a:rPr lang="zh-CN" altLang="en-US" sz="2000" dirty="0">
                  <a:solidFill>
                    <a:schemeClr val="tx1"/>
                  </a:solidFill>
                </a:rPr>
                <a:t>添加标题</a:t>
              </a:r>
              <a:endParaRPr lang="zh-CN" altLang="en-US" sz="2000" dirty="0">
                <a:solidFill>
                  <a:schemeClr val="tx1"/>
                </a:solidFill>
              </a:endParaRPr>
            </a:p>
          </p:txBody>
        </p:sp>
      </p:grpSp>
      <p:sp>
        <p:nvSpPr>
          <p:cNvPr id="35" name="椭圆 34"/>
          <p:cNvSpPr/>
          <p:nvPr/>
        </p:nvSpPr>
        <p:spPr>
          <a:xfrm>
            <a:off x="4460240" y="5173980"/>
            <a:ext cx="543560" cy="5435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36" name="椭圆 35"/>
          <p:cNvSpPr/>
          <p:nvPr/>
        </p:nvSpPr>
        <p:spPr>
          <a:xfrm>
            <a:off x="6631940" y="4323080"/>
            <a:ext cx="238760" cy="23876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37" name="椭圆 36"/>
          <p:cNvSpPr/>
          <p:nvPr/>
        </p:nvSpPr>
        <p:spPr>
          <a:xfrm>
            <a:off x="5837909" y="3809576"/>
            <a:ext cx="447040" cy="44704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38" name="椭圆 37"/>
          <p:cNvSpPr/>
          <p:nvPr/>
        </p:nvSpPr>
        <p:spPr>
          <a:xfrm>
            <a:off x="7152640" y="5110480"/>
            <a:ext cx="391160" cy="39116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39" name="椭圆 38"/>
          <p:cNvSpPr/>
          <p:nvPr/>
        </p:nvSpPr>
        <p:spPr>
          <a:xfrm>
            <a:off x="7863840" y="3497580"/>
            <a:ext cx="238760" cy="23876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40" name="椭圆 39"/>
          <p:cNvSpPr/>
          <p:nvPr/>
        </p:nvSpPr>
        <p:spPr>
          <a:xfrm>
            <a:off x="4709725" y="3981872"/>
            <a:ext cx="305648" cy="3056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1250" advClick="0" advTm="5000">
        <p14:switch dir="r"/>
      </p:transition>
    </mc:Choice>
    <mc:Fallback>
      <p:transition spd="slow" advClick="0" advTm="5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000"/>
                                            <p:tgtEl>
                                              <p:spTgt spid="2"/>
                                            </p:tgtEl>
                                          </p:cBhvr>
                                        </p:animEffect>
                                      </p:childTnLst>
                                    </p:cTn>
                                  </p:par>
                                  <p:par>
                                    <p:cTn id="8" presetID="2" presetClass="entr" presetSubtype="4" fill="hold" grpId="0" nodeType="withEffect" p14:presetBounceEnd="46000">
                                      <p:stCondLst>
                                        <p:cond delay="200"/>
                                      </p:stCondLst>
                                      <p:childTnLst>
                                        <p:set>
                                          <p:cBhvr>
                                            <p:cTn id="9" dur="1" fill="hold">
                                              <p:stCondLst>
                                                <p:cond delay="0"/>
                                              </p:stCondLst>
                                            </p:cTn>
                                            <p:tgtEl>
                                              <p:spTgt spid="35"/>
                                            </p:tgtEl>
                                            <p:attrNameLst>
                                              <p:attrName>style.visibility</p:attrName>
                                            </p:attrNameLst>
                                          </p:cBhvr>
                                          <p:to>
                                            <p:strVal val="visible"/>
                                          </p:to>
                                        </p:set>
                                        <p:anim calcmode="lin" valueType="num" p14:bounceEnd="46000">
                                          <p:cBhvr additive="base">
                                            <p:cTn id="10" dur="2500" fill="hold"/>
                                            <p:tgtEl>
                                              <p:spTgt spid="35"/>
                                            </p:tgtEl>
                                            <p:attrNameLst>
                                              <p:attrName>ppt_x</p:attrName>
                                            </p:attrNameLst>
                                          </p:cBhvr>
                                          <p:tavLst>
                                            <p:tav tm="0">
                                              <p:val>
                                                <p:strVal val="#ppt_x"/>
                                              </p:val>
                                            </p:tav>
                                            <p:tav tm="100000">
                                              <p:val>
                                                <p:strVal val="#ppt_x"/>
                                              </p:val>
                                            </p:tav>
                                          </p:tavLst>
                                        </p:anim>
                                        <p:anim calcmode="lin" valueType="num" p14:bounceEnd="46000">
                                          <p:cBhvr additive="base">
                                            <p:cTn id="11" dur="2500" fill="hold"/>
                                            <p:tgtEl>
                                              <p:spTgt spid="35"/>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14:presetBounceEnd="46000">
                                      <p:stCondLst>
                                        <p:cond delay="300"/>
                                      </p:stCondLst>
                                      <p:childTnLst>
                                        <p:set>
                                          <p:cBhvr>
                                            <p:cTn id="13" dur="1" fill="hold">
                                              <p:stCondLst>
                                                <p:cond delay="0"/>
                                              </p:stCondLst>
                                            </p:cTn>
                                            <p:tgtEl>
                                              <p:spTgt spid="40"/>
                                            </p:tgtEl>
                                            <p:attrNameLst>
                                              <p:attrName>style.visibility</p:attrName>
                                            </p:attrNameLst>
                                          </p:cBhvr>
                                          <p:to>
                                            <p:strVal val="visible"/>
                                          </p:to>
                                        </p:set>
                                        <p:anim calcmode="lin" valueType="num" p14:bounceEnd="46000">
                                          <p:cBhvr additive="base">
                                            <p:cTn id="14" dur="2500" fill="hold"/>
                                            <p:tgtEl>
                                              <p:spTgt spid="40"/>
                                            </p:tgtEl>
                                            <p:attrNameLst>
                                              <p:attrName>ppt_x</p:attrName>
                                            </p:attrNameLst>
                                          </p:cBhvr>
                                          <p:tavLst>
                                            <p:tav tm="0">
                                              <p:val>
                                                <p:strVal val="#ppt_x"/>
                                              </p:val>
                                            </p:tav>
                                            <p:tav tm="100000">
                                              <p:val>
                                                <p:strVal val="#ppt_x"/>
                                              </p:val>
                                            </p:tav>
                                          </p:tavLst>
                                        </p:anim>
                                        <p:anim calcmode="lin" valueType="num" p14:bounceEnd="46000">
                                          <p:cBhvr additive="base">
                                            <p:cTn id="15" dur="2500" fill="hold"/>
                                            <p:tgtEl>
                                              <p:spTgt spid="40"/>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14:presetBounceEnd="46000">
                                      <p:stCondLst>
                                        <p:cond delay="200"/>
                                      </p:stCondLst>
                                      <p:childTnLst>
                                        <p:set>
                                          <p:cBhvr>
                                            <p:cTn id="17" dur="1" fill="hold">
                                              <p:stCondLst>
                                                <p:cond delay="0"/>
                                              </p:stCondLst>
                                            </p:cTn>
                                            <p:tgtEl>
                                              <p:spTgt spid="37"/>
                                            </p:tgtEl>
                                            <p:attrNameLst>
                                              <p:attrName>style.visibility</p:attrName>
                                            </p:attrNameLst>
                                          </p:cBhvr>
                                          <p:to>
                                            <p:strVal val="visible"/>
                                          </p:to>
                                        </p:set>
                                        <p:anim calcmode="lin" valueType="num" p14:bounceEnd="46000">
                                          <p:cBhvr additive="base">
                                            <p:cTn id="18" dur="2500" fill="hold"/>
                                            <p:tgtEl>
                                              <p:spTgt spid="37"/>
                                            </p:tgtEl>
                                            <p:attrNameLst>
                                              <p:attrName>ppt_x</p:attrName>
                                            </p:attrNameLst>
                                          </p:cBhvr>
                                          <p:tavLst>
                                            <p:tav tm="0">
                                              <p:val>
                                                <p:strVal val="#ppt_x"/>
                                              </p:val>
                                            </p:tav>
                                            <p:tav tm="100000">
                                              <p:val>
                                                <p:strVal val="#ppt_x"/>
                                              </p:val>
                                            </p:tav>
                                          </p:tavLst>
                                        </p:anim>
                                        <p:anim calcmode="lin" valueType="num" p14:bounceEnd="46000">
                                          <p:cBhvr additive="base">
                                            <p:cTn id="19" dur="2500" fill="hold"/>
                                            <p:tgtEl>
                                              <p:spTgt spid="37"/>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14:presetBounceEnd="46000">
                                      <p:stCondLst>
                                        <p:cond delay="500"/>
                                      </p:stCondLst>
                                      <p:childTnLst>
                                        <p:set>
                                          <p:cBhvr>
                                            <p:cTn id="21" dur="1" fill="hold">
                                              <p:stCondLst>
                                                <p:cond delay="0"/>
                                              </p:stCondLst>
                                            </p:cTn>
                                            <p:tgtEl>
                                              <p:spTgt spid="36"/>
                                            </p:tgtEl>
                                            <p:attrNameLst>
                                              <p:attrName>style.visibility</p:attrName>
                                            </p:attrNameLst>
                                          </p:cBhvr>
                                          <p:to>
                                            <p:strVal val="visible"/>
                                          </p:to>
                                        </p:set>
                                        <p:anim calcmode="lin" valueType="num" p14:bounceEnd="46000">
                                          <p:cBhvr additive="base">
                                            <p:cTn id="22" dur="2500" fill="hold"/>
                                            <p:tgtEl>
                                              <p:spTgt spid="36"/>
                                            </p:tgtEl>
                                            <p:attrNameLst>
                                              <p:attrName>ppt_x</p:attrName>
                                            </p:attrNameLst>
                                          </p:cBhvr>
                                          <p:tavLst>
                                            <p:tav tm="0">
                                              <p:val>
                                                <p:strVal val="#ppt_x"/>
                                              </p:val>
                                            </p:tav>
                                            <p:tav tm="100000">
                                              <p:val>
                                                <p:strVal val="#ppt_x"/>
                                              </p:val>
                                            </p:tav>
                                          </p:tavLst>
                                        </p:anim>
                                        <p:anim calcmode="lin" valueType="num" p14:bounceEnd="46000">
                                          <p:cBhvr additive="base">
                                            <p:cTn id="23" dur="2500" fill="hold"/>
                                            <p:tgtEl>
                                              <p:spTgt spid="36"/>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14:presetBounceEnd="46000">
                                      <p:stCondLst>
                                        <p:cond delay="200"/>
                                      </p:stCondLst>
                                      <p:childTnLst>
                                        <p:set>
                                          <p:cBhvr>
                                            <p:cTn id="25" dur="1" fill="hold">
                                              <p:stCondLst>
                                                <p:cond delay="0"/>
                                              </p:stCondLst>
                                            </p:cTn>
                                            <p:tgtEl>
                                              <p:spTgt spid="38"/>
                                            </p:tgtEl>
                                            <p:attrNameLst>
                                              <p:attrName>style.visibility</p:attrName>
                                            </p:attrNameLst>
                                          </p:cBhvr>
                                          <p:to>
                                            <p:strVal val="visible"/>
                                          </p:to>
                                        </p:set>
                                        <p:anim calcmode="lin" valueType="num" p14:bounceEnd="46000">
                                          <p:cBhvr additive="base">
                                            <p:cTn id="26" dur="2500" fill="hold"/>
                                            <p:tgtEl>
                                              <p:spTgt spid="38"/>
                                            </p:tgtEl>
                                            <p:attrNameLst>
                                              <p:attrName>ppt_x</p:attrName>
                                            </p:attrNameLst>
                                          </p:cBhvr>
                                          <p:tavLst>
                                            <p:tav tm="0">
                                              <p:val>
                                                <p:strVal val="#ppt_x"/>
                                              </p:val>
                                            </p:tav>
                                            <p:tav tm="100000">
                                              <p:val>
                                                <p:strVal val="#ppt_x"/>
                                              </p:val>
                                            </p:tav>
                                          </p:tavLst>
                                        </p:anim>
                                        <p:anim calcmode="lin" valueType="num" p14:bounceEnd="46000">
                                          <p:cBhvr additive="base">
                                            <p:cTn id="27" dur="2500" fill="hold"/>
                                            <p:tgtEl>
                                              <p:spTgt spid="38"/>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14:presetBounceEnd="46000">
                                      <p:stCondLst>
                                        <p:cond delay="400"/>
                                      </p:stCondLst>
                                      <p:childTnLst>
                                        <p:set>
                                          <p:cBhvr>
                                            <p:cTn id="29" dur="1" fill="hold">
                                              <p:stCondLst>
                                                <p:cond delay="0"/>
                                              </p:stCondLst>
                                            </p:cTn>
                                            <p:tgtEl>
                                              <p:spTgt spid="39"/>
                                            </p:tgtEl>
                                            <p:attrNameLst>
                                              <p:attrName>style.visibility</p:attrName>
                                            </p:attrNameLst>
                                          </p:cBhvr>
                                          <p:to>
                                            <p:strVal val="visible"/>
                                          </p:to>
                                        </p:set>
                                        <p:anim calcmode="lin" valueType="num" p14:bounceEnd="46000">
                                          <p:cBhvr additive="base">
                                            <p:cTn id="30" dur="2500" fill="hold"/>
                                            <p:tgtEl>
                                              <p:spTgt spid="39"/>
                                            </p:tgtEl>
                                            <p:attrNameLst>
                                              <p:attrName>ppt_x</p:attrName>
                                            </p:attrNameLst>
                                          </p:cBhvr>
                                          <p:tavLst>
                                            <p:tav tm="0">
                                              <p:val>
                                                <p:strVal val="#ppt_x"/>
                                              </p:val>
                                            </p:tav>
                                            <p:tav tm="100000">
                                              <p:val>
                                                <p:strVal val="#ppt_x"/>
                                              </p:val>
                                            </p:tav>
                                          </p:tavLst>
                                        </p:anim>
                                        <p:anim calcmode="lin" valueType="num" p14:bounceEnd="46000">
                                          <p:cBhvr additive="base">
                                            <p:cTn id="31" dur="2500" fill="hold"/>
                                            <p:tgtEl>
                                              <p:spTgt spid="39"/>
                                            </p:tgtEl>
                                            <p:attrNameLst>
                                              <p:attrName>ppt_y</p:attrName>
                                            </p:attrNameLst>
                                          </p:cBhvr>
                                          <p:tavLst>
                                            <p:tav tm="0">
                                              <p:val>
                                                <p:strVal val="1+#ppt_h/2"/>
                                              </p:val>
                                            </p:tav>
                                            <p:tav tm="100000">
                                              <p:val>
                                                <p:strVal val="#ppt_y"/>
                                              </p:val>
                                            </p:tav>
                                          </p:tavLst>
                                        </p:anim>
                                      </p:childTnLst>
                                    </p:cTn>
                                  </p:par>
                                  <p:par>
                                    <p:cTn id="32" presetID="53" presetClass="entr" presetSubtype="16" fill="hold" nodeType="withEffect">
                                      <p:stCondLst>
                                        <p:cond delay="2000"/>
                                      </p:stCondLst>
                                      <p:childTnLst>
                                        <p:set>
                                          <p:cBhvr>
                                            <p:cTn id="33" dur="1" fill="hold">
                                              <p:stCondLst>
                                                <p:cond delay="0"/>
                                              </p:stCondLst>
                                            </p:cTn>
                                            <p:tgtEl>
                                              <p:spTgt spid="7"/>
                                            </p:tgtEl>
                                            <p:attrNameLst>
                                              <p:attrName>style.visibility</p:attrName>
                                            </p:attrNameLst>
                                          </p:cBhvr>
                                          <p:to>
                                            <p:strVal val="visible"/>
                                          </p:to>
                                        </p:set>
                                        <p:anim calcmode="lin" valueType="num">
                                          <p:cBhvr>
                                            <p:cTn id="34" dur="750" fill="hold"/>
                                            <p:tgtEl>
                                              <p:spTgt spid="7"/>
                                            </p:tgtEl>
                                            <p:attrNameLst>
                                              <p:attrName>ppt_w</p:attrName>
                                            </p:attrNameLst>
                                          </p:cBhvr>
                                          <p:tavLst>
                                            <p:tav tm="0">
                                              <p:val>
                                                <p:fltVal val="0"/>
                                              </p:val>
                                            </p:tav>
                                            <p:tav tm="100000">
                                              <p:val>
                                                <p:strVal val="#ppt_w"/>
                                              </p:val>
                                            </p:tav>
                                          </p:tavLst>
                                        </p:anim>
                                        <p:anim calcmode="lin" valueType="num">
                                          <p:cBhvr>
                                            <p:cTn id="35" dur="750" fill="hold"/>
                                            <p:tgtEl>
                                              <p:spTgt spid="7"/>
                                            </p:tgtEl>
                                            <p:attrNameLst>
                                              <p:attrName>ppt_h</p:attrName>
                                            </p:attrNameLst>
                                          </p:cBhvr>
                                          <p:tavLst>
                                            <p:tav tm="0">
                                              <p:val>
                                                <p:fltVal val="0"/>
                                              </p:val>
                                            </p:tav>
                                            <p:tav tm="100000">
                                              <p:val>
                                                <p:strVal val="#ppt_h"/>
                                              </p:val>
                                            </p:tav>
                                          </p:tavLst>
                                        </p:anim>
                                        <p:animEffect transition="in" filter="fade">
                                          <p:cBhvr>
                                            <p:cTn id="36" dur="750"/>
                                            <p:tgtEl>
                                              <p:spTgt spid="7"/>
                                            </p:tgtEl>
                                          </p:cBhvr>
                                        </p:animEffect>
                                      </p:childTnLst>
                                    </p:cTn>
                                  </p:par>
                                  <p:par>
                                    <p:cTn id="37" presetID="53" presetClass="entr" presetSubtype="16" fill="hold" nodeType="withEffect">
                                      <p:stCondLst>
                                        <p:cond delay="2000"/>
                                      </p:stCondLst>
                                      <p:childTnLst>
                                        <p:set>
                                          <p:cBhvr>
                                            <p:cTn id="38" dur="1" fill="hold">
                                              <p:stCondLst>
                                                <p:cond delay="0"/>
                                              </p:stCondLst>
                                            </p:cTn>
                                            <p:tgtEl>
                                              <p:spTgt spid="13"/>
                                            </p:tgtEl>
                                            <p:attrNameLst>
                                              <p:attrName>style.visibility</p:attrName>
                                            </p:attrNameLst>
                                          </p:cBhvr>
                                          <p:to>
                                            <p:strVal val="visible"/>
                                          </p:to>
                                        </p:set>
                                        <p:anim calcmode="lin" valueType="num">
                                          <p:cBhvr>
                                            <p:cTn id="39" dur="750" fill="hold"/>
                                            <p:tgtEl>
                                              <p:spTgt spid="13"/>
                                            </p:tgtEl>
                                            <p:attrNameLst>
                                              <p:attrName>ppt_w</p:attrName>
                                            </p:attrNameLst>
                                          </p:cBhvr>
                                          <p:tavLst>
                                            <p:tav tm="0">
                                              <p:val>
                                                <p:fltVal val="0"/>
                                              </p:val>
                                            </p:tav>
                                            <p:tav tm="100000">
                                              <p:val>
                                                <p:strVal val="#ppt_w"/>
                                              </p:val>
                                            </p:tav>
                                          </p:tavLst>
                                        </p:anim>
                                        <p:anim calcmode="lin" valueType="num">
                                          <p:cBhvr>
                                            <p:cTn id="40" dur="750" fill="hold"/>
                                            <p:tgtEl>
                                              <p:spTgt spid="13"/>
                                            </p:tgtEl>
                                            <p:attrNameLst>
                                              <p:attrName>ppt_h</p:attrName>
                                            </p:attrNameLst>
                                          </p:cBhvr>
                                          <p:tavLst>
                                            <p:tav tm="0">
                                              <p:val>
                                                <p:fltVal val="0"/>
                                              </p:val>
                                            </p:tav>
                                            <p:tav tm="100000">
                                              <p:val>
                                                <p:strVal val="#ppt_h"/>
                                              </p:val>
                                            </p:tav>
                                          </p:tavLst>
                                        </p:anim>
                                        <p:animEffect transition="in" filter="fade">
                                          <p:cBhvr>
                                            <p:cTn id="41" dur="750"/>
                                            <p:tgtEl>
                                              <p:spTgt spid="13"/>
                                            </p:tgtEl>
                                          </p:cBhvr>
                                        </p:animEffect>
                                      </p:childTnLst>
                                    </p:cTn>
                                  </p:par>
                                  <p:par>
                                    <p:cTn id="42" presetID="53" presetClass="entr" presetSubtype="16" fill="hold" nodeType="withEffect">
                                      <p:stCondLst>
                                        <p:cond delay="2000"/>
                                      </p:stCondLst>
                                      <p:childTnLst>
                                        <p:set>
                                          <p:cBhvr>
                                            <p:cTn id="43" dur="1" fill="hold">
                                              <p:stCondLst>
                                                <p:cond delay="0"/>
                                              </p:stCondLst>
                                            </p:cTn>
                                            <p:tgtEl>
                                              <p:spTgt spid="10"/>
                                            </p:tgtEl>
                                            <p:attrNameLst>
                                              <p:attrName>style.visibility</p:attrName>
                                            </p:attrNameLst>
                                          </p:cBhvr>
                                          <p:to>
                                            <p:strVal val="visible"/>
                                          </p:to>
                                        </p:set>
                                        <p:anim calcmode="lin" valueType="num">
                                          <p:cBhvr>
                                            <p:cTn id="44" dur="750" fill="hold"/>
                                            <p:tgtEl>
                                              <p:spTgt spid="10"/>
                                            </p:tgtEl>
                                            <p:attrNameLst>
                                              <p:attrName>ppt_w</p:attrName>
                                            </p:attrNameLst>
                                          </p:cBhvr>
                                          <p:tavLst>
                                            <p:tav tm="0">
                                              <p:val>
                                                <p:fltVal val="0"/>
                                              </p:val>
                                            </p:tav>
                                            <p:tav tm="100000">
                                              <p:val>
                                                <p:strVal val="#ppt_w"/>
                                              </p:val>
                                            </p:tav>
                                          </p:tavLst>
                                        </p:anim>
                                        <p:anim calcmode="lin" valueType="num">
                                          <p:cBhvr>
                                            <p:cTn id="45" dur="750" fill="hold"/>
                                            <p:tgtEl>
                                              <p:spTgt spid="10"/>
                                            </p:tgtEl>
                                            <p:attrNameLst>
                                              <p:attrName>ppt_h</p:attrName>
                                            </p:attrNameLst>
                                          </p:cBhvr>
                                          <p:tavLst>
                                            <p:tav tm="0">
                                              <p:val>
                                                <p:fltVal val="0"/>
                                              </p:val>
                                            </p:tav>
                                            <p:tav tm="100000">
                                              <p:val>
                                                <p:strVal val="#ppt_h"/>
                                              </p:val>
                                            </p:tav>
                                          </p:tavLst>
                                        </p:anim>
                                        <p:animEffect transition="in" filter="fade">
                                          <p:cBhvr>
                                            <p:cTn id="46" dur="750"/>
                                            <p:tgtEl>
                                              <p:spTgt spid="10"/>
                                            </p:tgtEl>
                                          </p:cBhvr>
                                        </p:animEffect>
                                      </p:childTnLst>
                                    </p:cTn>
                                  </p:par>
                                  <p:par>
                                    <p:cTn id="47" presetID="53" presetClass="entr" presetSubtype="16" fill="hold" nodeType="withEffect">
                                      <p:stCondLst>
                                        <p:cond delay="2000"/>
                                      </p:stCondLst>
                                      <p:childTnLst>
                                        <p:set>
                                          <p:cBhvr>
                                            <p:cTn id="48" dur="1" fill="hold">
                                              <p:stCondLst>
                                                <p:cond delay="0"/>
                                              </p:stCondLst>
                                            </p:cTn>
                                            <p:tgtEl>
                                              <p:spTgt spid="16"/>
                                            </p:tgtEl>
                                            <p:attrNameLst>
                                              <p:attrName>style.visibility</p:attrName>
                                            </p:attrNameLst>
                                          </p:cBhvr>
                                          <p:to>
                                            <p:strVal val="visible"/>
                                          </p:to>
                                        </p:set>
                                        <p:anim calcmode="lin" valueType="num">
                                          <p:cBhvr>
                                            <p:cTn id="49" dur="750" fill="hold"/>
                                            <p:tgtEl>
                                              <p:spTgt spid="16"/>
                                            </p:tgtEl>
                                            <p:attrNameLst>
                                              <p:attrName>ppt_w</p:attrName>
                                            </p:attrNameLst>
                                          </p:cBhvr>
                                          <p:tavLst>
                                            <p:tav tm="0">
                                              <p:val>
                                                <p:fltVal val="0"/>
                                              </p:val>
                                            </p:tav>
                                            <p:tav tm="100000">
                                              <p:val>
                                                <p:strVal val="#ppt_w"/>
                                              </p:val>
                                            </p:tav>
                                          </p:tavLst>
                                        </p:anim>
                                        <p:anim calcmode="lin" valueType="num">
                                          <p:cBhvr>
                                            <p:cTn id="50" dur="750" fill="hold"/>
                                            <p:tgtEl>
                                              <p:spTgt spid="16"/>
                                            </p:tgtEl>
                                            <p:attrNameLst>
                                              <p:attrName>ppt_h</p:attrName>
                                            </p:attrNameLst>
                                          </p:cBhvr>
                                          <p:tavLst>
                                            <p:tav tm="0">
                                              <p:val>
                                                <p:fltVal val="0"/>
                                              </p:val>
                                            </p:tav>
                                            <p:tav tm="100000">
                                              <p:val>
                                                <p:strVal val="#ppt_h"/>
                                              </p:val>
                                            </p:tav>
                                          </p:tavLst>
                                        </p:anim>
                                        <p:animEffect transition="in" filter="fade">
                                          <p:cBhvr>
                                            <p:cTn id="51" dur="750"/>
                                            <p:tgtEl>
                                              <p:spTgt spid="16"/>
                                            </p:tgtEl>
                                          </p:cBhvr>
                                        </p:animEffect>
                                      </p:childTnLst>
                                    </p:cTn>
                                  </p:par>
                                  <p:par>
                                    <p:cTn id="52" presetID="22" presetClass="entr" presetSubtype="1" fill="hold" nodeType="withEffect">
                                      <p:stCondLst>
                                        <p:cond delay="2750"/>
                                      </p:stCondLst>
                                      <p:childTnLst>
                                        <p:set>
                                          <p:cBhvr>
                                            <p:cTn id="53" dur="1" fill="hold">
                                              <p:stCondLst>
                                                <p:cond delay="0"/>
                                              </p:stCondLst>
                                            </p:cTn>
                                            <p:tgtEl>
                                              <p:spTgt spid="19"/>
                                            </p:tgtEl>
                                            <p:attrNameLst>
                                              <p:attrName>style.visibility</p:attrName>
                                            </p:attrNameLst>
                                          </p:cBhvr>
                                          <p:to>
                                            <p:strVal val="visible"/>
                                          </p:to>
                                        </p:set>
                                        <p:animEffect transition="in" filter="wipe(up)">
                                          <p:cBhvr>
                                            <p:cTn id="54" dur="1000"/>
                                            <p:tgtEl>
                                              <p:spTgt spid="19"/>
                                            </p:tgtEl>
                                          </p:cBhvr>
                                        </p:animEffect>
                                      </p:childTnLst>
                                    </p:cTn>
                                  </p:par>
                                  <p:par>
                                    <p:cTn id="55" presetID="22" presetClass="entr" presetSubtype="2" fill="hold" nodeType="withEffect">
                                      <p:stCondLst>
                                        <p:cond delay="2750"/>
                                      </p:stCondLst>
                                      <p:childTnLst>
                                        <p:set>
                                          <p:cBhvr>
                                            <p:cTn id="56" dur="1" fill="hold">
                                              <p:stCondLst>
                                                <p:cond delay="0"/>
                                              </p:stCondLst>
                                            </p:cTn>
                                            <p:tgtEl>
                                              <p:spTgt spid="27"/>
                                            </p:tgtEl>
                                            <p:attrNameLst>
                                              <p:attrName>style.visibility</p:attrName>
                                            </p:attrNameLst>
                                          </p:cBhvr>
                                          <p:to>
                                            <p:strVal val="visible"/>
                                          </p:to>
                                        </p:set>
                                        <p:animEffect transition="in" filter="wipe(right)">
                                          <p:cBhvr>
                                            <p:cTn id="57" dur="1000"/>
                                            <p:tgtEl>
                                              <p:spTgt spid="27"/>
                                            </p:tgtEl>
                                          </p:cBhvr>
                                        </p:animEffect>
                                      </p:childTnLst>
                                    </p:cTn>
                                  </p:par>
                                  <p:par>
                                    <p:cTn id="58" presetID="22" presetClass="entr" presetSubtype="8" fill="hold" nodeType="withEffect">
                                      <p:stCondLst>
                                        <p:cond delay="2750"/>
                                      </p:stCondLst>
                                      <p:childTnLst>
                                        <p:set>
                                          <p:cBhvr>
                                            <p:cTn id="59" dur="1" fill="hold">
                                              <p:stCondLst>
                                                <p:cond delay="0"/>
                                              </p:stCondLst>
                                            </p:cTn>
                                            <p:tgtEl>
                                              <p:spTgt spid="31"/>
                                            </p:tgtEl>
                                            <p:attrNameLst>
                                              <p:attrName>style.visibility</p:attrName>
                                            </p:attrNameLst>
                                          </p:cBhvr>
                                          <p:to>
                                            <p:strVal val="visible"/>
                                          </p:to>
                                        </p:set>
                                        <p:animEffect transition="in" filter="wipe(left)">
                                          <p:cBhvr>
                                            <p:cTn id="60" dur="1000"/>
                                            <p:tgtEl>
                                              <p:spTgt spid="31"/>
                                            </p:tgtEl>
                                          </p:cBhvr>
                                        </p:animEffect>
                                      </p:childTnLst>
                                    </p:cTn>
                                  </p:par>
                                  <p:par>
                                    <p:cTn id="61" presetID="22" presetClass="entr" presetSubtype="1" fill="hold" nodeType="withEffect">
                                      <p:stCondLst>
                                        <p:cond delay="2750"/>
                                      </p:stCondLst>
                                      <p:childTnLst>
                                        <p:set>
                                          <p:cBhvr>
                                            <p:cTn id="62" dur="1" fill="hold">
                                              <p:stCondLst>
                                                <p:cond delay="0"/>
                                              </p:stCondLst>
                                            </p:cTn>
                                            <p:tgtEl>
                                              <p:spTgt spid="23"/>
                                            </p:tgtEl>
                                            <p:attrNameLst>
                                              <p:attrName>style.visibility</p:attrName>
                                            </p:attrNameLst>
                                          </p:cBhvr>
                                          <p:to>
                                            <p:strVal val="visible"/>
                                          </p:to>
                                        </p:set>
                                        <p:animEffect transition="in" filter="wipe(up)">
                                          <p:cBhvr>
                                            <p:cTn id="63"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000"/>
                                            <p:tgtEl>
                                              <p:spTgt spid="2"/>
                                            </p:tgtEl>
                                          </p:cBhvr>
                                        </p:animEffect>
                                      </p:childTnLst>
                                    </p:cTn>
                                  </p:par>
                                  <p:par>
                                    <p:cTn id="8" presetID="2" presetClass="entr" presetSubtype="4" fill="hold" grpId="0" nodeType="withEffect">
                                      <p:stCondLst>
                                        <p:cond delay="200"/>
                                      </p:stCondLst>
                                      <p:childTnLst>
                                        <p:set>
                                          <p:cBhvr>
                                            <p:cTn id="9" dur="1" fill="hold">
                                              <p:stCondLst>
                                                <p:cond delay="0"/>
                                              </p:stCondLst>
                                            </p:cTn>
                                            <p:tgtEl>
                                              <p:spTgt spid="35"/>
                                            </p:tgtEl>
                                            <p:attrNameLst>
                                              <p:attrName>style.visibility</p:attrName>
                                            </p:attrNameLst>
                                          </p:cBhvr>
                                          <p:to>
                                            <p:strVal val="visible"/>
                                          </p:to>
                                        </p:set>
                                        <p:anim calcmode="lin" valueType="num">
                                          <p:cBhvr additive="base">
                                            <p:cTn id="10" dur="2500" fill="hold"/>
                                            <p:tgtEl>
                                              <p:spTgt spid="35"/>
                                            </p:tgtEl>
                                            <p:attrNameLst>
                                              <p:attrName>ppt_x</p:attrName>
                                            </p:attrNameLst>
                                          </p:cBhvr>
                                          <p:tavLst>
                                            <p:tav tm="0">
                                              <p:val>
                                                <p:strVal val="#ppt_x"/>
                                              </p:val>
                                            </p:tav>
                                            <p:tav tm="100000">
                                              <p:val>
                                                <p:strVal val="#ppt_x"/>
                                              </p:val>
                                            </p:tav>
                                          </p:tavLst>
                                        </p:anim>
                                        <p:anim calcmode="lin" valueType="num">
                                          <p:cBhvr additive="base">
                                            <p:cTn id="11" dur="2500" fill="hold"/>
                                            <p:tgtEl>
                                              <p:spTgt spid="35"/>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300"/>
                                      </p:stCondLst>
                                      <p:childTnLst>
                                        <p:set>
                                          <p:cBhvr>
                                            <p:cTn id="13" dur="1" fill="hold">
                                              <p:stCondLst>
                                                <p:cond delay="0"/>
                                              </p:stCondLst>
                                            </p:cTn>
                                            <p:tgtEl>
                                              <p:spTgt spid="40"/>
                                            </p:tgtEl>
                                            <p:attrNameLst>
                                              <p:attrName>style.visibility</p:attrName>
                                            </p:attrNameLst>
                                          </p:cBhvr>
                                          <p:to>
                                            <p:strVal val="visible"/>
                                          </p:to>
                                        </p:set>
                                        <p:anim calcmode="lin" valueType="num">
                                          <p:cBhvr additive="base">
                                            <p:cTn id="14" dur="2500" fill="hold"/>
                                            <p:tgtEl>
                                              <p:spTgt spid="40"/>
                                            </p:tgtEl>
                                            <p:attrNameLst>
                                              <p:attrName>ppt_x</p:attrName>
                                            </p:attrNameLst>
                                          </p:cBhvr>
                                          <p:tavLst>
                                            <p:tav tm="0">
                                              <p:val>
                                                <p:strVal val="#ppt_x"/>
                                              </p:val>
                                            </p:tav>
                                            <p:tav tm="100000">
                                              <p:val>
                                                <p:strVal val="#ppt_x"/>
                                              </p:val>
                                            </p:tav>
                                          </p:tavLst>
                                        </p:anim>
                                        <p:anim calcmode="lin" valueType="num">
                                          <p:cBhvr additive="base">
                                            <p:cTn id="15" dur="2500" fill="hold"/>
                                            <p:tgtEl>
                                              <p:spTgt spid="40"/>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200"/>
                                      </p:stCondLst>
                                      <p:childTnLst>
                                        <p:set>
                                          <p:cBhvr>
                                            <p:cTn id="17" dur="1" fill="hold">
                                              <p:stCondLst>
                                                <p:cond delay="0"/>
                                              </p:stCondLst>
                                            </p:cTn>
                                            <p:tgtEl>
                                              <p:spTgt spid="37"/>
                                            </p:tgtEl>
                                            <p:attrNameLst>
                                              <p:attrName>style.visibility</p:attrName>
                                            </p:attrNameLst>
                                          </p:cBhvr>
                                          <p:to>
                                            <p:strVal val="visible"/>
                                          </p:to>
                                        </p:set>
                                        <p:anim calcmode="lin" valueType="num">
                                          <p:cBhvr additive="base">
                                            <p:cTn id="18" dur="2500" fill="hold"/>
                                            <p:tgtEl>
                                              <p:spTgt spid="37"/>
                                            </p:tgtEl>
                                            <p:attrNameLst>
                                              <p:attrName>ppt_x</p:attrName>
                                            </p:attrNameLst>
                                          </p:cBhvr>
                                          <p:tavLst>
                                            <p:tav tm="0">
                                              <p:val>
                                                <p:strVal val="#ppt_x"/>
                                              </p:val>
                                            </p:tav>
                                            <p:tav tm="100000">
                                              <p:val>
                                                <p:strVal val="#ppt_x"/>
                                              </p:val>
                                            </p:tav>
                                          </p:tavLst>
                                        </p:anim>
                                        <p:anim calcmode="lin" valueType="num">
                                          <p:cBhvr additive="base">
                                            <p:cTn id="19" dur="2500" fill="hold"/>
                                            <p:tgtEl>
                                              <p:spTgt spid="37"/>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500"/>
                                      </p:stCondLst>
                                      <p:childTnLst>
                                        <p:set>
                                          <p:cBhvr>
                                            <p:cTn id="21" dur="1" fill="hold">
                                              <p:stCondLst>
                                                <p:cond delay="0"/>
                                              </p:stCondLst>
                                            </p:cTn>
                                            <p:tgtEl>
                                              <p:spTgt spid="36"/>
                                            </p:tgtEl>
                                            <p:attrNameLst>
                                              <p:attrName>style.visibility</p:attrName>
                                            </p:attrNameLst>
                                          </p:cBhvr>
                                          <p:to>
                                            <p:strVal val="visible"/>
                                          </p:to>
                                        </p:set>
                                        <p:anim calcmode="lin" valueType="num">
                                          <p:cBhvr additive="base">
                                            <p:cTn id="22" dur="2500" fill="hold"/>
                                            <p:tgtEl>
                                              <p:spTgt spid="36"/>
                                            </p:tgtEl>
                                            <p:attrNameLst>
                                              <p:attrName>ppt_x</p:attrName>
                                            </p:attrNameLst>
                                          </p:cBhvr>
                                          <p:tavLst>
                                            <p:tav tm="0">
                                              <p:val>
                                                <p:strVal val="#ppt_x"/>
                                              </p:val>
                                            </p:tav>
                                            <p:tav tm="100000">
                                              <p:val>
                                                <p:strVal val="#ppt_x"/>
                                              </p:val>
                                            </p:tav>
                                          </p:tavLst>
                                        </p:anim>
                                        <p:anim calcmode="lin" valueType="num">
                                          <p:cBhvr additive="base">
                                            <p:cTn id="23" dur="2500" fill="hold"/>
                                            <p:tgtEl>
                                              <p:spTgt spid="36"/>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200"/>
                                      </p:stCondLst>
                                      <p:childTnLst>
                                        <p:set>
                                          <p:cBhvr>
                                            <p:cTn id="25" dur="1" fill="hold">
                                              <p:stCondLst>
                                                <p:cond delay="0"/>
                                              </p:stCondLst>
                                            </p:cTn>
                                            <p:tgtEl>
                                              <p:spTgt spid="38"/>
                                            </p:tgtEl>
                                            <p:attrNameLst>
                                              <p:attrName>style.visibility</p:attrName>
                                            </p:attrNameLst>
                                          </p:cBhvr>
                                          <p:to>
                                            <p:strVal val="visible"/>
                                          </p:to>
                                        </p:set>
                                        <p:anim calcmode="lin" valueType="num">
                                          <p:cBhvr additive="base">
                                            <p:cTn id="26" dur="2500" fill="hold"/>
                                            <p:tgtEl>
                                              <p:spTgt spid="38"/>
                                            </p:tgtEl>
                                            <p:attrNameLst>
                                              <p:attrName>ppt_x</p:attrName>
                                            </p:attrNameLst>
                                          </p:cBhvr>
                                          <p:tavLst>
                                            <p:tav tm="0">
                                              <p:val>
                                                <p:strVal val="#ppt_x"/>
                                              </p:val>
                                            </p:tav>
                                            <p:tav tm="100000">
                                              <p:val>
                                                <p:strVal val="#ppt_x"/>
                                              </p:val>
                                            </p:tav>
                                          </p:tavLst>
                                        </p:anim>
                                        <p:anim calcmode="lin" valueType="num">
                                          <p:cBhvr additive="base">
                                            <p:cTn id="27" dur="2500" fill="hold"/>
                                            <p:tgtEl>
                                              <p:spTgt spid="38"/>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400"/>
                                      </p:stCondLst>
                                      <p:childTnLst>
                                        <p:set>
                                          <p:cBhvr>
                                            <p:cTn id="29" dur="1" fill="hold">
                                              <p:stCondLst>
                                                <p:cond delay="0"/>
                                              </p:stCondLst>
                                            </p:cTn>
                                            <p:tgtEl>
                                              <p:spTgt spid="39"/>
                                            </p:tgtEl>
                                            <p:attrNameLst>
                                              <p:attrName>style.visibility</p:attrName>
                                            </p:attrNameLst>
                                          </p:cBhvr>
                                          <p:to>
                                            <p:strVal val="visible"/>
                                          </p:to>
                                        </p:set>
                                        <p:anim calcmode="lin" valueType="num">
                                          <p:cBhvr additive="base">
                                            <p:cTn id="30" dur="2500" fill="hold"/>
                                            <p:tgtEl>
                                              <p:spTgt spid="39"/>
                                            </p:tgtEl>
                                            <p:attrNameLst>
                                              <p:attrName>ppt_x</p:attrName>
                                            </p:attrNameLst>
                                          </p:cBhvr>
                                          <p:tavLst>
                                            <p:tav tm="0">
                                              <p:val>
                                                <p:strVal val="#ppt_x"/>
                                              </p:val>
                                            </p:tav>
                                            <p:tav tm="100000">
                                              <p:val>
                                                <p:strVal val="#ppt_x"/>
                                              </p:val>
                                            </p:tav>
                                          </p:tavLst>
                                        </p:anim>
                                        <p:anim calcmode="lin" valueType="num">
                                          <p:cBhvr additive="base">
                                            <p:cTn id="31" dur="2500" fill="hold"/>
                                            <p:tgtEl>
                                              <p:spTgt spid="39"/>
                                            </p:tgtEl>
                                            <p:attrNameLst>
                                              <p:attrName>ppt_y</p:attrName>
                                            </p:attrNameLst>
                                          </p:cBhvr>
                                          <p:tavLst>
                                            <p:tav tm="0">
                                              <p:val>
                                                <p:strVal val="1+#ppt_h/2"/>
                                              </p:val>
                                            </p:tav>
                                            <p:tav tm="100000">
                                              <p:val>
                                                <p:strVal val="#ppt_y"/>
                                              </p:val>
                                            </p:tav>
                                          </p:tavLst>
                                        </p:anim>
                                      </p:childTnLst>
                                    </p:cTn>
                                  </p:par>
                                  <p:par>
                                    <p:cTn id="32" presetID="53" presetClass="entr" presetSubtype="16" fill="hold" nodeType="withEffect">
                                      <p:stCondLst>
                                        <p:cond delay="2000"/>
                                      </p:stCondLst>
                                      <p:childTnLst>
                                        <p:set>
                                          <p:cBhvr>
                                            <p:cTn id="33" dur="1" fill="hold">
                                              <p:stCondLst>
                                                <p:cond delay="0"/>
                                              </p:stCondLst>
                                            </p:cTn>
                                            <p:tgtEl>
                                              <p:spTgt spid="7"/>
                                            </p:tgtEl>
                                            <p:attrNameLst>
                                              <p:attrName>style.visibility</p:attrName>
                                            </p:attrNameLst>
                                          </p:cBhvr>
                                          <p:to>
                                            <p:strVal val="visible"/>
                                          </p:to>
                                        </p:set>
                                        <p:anim calcmode="lin" valueType="num">
                                          <p:cBhvr>
                                            <p:cTn id="34" dur="750" fill="hold"/>
                                            <p:tgtEl>
                                              <p:spTgt spid="7"/>
                                            </p:tgtEl>
                                            <p:attrNameLst>
                                              <p:attrName>ppt_w</p:attrName>
                                            </p:attrNameLst>
                                          </p:cBhvr>
                                          <p:tavLst>
                                            <p:tav tm="0">
                                              <p:val>
                                                <p:fltVal val="0"/>
                                              </p:val>
                                            </p:tav>
                                            <p:tav tm="100000">
                                              <p:val>
                                                <p:strVal val="#ppt_w"/>
                                              </p:val>
                                            </p:tav>
                                          </p:tavLst>
                                        </p:anim>
                                        <p:anim calcmode="lin" valueType="num">
                                          <p:cBhvr>
                                            <p:cTn id="35" dur="750" fill="hold"/>
                                            <p:tgtEl>
                                              <p:spTgt spid="7"/>
                                            </p:tgtEl>
                                            <p:attrNameLst>
                                              <p:attrName>ppt_h</p:attrName>
                                            </p:attrNameLst>
                                          </p:cBhvr>
                                          <p:tavLst>
                                            <p:tav tm="0">
                                              <p:val>
                                                <p:fltVal val="0"/>
                                              </p:val>
                                            </p:tav>
                                            <p:tav tm="100000">
                                              <p:val>
                                                <p:strVal val="#ppt_h"/>
                                              </p:val>
                                            </p:tav>
                                          </p:tavLst>
                                        </p:anim>
                                        <p:animEffect transition="in" filter="fade">
                                          <p:cBhvr>
                                            <p:cTn id="36" dur="750"/>
                                            <p:tgtEl>
                                              <p:spTgt spid="7"/>
                                            </p:tgtEl>
                                          </p:cBhvr>
                                        </p:animEffect>
                                      </p:childTnLst>
                                    </p:cTn>
                                  </p:par>
                                  <p:par>
                                    <p:cTn id="37" presetID="53" presetClass="entr" presetSubtype="16" fill="hold" nodeType="withEffect">
                                      <p:stCondLst>
                                        <p:cond delay="2000"/>
                                      </p:stCondLst>
                                      <p:childTnLst>
                                        <p:set>
                                          <p:cBhvr>
                                            <p:cTn id="38" dur="1" fill="hold">
                                              <p:stCondLst>
                                                <p:cond delay="0"/>
                                              </p:stCondLst>
                                            </p:cTn>
                                            <p:tgtEl>
                                              <p:spTgt spid="13"/>
                                            </p:tgtEl>
                                            <p:attrNameLst>
                                              <p:attrName>style.visibility</p:attrName>
                                            </p:attrNameLst>
                                          </p:cBhvr>
                                          <p:to>
                                            <p:strVal val="visible"/>
                                          </p:to>
                                        </p:set>
                                        <p:anim calcmode="lin" valueType="num">
                                          <p:cBhvr>
                                            <p:cTn id="39" dur="750" fill="hold"/>
                                            <p:tgtEl>
                                              <p:spTgt spid="13"/>
                                            </p:tgtEl>
                                            <p:attrNameLst>
                                              <p:attrName>ppt_w</p:attrName>
                                            </p:attrNameLst>
                                          </p:cBhvr>
                                          <p:tavLst>
                                            <p:tav tm="0">
                                              <p:val>
                                                <p:fltVal val="0"/>
                                              </p:val>
                                            </p:tav>
                                            <p:tav tm="100000">
                                              <p:val>
                                                <p:strVal val="#ppt_w"/>
                                              </p:val>
                                            </p:tav>
                                          </p:tavLst>
                                        </p:anim>
                                        <p:anim calcmode="lin" valueType="num">
                                          <p:cBhvr>
                                            <p:cTn id="40" dur="750" fill="hold"/>
                                            <p:tgtEl>
                                              <p:spTgt spid="13"/>
                                            </p:tgtEl>
                                            <p:attrNameLst>
                                              <p:attrName>ppt_h</p:attrName>
                                            </p:attrNameLst>
                                          </p:cBhvr>
                                          <p:tavLst>
                                            <p:tav tm="0">
                                              <p:val>
                                                <p:fltVal val="0"/>
                                              </p:val>
                                            </p:tav>
                                            <p:tav tm="100000">
                                              <p:val>
                                                <p:strVal val="#ppt_h"/>
                                              </p:val>
                                            </p:tav>
                                          </p:tavLst>
                                        </p:anim>
                                        <p:animEffect transition="in" filter="fade">
                                          <p:cBhvr>
                                            <p:cTn id="41" dur="750"/>
                                            <p:tgtEl>
                                              <p:spTgt spid="13"/>
                                            </p:tgtEl>
                                          </p:cBhvr>
                                        </p:animEffect>
                                      </p:childTnLst>
                                    </p:cTn>
                                  </p:par>
                                  <p:par>
                                    <p:cTn id="42" presetID="53" presetClass="entr" presetSubtype="16" fill="hold" nodeType="withEffect">
                                      <p:stCondLst>
                                        <p:cond delay="2000"/>
                                      </p:stCondLst>
                                      <p:childTnLst>
                                        <p:set>
                                          <p:cBhvr>
                                            <p:cTn id="43" dur="1" fill="hold">
                                              <p:stCondLst>
                                                <p:cond delay="0"/>
                                              </p:stCondLst>
                                            </p:cTn>
                                            <p:tgtEl>
                                              <p:spTgt spid="10"/>
                                            </p:tgtEl>
                                            <p:attrNameLst>
                                              <p:attrName>style.visibility</p:attrName>
                                            </p:attrNameLst>
                                          </p:cBhvr>
                                          <p:to>
                                            <p:strVal val="visible"/>
                                          </p:to>
                                        </p:set>
                                        <p:anim calcmode="lin" valueType="num">
                                          <p:cBhvr>
                                            <p:cTn id="44" dur="750" fill="hold"/>
                                            <p:tgtEl>
                                              <p:spTgt spid="10"/>
                                            </p:tgtEl>
                                            <p:attrNameLst>
                                              <p:attrName>ppt_w</p:attrName>
                                            </p:attrNameLst>
                                          </p:cBhvr>
                                          <p:tavLst>
                                            <p:tav tm="0">
                                              <p:val>
                                                <p:fltVal val="0"/>
                                              </p:val>
                                            </p:tav>
                                            <p:tav tm="100000">
                                              <p:val>
                                                <p:strVal val="#ppt_w"/>
                                              </p:val>
                                            </p:tav>
                                          </p:tavLst>
                                        </p:anim>
                                        <p:anim calcmode="lin" valueType="num">
                                          <p:cBhvr>
                                            <p:cTn id="45" dur="750" fill="hold"/>
                                            <p:tgtEl>
                                              <p:spTgt spid="10"/>
                                            </p:tgtEl>
                                            <p:attrNameLst>
                                              <p:attrName>ppt_h</p:attrName>
                                            </p:attrNameLst>
                                          </p:cBhvr>
                                          <p:tavLst>
                                            <p:tav tm="0">
                                              <p:val>
                                                <p:fltVal val="0"/>
                                              </p:val>
                                            </p:tav>
                                            <p:tav tm="100000">
                                              <p:val>
                                                <p:strVal val="#ppt_h"/>
                                              </p:val>
                                            </p:tav>
                                          </p:tavLst>
                                        </p:anim>
                                        <p:animEffect transition="in" filter="fade">
                                          <p:cBhvr>
                                            <p:cTn id="46" dur="750"/>
                                            <p:tgtEl>
                                              <p:spTgt spid="10"/>
                                            </p:tgtEl>
                                          </p:cBhvr>
                                        </p:animEffect>
                                      </p:childTnLst>
                                    </p:cTn>
                                  </p:par>
                                  <p:par>
                                    <p:cTn id="47" presetID="53" presetClass="entr" presetSubtype="16" fill="hold" nodeType="withEffect">
                                      <p:stCondLst>
                                        <p:cond delay="2000"/>
                                      </p:stCondLst>
                                      <p:childTnLst>
                                        <p:set>
                                          <p:cBhvr>
                                            <p:cTn id="48" dur="1" fill="hold">
                                              <p:stCondLst>
                                                <p:cond delay="0"/>
                                              </p:stCondLst>
                                            </p:cTn>
                                            <p:tgtEl>
                                              <p:spTgt spid="16"/>
                                            </p:tgtEl>
                                            <p:attrNameLst>
                                              <p:attrName>style.visibility</p:attrName>
                                            </p:attrNameLst>
                                          </p:cBhvr>
                                          <p:to>
                                            <p:strVal val="visible"/>
                                          </p:to>
                                        </p:set>
                                        <p:anim calcmode="lin" valueType="num">
                                          <p:cBhvr>
                                            <p:cTn id="49" dur="750" fill="hold"/>
                                            <p:tgtEl>
                                              <p:spTgt spid="16"/>
                                            </p:tgtEl>
                                            <p:attrNameLst>
                                              <p:attrName>ppt_w</p:attrName>
                                            </p:attrNameLst>
                                          </p:cBhvr>
                                          <p:tavLst>
                                            <p:tav tm="0">
                                              <p:val>
                                                <p:fltVal val="0"/>
                                              </p:val>
                                            </p:tav>
                                            <p:tav tm="100000">
                                              <p:val>
                                                <p:strVal val="#ppt_w"/>
                                              </p:val>
                                            </p:tav>
                                          </p:tavLst>
                                        </p:anim>
                                        <p:anim calcmode="lin" valueType="num">
                                          <p:cBhvr>
                                            <p:cTn id="50" dur="750" fill="hold"/>
                                            <p:tgtEl>
                                              <p:spTgt spid="16"/>
                                            </p:tgtEl>
                                            <p:attrNameLst>
                                              <p:attrName>ppt_h</p:attrName>
                                            </p:attrNameLst>
                                          </p:cBhvr>
                                          <p:tavLst>
                                            <p:tav tm="0">
                                              <p:val>
                                                <p:fltVal val="0"/>
                                              </p:val>
                                            </p:tav>
                                            <p:tav tm="100000">
                                              <p:val>
                                                <p:strVal val="#ppt_h"/>
                                              </p:val>
                                            </p:tav>
                                          </p:tavLst>
                                        </p:anim>
                                        <p:animEffect transition="in" filter="fade">
                                          <p:cBhvr>
                                            <p:cTn id="51" dur="750"/>
                                            <p:tgtEl>
                                              <p:spTgt spid="16"/>
                                            </p:tgtEl>
                                          </p:cBhvr>
                                        </p:animEffect>
                                      </p:childTnLst>
                                    </p:cTn>
                                  </p:par>
                                  <p:par>
                                    <p:cTn id="52" presetID="22" presetClass="entr" presetSubtype="1" fill="hold" nodeType="withEffect">
                                      <p:stCondLst>
                                        <p:cond delay="2750"/>
                                      </p:stCondLst>
                                      <p:childTnLst>
                                        <p:set>
                                          <p:cBhvr>
                                            <p:cTn id="53" dur="1" fill="hold">
                                              <p:stCondLst>
                                                <p:cond delay="0"/>
                                              </p:stCondLst>
                                            </p:cTn>
                                            <p:tgtEl>
                                              <p:spTgt spid="19"/>
                                            </p:tgtEl>
                                            <p:attrNameLst>
                                              <p:attrName>style.visibility</p:attrName>
                                            </p:attrNameLst>
                                          </p:cBhvr>
                                          <p:to>
                                            <p:strVal val="visible"/>
                                          </p:to>
                                        </p:set>
                                        <p:animEffect transition="in" filter="wipe(up)">
                                          <p:cBhvr>
                                            <p:cTn id="54" dur="1000"/>
                                            <p:tgtEl>
                                              <p:spTgt spid="19"/>
                                            </p:tgtEl>
                                          </p:cBhvr>
                                        </p:animEffect>
                                      </p:childTnLst>
                                    </p:cTn>
                                  </p:par>
                                  <p:par>
                                    <p:cTn id="55" presetID="22" presetClass="entr" presetSubtype="2" fill="hold" nodeType="withEffect">
                                      <p:stCondLst>
                                        <p:cond delay="2750"/>
                                      </p:stCondLst>
                                      <p:childTnLst>
                                        <p:set>
                                          <p:cBhvr>
                                            <p:cTn id="56" dur="1" fill="hold">
                                              <p:stCondLst>
                                                <p:cond delay="0"/>
                                              </p:stCondLst>
                                            </p:cTn>
                                            <p:tgtEl>
                                              <p:spTgt spid="27"/>
                                            </p:tgtEl>
                                            <p:attrNameLst>
                                              <p:attrName>style.visibility</p:attrName>
                                            </p:attrNameLst>
                                          </p:cBhvr>
                                          <p:to>
                                            <p:strVal val="visible"/>
                                          </p:to>
                                        </p:set>
                                        <p:animEffect transition="in" filter="wipe(right)">
                                          <p:cBhvr>
                                            <p:cTn id="57" dur="1000"/>
                                            <p:tgtEl>
                                              <p:spTgt spid="27"/>
                                            </p:tgtEl>
                                          </p:cBhvr>
                                        </p:animEffect>
                                      </p:childTnLst>
                                    </p:cTn>
                                  </p:par>
                                  <p:par>
                                    <p:cTn id="58" presetID="22" presetClass="entr" presetSubtype="8" fill="hold" nodeType="withEffect">
                                      <p:stCondLst>
                                        <p:cond delay="2750"/>
                                      </p:stCondLst>
                                      <p:childTnLst>
                                        <p:set>
                                          <p:cBhvr>
                                            <p:cTn id="59" dur="1" fill="hold">
                                              <p:stCondLst>
                                                <p:cond delay="0"/>
                                              </p:stCondLst>
                                            </p:cTn>
                                            <p:tgtEl>
                                              <p:spTgt spid="31"/>
                                            </p:tgtEl>
                                            <p:attrNameLst>
                                              <p:attrName>style.visibility</p:attrName>
                                            </p:attrNameLst>
                                          </p:cBhvr>
                                          <p:to>
                                            <p:strVal val="visible"/>
                                          </p:to>
                                        </p:set>
                                        <p:animEffect transition="in" filter="wipe(left)">
                                          <p:cBhvr>
                                            <p:cTn id="60" dur="1000"/>
                                            <p:tgtEl>
                                              <p:spTgt spid="31"/>
                                            </p:tgtEl>
                                          </p:cBhvr>
                                        </p:animEffect>
                                      </p:childTnLst>
                                    </p:cTn>
                                  </p:par>
                                  <p:par>
                                    <p:cTn id="61" presetID="22" presetClass="entr" presetSubtype="1" fill="hold" nodeType="withEffect">
                                      <p:stCondLst>
                                        <p:cond delay="2750"/>
                                      </p:stCondLst>
                                      <p:childTnLst>
                                        <p:set>
                                          <p:cBhvr>
                                            <p:cTn id="62" dur="1" fill="hold">
                                              <p:stCondLst>
                                                <p:cond delay="0"/>
                                              </p:stCondLst>
                                            </p:cTn>
                                            <p:tgtEl>
                                              <p:spTgt spid="23"/>
                                            </p:tgtEl>
                                            <p:attrNameLst>
                                              <p:attrName>style.visibility</p:attrName>
                                            </p:attrNameLst>
                                          </p:cBhvr>
                                          <p:to>
                                            <p:strVal val="visible"/>
                                          </p:to>
                                        </p:set>
                                        <p:animEffect transition="in" filter="wipe(up)">
                                          <p:cBhvr>
                                            <p:cTn id="63"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465638" y="2168300"/>
            <a:ext cx="1782762" cy="1373187"/>
            <a:chOff x="4465638" y="1979613"/>
            <a:chExt cx="1782762" cy="1373187"/>
          </a:xfrm>
        </p:grpSpPr>
        <p:sp>
          <p:nvSpPr>
            <p:cNvPr id="3" name="Freeform 8"/>
            <p:cNvSpPr/>
            <p:nvPr/>
          </p:nvSpPr>
          <p:spPr bwMode="auto">
            <a:xfrm>
              <a:off x="4465638" y="1979613"/>
              <a:ext cx="1187450" cy="1373187"/>
            </a:xfrm>
            <a:custGeom>
              <a:avLst/>
              <a:gdLst>
                <a:gd name="T0" fmla="*/ 0 w 1240"/>
                <a:gd name="T1" fmla="*/ 0 h 1434"/>
                <a:gd name="T2" fmla="*/ 2147483647 w 1240"/>
                <a:gd name="T3" fmla="*/ 2147483647 h 1434"/>
                <a:gd name="T4" fmla="*/ 0 w 1240"/>
                <a:gd name="T5" fmla="*/ 2147483647 h 1434"/>
                <a:gd name="T6" fmla="*/ 2147483647 w 1240"/>
                <a:gd name="T7" fmla="*/ 2147483647 h 1434"/>
                <a:gd name="T8" fmla="*/ 0 w 1240"/>
                <a:gd name="T9" fmla="*/ 0 h 14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40" h="1434">
                  <a:moveTo>
                    <a:pt x="0" y="0"/>
                  </a:moveTo>
                  <a:lnTo>
                    <a:pt x="1240" y="718"/>
                  </a:lnTo>
                  <a:lnTo>
                    <a:pt x="0" y="1434"/>
                  </a:lnTo>
                  <a:lnTo>
                    <a:pt x="333" y="718"/>
                  </a:lnTo>
                  <a:lnTo>
                    <a:pt x="0" y="0"/>
                  </a:lnTo>
                  <a:close/>
                </a:path>
              </a:pathLst>
            </a:custGeom>
            <a:solidFill>
              <a:schemeClr val="accent1"/>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endParaRPr>
            </a:p>
          </p:txBody>
        </p:sp>
        <p:sp>
          <p:nvSpPr>
            <p:cNvPr id="4" name="Freeform 9"/>
            <p:cNvSpPr/>
            <p:nvPr/>
          </p:nvSpPr>
          <p:spPr bwMode="auto">
            <a:xfrm>
              <a:off x="5060950" y="1979613"/>
              <a:ext cx="1187450" cy="1373187"/>
            </a:xfrm>
            <a:custGeom>
              <a:avLst/>
              <a:gdLst>
                <a:gd name="T0" fmla="*/ 0 w 1240"/>
                <a:gd name="T1" fmla="*/ 0 h 1434"/>
                <a:gd name="T2" fmla="*/ 2147483647 w 1240"/>
                <a:gd name="T3" fmla="*/ 2147483647 h 1434"/>
                <a:gd name="T4" fmla="*/ 2147483647 w 1240"/>
                <a:gd name="T5" fmla="*/ 2147483647 h 1434"/>
                <a:gd name="T6" fmla="*/ 2147483647 w 1240"/>
                <a:gd name="T7" fmla="*/ 2147483647 h 1434"/>
                <a:gd name="T8" fmla="*/ 0 w 1240"/>
                <a:gd name="T9" fmla="*/ 2147483647 h 1434"/>
                <a:gd name="T10" fmla="*/ 2147483647 w 1240"/>
                <a:gd name="T11" fmla="*/ 2147483647 h 1434"/>
                <a:gd name="T12" fmla="*/ 0 w 1240"/>
                <a:gd name="T13" fmla="*/ 0 h 143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40" h="1434">
                  <a:moveTo>
                    <a:pt x="0" y="0"/>
                  </a:moveTo>
                  <a:lnTo>
                    <a:pt x="109" y="234"/>
                  </a:lnTo>
                  <a:lnTo>
                    <a:pt x="945" y="718"/>
                  </a:lnTo>
                  <a:lnTo>
                    <a:pt x="109" y="1200"/>
                  </a:lnTo>
                  <a:lnTo>
                    <a:pt x="0" y="1434"/>
                  </a:lnTo>
                  <a:lnTo>
                    <a:pt x="1240" y="718"/>
                  </a:lnTo>
                  <a:lnTo>
                    <a:pt x="0" y="0"/>
                  </a:lnTo>
                  <a:close/>
                </a:path>
              </a:pathLst>
            </a:custGeom>
            <a:solidFill>
              <a:schemeClr val="accent1"/>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endParaRPr>
            </a:p>
          </p:txBody>
        </p:sp>
        <p:sp>
          <p:nvSpPr>
            <p:cNvPr id="5" name="Freeform 21"/>
            <p:cNvSpPr/>
            <p:nvPr/>
          </p:nvSpPr>
          <p:spPr bwMode="auto">
            <a:xfrm>
              <a:off x="5160963" y="2570163"/>
              <a:ext cx="211137" cy="209550"/>
            </a:xfrm>
            <a:custGeom>
              <a:avLst/>
              <a:gdLst>
                <a:gd name="T0" fmla="*/ 2147483647 w 129"/>
                <a:gd name="T1" fmla="*/ 0 h 128"/>
                <a:gd name="T2" fmla="*/ 2147483647 w 129"/>
                <a:gd name="T3" fmla="*/ 2147483647 h 128"/>
                <a:gd name="T4" fmla="*/ 2147483647 w 129"/>
                <a:gd name="T5" fmla="*/ 2147483647 h 128"/>
                <a:gd name="T6" fmla="*/ 2147483647 w 129"/>
                <a:gd name="T7" fmla="*/ 2147483647 h 128"/>
                <a:gd name="T8" fmla="*/ 2147483647 w 129"/>
                <a:gd name="T9" fmla="*/ 2147483647 h 128"/>
                <a:gd name="T10" fmla="*/ 2147483647 w 129"/>
                <a:gd name="T11" fmla="*/ 2147483647 h 128"/>
                <a:gd name="T12" fmla="*/ 2147483647 w 129"/>
                <a:gd name="T13" fmla="*/ 0 h 1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9" h="128">
                  <a:moveTo>
                    <a:pt x="62" y="0"/>
                  </a:moveTo>
                  <a:cubicBezTo>
                    <a:pt x="48" y="1"/>
                    <a:pt x="35" y="7"/>
                    <a:pt x="24" y="18"/>
                  </a:cubicBezTo>
                  <a:cubicBezTo>
                    <a:pt x="0" y="42"/>
                    <a:pt x="0" y="80"/>
                    <a:pt x="24" y="104"/>
                  </a:cubicBezTo>
                  <a:cubicBezTo>
                    <a:pt x="48" y="128"/>
                    <a:pt x="87" y="128"/>
                    <a:pt x="111" y="104"/>
                  </a:cubicBezTo>
                  <a:cubicBezTo>
                    <a:pt x="122" y="94"/>
                    <a:pt x="127" y="80"/>
                    <a:pt x="129" y="66"/>
                  </a:cubicBezTo>
                  <a:cubicBezTo>
                    <a:pt x="62" y="66"/>
                    <a:pt x="62" y="66"/>
                    <a:pt x="62" y="66"/>
                  </a:cubicBezTo>
                  <a:lnTo>
                    <a:pt x="62"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 name="Freeform 22"/>
            <p:cNvSpPr/>
            <p:nvPr/>
          </p:nvSpPr>
          <p:spPr bwMode="auto">
            <a:xfrm>
              <a:off x="5278438" y="2552700"/>
              <a:ext cx="109537" cy="109538"/>
            </a:xfrm>
            <a:custGeom>
              <a:avLst/>
              <a:gdLst>
                <a:gd name="T0" fmla="*/ 2147483647 w 68"/>
                <a:gd name="T1" fmla="*/ 2147483647 h 68"/>
                <a:gd name="T2" fmla="*/ 0 w 68"/>
                <a:gd name="T3" fmla="*/ 2147483647 h 68"/>
                <a:gd name="T4" fmla="*/ 0 w 68"/>
                <a:gd name="T5" fmla="*/ 2147483647 h 68"/>
                <a:gd name="T6" fmla="*/ 2147483647 w 68"/>
                <a:gd name="T7" fmla="*/ 2147483647 h 68"/>
                <a:gd name="T8" fmla="*/ 2147483647 w 68"/>
                <a:gd name="T9" fmla="*/ 2147483647 h 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8" h="68">
                  <a:moveTo>
                    <a:pt x="49" y="20"/>
                  </a:moveTo>
                  <a:cubicBezTo>
                    <a:pt x="35" y="6"/>
                    <a:pt x="18" y="0"/>
                    <a:pt x="0" y="2"/>
                  </a:cubicBezTo>
                  <a:cubicBezTo>
                    <a:pt x="0" y="68"/>
                    <a:pt x="0" y="68"/>
                    <a:pt x="0" y="68"/>
                  </a:cubicBezTo>
                  <a:cubicBezTo>
                    <a:pt x="66" y="68"/>
                    <a:pt x="66" y="68"/>
                    <a:pt x="66" y="68"/>
                  </a:cubicBezTo>
                  <a:cubicBezTo>
                    <a:pt x="68" y="51"/>
                    <a:pt x="62" y="33"/>
                    <a:pt x="49"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grpSp>
        <p:nvGrpSpPr>
          <p:cNvPr id="7" name="组合 6"/>
          <p:cNvGrpSpPr/>
          <p:nvPr/>
        </p:nvGrpSpPr>
        <p:grpSpPr>
          <a:xfrm>
            <a:off x="5653317" y="3378789"/>
            <a:ext cx="752606" cy="776237"/>
            <a:chOff x="3862388" y="1625601"/>
            <a:chExt cx="608013" cy="628649"/>
          </a:xfrm>
          <a:solidFill>
            <a:schemeClr val="accent1">
              <a:lumMod val="50000"/>
            </a:schemeClr>
          </a:solidFill>
        </p:grpSpPr>
        <p:sp>
          <p:nvSpPr>
            <p:cNvPr id="8" name="Freeform 37"/>
            <p:cNvSpPr>
              <a:spLocks noEditPoints="1"/>
            </p:cNvSpPr>
            <p:nvPr/>
          </p:nvSpPr>
          <p:spPr bwMode="auto">
            <a:xfrm>
              <a:off x="4052888" y="1625601"/>
              <a:ext cx="227013" cy="628649"/>
            </a:xfrm>
            <a:custGeom>
              <a:avLst/>
              <a:gdLst>
                <a:gd name="T0" fmla="*/ 67 w 135"/>
                <a:gd name="T1" fmla="*/ 0 h 373"/>
                <a:gd name="T2" fmla="*/ 0 w 135"/>
                <a:gd name="T3" fmla="*/ 186 h 373"/>
                <a:gd name="T4" fmla="*/ 67 w 135"/>
                <a:gd name="T5" fmla="*/ 373 h 373"/>
                <a:gd name="T6" fmla="*/ 135 w 135"/>
                <a:gd name="T7" fmla="*/ 186 h 373"/>
                <a:gd name="T8" fmla="*/ 67 w 135"/>
                <a:gd name="T9" fmla="*/ 0 h 373"/>
                <a:gd name="T10" fmla="*/ 67 w 135"/>
                <a:gd name="T11" fmla="*/ 354 h 373"/>
                <a:gd name="T12" fmla="*/ 14 w 135"/>
                <a:gd name="T13" fmla="*/ 186 h 373"/>
                <a:gd name="T14" fmla="*/ 67 w 135"/>
                <a:gd name="T15" fmla="*/ 18 h 373"/>
                <a:gd name="T16" fmla="*/ 121 w 135"/>
                <a:gd name="T17" fmla="*/ 186 h 373"/>
                <a:gd name="T18" fmla="*/ 67 w 135"/>
                <a:gd name="T19" fmla="*/ 35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373">
                  <a:moveTo>
                    <a:pt x="67" y="0"/>
                  </a:moveTo>
                  <a:cubicBezTo>
                    <a:pt x="30" y="0"/>
                    <a:pt x="0" y="83"/>
                    <a:pt x="0" y="186"/>
                  </a:cubicBezTo>
                  <a:cubicBezTo>
                    <a:pt x="0" y="289"/>
                    <a:pt x="30" y="373"/>
                    <a:pt x="67" y="373"/>
                  </a:cubicBezTo>
                  <a:cubicBezTo>
                    <a:pt x="105" y="373"/>
                    <a:pt x="135" y="289"/>
                    <a:pt x="135" y="186"/>
                  </a:cubicBezTo>
                  <a:cubicBezTo>
                    <a:pt x="135" y="83"/>
                    <a:pt x="105" y="0"/>
                    <a:pt x="67" y="0"/>
                  </a:cubicBezTo>
                  <a:close/>
                  <a:moveTo>
                    <a:pt x="67" y="354"/>
                  </a:moveTo>
                  <a:cubicBezTo>
                    <a:pt x="42" y="354"/>
                    <a:pt x="14" y="283"/>
                    <a:pt x="14" y="186"/>
                  </a:cubicBezTo>
                  <a:cubicBezTo>
                    <a:pt x="14" y="90"/>
                    <a:pt x="42" y="18"/>
                    <a:pt x="67" y="18"/>
                  </a:cubicBezTo>
                  <a:cubicBezTo>
                    <a:pt x="93" y="18"/>
                    <a:pt x="121" y="90"/>
                    <a:pt x="121" y="186"/>
                  </a:cubicBezTo>
                  <a:cubicBezTo>
                    <a:pt x="121" y="283"/>
                    <a:pt x="93" y="354"/>
                    <a:pt x="67" y="354"/>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endParaRPr>
            </a:p>
          </p:txBody>
        </p:sp>
        <p:sp>
          <p:nvSpPr>
            <p:cNvPr id="9" name="Freeform 38"/>
            <p:cNvSpPr>
              <a:spLocks noEditPoints="1"/>
            </p:cNvSpPr>
            <p:nvPr/>
          </p:nvSpPr>
          <p:spPr bwMode="auto">
            <a:xfrm>
              <a:off x="3862388" y="1728788"/>
              <a:ext cx="608013" cy="422275"/>
            </a:xfrm>
            <a:custGeom>
              <a:avLst/>
              <a:gdLst>
                <a:gd name="T0" fmla="*/ 19 w 361"/>
                <a:gd name="T1" fmla="*/ 32 h 251"/>
                <a:gd name="T2" fmla="*/ 146 w 361"/>
                <a:gd name="T3" fmla="*/ 184 h 251"/>
                <a:gd name="T4" fmla="*/ 342 w 361"/>
                <a:gd name="T5" fmla="*/ 219 h 251"/>
                <a:gd name="T6" fmla="*/ 214 w 361"/>
                <a:gd name="T7" fmla="*/ 67 h 251"/>
                <a:gd name="T8" fmla="*/ 19 w 361"/>
                <a:gd name="T9" fmla="*/ 32 h 251"/>
                <a:gd name="T10" fmla="*/ 326 w 361"/>
                <a:gd name="T11" fmla="*/ 209 h 251"/>
                <a:gd name="T12" fmla="*/ 154 w 361"/>
                <a:gd name="T13" fmla="*/ 172 h 251"/>
                <a:gd name="T14" fmla="*/ 35 w 361"/>
                <a:gd name="T15" fmla="*/ 41 h 251"/>
                <a:gd name="T16" fmla="*/ 207 w 361"/>
                <a:gd name="T17" fmla="*/ 79 h 251"/>
                <a:gd name="T18" fmla="*/ 326 w 361"/>
                <a:gd name="T19" fmla="*/ 209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1" h="251">
                  <a:moveTo>
                    <a:pt x="19" y="32"/>
                  </a:moveTo>
                  <a:cubicBezTo>
                    <a:pt x="0" y="64"/>
                    <a:pt x="57" y="132"/>
                    <a:pt x="146" y="184"/>
                  </a:cubicBezTo>
                  <a:cubicBezTo>
                    <a:pt x="236" y="236"/>
                    <a:pt x="323" y="251"/>
                    <a:pt x="342" y="219"/>
                  </a:cubicBezTo>
                  <a:cubicBezTo>
                    <a:pt x="361" y="186"/>
                    <a:pt x="303" y="118"/>
                    <a:pt x="214" y="67"/>
                  </a:cubicBezTo>
                  <a:cubicBezTo>
                    <a:pt x="125" y="15"/>
                    <a:pt x="37" y="0"/>
                    <a:pt x="19" y="32"/>
                  </a:cubicBezTo>
                  <a:close/>
                  <a:moveTo>
                    <a:pt x="326" y="209"/>
                  </a:moveTo>
                  <a:cubicBezTo>
                    <a:pt x="313" y="231"/>
                    <a:pt x="237" y="220"/>
                    <a:pt x="154" y="172"/>
                  </a:cubicBezTo>
                  <a:cubicBezTo>
                    <a:pt x="70" y="124"/>
                    <a:pt x="22" y="63"/>
                    <a:pt x="35" y="41"/>
                  </a:cubicBezTo>
                  <a:cubicBezTo>
                    <a:pt x="47" y="19"/>
                    <a:pt x="124" y="31"/>
                    <a:pt x="207" y="79"/>
                  </a:cubicBezTo>
                  <a:cubicBezTo>
                    <a:pt x="290" y="127"/>
                    <a:pt x="338" y="187"/>
                    <a:pt x="326" y="209"/>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endParaRPr>
            </a:p>
          </p:txBody>
        </p:sp>
        <p:sp>
          <p:nvSpPr>
            <p:cNvPr id="10" name="Freeform 39"/>
            <p:cNvSpPr>
              <a:spLocks noEditPoints="1"/>
            </p:cNvSpPr>
            <p:nvPr/>
          </p:nvSpPr>
          <p:spPr bwMode="auto">
            <a:xfrm>
              <a:off x="3862388" y="1728788"/>
              <a:ext cx="608013" cy="422275"/>
            </a:xfrm>
            <a:custGeom>
              <a:avLst/>
              <a:gdLst>
                <a:gd name="T0" fmla="*/ 214 w 361"/>
                <a:gd name="T1" fmla="*/ 184 h 251"/>
                <a:gd name="T2" fmla="*/ 342 w 361"/>
                <a:gd name="T3" fmla="*/ 32 h 251"/>
                <a:gd name="T4" fmla="*/ 146 w 361"/>
                <a:gd name="T5" fmla="*/ 67 h 251"/>
                <a:gd name="T6" fmla="*/ 19 w 361"/>
                <a:gd name="T7" fmla="*/ 219 h 251"/>
                <a:gd name="T8" fmla="*/ 214 w 361"/>
                <a:gd name="T9" fmla="*/ 184 h 251"/>
                <a:gd name="T10" fmla="*/ 207 w 361"/>
                <a:gd name="T11" fmla="*/ 172 h 251"/>
                <a:gd name="T12" fmla="*/ 35 w 361"/>
                <a:gd name="T13" fmla="*/ 209 h 251"/>
                <a:gd name="T14" fmla="*/ 154 w 361"/>
                <a:gd name="T15" fmla="*/ 79 h 251"/>
                <a:gd name="T16" fmla="*/ 326 w 361"/>
                <a:gd name="T17" fmla="*/ 41 h 251"/>
                <a:gd name="T18" fmla="*/ 207 w 361"/>
                <a:gd name="T19" fmla="*/ 172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1" h="251">
                  <a:moveTo>
                    <a:pt x="214" y="184"/>
                  </a:moveTo>
                  <a:cubicBezTo>
                    <a:pt x="303" y="132"/>
                    <a:pt x="361" y="64"/>
                    <a:pt x="342" y="32"/>
                  </a:cubicBezTo>
                  <a:cubicBezTo>
                    <a:pt x="323" y="0"/>
                    <a:pt x="236" y="15"/>
                    <a:pt x="146" y="67"/>
                  </a:cubicBezTo>
                  <a:cubicBezTo>
                    <a:pt x="57" y="118"/>
                    <a:pt x="0" y="186"/>
                    <a:pt x="19" y="219"/>
                  </a:cubicBezTo>
                  <a:cubicBezTo>
                    <a:pt x="37" y="251"/>
                    <a:pt x="125" y="236"/>
                    <a:pt x="214" y="184"/>
                  </a:cubicBezTo>
                  <a:close/>
                  <a:moveTo>
                    <a:pt x="207" y="172"/>
                  </a:moveTo>
                  <a:cubicBezTo>
                    <a:pt x="124" y="220"/>
                    <a:pt x="47" y="231"/>
                    <a:pt x="35" y="209"/>
                  </a:cubicBezTo>
                  <a:cubicBezTo>
                    <a:pt x="22" y="187"/>
                    <a:pt x="70" y="127"/>
                    <a:pt x="154" y="79"/>
                  </a:cubicBezTo>
                  <a:cubicBezTo>
                    <a:pt x="237" y="31"/>
                    <a:pt x="313" y="19"/>
                    <a:pt x="326" y="41"/>
                  </a:cubicBezTo>
                  <a:cubicBezTo>
                    <a:pt x="338" y="63"/>
                    <a:pt x="290" y="123"/>
                    <a:pt x="207" y="172"/>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endParaRPr>
            </a:p>
          </p:txBody>
        </p:sp>
        <p:sp>
          <p:nvSpPr>
            <p:cNvPr id="11" name="Oval 40"/>
            <p:cNvSpPr>
              <a:spLocks noChangeArrowheads="1"/>
            </p:cNvSpPr>
            <p:nvPr/>
          </p:nvSpPr>
          <p:spPr bwMode="auto">
            <a:xfrm>
              <a:off x="4121150" y="1895475"/>
              <a:ext cx="88900" cy="87312"/>
            </a:xfrm>
            <a:prstGeom prst="ellipse">
              <a:avLst/>
            </a:pr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endParaRPr>
            </a:p>
          </p:txBody>
        </p:sp>
      </p:grpSp>
      <p:grpSp>
        <p:nvGrpSpPr>
          <p:cNvPr id="12" name="组合 11"/>
          <p:cNvGrpSpPr/>
          <p:nvPr/>
        </p:nvGrpSpPr>
        <p:grpSpPr>
          <a:xfrm>
            <a:off x="4410075" y="3789137"/>
            <a:ext cx="1244600" cy="1617663"/>
            <a:chOff x="4410075" y="3600450"/>
            <a:chExt cx="1244600" cy="1617663"/>
          </a:xfrm>
        </p:grpSpPr>
        <p:sp>
          <p:nvSpPr>
            <p:cNvPr id="13" name="Freeform 14"/>
            <p:cNvSpPr/>
            <p:nvPr/>
          </p:nvSpPr>
          <p:spPr bwMode="auto">
            <a:xfrm rot="10800000">
              <a:off x="4410075" y="3600450"/>
              <a:ext cx="1244600" cy="1077913"/>
            </a:xfrm>
            <a:custGeom>
              <a:avLst/>
              <a:gdLst>
                <a:gd name="T0" fmla="*/ 2147483647 w 556"/>
                <a:gd name="T1" fmla="*/ 0 h 482"/>
                <a:gd name="T2" fmla="*/ 2147483647 w 556"/>
                <a:gd name="T3" fmla="*/ 2147483647 h 482"/>
                <a:gd name="T4" fmla="*/ 2147483647 w 556"/>
                <a:gd name="T5" fmla="*/ 2147483647 h 482"/>
                <a:gd name="T6" fmla="*/ 2147483647 w 556"/>
                <a:gd name="T7" fmla="*/ 2147483647 h 482"/>
                <a:gd name="T8" fmla="*/ 0 w 556"/>
                <a:gd name="T9" fmla="*/ 0 h 482"/>
                <a:gd name="T10" fmla="*/ 2147483647 w 556"/>
                <a:gd name="T11" fmla="*/ 2147483647 h 482"/>
                <a:gd name="T12" fmla="*/ 2147483647 w 556"/>
                <a:gd name="T13" fmla="*/ 0 h 48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482">
                  <a:moveTo>
                    <a:pt x="556" y="0"/>
                  </a:moveTo>
                  <a:lnTo>
                    <a:pt x="465" y="43"/>
                  </a:lnTo>
                  <a:lnTo>
                    <a:pt x="278" y="366"/>
                  </a:lnTo>
                  <a:lnTo>
                    <a:pt x="91" y="43"/>
                  </a:lnTo>
                  <a:lnTo>
                    <a:pt x="0" y="0"/>
                  </a:lnTo>
                  <a:lnTo>
                    <a:pt x="278" y="482"/>
                  </a:lnTo>
                  <a:lnTo>
                    <a:pt x="556" y="0"/>
                  </a:lnTo>
                  <a:close/>
                </a:path>
              </a:pathLst>
            </a:custGeom>
            <a:solidFill>
              <a:schemeClr val="accent4"/>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lt1"/>
                </a:solidFill>
              </a:endParaRPr>
            </a:p>
          </p:txBody>
        </p:sp>
        <p:sp>
          <p:nvSpPr>
            <p:cNvPr id="14" name="Freeform 15"/>
            <p:cNvSpPr/>
            <p:nvPr/>
          </p:nvSpPr>
          <p:spPr bwMode="auto">
            <a:xfrm rot="10800000">
              <a:off x="4410075" y="4138613"/>
              <a:ext cx="1244600" cy="1079500"/>
            </a:xfrm>
            <a:custGeom>
              <a:avLst/>
              <a:gdLst>
                <a:gd name="T0" fmla="*/ 2147483647 w 556"/>
                <a:gd name="T1" fmla="*/ 0 h 482"/>
                <a:gd name="T2" fmla="*/ 2147483647 w 556"/>
                <a:gd name="T3" fmla="*/ 2147483647 h 482"/>
                <a:gd name="T4" fmla="*/ 0 w 556"/>
                <a:gd name="T5" fmla="*/ 0 h 482"/>
                <a:gd name="T6" fmla="*/ 2147483647 w 556"/>
                <a:gd name="T7" fmla="*/ 2147483647 h 482"/>
                <a:gd name="T8" fmla="*/ 2147483647 w 556"/>
                <a:gd name="T9" fmla="*/ 0 h 4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 h="482">
                  <a:moveTo>
                    <a:pt x="556" y="0"/>
                  </a:moveTo>
                  <a:lnTo>
                    <a:pt x="278" y="482"/>
                  </a:lnTo>
                  <a:lnTo>
                    <a:pt x="0" y="0"/>
                  </a:lnTo>
                  <a:lnTo>
                    <a:pt x="278" y="130"/>
                  </a:lnTo>
                  <a:lnTo>
                    <a:pt x="556" y="0"/>
                  </a:lnTo>
                  <a:close/>
                </a:path>
              </a:pathLst>
            </a:custGeom>
            <a:solidFill>
              <a:schemeClr val="accent4"/>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endParaRPr>
            </a:p>
          </p:txBody>
        </p:sp>
        <p:sp>
          <p:nvSpPr>
            <p:cNvPr id="15" name="Oval 42"/>
            <p:cNvSpPr>
              <a:spLocks noChangeArrowheads="1"/>
            </p:cNvSpPr>
            <p:nvPr/>
          </p:nvSpPr>
          <p:spPr bwMode="auto">
            <a:xfrm>
              <a:off x="4943475" y="4384675"/>
              <a:ext cx="73025" cy="69850"/>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sp>
          <p:nvSpPr>
            <p:cNvPr id="16" name="Oval 43"/>
            <p:cNvSpPr>
              <a:spLocks noChangeArrowheads="1"/>
            </p:cNvSpPr>
            <p:nvPr/>
          </p:nvSpPr>
          <p:spPr bwMode="auto">
            <a:xfrm>
              <a:off x="5030788" y="4365625"/>
              <a:ext cx="88900" cy="88900"/>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sp>
          <p:nvSpPr>
            <p:cNvPr id="17" name="Oval 44"/>
            <p:cNvSpPr>
              <a:spLocks noChangeArrowheads="1"/>
            </p:cNvSpPr>
            <p:nvPr/>
          </p:nvSpPr>
          <p:spPr bwMode="auto">
            <a:xfrm>
              <a:off x="4943475" y="4468813"/>
              <a:ext cx="73025" cy="7143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sp>
          <p:nvSpPr>
            <p:cNvPr id="18" name="Oval 45"/>
            <p:cNvSpPr>
              <a:spLocks noChangeArrowheads="1"/>
            </p:cNvSpPr>
            <p:nvPr/>
          </p:nvSpPr>
          <p:spPr bwMode="auto">
            <a:xfrm>
              <a:off x="5030788" y="4468813"/>
              <a:ext cx="71437" cy="7143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grpSp>
      <p:grpSp>
        <p:nvGrpSpPr>
          <p:cNvPr id="19" name="组合 18"/>
          <p:cNvGrpSpPr/>
          <p:nvPr/>
        </p:nvGrpSpPr>
        <p:grpSpPr>
          <a:xfrm>
            <a:off x="5899150" y="4032025"/>
            <a:ext cx="1719263" cy="1417637"/>
            <a:chOff x="5899150" y="3843338"/>
            <a:chExt cx="1719263" cy="1417637"/>
          </a:xfrm>
        </p:grpSpPr>
        <p:sp>
          <p:nvSpPr>
            <p:cNvPr id="20" name="Freeform 14"/>
            <p:cNvSpPr/>
            <p:nvPr/>
          </p:nvSpPr>
          <p:spPr bwMode="auto">
            <a:xfrm rot="5400000">
              <a:off x="5763419" y="3979069"/>
              <a:ext cx="1417637" cy="1146175"/>
            </a:xfrm>
            <a:custGeom>
              <a:avLst/>
              <a:gdLst>
                <a:gd name="T0" fmla="*/ 2147483647 w 556"/>
                <a:gd name="T1" fmla="*/ 0 h 482"/>
                <a:gd name="T2" fmla="*/ 2147483647 w 556"/>
                <a:gd name="T3" fmla="*/ 2147483647 h 482"/>
                <a:gd name="T4" fmla="*/ 2147483647 w 556"/>
                <a:gd name="T5" fmla="*/ 2147483647 h 482"/>
                <a:gd name="T6" fmla="*/ 2147483647 w 556"/>
                <a:gd name="T7" fmla="*/ 2147483647 h 482"/>
                <a:gd name="T8" fmla="*/ 0 w 556"/>
                <a:gd name="T9" fmla="*/ 0 h 482"/>
                <a:gd name="T10" fmla="*/ 2147483647 w 556"/>
                <a:gd name="T11" fmla="*/ 2147483647 h 482"/>
                <a:gd name="T12" fmla="*/ 2147483647 w 556"/>
                <a:gd name="T13" fmla="*/ 0 h 48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482">
                  <a:moveTo>
                    <a:pt x="556" y="0"/>
                  </a:moveTo>
                  <a:lnTo>
                    <a:pt x="465" y="43"/>
                  </a:lnTo>
                  <a:lnTo>
                    <a:pt x="278" y="366"/>
                  </a:lnTo>
                  <a:lnTo>
                    <a:pt x="91" y="43"/>
                  </a:lnTo>
                  <a:lnTo>
                    <a:pt x="0" y="0"/>
                  </a:lnTo>
                  <a:lnTo>
                    <a:pt x="278" y="482"/>
                  </a:lnTo>
                  <a:lnTo>
                    <a:pt x="556" y="0"/>
                  </a:lnTo>
                  <a:close/>
                </a:path>
              </a:pathLst>
            </a:custGeom>
            <a:solidFill>
              <a:schemeClr val="accent3"/>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endParaRPr>
            </a:p>
          </p:txBody>
        </p:sp>
        <p:sp>
          <p:nvSpPr>
            <p:cNvPr id="21" name="Freeform 15"/>
            <p:cNvSpPr/>
            <p:nvPr/>
          </p:nvSpPr>
          <p:spPr bwMode="auto">
            <a:xfrm rot="5400000">
              <a:off x="6336507" y="3979069"/>
              <a:ext cx="1417637" cy="1146175"/>
            </a:xfrm>
            <a:custGeom>
              <a:avLst/>
              <a:gdLst>
                <a:gd name="T0" fmla="*/ 2147483647 w 556"/>
                <a:gd name="T1" fmla="*/ 0 h 482"/>
                <a:gd name="T2" fmla="*/ 2147483647 w 556"/>
                <a:gd name="T3" fmla="*/ 2147483647 h 482"/>
                <a:gd name="T4" fmla="*/ 0 w 556"/>
                <a:gd name="T5" fmla="*/ 0 h 482"/>
                <a:gd name="T6" fmla="*/ 2147483647 w 556"/>
                <a:gd name="T7" fmla="*/ 2147483647 h 482"/>
                <a:gd name="T8" fmla="*/ 2147483647 w 556"/>
                <a:gd name="T9" fmla="*/ 0 h 4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 h="482">
                  <a:moveTo>
                    <a:pt x="556" y="0"/>
                  </a:moveTo>
                  <a:lnTo>
                    <a:pt x="278" y="482"/>
                  </a:lnTo>
                  <a:lnTo>
                    <a:pt x="0" y="0"/>
                  </a:lnTo>
                  <a:lnTo>
                    <a:pt x="278" y="130"/>
                  </a:lnTo>
                  <a:lnTo>
                    <a:pt x="556" y="0"/>
                  </a:lnTo>
                  <a:close/>
                </a:path>
              </a:pathLst>
            </a:custGeom>
            <a:solidFill>
              <a:schemeClr val="accent3"/>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lt1"/>
                </a:solidFill>
              </a:endParaRPr>
            </a:p>
          </p:txBody>
        </p:sp>
        <p:sp>
          <p:nvSpPr>
            <p:cNvPr id="22" name="Freeform 36"/>
            <p:cNvSpPr/>
            <p:nvPr/>
          </p:nvSpPr>
          <p:spPr bwMode="auto">
            <a:xfrm>
              <a:off x="6656388" y="4430713"/>
              <a:ext cx="222250" cy="195262"/>
            </a:xfrm>
            <a:custGeom>
              <a:avLst/>
              <a:gdLst>
                <a:gd name="T0" fmla="*/ 2147483647 w 134"/>
                <a:gd name="T1" fmla="*/ 2147483647 h 117"/>
                <a:gd name="T2" fmla="*/ 2147483647 w 134"/>
                <a:gd name="T3" fmla="*/ 0 h 117"/>
                <a:gd name="T4" fmla="*/ 2147483647 w 134"/>
                <a:gd name="T5" fmla="*/ 2147483647 h 117"/>
                <a:gd name="T6" fmla="*/ 2147483647 w 134"/>
                <a:gd name="T7" fmla="*/ 2147483647 h 117"/>
                <a:gd name="T8" fmla="*/ 2147483647 w 134"/>
                <a:gd name="T9" fmla="*/ 2147483647 h 117"/>
                <a:gd name="T10" fmla="*/ 2147483647 w 134"/>
                <a:gd name="T11" fmla="*/ 2147483647 h 117"/>
                <a:gd name="T12" fmla="*/ 2147483647 w 134"/>
                <a:gd name="T13" fmla="*/ 2147483647 h 117"/>
                <a:gd name="T14" fmla="*/ 2147483647 w 134"/>
                <a:gd name="T15" fmla="*/ 2147483647 h 117"/>
                <a:gd name="T16" fmla="*/ 2147483647 w 134"/>
                <a:gd name="T17" fmla="*/ 2147483647 h 117"/>
                <a:gd name="T18" fmla="*/ 0 w 134"/>
                <a:gd name="T19" fmla="*/ 2147483647 h 117"/>
                <a:gd name="T20" fmla="*/ 2147483647 w 134"/>
                <a:gd name="T21" fmla="*/ 2147483647 h 117"/>
                <a:gd name="T22" fmla="*/ 2147483647 w 134"/>
                <a:gd name="T23" fmla="*/ 2147483647 h 117"/>
                <a:gd name="T24" fmla="*/ 2147483647 w 134"/>
                <a:gd name="T25" fmla="*/ 2147483647 h 117"/>
                <a:gd name="T26" fmla="*/ 2147483647 w 134"/>
                <a:gd name="T27" fmla="*/ 2147483647 h 117"/>
                <a:gd name="T28" fmla="*/ 2147483647 w 134"/>
                <a:gd name="T29" fmla="*/ 2147483647 h 117"/>
                <a:gd name="T30" fmla="*/ 2147483647 w 134"/>
                <a:gd name="T31" fmla="*/ 2147483647 h 117"/>
                <a:gd name="T32" fmla="*/ 2147483647 w 134"/>
                <a:gd name="T33" fmla="*/ 2147483647 h 117"/>
                <a:gd name="T34" fmla="*/ 2147483647 w 134"/>
                <a:gd name="T35" fmla="*/ 2147483647 h 1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4" h="117">
                  <a:moveTo>
                    <a:pt x="134" y="20"/>
                  </a:moveTo>
                  <a:cubicBezTo>
                    <a:pt x="134" y="9"/>
                    <a:pt x="125" y="0"/>
                    <a:pt x="114" y="0"/>
                  </a:cubicBezTo>
                  <a:cubicBezTo>
                    <a:pt x="103" y="0"/>
                    <a:pt x="94" y="9"/>
                    <a:pt x="94" y="20"/>
                  </a:cubicBezTo>
                  <a:cubicBezTo>
                    <a:pt x="94" y="26"/>
                    <a:pt x="96" y="31"/>
                    <a:pt x="100" y="34"/>
                  </a:cubicBezTo>
                  <a:cubicBezTo>
                    <a:pt x="77" y="89"/>
                    <a:pt x="77" y="89"/>
                    <a:pt x="77" y="89"/>
                  </a:cubicBezTo>
                  <a:cubicBezTo>
                    <a:pt x="58" y="47"/>
                    <a:pt x="58" y="47"/>
                    <a:pt x="58" y="47"/>
                  </a:cubicBezTo>
                  <a:cubicBezTo>
                    <a:pt x="42" y="45"/>
                    <a:pt x="42" y="45"/>
                    <a:pt x="42" y="45"/>
                  </a:cubicBezTo>
                  <a:cubicBezTo>
                    <a:pt x="27" y="63"/>
                    <a:pt x="27" y="63"/>
                    <a:pt x="27" y="63"/>
                  </a:cubicBezTo>
                  <a:cubicBezTo>
                    <a:pt x="25" y="62"/>
                    <a:pt x="23" y="62"/>
                    <a:pt x="21" y="62"/>
                  </a:cubicBezTo>
                  <a:cubicBezTo>
                    <a:pt x="9" y="62"/>
                    <a:pt x="0" y="71"/>
                    <a:pt x="0" y="82"/>
                  </a:cubicBezTo>
                  <a:cubicBezTo>
                    <a:pt x="0" y="93"/>
                    <a:pt x="9" y="102"/>
                    <a:pt x="21" y="102"/>
                  </a:cubicBezTo>
                  <a:cubicBezTo>
                    <a:pt x="32" y="102"/>
                    <a:pt x="41" y="93"/>
                    <a:pt x="41" y="82"/>
                  </a:cubicBezTo>
                  <a:cubicBezTo>
                    <a:pt x="41" y="81"/>
                    <a:pt x="41" y="79"/>
                    <a:pt x="40" y="78"/>
                  </a:cubicBezTo>
                  <a:cubicBezTo>
                    <a:pt x="47" y="70"/>
                    <a:pt x="47" y="70"/>
                    <a:pt x="47" y="70"/>
                  </a:cubicBezTo>
                  <a:cubicBezTo>
                    <a:pt x="69" y="117"/>
                    <a:pt x="69" y="117"/>
                    <a:pt x="69" y="117"/>
                  </a:cubicBezTo>
                  <a:cubicBezTo>
                    <a:pt x="86" y="117"/>
                    <a:pt x="86" y="117"/>
                    <a:pt x="86" y="117"/>
                  </a:cubicBezTo>
                  <a:cubicBezTo>
                    <a:pt x="119" y="39"/>
                    <a:pt x="119" y="39"/>
                    <a:pt x="119" y="39"/>
                  </a:cubicBezTo>
                  <a:cubicBezTo>
                    <a:pt x="128" y="37"/>
                    <a:pt x="134" y="29"/>
                    <a:pt x="134"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grpSp>
        <p:nvGrpSpPr>
          <p:cNvPr id="23" name="组合 22"/>
          <p:cNvGrpSpPr/>
          <p:nvPr/>
        </p:nvGrpSpPr>
        <p:grpSpPr>
          <a:xfrm>
            <a:off x="6321425" y="2149250"/>
            <a:ext cx="1416050" cy="1719262"/>
            <a:chOff x="6321425" y="1960563"/>
            <a:chExt cx="1416050" cy="1719262"/>
          </a:xfrm>
        </p:grpSpPr>
        <p:sp>
          <p:nvSpPr>
            <p:cNvPr id="24" name="Freeform 14"/>
            <p:cNvSpPr/>
            <p:nvPr/>
          </p:nvSpPr>
          <p:spPr bwMode="auto">
            <a:xfrm>
              <a:off x="6321425" y="2533650"/>
              <a:ext cx="1416050" cy="1146175"/>
            </a:xfrm>
            <a:custGeom>
              <a:avLst/>
              <a:gdLst>
                <a:gd name="T0" fmla="*/ 2147483647 w 556"/>
                <a:gd name="T1" fmla="*/ 0 h 482"/>
                <a:gd name="T2" fmla="*/ 2147483647 w 556"/>
                <a:gd name="T3" fmla="*/ 2147483647 h 482"/>
                <a:gd name="T4" fmla="*/ 2147483647 w 556"/>
                <a:gd name="T5" fmla="*/ 2147483647 h 482"/>
                <a:gd name="T6" fmla="*/ 2147483647 w 556"/>
                <a:gd name="T7" fmla="*/ 2147483647 h 482"/>
                <a:gd name="T8" fmla="*/ 0 w 556"/>
                <a:gd name="T9" fmla="*/ 0 h 482"/>
                <a:gd name="T10" fmla="*/ 2147483647 w 556"/>
                <a:gd name="T11" fmla="*/ 2147483647 h 482"/>
                <a:gd name="T12" fmla="*/ 2147483647 w 556"/>
                <a:gd name="T13" fmla="*/ 0 h 48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482">
                  <a:moveTo>
                    <a:pt x="556" y="0"/>
                  </a:moveTo>
                  <a:lnTo>
                    <a:pt x="465" y="43"/>
                  </a:lnTo>
                  <a:lnTo>
                    <a:pt x="278" y="366"/>
                  </a:lnTo>
                  <a:lnTo>
                    <a:pt x="91" y="43"/>
                  </a:lnTo>
                  <a:lnTo>
                    <a:pt x="0" y="0"/>
                  </a:lnTo>
                  <a:lnTo>
                    <a:pt x="278" y="482"/>
                  </a:lnTo>
                  <a:lnTo>
                    <a:pt x="556" y="0"/>
                  </a:lnTo>
                  <a:close/>
                </a:path>
              </a:pathLst>
            </a:custGeom>
            <a:solidFill>
              <a:schemeClr val="accent2"/>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endParaRPr>
            </a:p>
          </p:txBody>
        </p:sp>
        <p:sp>
          <p:nvSpPr>
            <p:cNvPr id="25" name="Freeform 15"/>
            <p:cNvSpPr/>
            <p:nvPr/>
          </p:nvSpPr>
          <p:spPr bwMode="auto">
            <a:xfrm>
              <a:off x="6321425" y="1960563"/>
              <a:ext cx="1416050" cy="1146175"/>
            </a:xfrm>
            <a:custGeom>
              <a:avLst/>
              <a:gdLst>
                <a:gd name="T0" fmla="*/ 2147483647 w 556"/>
                <a:gd name="T1" fmla="*/ 0 h 482"/>
                <a:gd name="T2" fmla="*/ 2147483647 w 556"/>
                <a:gd name="T3" fmla="*/ 2147483647 h 482"/>
                <a:gd name="T4" fmla="*/ 0 w 556"/>
                <a:gd name="T5" fmla="*/ 0 h 482"/>
                <a:gd name="T6" fmla="*/ 2147483647 w 556"/>
                <a:gd name="T7" fmla="*/ 2147483647 h 482"/>
                <a:gd name="T8" fmla="*/ 2147483647 w 556"/>
                <a:gd name="T9" fmla="*/ 0 h 4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 h="482">
                  <a:moveTo>
                    <a:pt x="556" y="0"/>
                  </a:moveTo>
                  <a:lnTo>
                    <a:pt x="278" y="482"/>
                  </a:lnTo>
                  <a:lnTo>
                    <a:pt x="0" y="0"/>
                  </a:lnTo>
                  <a:lnTo>
                    <a:pt x="278" y="130"/>
                  </a:lnTo>
                  <a:lnTo>
                    <a:pt x="556" y="0"/>
                  </a:lnTo>
                  <a:close/>
                </a:path>
              </a:pathLst>
            </a:custGeom>
            <a:solidFill>
              <a:schemeClr val="accent2"/>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endParaRPr>
            </a:p>
          </p:txBody>
        </p:sp>
        <p:sp>
          <p:nvSpPr>
            <p:cNvPr id="26" name="Rectangle 27"/>
            <p:cNvSpPr>
              <a:spLocks noChangeArrowheads="1"/>
            </p:cNvSpPr>
            <p:nvPr/>
          </p:nvSpPr>
          <p:spPr bwMode="auto">
            <a:xfrm>
              <a:off x="6973888" y="2719388"/>
              <a:ext cx="22225"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sp>
          <p:nvSpPr>
            <p:cNvPr id="27" name="Rectangle 28"/>
            <p:cNvSpPr>
              <a:spLocks noChangeArrowheads="1"/>
            </p:cNvSpPr>
            <p:nvPr/>
          </p:nvSpPr>
          <p:spPr bwMode="auto">
            <a:xfrm>
              <a:off x="7015163" y="2695575"/>
              <a:ext cx="20637" cy="1762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sp>
          <p:nvSpPr>
            <p:cNvPr id="28" name="Rectangle 29"/>
            <p:cNvSpPr>
              <a:spLocks noChangeArrowheads="1"/>
            </p:cNvSpPr>
            <p:nvPr/>
          </p:nvSpPr>
          <p:spPr bwMode="auto">
            <a:xfrm>
              <a:off x="7051675" y="2679700"/>
              <a:ext cx="22225" cy="192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sp>
          <p:nvSpPr>
            <p:cNvPr id="29" name="Rectangle 30"/>
            <p:cNvSpPr>
              <a:spLocks noChangeArrowheads="1"/>
            </p:cNvSpPr>
            <p:nvPr/>
          </p:nvSpPr>
          <p:spPr bwMode="auto">
            <a:xfrm>
              <a:off x="7089775" y="2778125"/>
              <a:ext cx="23813" cy="936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grpSp>
      <p:sp>
        <p:nvSpPr>
          <p:cNvPr id="30" name="文本框 29"/>
          <p:cNvSpPr txBox="1"/>
          <p:nvPr/>
        </p:nvSpPr>
        <p:spPr>
          <a:xfrm>
            <a:off x="1060672" y="2349305"/>
            <a:ext cx="2941751" cy="1274195"/>
          </a:xfrm>
          <a:prstGeom prst="rect">
            <a:avLst/>
          </a:prstGeom>
          <a:noFill/>
        </p:spPr>
        <p:txBody>
          <a:bodyPr wrap="square" lIns="0" rIns="0" rtlCol="0">
            <a:spAutoFit/>
          </a:bodyPr>
          <a:lstStyle/>
          <a:p>
            <a:pPr algn="just">
              <a:lnSpc>
                <a:spcPct val="120000"/>
              </a:lnSpc>
              <a:spcAft>
                <a:spcPts val="600"/>
              </a:spcAft>
            </a:pPr>
            <a:r>
              <a:rPr lang="zh-CN" altLang="en-US" sz="1600" dirty="0">
                <a:latin typeface="微软雅黑" panose="020B0503020204020204" pitchFamily="34" charset="-122"/>
                <a:ea typeface="微软雅黑" panose="020B0503020204020204" pitchFamily="34" charset="-122"/>
              </a:rPr>
              <a:t>添加标题此处添加标题此处添加标题此处添加标题此处添加标题此处添加标题此处添加标题此处添加标题此处添加标题此处添加。</a:t>
            </a:r>
            <a:endParaRPr lang="zh-CN" altLang="en-US" sz="1600" dirty="0">
              <a:latin typeface="微软雅黑" panose="020B0503020204020204" pitchFamily="34" charset="-122"/>
              <a:ea typeface="微软雅黑" panose="020B0503020204020204" pitchFamily="34" charset="-122"/>
            </a:endParaRPr>
          </a:p>
        </p:txBody>
      </p:sp>
      <p:sp>
        <p:nvSpPr>
          <p:cNvPr id="31" name="文本框 30"/>
          <p:cNvSpPr txBox="1"/>
          <p:nvPr/>
        </p:nvSpPr>
        <p:spPr>
          <a:xfrm>
            <a:off x="1633488" y="1949195"/>
            <a:ext cx="2322752" cy="400110"/>
          </a:xfrm>
          <a:prstGeom prst="rect">
            <a:avLst/>
          </a:prstGeom>
          <a:noFill/>
        </p:spPr>
        <p:txBody>
          <a:bodyPr wrap="none" lIns="0" rIns="0" rtlCol="0">
            <a:spAutoFit/>
          </a:bodyPr>
          <a:lstStyle/>
          <a:p>
            <a:pPr algn="r"/>
            <a:r>
              <a:rPr lang="zh-CN" altLang="en-US" sz="2000" b="1" dirty="0">
                <a:solidFill>
                  <a:schemeClr val="accent1"/>
                </a:solidFill>
                <a:latin typeface="微软雅黑" panose="020B0503020204020204" pitchFamily="34" charset="-122"/>
                <a:ea typeface="微软雅黑" panose="020B0503020204020204" pitchFamily="34" charset="-122"/>
              </a:rPr>
              <a:t>添加幻灯片正文标题</a:t>
            </a:r>
            <a:endParaRPr lang="zh-CN" altLang="en-US" sz="2000" b="1" dirty="0">
              <a:solidFill>
                <a:schemeClr val="accent1"/>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8198292" y="2393983"/>
            <a:ext cx="2941751" cy="1274195"/>
          </a:xfrm>
          <a:prstGeom prst="rect">
            <a:avLst/>
          </a:prstGeom>
          <a:noFill/>
        </p:spPr>
        <p:txBody>
          <a:bodyPr wrap="square" lIns="0" rIns="0" rtlCol="0">
            <a:spAutoFit/>
          </a:bodyPr>
          <a:lstStyle/>
          <a:p>
            <a:pPr algn="just">
              <a:lnSpc>
                <a:spcPct val="120000"/>
              </a:lnSpc>
              <a:spcAft>
                <a:spcPts val="600"/>
              </a:spcAft>
            </a:pPr>
            <a:r>
              <a:rPr lang="zh-CN" altLang="en-US" sz="1600" dirty="0">
                <a:latin typeface="微软雅黑" panose="020B0503020204020204" pitchFamily="34" charset="-122"/>
                <a:ea typeface="微软雅黑" panose="020B0503020204020204" pitchFamily="34" charset="-122"/>
              </a:rPr>
              <a:t>添加标题此处添加标题此处添加标题此处添加标题此处添加标题此处添加标题此处添加标题此处添加标题此处添加标题此处添加。</a:t>
            </a:r>
            <a:endParaRPr lang="zh-CN" altLang="en-US" sz="1600" dirty="0">
              <a:latin typeface="微软雅黑" panose="020B0503020204020204" pitchFamily="34" charset="-122"/>
              <a:ea typeface="微软雅黑" panose="020B0503020204020204" pitchFamily="34" charset="-122"/>
            </a:endParaRPr>
          </a:p>
        </p:txBody>
      </p:sp>
      <p:sp>
        <p:nvSpPr>
          <p:cNvPr id="33" name="文本框 32"/>
          <p:cNvSpPr txBox="1"/>
          <p:nvPr/>
        </p:nvSpPr>
        <p:spPr>
          <a:xfrm>
            <a:off x="8198292" y="1993873"/>
            <a:ext cx="2322752" cy="400110"/>
          </a:xfrm>
          <a:prstGeom prst="rect">
            <a:avLst/>
          </a:prstGeom>
          <a:noFill/>
        </p:spPr>
        <p:txBody>
          <a:bodyPr wrap="none" lIns="0" rIns="0" rtlCol="0">
            <a:spAutoFit/>
          </a:bodyPr>
          <a:lstStyle/>
          <a:p>
            <a:pPr algn="r"/>
            <a:r>
              <a:rPr lang="zh-CN" altLang="en-US" sz="2000" b="1" dirty="0">
                <a:solidFill>
                  <a:schemeClr val="accent2"/>
                </a:solidFill>
                <a:latin typeface="微软雅黑" panose="020B0503020204020204" pitchFamily="34" charset="-122"/>
                <a:ea typeface="微软雅黑" panose="020B0503020204020204" pitchFamily="34" charset="-122"/>
              </a:rPr>
              <a:t>添加幻灯片正文标题</a:t>
            </a:r>
            <a:endParaRPr lang="zh-CN" altLang="en-US" sz="2000" b="1" dirty="0">
              <a:solidFill>
                <a:schemeClr val="accent2"/>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1112932" y="4786602"/>
            <a:ext cx="2941751" cy="1274195"/>
          </a:xfrm>
          <a:prstGeom prst="rect">
            <a:avLst/>
          </a:prstGeom>
          <a:noFill/>
        </p:spPr>
        <p:txBody>
          <a:bodyPr wrap="square" lIns="0" rIns="0" rtlCol="0">
            <a:spAutoFit/>
          </a:bodyPr>
          <a:lstStyle/>
          <a:p>
            <a:pPr algn="just">
              <a:lnSpc>
                <a:spcPct val="120000"/>
              </a:lnSpc>
              <a:spcAft>
                <a:spcPts val="600"/>
              </a:spcAft>
            </a:pPr>
            <a:r>
              <a:rPr lang="zh-CN" altLang="en-US" sz="1600" dirty="0">
                <a:latin typeface="微软雅黑" panose="020B0503020204020204" pitchFamily="34" charset="-122"/>
                <a:ea typeface="微软雅黑" panose="020B0503020204020204" pitchFamily="34" charset="-122"/>
              </a:rPr>
              <a:t>添加标题此处添加标题此处添加标题此处添加标题此处添加标题此处添加标题此处添加标题此处添加标题此处添加标题此处添加。</a:t>
            </a:r>
            <a:endParaRPr lang="zh-CN" altLang="en-US" sz="1600" dirty="0">
              <a:latin typeface="微软雅黑" panose="020B0503020204020204" pitchFamily="34" charset="-122"/>
              <a:ea typeface="微软雅黑" panose="020B0503020204020204" pitchFamily="34" charset="-122"/>
            </a:endParaRPr>
          </a:p>
        </p:txBody>
      </p:sp>
      <p:sp>
        <p:nvSpPr>
          <p:cNvPr id="35" name="文本框 34"/>
          <p:cNvSpPr txBox="1"/>
          <p:nvPr/>
        </p:nvSpPr>
        <p:spPr>
          <a:xfrm>
            <a:off x="1685748" y="4386492"/>
            <a:ext cx="2322752" cy="400110"/>
          </a:xfrm>
          <a:prstGeom prst="rect">
            <a:avLst/>
          </a:prstGeom>
          <a:noFill/>
        </p:spPr>
        <p:txBody>
          <a:bodyPr wrap="none" lIns="0" rIns="0" rtlCol="0">
            <a:spAutoFit/>
          </a:bodyPr>
          <a:lstStyle/>
          <a:p>
            <a:pPr algn="r"/>
            <a:r>
              <a:rPr lang="zh-CN" altLang="en-US" sz="2000" b="1" dirty="0">
                <a:solidFill>
                  <a:schemeClr val="accent4"/>
                </a:solidFill>
                <a:latin typeface="微软雅黑" panose="020B0503020204020204" pitchFamily="34" charset="-122"/>
                <a:ea typeface="微软雅黑" panose="020B0503020204020204" pitchFamily="34" charset="-122"/>
              </a:rPr>
              <a:t>添加幻灯片正文标题</a:t>
            </a:r>
            <a:endParaRPr lang="zh-CN" altLang="en-US" sz="2000" b="1" dirty="0">
              <a:solidFill>
                <a:schemeClr val="accent4"/>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8198292" y="4787737"/>
            <a:ext cx="2941751" cy="1274195"/>
          </a:xfrm>
          <a:prstGeom prst="rect">
            <a:avLst/>
          </a:prstGeom>
          <a:noFill/>
        </p:spPr>
        <p:txBody>
          <a:bodyPr wrap="square" lIns="0" rIns="0" rtlCol="0">
            <a:spAutoFit/>
          </a:bodyPr>
          <a:lstStyle/>
          <a:p>
            <a:pPr algn="just">
              <a:lnSpc>
                <a:spcPct val="120000"/>
              </a:lnSpc>
              <a:spcAft>
                <a:spcPts val="600"/>
              </a:spcAft>
            </a:pPr>
            <a:r>
              <a:rPr lang="zh-CN" altLang="en-US" sz="1600" dirty="0">
                <a:latin typeface="微软雅黑" panose="020B0503020204020204" pitchFamily="34" charset="-122"/>
                <a:ea typeface="微软雅黑" panose="020B0503020204020204" pitchFamily="34" charset="-122"/>
              </a:rPr>
              <a:t>添加标题此处添加标题此处添加标题此处添加标题此处添加标题此处添加标题此处添加标题此处添加标题此处添加标题此处添加。</a:t>
            </a:r>
            <a:endParaRPr lang="zh-CN" altLang="en-US" sz="1600" dirty="0">
              <a:latin typeface="微软雅黑" panose="020B0503020204020204" pitchFamily="34" charset="-122"/>
              <a:ea typeface="微软雅黑" panose="020B0503020204020204" pitchFamily="34" charset="-122"/>
            </a:endParaRPr>
          </a:p>
        </p:txBody>
      </p:sp>
      <p:sp>
        <p:nvSpPr>
          <p:cNvPr id="37" name="文本框 36"/>
          <p:cNvSpPr txBox="1"/>
          <p:nvPr/>
        </p:nvSpPr>
        <p:spPr>
          <a:xfrm>
            <a:off x="8198292" y="4387627"/>
            <a:ext cx="2322752" cy="400110"/>
          </a:xfrm>
          <a:prstGeom prst="rect">
            <a:avLst/>
          </a:prstGeom>
          <a:noFill/>
        </p:spPr>
        <p:txBody>
          <a:bodyPr wrap="none" lIns="0" rIns="0" rtlCol="0">
            <a:spAutoFit/>
          </a:bodyPr>
          <a:lstStyle/>
          <a:p>
            <a:pPr algn="r"/>
            <a:r>
              <a:rPr lang="zh-CN" altLang="en-US" sz="2000" b="1" dirty="0">
                <a:solidFill>
                  <a:schemeClr val="accent3"/>
                </a:solidFill>
                <a:latin typeface="微软雅黑" panose="020B0503020204020204" pitchFamily="34" charset="-122"/>
                <a:ea typeface="微软雅黑" panose="020B0503020204020204" pitchFamily="34" charset="-122"/>
              </a:rPr>
              <a:t>添加幻灯片正文标题</a:t>
            </a:r>
            <a:endParaRPr lang="zh-CN" altLang="en-US" sz="2000" b="1" dirty="0">
              <a:solidFill>
                <a:schemeClr val="accent3"/>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5000">
        <p14:switch dir="r"/>
      </p:transition>
    </mc:Choice>
    <mc:Fallback>
      <p:transition spd="slow" advClick="0" advTm="5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ppt_x</p:attrName>
                                            </p:attrNameLst>
                                          </p:cBhvr>
                                          <p:tavLst>
                                            <p:tav tm="0">
                                              <p:val>
                                                <p:strVal val="#ppt_x-#ppt_w*1.125000"/>
                                              </p:val>
                                            </p:tav>
                                            <p:tav tm="100000">
                                              <p:val>
                                                <p:strVal val="#ppt_x"/>
                                              </p:val>
                                            </p:tav>
                                          </p:tavLst>
                                        </p:anim>
                                        <p:animEffect transition="in" filter="wipe(right)">
                                          <p:cBhvr>
                                            <p:cTn id="8" dur="500"/>
                                            <p:tgtEl>
                                              <p:spTgt spid="2"/>
                                            </p:tgtEl>
                                          </p:cBhvr>
                                        </p:animEffect>
                                      </p:childTnLst>
                                    </p:cTn>
                                  </p:par>
                                  <p:par>
                                    <p:cTn id="9" presetID="12" presetClass="entr" presetSubtype="1"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p:tgtEl>
                                              <p:spTgt spid="23"/>
                                            </p:tgtEl>
                                            <p:attrNameLst>
                                              <p:attrName>ppt_y</p:attrName>
                                            </p:attrNameLst>
                                          </p:cBhvr>
                                          <p:tavLst>
                                            <p:tav tm="0">
                                              <p:val>
                                                <p:strVal val="#ppt_y-#ppt_h*1.125000"/>
                                              </p:val>
                                            </p:tav>
                                            <p:tav tm="100000">
                                              <p:val>
                                                <p:strVal val="#ppt_y"/>
                                              </p:val>
                                            </p:tav>
                                          </p:tavLst>
                                        </p:anim>
                                        <p:animEffect transition="in" filter="wipe(down)">
                                          <p:cBhvr>
                                            <p:cTn id="12" dur="500"/>
                                            <p:tgtEl>
                                              <p:spTgt spid="23"/>
                                            </p:tgtEl>
                                          </p:cBhvr>
                                        </p:animEffect>
                                      </p:childTnLst>
                                    </p:cTn>
                                  </p:par>
                                  <p:par>
                                    <p:cTn id="13" presetID="12" presetClass="entr" presetSubtype="2"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500"/>
                                            <p:tgtEl>
                                              <p:spTgt spid="19"/>
                                            </p:tgtEl>
                                            <p:attrNameLst>
                                              <p:attrName>ppt_x</p:attrName>
                                            </p:attrNameLst>
                                          </p:cBhvr>
                                          <p:tavLst>
                                            <p:tav tm="0">
                                              <p:val>
                                                <p:strVal val="#ppt_x+#ppt_w*1.125000"/>
                                              </p:val>
                                            </p:tav>
                                            <p:tav tm="100000">
                                              <p:val>
                                                <p:strVal val="#ppt_x"/>
                                              </p:val>
                                            </p:tav>
                                          </p:tavLst>
                                        </p:anim>
                                        <p:animEffect transition="in" filter="wipe(left)">
                                          <p:cBhvr>
                                            <p:cTn id="16" dur="500"/>
                                            <p:tgtEl>
                                              <p:spTgt spid="19"/>
                                            </p:tgtEl>
                                          </p:cBhvr>
                                        </p:animEffect>
                                      </p:childTnLst>
                                    </p:cTn>
                                  </p:par>
                                  <p:par>
                                    <p:cTn id="17" presetID="12" presetClass="entr" presetSubtype="4"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p:tgtEl>
                                              <p:spTgt spid="12"/>
                                            </p:tgtEl>
                                            <p:attrNameLst>
                                              <p:attrName>ppt_y</p:attrName>
                                            </p:attrNameLst>
                                          </p:cBhvr>
                                          <p:tavLst>
                                            <p:tav tm="0">
                                              <p:val>
                                                <p:strVal val="#ppt_y+#ppt_h*1.125000"/>
                                              </p:val>
                                            </p:tav>
                                            <p:tav tm="100000">
                                              <p:val>
                                                <p:strVal val="#ppt_y"/>
                                              </p:val>
                                            </p:tav>
                                          </p:tavLst>
                                        </p:anim>
                                        <p:animEffect transition="in" filter="wipe(up)">
                                          <p:cBhvr>
                                            <p:cTn id="20" dur="500"/>
                                            <p:tgtEl>
                                              <p:spTgt spid="12"/>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par>
                              <p:cTn id="25" fill="hold">
                                <p:stCondLst>
                                  <p:cond delay="1000"/>
                                </p:stCondLst>
                                <p:childTnLst>
                                  <p:par>
                                    <p:cTn id="26" presetID="2" presetClass="entr" presetSubtype="8" accel="26600" fill="hold" grpId="0" nodeType="afterEffect" p14:presetBounceEnd="26000">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14:bounceEnd="26000">
                                          <p:cBhvr additive="base">
                                            <p:cTn id="28" dur="400" fill="hold"/>
                                            <p:tgtEl>
                                              <p:spTgt spid="31"/>
                                            </p:tgtEl>
                                            <p:attrNameLst>
                                              <p:attrName>ppt_x</p:attrName>
                                            </p:attrNameLst>
                                          </p:cBhvr>
                                          <p:tavLst>
                                            <p:tav tm="0">
                                              <p:val>
                                                <p:strVal val="0-#ppt_w/2"/>
                                              </p:val>
                                            </p:tav>
                                            <p:tav tm="100000">
                                              <p:val>
                                                <p:strVal val="#ppt_x"/>
                                              </p:val>
                                            </p:tav>
                                          </p:tavLst>
                                        </p:anim>
                                        <p:anim calcmode="lin" valueType="num" p14:bounceEnd="26000">
                                          <p:cBhvr additive="base">
                                            <p:cTn id="29" dur="400" fill="hold"/>
                                            <p:tgtEl>
                                              <p:spTgt spid="31"/>
                                            </p:tgtEl>
                                            <p:attrNameLst>
                                              <p:attrName>ppt_y</p:attrName>
                                            </p:attrNameLst>
                                          </p:cBhvr>
                                          <p:tavLst>
                                            <p:tav tm="0">
                                              <p:val>
                                                <p:strVal val="#ppt_y"/>
                                              </p:val>
                                            </p:tav>
                                            <p:tav tm="100000">
                                              <p:val>
                                                <p:strVal val="#ppt_y"/>
                                              </p:val>
                                            </p:tav>
                                          </p:tavLst>
                                        </p:anim>
                                      </p:childTnLst>
                                    </p:cTn>
                                  </p:par>
                                  <p:par>
                                    <p:cTn id="30" presetID="2" presetClass="entr" presetSubtype="8" accel="26600" fill="hold" grpId="0" nodeType="withEffect" p14:presetBounceEnd="26000">
                                      <p:stCondLst>
                                        <p:cond delay="100"/>
                                      </p:stCondLst>
                                      <p:childTnLst>
                                        <p:set>
                                          <p:cBhvr>
                                            <p:cTn id="31" dur="1" fill="hold">
                                              <p:stCondLst>
                                                <p:cond delay="0"/>
                                              </p:stCondLst>
                                            </p:cTn>
                                            <p:tgtEl>
                                              <p:spTgt spid="30"/>
                                            </p:tgtEl>
                                            <p:attrNameLst>
                                              <p:attrName>style.visibility</p:attrName>
                                            </p:attrNameLst>
                                          </p:cBhvr>
                                          <p:to>
                                            <p:strVal val="visible"/>
                                          </p:to>
                                        </p:set>
                                        <p:anim calcmode="lin" valueType="num" p14:bounceEnd="26000">
                                          <p:cBhvr additive="base">
                                            <p:cTn id="32" dur="400" fill="hold"/>
                                            <p:tgtEl>
                                              <p:spTgt spid="30"/>
                                            </p:tgtEl>
                                            <p:attrNameLst>
                                              <p:attrName>ppt_x</p:attrName>
                                            </p:attrNameLst>
                                          </p:cBhvr>
                                          <p:tavLst>
                                            <p:tav tm="0">
                                              <p:val>
                                                <p:strVal val="0-#ppt_w/2"/>
                                              </p:val>
                                            </p:tav>
                                            <p:tav tm="100000">
                                              <p:val>
                                                <p:strVal val="#ppt_x"/>
                                              </p:val>
                                            </p:tav>
                                          </p:tavLst>
                                        </p:anim>
                                        <p:anim calcmode="lin" valueType="num" p14:bounceEnd="26000">
                                          <p:cBhvr additive="base">
                                            <p:cTn id="33" dur="400" fill="hold"/>
                                            <p:tgtEl>
                                              <p:spTgt spid="30"/>
                                            </p:tgtEl>
                                            <p:attrNameLst>
                                              <p:attrName>ppt_y</p:attrName>
                                            </p:attrNameLst>
                                          </p:cBhvr>
                                          <p:tavLst>
                                            <p:tav tm="0">
                                              <p:val>
                                                <p:strVal val="#ppt_y"/>
                                              </p:val>
                                            </p:tav>
                                            <p:tav tm="100000">
                                              <p:val>
                                                <p:strVal val="#ppt_y"/>
                                              </p:val>
                                            </p:tav>
                                          </p:tavLst>
                                        </p:anim>
                                      </p:childTnLst>
                                    </p:cTn>
                                  </p:par>
                                </p:childTnLst>
                              </p:cTn>
                            </p:par>
                            <p:par>
                              <p:cTn id="34" fill="hold">
                                <p:stCondLst>
                                  <p:cond delay="1500"/>
                                </p:stCondLst>
                                <p:childTnLst>
                                  <p:par>
                                    <p:cTn id="35" presetID="2" presetClass="entr" presetSubtype="2" accel="26600" fill="hold" grpId="0" nodeType="afterEffect" p14:presetBounceEnd="26000">
                                      <p:stCondLst>
                                        <p:cond delay="0"/>
                                      </p:stCondLst>
                                      <p:childTnLst>
                                        <p:set>
                                          <p:cBhvr>
                                            <p:cTn id="36" dur="1" fill="hold">
                                              <p:stCondLst>
                                                <p:cond delay="0"/>
                                              </p:stCondLst>
                                            </p:cTn>
                                            <p:tgtEl>
                                              <p:spTgt spid="33"/>
                                            </p:tgtEl>
                                            <p:attrNameLst>
                                              <p:attrName>style.visibility</p:attrName>
                                            </p:attrNameLst>
                                          </p:cBhvr>
                                          <p:to>
                                            <p:strVal val="visible"/>
                                          </p:to>
                                        </p:set>
                                        <p:anim calcmode="lin" valueType="num" p14:bounceEnd="26000">
                                          <p:cBhvr additive="base">
                                            <p:cTn id="37" dur="400" fill="hold"/>
                                            <p:tgtEl>
                                              <p:spTgt spid="33"/>
                                            </p:tgtEl>
                                            <p:attrNameLst>
                                              <p:attrName>ppt_x</p:attrName>
                                            </p:attrNameLst>
                                          </p:cBhvr>
                                          <p:tavLst>
                                            <p:tav tm="0">
                                              <p:val>
                                                <p:strVal val="1+#ppt_w/2"/>
                                              </p:val>
                                            </p:tav>
                                            <p:tav tm="100000">
                                              <p:val>
                                                <p:strVal val="#ppt_x"/>
                                              </p:val>
                                            </p:tav>
                                          </p:tavLst>
                                        </p:anim>
                                        <p:anim calcmode="lin" valueType="num" p14:bounceEnd="26000">
                                          <p:cBhvr additive="base">
                                            <p:cTn id="38" dur="400" fill="hold"/>
                                            <p:tgtEl>
                                              <p:spTgt spid="33"/>
                                            </p:tgtEl>
                                            <p:attrNameLst>
                                              <p:attrName>ppt_y</p:attrName>
                                            </p:attrNameLst>
                                          </p:cBhvr>
                                          <p:tavLst>
                                            <p:tav tm="0">
                                              <p:val>
                                                <p:strVal val="#ppt_y"/>
                                              </p:val>
                                            </p:tav>
                                            <p:tav tm="100000">
                                              <p:val>
                                                <p:strVal val="#ppt_y"/>
                                              </p:val>
                                            </p:tav>
                                          </p:tavLst>
                                        </p:anim>
                                      </p:childTnLst>
                                    </p:cTn>
                                  </p:par>
                                  <p:par>
                                    <p:cTn id="39" presetID="2" presetClass="entr" presetSubtype="2" accel="26600" fill="hold" grpId="0" nodeType="withEffect" p14:presetBounceEnd="26000">
                                      <p:stCondLst>
                                        <p:cond delay="100"/>
                                      </p:stCondLst>
                                      <p:childTnLst>
                                        <p:set>
                                          <p:cBhvr>
                                            <p:cTn id="40" dur="1" fill="hold">
                                              <p:stCondLst>
                                                <p:cond delay="0"/>
                                              </p:stCondLst>
                                            </p:cTn>
                                            <p:tgtEl>
                                              <p:spTgt spid="32"/>
                                            </p:tgtEl>
                                            <p:attrNameLst>
                                              <p:attrName>style.visibility</p:attrName>
                                            </p:attrNameLst>
                                          </p:cBhvr>
                                          <p:to>
                                            <p:strVal val="visible"/>
                                          </p:to>
                                        </p:set>
                                        <p:anim calcmode="lin" valueType="num" p14:bounceEnd="26000">
                                          <p:cBhvr additive="base">
                                            <p:cTn id="41" dur="400" fill="hold"/>
                                            <p:tgtEl>
                                              <p:spTgt spid="32"/>
                                            </p:tgtEl>
                                            <p:attrNameLst>
                                              <p:attrName>ppt_x</p:attrName>
                                            </p:attrNameLst>
                                          </p:cBhvr>
                                          <p:tavLst>
                                            <p:tav tm="0">
                                              <p:val>
                                                <p:strVal val="1+#ppt_w/2"/>
                                              </p:val>
                                            </p:tav>
                                            <p:tav tm="100000">
                                              <p:val>
                                                <p:strVal val="#ppt_x"/>
                                              </p:val>
                                            </p:tav>
                                          </p:tavLst>
                                        </p:anim>
                                        <p:anim calcmode="lin" valueType="num" p14:bounceEnd="26000">
                                          <p:cBhvr additive="base">
                                            <p:cTn id="42" dur="400" fill="hold"/>
                                            <p:tgtEl>
                                              <p:spTgt spid="32"/>
                                            </p:tgtEl>
                                            <p:attrNameLst>
                                              <p:attrName>ppt_y</p:attrName>
                                            </p:attrNameLst>
                                          </p:cBhvr>
                                          <p:tavLst>
                                            <p:tav tm="0">
                                              <p:val>
                                                <p:strVal val="#ppt_y"/>
                                              </p:val>
                                            </p:tav>
                                            <p:tav tm="100000">
                                              <p:val>
                                                <p:strVal val="#ppt_y"/>
                                              </p:val>
                                            </p:tav>
                                          </p:tavLst>
                                        </p:anim>
                                      </p:childTnLst>
                                    </p:cTn>
                                  </p:par>
                                </p:childTnLst>
                              </p:cTn>
                            </p:par>
                            <p:par>
                              <p:cTn id="43" fill="hold">
                                <p:stCondLst>
                                  <p:cond delay="2000"/>
                                </p:stCondLst>
                                <p:childTnLst>
                                  <p:par>
                                    <p:cTn id="44" presetID="2" presetClass="entr" presetSubtype="8" accel="26600" fill="hold" grpId="0" nodeType="afterEffect" p14:presetBounceEnd="26000">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14:bounceEnd="26000">
                                          <p:cBhvr additive="base">
                                            <p:cTn id="46" dur="400" fill="hold"/>
                                            <p:tgtEl>
                                              <p:spTgt spid="35"/>
                                            </p:tgtEl>
                                            <p:attrNameLst>
                                              <p:attrName>ppt_x</p:attrName>
                                            </p:attrNameLst>
                                          </p:cBhvr>
                                          <p:tavLst>
                                            <p:tav tm="0">
                                              <p:val>
                                                <p:strVal val="0-#ppt_w/2"/>
                                              </p:val>
                                            </p:tav>
                                            <p:tav tm="100000">
                                              <p:val>
                                                <p:strVal val="#ppt_x"/>
                                              </p:val>
                                            </p:tav>
                                          </p:tavLst>
                                        </p:anim>
                                        <p:anim calcmode="lin" valueType="num" p14:bounceEnd="26000">
                                          <p:cBhvr additive="base">
                                            <p:cTn id="47" dur="400" fill="hold"/>
                                            <p:tgtEl>
                                              <p:spTgt spid="35"/>
                                            </p:tgtEl>
                                            <p:attrNameLst>
                                              <p:attrName>ppt_y</p:attrName>
                                            </p:attrNameLst>
                                          </p:cBhvr>
                                          <p:tavLst>
                                            <p:tav tm="0">
                                              <p:val>
                                                <p:strVal val="#ppt_y"/>
                                              </p:val>
                                            </p:tav>
                                            <p:tav tm="100000">
                                              <p:val>
                                                <p:strVal val="#ppt_y"/>
                                              </p:val>
                                            </p:tav>
                                          </p:tavLst>
                                        </p:anim>
                                      </p:childTnLst>
                                    </p:cTn>
                                  </p:par>
                                  <p:par>
                                    <p:cTn id="48" presetID="2" presetClass="entr" presetSubtype="8" accel="26600" fill="hold" grpId="0" nodeType="withEffect" p14:presetBounceEnd="26000">
                                      <p:stCondLst>
                                        <p:cond delay="100"/>
                                      </p:stCondLst>
                                      <p:childTnLst>
                                        <p:set>
                                          <p:cBhvr>
                                            <p:cTn id="49" dur="1" fill="hold">
                                              <p:stCondLst>
                                                <p:cond delay="0"/>
                                              </p:stCondLst>
                                            </p:cTn>
                                            <p:tgtEl>
                                              <p:spTgt spid="34"/>
                                            </p:tgtEl>
                                            <p:attrNameLst>
                                              <p:attrName>style.visibility</p:attrName>
                                            </p:attrNameLst>
                                          </p:cBhvr>
                                          <p:to>
                                            <p:strVal val="visible"/>
                                          </p:to>
                                        </p:set>
                                        <p:anim calcmode="lin" valueType="num" p14:bounceEnd="26000">
                                          <p:cBhvr additive="base">
                                            <p:cTn id="50" dur="400" fill="hold"/>
                                            <p:tgtEl>
                                              <p:spTgt spid="34"/>
                                            </p:tgtEl>
                                            <p:attrNameLst>
                                              <p:attrName>ppt_x</p:attrName>
                                            </p:attrNameLst>
                                          </p:cBhvr>
                                          <p:tavLst>
                                            <p:tav tm="0">
                                              <p:val>
                                                <p:strVal val="0-#ppt_w/2"/>
                                              </p:val>
                                            </p:tav>
                                            <p:tav tm="100000">
                                              <p:val>
                                                <p:strVal val="#ppt_x"/>
                                              </p:val>
                                            </p:tav>
                                          </p:tavLst>
                                        </p:anim>
                                        <p:anim calcmode="lin" valueType="num" p14:bounceEnd="26000">
                                          <p:cBhvr additive="base">
                                            <p:cTn id="51" dur="400" fill="hold"/>
                                            <p:tgtEl>
                                              <p:spTgt spid="34"/>
                                            </p:tgtEl>
                                            <p:attrNameLst>
                                              <p:attrName>ppt_y</p:attrName>
                                            </p:attrNameLst>
                                          </p:cBhvr>
                                          <p:tavLst>
                                            <p:tav tm="0">
                                              <p:val>
                                                <p:strVal val="#ppt_y"/>
                                              </p:val>
                                            </p:tav>
                                            <p:tav tm="100000">
                                              <p:val>
                                                <p:strVal val="#ppt_y"/>
                                              </p:val>
                                            </p:tav>
                                          </p:tavLst>
                                        </p:anim>
                                      </p:childTnLst>
                                    </p:cTn>
                                  </p:par>
                                </p:childTnLst>
                              </p:cTn>
                            </p:par>
                            <p:par>
                              <p:cTn id="52" fill="hold">
                                <p:stCondLst>
                                  <p:cond delay="2500"/>
                                </p:stCondLst>
                                <p:childTnLst>
                                  <p:par>
                                    <p:cTn id="53" presetID="2" presetClass="entr" presetSubtype="2" accel="26600" fill="hold" grpId="0" nodeType="afterEffect" p14:presetBounceEnd="26000">
                                      <p:stCondLst>
                                        <p:cond delay="0"/>
                                      </p:stCondLst>
                                      <p:childTnLst>
                                        <p:set>
                                          <p:cBhvr>
                                            <p:cTn id="54" dur="1" fill="hold">
                                              <p:stCondLst>
                                                <p:cond delay="0"/>
                                              </p:stCondLst>
                                            </p:cTn>
                                            <p:tgtEl>
                                              <p:spTgt spid="37"/>
                                            </p:tgtEl>
                                            <p:attrNameLst>
                                              <p:attrName>style.visibility</p:attrName>
                                            </p:attrNameLst>
                                          </p:cBhvr>
                                          <p:to>
                                            <p:strVal val="visible"/>
                                          </p:to>
                                        </p:set>
                                        <p:anim calcmode="lin" valueType="num" p14:bounceEnd="26000">
                                          <p:cBhvr additive="base">
                                            <p:cTn id="55" dur="400" fill="hold"/>
                                            <p:tgtEl>
                                              <p:spTgt spid="37"/>
                                            </p:tgtEl>
                                            <p:attrNameLst>
                                              <p:attrName>ppt_x</p:attrName>
                                            </p:attrNameLst>
                                          </p:cBhvr>
                                          <p:tavLst>
                                            <p:tav tm="0">
                                              <p:val>
                                                <p:strVal val="1+#ppt_w/2"/>
                                              </p:val>
                                            </p:tav>
                                            <p:tav tm="100000">
                                              <p:val>
                                                <p:strVal val="#ppt_x"/>
                                              </p:val>
                                            </p:tav>
                                          </p:tavLst>
                                        </p:anim>
                                        <p:anim calcmode="lin" valueType="num" p14:bounceEnd="26000">
                                          <p:cBhvr additive="base">
                                            <p:cTn id="56" dur="400" fill="hold"/>
                                            <p:tgtEl>
                                              <p:spTgt spid="37"/>
                                            </p:tgtEl>
                                            <p:attrNameLst>
                                              <p:attrName>ppt_y</p:attrName>
                                            </p:attrNameLst>
                                          </p:cBhvr>
                                          <p:tavLst>
                                            <p:tav tm="0">
                                              <p:val>
                                                <p:strVal val="#ppt_y"/>
                                              </p:val>
                                            </p:tav>
                                            <p:tav tm="100000">
                                              <p:val>
                                                <p:strVal val="#ppt_y"/>
                                              </p:val>
                                            </p:tav>
                                          </p:tavLst>
                                        </p:anim>
                                      </p:childTnLst>
                                    </p:cTn>
                                  </p:par>
                                  <p:par>
                                    <p:cTn id="57" presetID="2" presetClass="entr" presetSubtype="2" accel="26600" fill="hold" grpId="0" nodeType="withEffect" p14:presetBounceEnd="26000">
                                      <p:stCondLst>
                                        <p:cond delay="100"/>
                                      </p:stCondLst>
                                      <p:childTnLst>
                                        <p:set>
                                          <p:cBhvr>
                                            <p:cTn id="58" dur="1" fill="hold">
                                              <p:stCondLst>
                                                <p:cond delay="0"/>
                                              </p:stCondLst>
                                            </p:cTn>
                                            <p:tgtEl>
                                              <p:spTgt spid="36"/>
                                            </p:tgtEl>
                                            <p:attrNameLst>
                                              <p:attrName>style.visibility</p:attrName>
                                            </p:attrNameLst>
                                          </p:cBhvr>
                                          <p:to>
                                            <p:strVal val="visible"/>
                                          </p:to>
                                        </p:set>
                                        <p:anim calcmode="lin" valueType="num" p14:bounceEnd="26000">
                                          <p:cBhvr additive="base">
                                            <p:cTn id="59" dur="400" fill="hold"/>
                                            <p:tgtEl>
                                              <p:spTgt spid="36"/>
                                            </p:tgtEl>
                                            <p:attrNameLst>
                                              <p:attrName>ppt_x</p:attrName>
                                            </p:attrNameLst>
                                          </p:cBhvr>
                                          <p:tavLst>
                                            <p:tav tm="0">
                                              <p:val>
                                                <p:strVal val="1+#ppt_w/2"/>
                                              </p:val>
                                            </p:tav>
                                            <p:tav tm="100000">
                                              <p:val>
                                                <p:strVal val="#ppt_x"/>
                                              </p:val>
                                            </p:tav>
                                          </p:tavLst>
                                        </p:anim>
                                        <p:anim calcmode="lin" valueType="num" p14:bounceEnd="26000">
                                          <p:cBhvr additive="base">
                                            <p:cTn id="60" dur="4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6" grpId="0"/>
          <p:bldP spid="3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ppt_x</p:attrName>
                                            </p:attrNameLst>
                                          </p:cBhvr>
                                          <p:tavLst>
                                            <p:tav tm="0">
                                              <p:val>
                                                <p:strVal val="#ppt_x-#ppt_w*1.125000"/>
                                              </p:val>
                                            </p:tav>
                                            <p:tav tm="100000">
                                              <p:val>
                                                <p:strVal val="#ppt_x"/>
                                              </p:val>
                                            </p:tav>
                                          </p:tavLst>
                                        </p:anim>
                                        <p:animEffect transition="in" filter="wipe(right)">
                                          <p:cBhvr>
                                            <p:cTn id="8" dur="500"/>
                                            <p:tgtEl>
                                              <p:spTgt spid="2"/>
                                            </p:tgtEl>
                                          </p:cBhvr>
                                        </p:animEffect>
                                      </p:childTnLst>
                                    </p:cTn>
                                  </p:par>
                                  <p:par>
                                    <p:cTn id="9" presetID="12" presetClass="entr" presetSubtype="1"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p:tgtEl>
                                              <p:spTgt spid="23"/>
                                            </p:tgtEl>
                                            <p:attrNameLst>
                                              <p:attrName>ppt_y</p:attrName>
                                            </p:attrNameLst>
                                          </p:cBhvr>
                                          <p:tavLst>
                                            <p:tav tm="0">
                                              <p:val>
                                                <p:strVal val="#ppt_y-#ppt_h*1.125000"/>
                                              </p:val>
                                            </p:tav>
                                            <p:tav tm="100000">
                                              <p:val>
                                                <p:strVal val="#ppt_y"/>
                                              </p:val>
                                            </p:tav>
                                          </p:tavLst>
                                        </p:anim>
                                        <p:animEffect transition="in" filter="wipe(down)">
                                          <p:cBhvr>
                                            <p:cTn id="12" dur="500"/>
                                            <p:tgtEl>
                                              <p:spTgt spid="23"/>
                                            </p:tgtEl>
                                          </p:cBhvr>
                                        </p:animEffect>
                                      </p:childTnLst>
                                    </p:cTn>
                                  </p:par>
                                  <p:par>
                                    <p:cTn id="13" presetID="12" presetClass="entr" presetSubtype="2"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500"/>
                                            <p:tgtEl>
                                              <p:spTgt spid="19"/>
                                            </p:tgtEl>
                                            <p:attrNameLst>
                                              <p:attrName>ppt_x</p:attrName>
                                            </p:attrNameLst>
                                          </p:cBhvr>
                                          <p:tavLst>
                                            <p:tav tm="0">
                                              <p:val>
                                                <p:strVal val="#ppt_x+#ppt_w*1.125000"/>
                                              </p:val>
                                            </p:tav>
                                            <p:tav tm="100000">
                                              <p:val>
                                                <p:strVal val="#ppt_x"/>
                                              </p:val>
                                            </p:tav>
                                          </p:tavLst>
                                        </p:anim>
                                        <p:animEffect transition="in" filter="wipe(left)">
                                          <p:cBhvr>
                                            <p:cTn id="16" dur="500"/>
                                            <p:tgtEl>
                                              <p:spTgt spid="19"/>
                                            </p:tgtEl>
                                          </p:cBhvr>
                                        </p:animEffect>
                                      </p:childTnLst>
                                    </p:cTn>
                                  </p:par>
                                  <p:par>
                                    <p:cTn id="17" presetID="12" presetClass="entr" presetSubtype="4"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p:tgtEl>
                                              <p:spTgt spid="12"/>
                                            </p:tgtEl>
                                            <p:attrNameLst>
                                              <p:attrName>ppt_y</p:attrName>
                                            </p:attrNameLst>
                                          </p:cBhvr>
                                          <p:tavLst>
                                            <p:tav tm="0">
                                              <p:val>
                                                <p:strVal val="#ppt_y+#ppt_h*1.125000"/>
                                              </p:val>
                                            </p:tav>
                                            <p:tav tm="100000">
                                              <p:val>
                                                <p:strVal val="#ppt_y"/>
                                              </p:val>
                                            </p:tav>
                                          </p:tavLst>
                                        </p:anim>
                                        <p:animEffect transition="in" filter="wipe(up)">
                                          <p:cBhvr>
                                            <p:cTn id="20" dur="500"/>
                                            <p:tgtEl>
                                              <p:spTgt spid="12"/>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par>
                              <p:cTn id="25" fill="hold">
                                <p:stCondLst>
                                  <p:cond delay="1000"/>
                                </p:stCondLst>
                                <p:childTnLst>
                                  <p:par>
                                    <p:cTn id="26" presetID="2" presetClass="entr" presetSubtype="8" accel="26600"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additive="base">
                                            <p:cTn id="28" dur="400" fill="hold"/>
                                            <p:tgtEl>
                                              <p:spTgt spid="31"/>
                                            </p:tgtEl>
                                            <p:attrNameLst>
                                              <p:attrName>ppt_x</p:attrName>
                                            </p:attrNameLst>
                                          </p:cBhvr>
                                          <p:tavLst>
                                            <p:tav tm="0">
                                              <p:val>
                                                <p:strVal val="0-#ppt_w/2"/>
                                              </p:val>
                                            </p:tav>
                                            <p:tav tm="100000">
                                              <p:val>
                                                <p:strVal val="#ppt_x"/>
                                              </p:val>
                                            </p:tav>
                                          </p:tavLst>
                                        </p:anim>
                                        <p:anim calcmode="lin" valueType="num">
                                          <p:cBhvr additive="base">
                                            <p:cTn id="29" dur="400" fill="hold"/>
                                            <p:tgtEl>
                                              <p:spTgt spid="31"/>
                                            </p:tgtEl>
                                            <p:attrNameLst>
                                              <p:attrName>ppt_y</p:attrName>
                                            </p:attrNameLst>
                                          </p:cBhvr>
                                          <p:tavLst>
                                            <p:tav tm="0">
                                              <p:val>
                                                <p:strVal val="#ppt_y"/>
                                              </p:val>
                                            </p:tav>
                                            <p:tav tm="100000">
                                              <p:val>
                                                <p:strVal val="#ppt_y"/>
                                              </p:val>
                                            </p:tav>
                                          </p:tavLst>
                                        </p:anim>
                                      </p:childTnLst>
                                    </p:cTn>
                                  </p:par>
                                  <p:par>
                                    <p:cTn id="30" presetID="2" presetClass="entr" presetSubtype="8" accel="26600" fill="hold" grpId="0" nodeType="withEffect">
                                      <p:stCondLst>
                                        <p:cond delay="100"/>
                                      </p:stCondLst>
                                      <p:childTnLst>
                                        <p:set>
                                          <p:cBhvr>
                                            <p:cTn id="31" dur="1" fill="hold">
                                              <p:stCondLst>
                                                <p:cond delay="0"/>
                                              </p:stCondLst>
                                            </p:cTn>
                                            <p:tgtEl>
                                              <p:spTgt spid="30"/>
                                            </p:tgtEl>
                                            <p:attrNameLst>
                                              <p:attrName>style.visibility</p:attrName>
                                            </p:attrNameLst>
                                          </p:cBhvr>
                                          <p:to>
                                            <p:strVal val="visible"/>
                                          </p:to>
                                        </p:set>
                                        <p:anim calcmode="lin" valueType="num">
                                          <p:cBhvr additive="base">
                                            <p:cTn id="32" dur="400" fill="hold"/>
                                            <p:tgtEl>
                                              <p:spTgt spid="30"/>
                                            </p:tgtEl>
                                            <p:attrNameLst>
                                              <p:attrName>ppt_x</p:attrName>
                                            </p:attrNameLst>
                                          </p:cBhvr>
                                          <p:tavLst>
                                            <p:tav tm="0">
                                              <p:val>
                                                <p:strVal val="0-#ppt_w/2"/>
                                              </p:val>
                                            </p:tav>
                                            <p:tav tm="100000">
                                              <p:val>
                                                <p:strVal val="#ppt_x"/>
                                              </p:val>
                                            </p:tav>
                                          </p:tavLst>
                                        </p:anim>
                                        <p:anim calcmode="lin" valueType="num">
                                          <p:cBhvr additive="base">
                                            <p:cTn id="33" dur="400" fill="hold"/>
                                            <p:tgtEl>
                                              <p:spTgt spid="30"/>
                                            </p:tgtEl>
                                            <p:attrNameLst>
                                              <p:attrName>ppt_y</p:attrName>
                                            </p:attrNameLst>
                                          </p:cBhvr>
                                          <p:tavLst>
                                            <p:tav tm="0">
                                              <p:val>
                                                <p:strVal val="#ppt_y"/>
                                              </p:val>
                                            </p:tav>
                                            <p:tav tm="100000">
                                              <p:val>
                                                <p:strVal val="#ppt_y"/>
                                              </p:val>
                                            </p:tav>
                                          </p:tavLst>
                                        </p:anim>
                                      </p:childTnLst>
                                    </p:cTn>
                                  </p:par>
                                </p:childTnLst>
                              </p:cTn>
                            </p:par>
                            <p:par>
                              <p:cTn id="34" fill="hold">
                                <p:stCondLst>
                                  <p:cond delay="1500"/>
                                </p:stCondLst>
                                <p:childTnLst>
                                  <p:par>
                                    <p:cTn id="35" presetID="2" presetClass="entr" presetSubtype="2" accel="26600" fill="hold" grpId="0" nodeType="afterEffect">
                                      <p:stCondLst>
                                        <p:cond delay="0"/>
                                      </p:stCondLst>
                                      <p:childTnLst>
                                        <p:set>
                                          <p:cBhvr>
                                            <p:cTn id="36" dur="1" fill="hold">
                                              <p:stCondLst>
                                                <p:cond delay="0"/>
                                              </p:stCondLst>
                                            </p:cTn>
                                            <p:tgtEl>
                                              <p:spTgt spid="33"/>
                                            </p:tgtEl>
                                            <p:attrNameLst>
                                              <p:attrName>style.visibility</p:attrName>
                                            </p:attrNameLst>
                                          </p:cBhvr>
                                          <p:to>
                                            <p:strVal val="visible"/>
                                          </p:to>
                                        </p:set>
                                        <p:anim calcmode="lin" valueType="num">
                                          <p:cBhvr additive="base">
                                            <p:cTn id="37" dur="400" fill="hold"/>
                                            <p:tgtEl>
                                              <p:spTgt spid="33"/>
                                            </p:tgtEl>
                                            <p:attrNameLst>
                                              <p:attrName>ppt_x</p:attrName>
                                            </p:attrNameLst>
                                          </p:cBhvr>
                                          <p:tavLst>
                                            <p:tav tm="0">
                                              <p:val>
                                                <p:strVal val="1+#ppt_w/2"/>
                                              </p:val>
                                            </p:tav>
                                            <p:tav tm="100000">
                                              <p:val>
                                                <p:strVal val="#ppt_x"/>
                                              </p:val>
                                            </p:tav>
                                          </p:tavLst>
                                        </p:anim>
                                        <p:anim calcmode="lin" valueType="num">
                                          <p:cBhvr additive="base">
                                            <p:cTn id="38" dur="400" fill="hold"/>
                                            <p:tgtEl>
                                              <p:spTgt spid="33"/>
                                            </p:tgtEl>
                                            <p:attrNameLst>
                                              <p:attrName>ppt_y</p:attrName>
                                            </p:attrNameLst>
                                          </p:cBhvr>
                                          <p:tavLst>
                                            <p:tav tm="0">
                                              <p:val>
                                                <p:strVal val="#ppt_y"/>
                                              </p:val>
                                            </p:tav>
                                            <p:tav tm="100000">
                                              <p:val>
                                                <p:strVal val="#ppt_y"/>
                                              </p:val>
                                            </p:tav>
                                          </p:tavLst>
                                        </p:anim>
                                      </p:childTnLst>
                                    </p:cTn>
                                  </p:par>
                                  <p:par>
                                    <p:cTn id="39" presetID="2" presetClass="entr" presetSubtype="2" accel="26600" fill="hold" grpId="0" nodeType="withEffect">
                                      <p:stCondLst>
                                        <p:cond delay="100"/>
                                      </p:stCondLst>
                                      <p:childTnLst>
                                        <p:set>
                                          <p:cBhvr>
                                            <p:cTn id="40" dur="1" fill="hold">
                                              <p:stCondLst>
                                                <p:cond delay="0"/>
                                              </p:stCondLst>
                                            </p:cTn>
                                            <p:tgtEl>
                                              <p:spTgt spid="32"/>
                                            </p:tgtEl>
                                            <p:attrNameLst>
                                              <p:attrName>style.visibility</p:attrName>
                                            </p:attrNameLst>
                                          </p:cBhvr>
                                          <p:to>
                                            <p:strVal val="visible"/>
                                          </p:to>
                                        </p:set>
                                        <p:anim calcmode="lin" valueType="num">
                                          <p:cBhvr additive="base">
                                            <p:cTn id="41" dur="400" fill="hold"/>
                                            <p:tgtEl>
                                              <p:spTgt spid="32"/>
                                            </p:tgtEl>
                                            <p:attrNameLst>
                                              <p:attrName>ppt_x</p:attrName>
                                            </p:attrNameLst>
                                          </p:cBhvr>
                                          <p:tavLst>
                                            <p:tav tm="0">
                                              <p:val>
                                                <p:strVal val="1+#ppt_w/2"/>
                                              </p:val>
                                            </p:tav>
                                            <p:tav tm="100000">
                                              <p:val>
                                                <p:strVal val="#ppt_x"/>
                                              </p:val>
                                            </p:tav>
                                          </p:tavLst>
                                        </p:anim>
                                        <p:anim calcmode="lin" valueType="num">
                                          <p:cBhvr additive="base">
                                            <p:cTn id="42" dur="400" fill="hold"/>
                                            <p:tgtEl>
                                              <p:spTgt spid="32"/>
                                            </p:tgtEl>
                                            <p:attrNameLst>
                                              <p:attrName>ppt_y</p:attrName>
                                            </p:attrNameLst>
                                          </p:cBhvr>
                                          <p:tavLst>
                                            <p:tav tm="0">
                                              <p:val>
                                                <p:strVal val="#ppt_y"/>
                                              </p:val>
                                            </p:tav>
                                            <p:tav tm="100000">
                                              <p:val>
                                                <p:strVal val="#ppt_y"/>
                                              </p:val>
                                            </p:tav>
                                          </p:tavLst>
                                        </p:anim>
                                      </p:childTnLst>
                                    </p:cTn>
                                  </p:par>
                                </p:childTnLst>
                              </p:cTn>
                            </p:par>
                            <p:par>
                              <p:cTn id="43" fill="hold">
                                <p:stCondLst>
                                  <p:cond delay="2000"/>
                                </p:stCondLst>
                                <p:childTnLst>
                                  <p:par>
                                    <p:cTn id="44" presetID="2" presetClass="entr" presetSubtype="8" accel="26600"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400" fill="hold"/>
                                            <p:tgtEl>
                                              <p:spTgt spid="35"/>
                                            </p:tgtEl>
                                            <p:attrNameLst>
                                              <p:attrName>ppt_x</p:attrName>
                                            </p:attrNameLst>
                                          </p:cBhvr>
                                          <p:tavLst>
                                            <p:tav tm="0">
                                              <p:val>
                                                <p:strVal val="0-#ppt_w/2"/>
                                              </p:val>
                                            </p:tav>
                                            <p:tav tm="100000">
                                              <p:val>
                                                <p:strVal val="#ppt_x"/>
                                              </p:val>
                                            </p:tav>
                                          </p:tavLst>
                                        </p:anim>
                                        <p:anim calcmode="lin" valueType="num">
                                          <p:cBhvr additive="base">
                                            <p:cTn id="47" dur="400" fill="hold"/>
                                            <p:tgtEl>
                                              <p:spTgt spid="35"/>
                                            </p:tgtEl>
                                            <p:attrNameLst>
                                              <p:attrName>ppt_y</p:attrName>
                                            </p:attrNameLst>
                                          </p:cBhvr>
                                          <p:tavLst>
                                            <p:tav tm="0">
                                              <p:val>
                                                <p:strVal val="#ppt_y"/>
                                              </p:val>
                                            </p:tav>
                                            <p:tav tm="100000">
                                              <p:val>
                                                <p:strVal val="#ppt_y"/>
                                              </p:val>
                                            </p:tav>
                                          </p:tavLst>
                                        </p:anim>
                                      </p:childTnLst>
                                    </p:cTn>
                                  </p:par>
                                  <p:par>
                                    <p:cTn id="48" presetID="2" presetClass="entr" presetSubtype="8" accel="26600" fill="hold" grpId="0" nodeType="withEffect">
                                      <p:stCondLst>
                                        <p:cond delay="100"/>
                                      </p:stCondLst>
                                      <p:childTnLst>
                                        <p:set>
                                          <p:cBhvr>
                                            <p:cTn id="49" dur="1" fill="hold">
                                              <p:stCondLst>
                                                <p:cond delay="0"/>
                                              </p:stCondLst>
                                            </p:cTn>
                                            <p:tgtEl>
                                              <p:spTgt spid="34"/>
                                            </p:tgtEl>
                                            <p:attrNameLst>
                                              <p:attrName>style.visibility</p:attrName>
                                            </p:attrNameLst>
                                          </p:cBhvr>
                                          <p:to>
                                            <p:strVal val="visible"/>
                                          </p:to>
                                        </p:set>
                                        <p:anim calcmode="lin" valueType="num">
                                          <p:cBhvr additive="base">
                                            <p:cTn id="50" dur="400" fill="hold"/>
                                            <p:tgtEl>
                                              <p:spTgt spid="34"/>
                                            </p:tgtEl>
                                            <p:attrNameLst>
                                              <p:attrName>ppt_x</p:attrName>
                                            </p:attrNameLst>
                                          </p:cBhvr>
                                          <p:tavLst>
                                            <p:tav tm="0">
                                              <p:val>
                                                <p:strVal val="0-#ppt_w/2"/>
                                              </p:val>
                                            </p:tav>
                                            <p:tav tm="100000">
                                              <p:val>
                                                <p:strVal val="#ppt_x"/>
                                              </p:val>
                                            </p:tav>
                                          </p:tavLst>
                                        </p:anim>
                                        <p:anim calcmode="lin" valueType="num">
                                          <p:cBhvr additive="base">
                                            <p:cTn id="51" dur="400" fill="hold"/>
                                            <p:tgtEl>
                                              <p:spTgt spid="34"/>
                                            </p:tgtEl>
                                            <p:attrNameLst>
                                              <p:attrName>ppt_y</p:attrName>
                                            </p:attrNameLst>
                                          </p:cBhvr>
                                          <p:tavLst>
                                            <p:tav tm="0">
                                              <p:val>
                                                <p:strVal val="#ppt_y"/>
                                              </p:val>
                                            </p:tav>
                                            <p:tav tm="100000">
                                              <p:val>
                                                <p:strVal val="#ppt_y"/>
                                              </p:val>
                                            </p:tav>
                                          </p:tavLst>
                                        </p:anim>
                                      </p:childTnLst>
                                    </p:cTn>
                                  </p:par>
                                </p:childTnLst>
                              </p:cTn>
                            </p:par>
                            <p:par>
                              <p:cTn id="52" fill="hold">
                                <p:stCondLst>
                                  <p:cond delay="2500"/>
                                </p:stCondLst>
                                <p:childTnLst>
                                  <p:par>
                                    <p:cTn id="53" presetID="2" presetClass="entr" presetSubtype="2" accel="26600"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 calcmode="lin" valueType="num">
                                          <p:cBhvr additive="base">
                                            <p:cTn id="55" dur="400" fill="hold"/>
                                            <p:tgtEl>
                                              <p:spTgt spid="37"/>
                                            </p:tgtEl>
                                            <p:attrNameLst>
                                              <p:attrName>ppt_x</p:attrName>
                                            </p:attrNameLst>
                                          </p:cBhvr>
                                          <p:tavLst>
                                            <p:tav tm="0">
                                              <p:val>
                                                <p:strVal val="1+#ppt_w/2"/>
                                              </p:val>
                                            </p:tav>
                                            <p:tav tm="100000">
                                              <p:val>
                                                <p:strVal val="#ppt_x"/>
                                              </p:val>
                                            </p:tav>
                                          </p:tavLst>
                                        </p:anim>
                                        <p:anim calcmode="lin" valueType="num">
                                          <p:cBhvr additive="base">
                                            <p:cTn id="56" dur="400" fill="hold"/>
                                            <p:tgtEl>
                                              <p:spTgt spid="37"/>
                                            </p:tgtEl>
                                            <p:attrNameLst>
                                              <p:attrName>ppt_y</p:attrName>
                                            </p:attrNameLst>
                                          </p:cBhvr>
                                          <p:tavLst>
                                            <p:tav tm="0">
                                              <p:val>
                                                <p:strVal val="#ppt_y"/>
                                              </p:val>
                                            </p:tav>
                                            <p:tav tm="100000">
                                              <p:val>
                                                <p:strVal val="#ppt_y"/>
                                              </p:val>
                                            </p:tav>
                                          </p:tavLst>
                                        </p:anim>
                                      </p:childTnLst>
                                    </p:cTn>
                                  </p:par>
                                  <p:par>
                                    <p:cTn id="57" presetID="2" presetClass="entr" presetSubtype="2" accel="26600" fill="hold" grpId="0" nodeType="withEffect">
                                      <p:stCondLst>
                                        <p:cond delay="100"/>
                                      </p:stCondLst>
                                      <p:childTnLst>
                                        <p:set>
                                          <p:cBhvr>
                                            <p:cTn id="58" dur="1" fill="hold">
                                              <p:stCondLst>
                                                <p:cond delay="0"/>
                                              </p:stCondLst>
                                            </p:cTn>
                                            <p:tgtEl>
                                              <p:spTgt spid="36"/>
                                            </p:tgtEl>
                                            <p:attrNameLst>
                                              <p:attrName>style.visibility</p:attrName>
                                            </p:attrNameLst>
                                          </p:cBhvr>
                                          <p:to>
                                            <p:strVal val="visible"/>
                                          </p:to>
                                        </p:set>
                                        <p:anim calcmode="lin" valueType="num">
                                          <p:cBhvr additive="base">
                                            <p:cTn id="59" dur="400" fill="hold"/>
                                            <p:tgtEl>
                                              <p:spTgt spid="36"/>
                                            </p:tgtEl>
                                            <p:attrNameLst>
                                              <p:attrName>ppt_x</p:attrName>
                                            </p:attrNameLst>
                                          </p:cBhvr>
                                          <p:tavLst>
                                            <p:tav tm="0">
                                              <p:val>
                                                <p:strVal val="1+#ppt_w/2"/>
                                              </p:val>
                                            </p:tav>
                                            <p:tav tm="100000">
                                              <p:val>
                                                <p:strVal val="#ppt_x"/>
                                              </p:val>
                                            </p:tav>
                                          </p:tavLst>
                                        </p:anim>
                                        <p:anim calcmode="lin" valueType="num">
                                          <p:cBhvr additive="base">
                                            <p:cTn id="60" dur="4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6" grpId="0"/>
          <p:bldP spid="37" grpId="0"/>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6"/>
          <p:cNvCxnSpPr/>
          <p:nvPr/>
        </p:nvCxnSpPr>
        <p:spPr>
          <a:xfrm flipV="1">
            <a:off x="6424048" y="1397000"/>
            <a:ext cx="0" cy="5461000"/>
          </a:xfrm>
          <a:prstGeom prst="straightConnector1">
            <a:avLst/>
          </a:prstGeom>
          <a:ln w="28575">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3" name="Oval 7"/>
          <p:cNvSpPr/>
          <p:nvPr/>
        </p:nvSpPr>
        <p:spPr>
          <a:xfrm>
            <a:off x="6269053" y="2103008"/>
            <a:ext cx="309993" cy="309993"/>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Oval 8"/>
          <p:cNvSpPr/>
          <p:nvPr/>
        </p:nvSpPr>
        <p:spPr>
          <a:xfrm>
            <a:off x="6269053" y="3012213"/>
            <a:ext cx="309993" cy="309993"/>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Oval 9"/>
          <p:cNvSpPr/>
          <p:nvPr/>
        </p:nvSpPr>
        <p:spPr>
          <a:xfrm>
            <a:off x="6269053" y="3913914"/>
            <a:ext cx="309993" cy="309993"/>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Oval 10"/>
          <p:cNvSpPr/>
          <p:nvPr/>
        </p:nvSpPr>
        <p:spPr>
          <a:xfrm>
            <a:off x="6269053" y="4846208"/>
            <a:ext cx="309993" cy="309993"/>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Oval 11"/>
          <p:cNvSpPr/>
          <p:nvPr/>
        </p:nvSpPr>
        <p:spPr>
          <a:xfrm>
            <a:off x="6269053" y="5760608"/>
            <a:ext cx="309993" cy="309993"/>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12"/>
          <p:cNvGrpSpPr/>
          <p:nvPr/>
        </p:nvGrpSpPr>
        <p:grpSpPr>
          <a:xfrm>
            <a:off x="8256539" y="1803400"/>
            <a:ext cx="650165" cy="662997"/>
            <a:chOff x="7160655" y="2178006"/>
            <a:chExt cx="379359" cy="386846"/>
          </a:xfrm>
          <a:solidFill>
            <a:schemeClr val="accent2"/>
          </a:solidFill>
        </p:grpSpPr>
        <p:sp>
          <p:nvSpPr>
            <p:cNvPr id="9" name="Freeform 36"/>
            <p:cNvSpPr>
              <a:spLocks noEditPoints="1"/>
            </p:cNvSpPr>
            <p:nvPr/>
          </p:nvSpPr>
          <p:spPr bwMode="auto">
            <a:xfrm>
              <a:off x="7277956" y="2178006"/>
              <a:ext cx="262058" cy="262058"/>
            </a:xfrm>
            <a:custGeom>
              <a:avLst/>
              <a:gdLst>
                <a:gd name="T0" fmla="*/ 65 w 79"/>
                <a:gd name="T1" fmla="*/ 14 h 79"/>
                <a:gd name="T2" fmla="*/ 14 w 79"/>
                <a:gd name="T3" fmla="*/ 14 h 79"/>
                <a:gd name="T4" fmla="*/ 11 w 79"/>
                <a:gd name="T5" fmla="*/ 63 h 79"/>
                <a:gd name="T6" fmla="*/ 11 w 79"/>
                <a:gd name="T7" fmla="*/ 63 h 79"/>
                <a:gd name="T8" fmla="*/ 17 w 79"/>
                <a:gd name="T9" fmla="*/ 68 h 79"/>
                <a:gd name="T10" fmla="*/ 64 w 79"/>
                <a:gd name="T11" fmla="*/ 65 h 79"/>
                <a:gd name="T12" fmla="*/ 65 w 79"/>
                <a:gd name="T13" fmla="*/ 14 h 79"/>
                <a:gd name="T14" fmla="*/ 58 w 79"/>
                <a:gd name="T15" fmla="*/ 59 h 79"/>
                <a:gd name="T16" fmla="*/ 20 w 79"/>
                <a:gd name="T17" fmla="*/ 59 h 79"/>
                <a:gd name="T18" fmla="*/ 20 w 79"/>
                <a:gd name="T19" fmla="*/ 21 h 79"/>
                <a:gd name="T20" fmla="*/ 58 w 79"/>
                <a:gd name="T21" fmla="*/ 21 h 79"/>
                <a:gd name="T22" fmla="*/ 58 w 79"/>
                <a:gd name="T23" fmla="*/ 5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 h="79">
                  <a:moveTo>
                    <a:pt x="65" y="14"/>
                  </a:moveTo>
                  <a:cubicBezTo>
                    <a:pt x="51" y="0"/>
                    <a:pt x="28" y="0"/>
                    <a:pt x="14" y="14"/>
                  </a:cubicBezTo>
                  <a:cubicBezTo>
                    <a:pt x="0" y="28"/>
                    <a:pt x="0" y="49"/>
                    <a:pt x="11" y="63"/>
                  </a:cubicBezTo>
                  <a:cubicBezTo>
                    <a:pt x="11" y="63"/>
                    <a:pt x="11" y="63"/>
                    <a:pt x="11" y="63"/>
                  </a:cubicBezTo>
                  <a:cubicBezTo>
                    <a:pt x="14" y="66"/>
                    <a:pt x="15" y="67"/>
                    <a:pt x="17" y="68"/>
                  </a:cubicBezTo>
                  <a:cubicBezTo>
                    <a:pt x="31" y="79"/>
                    <a:pt x="51" y="78"/>
                    <a:pt x="64" y="65"/>
                  </a:cubicBezTo>
                  <a:cubicBezTo>
                    <a:pt x="78" y="51"/>
                    <a:pt x="79" y="29"/>
                    <a:pt x="65" y="14"/>
                  </a:cubicBezTo>
                  <a:close/>
                  <a:moveTo>
                    <a:pt x="58" y="59"/>
                  </a:moveTo>
                  <a:cubicBezTo>
                    <a:pt x="47" y="69"/>
                    <a:pt x="30" y="69"/>
                    <a:pt x="20" y="59"/>
                  </a:cubicBezTo>
                  <a:cubicBezTo>
                    <a:pt x="9" y="48"/>
                    <a:pt x="9" y="31"/>
                    <a:pt x="20" y="21"/>
                  </a:cubicBezTo>
                  <a:cubicBezTo>
                    <a:pt x="31" y="10"/>
                    <a:pt x="48" y="10"/>
                    <a:pt x="58" y="21"/>
                  </a:cubicBezTo>
                  <a:cubicBezTo>
                    <a:pt x="69" y="31"/>
                    <a:pt x="69" y="48"/>
                    <a:pt x="58" y="59"/>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10" name="Freeform 37"/>
            <p:cNvSpPr/>
            <p:nvPr/>
          </p:nvSpPr>
          <p:spPr bwMode="auto">
            <a:xfrm>
              <a:off x="7160655" y="2400130"/>
              <a:ext cx="159730" cy="164722"/>
            </a:xfrm>
            <a:custGeom>
              <a:avLst/>
              <a:gdLst>
                <a:gd name="T0" fmla="*/ 0 w 64"/>
                <a:gd name="T1" fmla="*/ 52 h 66"/>
                <a:gd name="T2" fmla="*/ 12 w 64"/>
                <a:gd name="T3" fmla="*/ 66 h 66"/>
                <a:gd name="T4" fmla="*/ 64 w 64"/>
                <a:gd name="T5" fmla="*/ 8 h 66"/>
                <a:gd name="T6" fmla="*/ 55 w 64"/>
                <a:gd name="T7" fmla="*/ 0 h 66"/>
                <a:gd name="T8" fmla="*/ 0 w 64"/>
                <a:gd name="T9" fmla="*/ 52 h 66"/>
              </a:gdLst>
              <a:ahLst/>
              <a:cxnLst>
                <a:cxn ang="0">
                  <a:pos x="T0" y="T1"/>
                </a:cxn>
                <a:cxn ang="0">
                  <a:pos x="T2" y="T3"/>
                </a:cxn>
                <a:cxn ang="0">
                  <a:pos x="T4" y="T5"/>
                </a:cxn>
                <a:cxn ang="0">
                  <a:pos x="T6" y="T7"/>
                </a:cxn>
                <a:cxn ang="0">
                  <a:pos x="T8" y="T9"/>
                </a:cxn>
              </a:cxnLst>
              <a:rect l="0" t="0" r="r" b="b"/>
              <a:pathLst>
                <a:path w="64" h="66">
                  <a:moveTo>
                    <a:pt x="0" y="52"/>
                  </a:moveTo>
                  <a:lnTo>
                    <a:pt x="12" y="66"/>
                  </a:lnTo>
                  <a:lnTo>
                    <a:pt x="64" y="8"/>
                  </a:lnTo>
                  <a:lnTo>
                    <a:pt x="55" y="0"/>
                  </a:lnTo>
                  <a:lnTo>
                    <a:pt x="0" y="52"/>
                  </a:ln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11" name="Freeform 38"/>
            <p:cNvSpPr/>
            <p:nvPr/>
          </p:nvSpPr>
          <p:spPr bwMode="auto">
            <a:xfrm>
              <a:off x="7412728" y="2265358"/>
              <a:ext cx="99831" cy="119797"/>
            </a:xfrm>
            <a:custGeom>
              <a:avLst/>
              <a:gdLst>
                <a:gd name="T0" fmla="*/ 16 w 30"/>
                <a:gd name="T1" fmla="*/ 0 h 36"/>
                <a:gd name="T2" fmla="*/ 0 w 30"/>
                <a:gd name="T3" fmla="*/ 34 h 36"/>
                <a:gd name="T4" fmla="*/ 6 w 30"/>
                <a:gd name="T5" fmla="*/ 36 h 36"/>
                <a:gd name="T6" fmla="*/ 16 w 30"/>
                <a:gd name="T7" fmla="*/ 0 h 36"/>
              </a:gdLst>
              <a:ahLst/>
              <a:cxnLst>
                <a:cxn ang="0">
                  <a:pos x="T0" y="T1"/>
                </a:cxn>
                <a:cxn ang="0">
                  <a:pos x="T2" y="T3"/>
                </a:cxn>
                <a:cxn ang="0">
                  <a:pos x="T4" y="T5"/>
                </a:cxn>
                <a:cxn ang="0">
                  <a:pos x="T6" y="T7"/>
                </a:cxn>
              </a:cxnLst>
              <a:rect l="0" t="0" r="r" b="b"/>
              <a:pathLst>
                <a:path w="30" h="36">
                  <a:moveTo>
                    <a:pt x="16" y="0"/>
                  </a:moveTo>
                  <a:cubicBezTo>
                    <a:pt x="20" y="26"/>
                    <a:pt x="0" y="34"/>
                    <a:pt x="0" y="34"/>
                  </a:cubicBezTo>
                  <a:cubicBezTo>
                    <a:pt x="6" y="36"/>
                    <a:pt x="6" y="36"/>
                    <a:pt x="6" y="36"/>
                  </a:cubicBezTo>
                  <a:cubicBezTo>
                    <a:pt x="30" y="21"/>
                    <a:pt x="16" y="0"/>
                    <a:pt x="16" y="0"/>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grpSp>
      <p:sp>
        <p:nvSpPr>
          <p:cNvPr id="12" name="Freeform 62"/>
          <p:cNvSpPr>
            <a:spLocks noEditPoints="1"/>
          </p:cNvSpPr>
          <p:nvPr/>
        </p:nvSpPr>
        <p:spPr bwMode="auto">
          <a:xfrm>
            <a:off x="4851846" y="2819400"/>
            <a:ext cx="479189" cy="645576"/>
          </a:xfrm>
          <a:custGeom>
            <a:avLst/>
            <a:gdLst>
              <a:gd name="T0" fmla="*/ 108 w 108"/>
              <a:gd name="T1" fmla="*/ 145 h 145"/>
              <a:gd name="T2" fmla="*/ 0 w 108"/>
              <a:gd name="T3" fmla="*/ 145 h 145"/>
              <a:gd name="T4" fmla="*/ 0 w 108"/>
              <a:gd name="T5" fmla="*/ 136 h 145"/>
              <a:gd name="T6" fmla="*/ 13 w 108"/>
              <a:gd name="T7" fmla="*/ 125 h 145"/>
              <a:gd name="T8" fmla="*/ 96 w 108"/>
              <a:gd name="T9" fmla="*/ 125 h 145"/>
              <a:gd name="T10" fmla="*/ 108 w 108"/>
              <a:gd name="T11" fmla="*/ 135 h 145"/>
              <a:gd name="T12" fmla="*/ 108 w 108"/>
              <a:gd name="T13" fmla="*/ 145 h 145"/>
              <a:gd name="T14" fmla="*/ 16 w 108"/>
              <a:gd name="T15" fmla="*/ 116 h 145"/>
              <a:gd name="T16" fmla="*/ 24 w 108"/>
              <a:gd name="T17" fmla="*/ 91 h 145"/>
              <a:gd name="T18" fmla="*/ 85 w 108"/>
              <a:gd name="T19" fmla="*/ 91 h 145"/>
              <a:gd name="T20" fmla="*/ 92 w 108"/>
              <a:gd name="T21" fmla="*/ 116 h 145"/>
              <a:gd name="T22" fmla="*/ 16 w 108"/>
              <a:gd name="T23" fmla="*/ 116 h 145"/>
              <a:gd name="T24" fmla="*/ 28 w 108"/>
              <a:gd name="T25" fmla="*/ 76 h 145"/>
              <a:gd name="T26" fmla="*/ 36 w 108"/>
              <a:gd name="T27" fmla="*/ 51 h 145"/>
              <a:gd name="T28" fmla="*/ 72 w 108"/>
              <a:gd name="T29" fmla="*/ 51 h 145"/>
              <a:gd name="T30" fmla="*/ 80 w 108"/>
              <a:gd name="T31" fmla="*/ 76 h 145"/>
              <a:gd name="T32" fmla="*/ 28 w 108"/>
              <a:gd name="T33" fmla="*/ 76 h 145"/>
              <a:gd name="T34" fmla="*/ 48 w 108"/>
              <a:gd name="T35" fmla="*/ 12 h 145"/>
              <a:gd name="T36" fmla="*/ 60 w 108"/>
              <a:gd name="T37" fmla="*/ 12 h 145"/>
              <a:gd name="T38" fmla="*/ 67 w 108"/>
              <a:gd name="T39" fmla="*/ 37 h 145"/>
              <a:gd name="T40" fmla="*/ 41 w 108"/>
              <a:gd name="T41" fmla="*/ 37 h 145"/>
              <a:gd name="T42" fmla="*/ 48 w 108"/>
              <a:gd name="T43" fmla="*/ 12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8" h="145">
                <a:moveTo>
                  <a:pt x="108" y="145"/>
                </a:moveTo>
                <a:cubicBezTo>
                  <a:pt x="0" y="145"/>
                  <a:pt x="0" y="145"/>
                  <a:pt x="0" y="145"/>
                </a:cubicBezTo>
                <a:cubicBezTo>
                  <a:pt x="0" y="136"/>
                  <a:pt x="0" y="136"/>
                  <a:pt x="0" y="136"/>
                </a:cubicBezTo>
                <a:cubicBezTo>
                  <a:pt x="13" y="125"/>
                  <a:pt x="13" y="125"/>
                  <a:pt x="13" y="125"/>
                </a:cubicBezTo>
                <a:cubicBezTo>
                  <a:pt x="96" y="125"/>
                  <a:pt x="96" y="125"/>
                  <a:pt x="96" y="125"/>
                </a:cubicBezTo>
                <a:cubicBezTo>
                  <a:pt x="108" y="135"/>
                  <a:pt x="108" y="135"/>
                  <a:pt x="108" y="135"/>
                </a:cubicBezTo>
                <a:lnTo>
                  <a:pt x="108" y="145"/>
                </a:lnTo>
                <a:close/>
                <a:moveTo>
                  <a:pt x="16" y="116"/>
                </a:moveTo>
                <a:cubicBezTo>
                  <a:pt x="24" y="91"/>
                  <a:pt x="24" y="91"/>
                  <a:pt x="24" y="91"/>
                </a:cubicBezTo>
                <a:cubicBezTo>
                  <a:pt x="85" y="91"/>
                  <a:pt x="85" y="91"/>
                  <a:pt x="85" y="91"/>
                </a:cubicBezTo>
                <a:cubicBezTo>
                  <a:pt x="92" y="116"/>
                  <a:pt x="92" y="116"/>
                  <a:pt x="92" y="116"/>
                </a:cubicBezTo>
                <a:lnTo>
                  <a:pt x="16" y="116"/>
                </a:lnTo>
                <a:close/>
                <a:moveTo>
                  <a:pt x="28" y="76"/>
                </a:moveTo>
                <a:cubicBezTo>
                  <a:pt x="36" y="51"/>
                  <a:pt x="36" y="51"/>
                  <a:pt x="36" y="51"/>
                </a:cubicBezTo>
                <a:cubicBezTo>
                  <a:pt x="72" y="51"/>
                  <a:pt x="72" y="51"/>
                  <a:pt x="72" y="51"/>
                </a:cubicBezTo>
                <a:cubicBezTo>
                  <a:pt x="80" y="76"/>
                  <a:pt x="80" y="76"/>
                  <a:pt x="80" y="76"/>
                </a:cubicBezTo>
                <a:lnTo>
                  <a:pt x="28" y="76"/>
                </a:lnTo>
                <a:close/>
                <a:moveTo>
                  <a:pt x="48" y="12"/>
                </a:moveTo>
                <a:cubicBezTo>
                  <a:pt x="48" y="12"/>
                  <a:pt x="54" y="0"/>
                  <a:pt x="60" y="12"/>
                </a:cubicBezTo>
                <a:cubicBezTo>
                  <a:pt x="67" y="37"/>
                  <a:pt x="67" y="37"/>
                  <a:pt x="67" y="37"/>
                </a:cubicBezTo>
                <a:cubicBezTo>
                  <a:pt x="41" y="37"/>
                  <a:pt x="41" y="37"/>
                  <a:pt x="41" y="37"/>
                </a:cubicBezTo>
                <a:lnTo>
                  <a:pt x="48" y="12"/>
                </a:lnTo>
                <a:close/>
              </a:path>
            </a:pathLst>
          </a:custGeom>
          <a:solidFill>
            <a:schemeClr val="accent3"/>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grpSp>
        <p:nvGrpSpPr>
          <p:cNvPr id="13" name="Group 17"/>
          <p:cNvGrpSpPr/>
          <p:nvPr/>
        </p:nvGrpSpPr>
        <p:grpSpPr>
          <a:xfrm>
            <a:off x="3202062" y="1397000"/>
            <a:ext cx="689521" cy="607043"/>
            <a:chOff x="6040049" y="4182118"/>
            <a:chExt cx="521619" cy="459224"/>
          </a:xfrm>
          <a:solidFill>
            <a:schemeClr val="accent1"/>
          </a:solidFill>
        </p:grpSpPr>
        <p:sp>
          <p:nvSpPr>
            <p:cNvPr id="14" name="Freeform 84"/>
            <p:cNvSpPr/>
            <p:nvPr/>
          </p:nvSpPr>
          <p:spPr bwMode="auto">
            <a:xfrm>
              <a:off x="6087469" y="4202084"/>
              <a:ext cx="194671" cy="419291"/>
            </a:xfrm>
            <a:custGeom>
              <a:avLst/>
              <a:gdLst>
                <a:gd name="T0" fmla="*/ 52 w 59"/>
                <a:gd name="T1" fmla="*/ 5 h 126"/>
                <a:gd name="T2" fmla="*/ 9 w 59"/>
                <a:gd name="T3" fmla="*/ 38 h 126"/>
                <a:gd name="T4" fmla="*/ 0 w 59"/>
                <a:gd name="T5" fmla="*/ 39 h 126"/>
                <a:gd name="T6" fmla="*/ 0 w 59"/>
                <a:gd name="T7" fmla="*/ 86 h 126"/>
                <a:gd name="T8" fmla="*/ 9 w 59"/>
                <a:gd name="T9" fmla="*/ 88 h 126"/>
                <a:gd name="T10" fmla="*/ 51 w 59"/>
                <a:gd name="T11" fmla="*/ 119 h 126"/>
                <a:gd name="T12" fmla="*/ 59 w 59"/>
                <a:gd name="T13" fmla="*/ 119 h 126"/>
                <a:gd name="T14" fmla="*/ 59 w 59"/>
                <a:gd name="T15" fmla="*/ 5 h 126"/>
                <a:gd name="T16" fmla="*/ 52 w 59"/>
                <a:gd name="T17" fmla="*/ 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 h="126">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15" name="Freeform 85"/>
            <p:cNvSpPr/>
            <p:nvPr/>
          </p:nvSpPr>
          <p:spPr bwMode="auto">
            <a:xfrm>
              <a:off x="6040049" y="4339353"/>
              <a:ext cx="27454" cy="147252"/>
            </a:xfrm>
            <a:custGeom>
              <a:avLst/>
              <a:gdLst>
                <a:gd name="T0" fmla="*/ 0 w 8"/>
                <a:gd name="T1" fmla="*/ 8 h 44"/>
                <a:gd name="T2" fmla="*/ 0 w 8"/>
                <a:gd name="T3" fmla="*/ 38 h 44"/>
                <a:gd name="T4" fmla="*/ 8 w 8"/>
                <a:gd name="T5" fmla="*/ 44 h 44"/>
                <a:gd name="T6" fmla="*/ 8 w 8"/>
                <a:gd name="T7" fmla="*/ 0 h 44"/>
                <a:gd name="T8" fmla="*/ 0 w 8"/>
                <a:gd name="T9" fmla="*/ 8 h 44"/>
              </a:gdLst>
              <a:ahLst/>
              <a:cxnLst>
                <a:cxn ang="0">
                  <a:pos x="T0" y="T1"/>
                </a:cxn>
                <a:cxn ang="0">
                  <a:pos x="T2" y="T3"/>
                </a:cxn>
                <a:cxn ang="0">
                  <a:pos x="T4" y="T5"/>
                </a:cxn>
                <a:cxn ang="0">
                  <a:pos x="T6" y="T7"/>
                </a:cxn>
                <a:cxn ang="0">
                  <a:pos x="T8" y="T9"/>
                </a:cxn>
              </a:cxnLst>
              <a:rect l="0" t="0" r="r" b="b"/>
              <a:pathLst>
                <a:path w="8" h="44">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16" name="Freeform 86"/>
            <p:cNvSpPr/>
            <p:nvPr/>
          </p:nvSpPr>
          <p:spPr bwMode="auto">
            <a:xfrm>
              <a:off x="6329559" y="4296924"/>
              <a:ext cx="77370" cy="229612"/>
            </a:xfrm>
            <a:custGeom>
              <a:avLst/>
              <a:gdLst>
                <a:gd name="T0" fmla="*/ 10 w 23"/>
                <a:gd name="T1" fmla="*/ 2 h 69"/>
                <a:gd name="T2" fmla="*/ 2 w 23"/>
                <a:gd name="T3" fmla="*/ 2 h 69"/>
                <a:gd name="T4" fmla="*/ 2 w 23"/>
                <a:gd name="T5" fmla="*/ 10 h 69"/>
                <a:gd name="T6" fmla="*/ 12 w 23"/>
                <a:gd name="T7" fmla="*/ 35 h 69"/>
                <a:gd name="T8" fmla="*/ 2 w 23"/>
                <a:gd name="T9" fmla="*/ 60 h 69"/>
                <a:gd name="T10" fmla="*/ 2 w 23"/>
                <a:gd name="T11" fmla="*/ 67 h 69"/>
                <a:gd name="T12" fmla="*/ 6 w 23"/>
                <a:gd name="T13" fmla="*/ 69 h 69"/>
                <a:gd name="T14" fmla="*/ 10 w 23"/>
                <a:gd name="T15" fmla="*/ 67 h 69"/>
                <a:gd name="T16" fmla="*/ 23 w 23"/>
                <a:gd name="T17" fmla="*/ 35 h 69"/>
                <a:gd name="T18" fmla="*/ 10 w 23"/>
                <a:gd name="T19" fmla="*/ 2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9">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17" name="Freeform 87"/>
            <p:cNvSpPr/>
            <p:nvPr/>
          </p:nvSpPr>
          <p:spPr bwMode="auto">
            <a:xfrm>
              <a:off x="6376980" y="4239521"/>
              <a:ext cx="102328" cy="341923"/>
            </a:xfrm>
            <a:custGeom>
              <a:avLst/>
              <a:gdLst>
                <a:gd name="T0" fmla="*/ 10 w 31"/>
                <a:gd name="T1" fmla="*/ 2 h 103"/>
                <a:gd name="T2" fmla="*/ 3 w 31"/>
                <a:gd name="T3" fmla="*/ 2 h 103"/>
                <a:gd name="T4" fmla="*/ 3 w 31"/>
                <a:gd name="T5" fmla="*/ 10 h 103"/>
                <a:gd name="T6" fmla="*/ 20 w 31"/>
                <a:gd name="T7" fmla="*/ 52 h 103"/>
                <a:gd name="T8" fmla="*/ 3 w 31"/>
                <a:gd name="T9" fmla="*/ 94 h 103"/>
                <a:gd name="T10" fmla="*/ 3 w 31"/>
                <a:gd name="T11" fmla="*/ 102 h 103"/>
                <a:gd name="T12" fmla="*/ 6 w 31"/>
                <a:gd name="T13" fmla="*/ 103 h 103"/>
                <a:gd name="T14" fmla="*/ 10 w 31"/>
                <a:gd name="T15" fmla="*/ 102 h 103"/>
                <a:gd name="T16" fmla="*/ 31 w 31"/>
                <a:gd name="T17" fmla="*/ 52 h 103"/>
                <a:gd name="T18" fmla="*/ 10 w 31"/>
                <a:gd name="T19" fmla="*/ 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103">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18" name="Freeform 88"/>
            <p:cNvSpPr/>
            <p:nvPr/>
          </p:nvSpPr>
          <p:spPr bwMode="auto">
            <a:xfrm>
              <a:off x="6436879" y="4182118"/>
              <a:ext cx="124789" cy="459224"/>
            </a:xfrm>
            <a:custGeom>
              <a:avLst/>
              <a:gdLst>
                <a:gd name="T0" fmla="*/ 10 w 38"/>
                <a:gd name="T1" fmla="*/ 2 h 138"/>
                <a:gd name="T2" fmla="*/ 2 w 38"/>
                <a:gd name="T3" fmla="*/ 2 h 138"/>
                <a:gd name="T4" fmla="*/ 2 w 38"/>
                <a:gd name="T5" fmla="*/ 9 h 138"/>
                <a:gd name="T6" fmla="*/ 27 w 38"/>
                <a:gd name="T7" fmla="*/ 69 h 138"/>
                <a:gd name="T8" fmla="*/ 2 w 38"/>
                <a:gd name="T9" fmla="*/ 128 h 138"/>
                <a:gd name="T10" fmla="*/ 2 w 38"/>
                <a:gd name="T11" fmla="*/ 136 h 138"/>
                <a:gd name="T12" fmla="*/ 6 w 38"/>
                <a:gd name="T13" fmla="*/ 138 h 138"/>
                <a:gd name="T14" fmla="*/ 10 w 38"/>
                <a:gd name="T15" fmla="*/ 136 h 138"/>
                <a:gd name="T16" fmla="*/ 38 w 38"/>
                <a:gd name="T17" fmla="*/ 69 h 138"/>
                <a:gd name="T18" fmla="*/ 10 w 38"/>
                <a:gd name="T1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1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grpSp>
      <p:grpSp>
        <p:nvGrpSpPr>
          <p:cNvPr id="19" name="Group 23"/>
          <p:cNvGrpSpPr/>
          <p:nvPr/>
        </p:nvGrpSpPr>
        <p:grpSpPr>
          <a:xfrm>
            <a:off x="3393413" y="4851401"/>
            <a:ext cx="719543" cy="448097"/>
            <a:chOff x="2942785" y="3296116"/>
            <a:chExt cx="416796" cy="259561"/>
          </a:xfrm>
          <a:solidFill>
            <a:schemeClr val="accent5"/>
          </a:solidFill>
        </p:grpSpPr>
        <p:sp>
          <p:nvSpPr>
            <p:cNvPr id="20" name="Freeform 95"/>
            <p:cNvSpPr>
              <a:spLocks noEditPoints="1"/>
            </p:cNvSpPr>
            <p:nvPr/>
          </p:nvSpPr>
          <p:spPr bwMode="auto">
            <a:xfrm>
              <a:off x="2942785" y="3296116"/>
              <a:ext cx="416796" cy="259561"/>
            </a:xfrm>
            <a:custGeom>
              <a:avLst/>
              <a:gdLst>
                <a:gd name="T0" fmla="*/ 113 w 125"/>
                <a:gd name="T1" fmla="*/ 18 h 78"/>
                <a:gd name="T2" fmla="*/ 113 w 125"/>
                <a:gd name="T3" fmla="*/ 0 h 78"/>
                <a:gd name="T4" fmla="*/ 0 w 125"/>
                <a:gd name="T5" fmla="*/ 0 h 78"/>
                <a:gd name="T6" fmla="*/ 0 w 125"/>
                <a:gd name="T7" fmla="*/ 78 h 78"/>
                <a:gd name="T8" fmla="*/ 113 w 125"/>
                <a:gd name="T9" fmla="*/ 78 h 78"/>
                <a:gd name="T10" fmla="*/ 113 w 125"/>
                <a:gd name="T11" fmla="*/ 60 h 78"/>
                <a:gd name="T12" fmla="*/ 125 w 125"/>
                <a:gd name="T13" fmla="*/ 54 h 78"/>
                <a:gd name="T14" fmla="*/ 125 w 125"/>
                <a:gd name="T15" fmla="*/ 25 h 78"/>
                <a:gd name="T16" fmla="*/ 113 w 125"/>
                <a:gd name="T17" fmla="*/ 18 h 78"/>
                <a:gd name="T18" fmla="*/ 104 w 125"/>
                <a:gd name="T19" fmla="*/ 68 h 78"/>
                <a:gd name="T20" fmla="*/ 10 w 125"/>
                <a:gd name="T21" fmla="*/ 68 h 78"/>
                <a:gd name="T22" fmla="*/ 10 w 125"/>
                <a:gd name="T23" fmla="*/ 9 h 78"/>
                <a:gd name="T24" fmla="*/ 104 w 125"/>
                <a:gd name="T25" fmla="*/ 9 h 78"/>
                <a:gd name="T26" fmla="*/ 104 w 125"/>
                <a:gd name="T27" fmla="*/ 6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5" h="78">
                  <a:moveTo>
                    <a:pt x="113" y="18"/>
                  </a:moveTo>
                  <a:cubicBezTo>
                    <a:pt x="113" y="0"/>
                    <a:pt x="113" y="0"/>
                    <a:pt x="113" y="0"/>
                  </a:cubicBezTo>
                  <a:cubicBezTo>
                    <a:pt x="0" y="0"/>
                    <a:pt x="0" y="0"/>
                    <a:pt x="0" y="0"/>
                  </a:cubicBezTo>
                  <a:cubicBezTo>
                    <a:pt x="0" y="78"/>
                    <a:pt x="0" y="78"/>
                    <a:pt x="0" y="78"/>
                  </a:cubicBezTo>
                  <a:cubicBezTo>
                    <a:pt x="113" y="78"/>
                    <a:pt x="113" y="78"/>
                    <a:pt x="113" y="78"/>
                  </a:cubicBezTo>
                  <a:cubicBezTo>
                    <a:pt x="113" y="60"/>
                    <a:pt x="113" y="60"/>
                    <a:pt x="113" y="60"/>
                  </a:cubicBezTo>
                  <a:cubicBezTo>
                    <a:pt x="117" y="60"/>
                    <a:pt x="125" y="61"/>
                    <a:pt x="125" y="54"/>
                  </a:cubicBezTo>
                  <a:cubicBezTo>
                    <a:pt x="125" y="25"/>
                    <a:pt x="125" y="25"/>
                    <a:pt x="125" y="25"/>
                  </a:cubicBezTo>
                  <a:cubicBezTo>
                    <a:pt x="125" y="17"/>
                    <a:pt x="116" y="18"/>
                    <a:pt x="113" y="18"/>
                  </a:cubicBezTo>
                  <a:close/>
                  <a:moveTo>
                    <a:pt x="104" y="68"/>
                  </a:moveTo>
                  <a:cubicBezTo>
                    <a:pt x="10" y="68"/>
                    <a:pt x="10" y="68"/>
                    <a:pt x="10" y="68"/>
                  </a:cubicBezTo>
                  <a:cubicBezTo>
                    <a:pt x="10" y="9"/>
                    <a:pt x="10" y="9"/>
                    <a:pt x="10" y="9"/>
                  </a:cubicBezTo>
                  <a:cubicBezTo>
                    <a:pt x="104" y="9"/>
                    <a:pt x="104" y="9"/>
                    <a:pt x="104" y="9"/>
                  </a:cubicBezTo>
                  <a:lnTo>
                    <a:pt x="104" y="68"/>
                  </a:ln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21" name="Rectangle 96"/>
            <p:cNvSpPr>
              <a:spLocks noChangeArrowheads="1"/>
            </p:cNvSpPr>
            <p:nvPr/>
          </p:nvSpPr>
          <p:spPr bwMode="auto">
            <a:xfrm>
              <a:off x="3000187" y="3351023"/>
              <a:ext cx="79865" cy="144755"/>
            </a:xfrm>
            <a:prstGeom prst="rect">
              <a:avLst/>
            </a:pr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22" name="Rectangle 97"/>
            <p:cNvSpPr>
              <a:spLocks noChangeArrowheads="1"/>
            </p:cNvSpPr>
            <p:nvPr/>
          </p:nvSpPr>
          <p:spPr bwMode="auto">
            <a:xfrm>
              <a:off x="3092532" y="3351023"/>
              <a:ext cx="77370" cy="144755"/>
            </a:xfrm>
            <a:prstGeom prst="rect">
              <a:avLst/>
            </a:pr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grpSp>
      <p:grpSp>
        <p:nvGrpSpPr>
          <p:cNvPr id="23" name="Group 27"/>
          <p:cNvGrpSpPr/>
          <p:nvPr/>
        </p:nvGrpSpPr>
        <p:grpSpPr>
          <a:xfrm>
            <a:off x="8278580" y="4181527"/>
            <a:ext cx="572291" cy="568527"/>
            <a:chOff x="6853673" y="3715407"/>
            <a:chExt cx="379359" cy="376864"/>
          </a:xfrm>
          <a:solidFill>
            <a:schemeClr val="accent4"/>
          </a:solidFill>
        </p:grpSpPr>
        <p:sp>
          <p:nvSpPr>
            <p:cNvPr id="24" name="Freeform 150"/>
            <p:cNvSpPr>
              <a:spLocks noEditPoints="1"/>
            </p:cNvSpPr>
            <p:nvPr/>
          </p:nvSpPr>
          <p:spPr bwMode="auto">
            <a:xfrm>
              <a:off x="6853673" y="3715407"/>
              <a:ext cx="379359" cy="376864"/>
            </a:xfrm>
            <a:custGeom>
              <a:avLst/>
              <a:gdLst>
                <a:gd name="T0" fmla="*/ 57 w 114"/>
                <a:gd name="T1" fmla="*/ 0 h 114"/>
                <a:gd name="T2" fmla="*/ 0 w 114"/>
                <a:gd name="T3" fmla="*/ 57 h 114"/>
                <a:gd name="T4" fmla="*/ 57 w 114"/>
                <a:gd name="T5" fmla="*/ 114 h 114"/>
                <a:gd name="T6" fmla="*/ 114 w 114"/>
                <a:gd name="T7" fmla="*/ 57 h 114"/>
                <a:gd name="T8" fmla="*/ 57 w 114"/>
                <a:gd name="T9" fmla="*/ 0 h 114"/>
                <a:gd name="T10" fmla="*/ 57 w 114"/>
                <a:gd name="T11" fmla="*/ 108 h 114"/>
                <a:gd name="T12" fmla="*/ 6 w 114"/>
                <a:gd name="T13" fmla="*/ 57 h 114"/>
                <a:gd name="T14" fmla="*/ 57 w 114"/>
                <a:gd name="T15" fmla="*/ 6 h 114"/>
                <a:gd name="T16" fmla="*/ 108 w 114"/>
                <a:gd name="T17" fmla="*/ 57 h 114"/>
                <a:gd name="T18" fmla="*/ 57 w 114"/>
                <a:gd name="T19" fmla="*/ 108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14">
                  <a:moveTo>
                    <a:pt x="57" y="0"/>
                  </a:moveTo>
                  <a:cubicBezTo>
                    <a:pt x="25" y="0"/>
                    <a:pt x="0" y="25"/>
                    <a:pt x="0" y="57"/>
                  </a:cubicBezTo>
                  <a:cubicBezTo>
                    <a:pt x="0" y="89"/>
                    <a:pt x="25" y="114"/>
                    <a:pt x="57" y="114"/>
                  </a:cubicBezTo>
                  <a:cubicBezTo>
                    <a:pt x="89" y="114"/>
                    <a:pt x="114" y="89"/>
                    <a:pt x="114" y="57"/>
                  </a:cubicBezTo>
                  <a:cubicBezTo>
                    <a:pt x="114" y="25"/>
                    <a:pt x="89" y="0"/>
                    <a:pt x="57" y="0"/>
                  </a:cubicBezTo>
                  <a:close/>
                  <a:moveTo>
                    <a:pt x="57" y="108"/>
                  </a:moveTo>
                  <a:cubicBezTo>
                    <a:pt x="29" y="108"/>
                    <a:pt x="6" y="85"/>
                    <a:pt x="6" y="57"/>
                  </a:cubicBezTo>
                  <a:cubicBezTo>
                    <a:pt x="6" y="29"/>
                    <a:pt x="29" y="6"/>
                    <a:pt x="57" y="6"/>
                  </a:cubicBezTo>
                  <a:cubicBezTo>
                    <a:pt x="85" y="6"/>
                    <a:pt x="108" y="29"/>
                    <a:pt x="108" y="57"/>
                  </a:cubicBezTo>
                  <a:cubicBezTo>
                    <a:pt x="108" y="85"/>
                    <a:pt x="85" y="108"/>
                    <a:pt x="57" y="108"/>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25" name="Rectangle 151"/>
            <p:cNvSpPr>
              <a:spLocks noChangeArrowheads="1"/>
            </p:cNvSpPr>
            <p:nvPr/>
          </p:nvSpPr>
          <p:spPr bwMode="auto">
            <a:xfrm>
              <a:off x="6998429" y="3987447"/>
              <a:ext cx="22463" cy="42429"/>
            </a:xfrm>
            <a:prstGeom prst="rect">
              <a:avLst/>
            </a:pr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26" name="Rectangle 152"/>
            <p:cNvSpPr>
              <a:spLocks noChangeArrowheads="1"/>
            </p:cNvSpPr>
            <p:nvPr/>
          </p:nvSpPr>
          <p:spPr bwMode="auto">
            <a:xfrm>
              <a:off x="7033370" y="3987447"/>
              <a:ext cx="19966" cy="42429"/>
            </a:xfrm>
            <a:prstGeom prst="rect">
              <a:avLst/>
            </a:pr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27" name="Rectangle 153"/>
            <p:cNvSpPr>
              <a:spLocks noChangeArrowheads="1"/>
            </p:cNvSpPr>
            <p:nvPr/>
          </p:nvSpPr>
          <p:spPr bwMode="auto">
            <a:xfrm>
              <a:off x="7068311" y="3987447"/>
              <a:ext cx="19966" cy="42429"/>
            </a:xfrm>
            <a:prstGeom prst="rect">
              <a:avLst/>
            </a:pr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28" name="Freeform 154"/>
            <p:cNvSpPr/>
            <p:nvPr/>
          </p:nvSpPr>
          <p:spPr bwMode="auto">
            <a:xfrm>
              <a:off x="6970976" y="3822725"/>
              <a:ext cx="82362" cy="84857"/>
            </a:xfrm>
            <a:custGeom>
              <a:avLst/>
              <a:gdLst>
                <a:gd name="T0" fmla="*/ 19 w 25"/>
                <a:gd name="T1" fmla="*/ 22 h 25"/>
                <a:gd name="T2" fmla="*/ 22 w 25"/>
                <a:gd name="T3" fmla="*/ 25 h 25"/>
                <a:gd name="T4" fmla="*/ 25 w 25"/>
                <a:gd name="T5" fmla="*/ 22 h 25"/>
                <a:gd name="T6" fmla="*/ 22 w 25"/>
                <a:gd name="T7" fmla="*/ 19 h 25"/>
                <a:gd name="T8" fmla="*/ 21 w 25"/>
                <a:gd name="T9" fmla="*/ 19 h 25"/>
                <a:gd name="T10" fmla="*/ 0 w 25"/>
                <a:gd name="T11" fmla="*/ 0 h 25"/>
                <a:gd name="T12" fmla="*/ 19 w 25"/>
                <a:gd name="T13" fmla="*/ 22 h 25"/>
                <a:gd name="T14" fmla="*/ 19 w 25"/>
                <a:gd name="T15" fmla="*/ 22 h 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 h="25">
                  <a:moveTo>
                    <a:pt x="19" y="22"/>
                  </a:moveTo>
                  <a:cubicBezTo>
                    <a:pt x="19" y="24"/>
                    <a:pt x="20" y="25"/>
                    <a:pt x="22" y="25"/>
                  </a:cubicBezTo>
                  <a:cubicBezTo>
                    <a:pt x="24" y="25"/>
                    <a:pt x="25" y="24"/>
                    <a:pt x="25" y="22"/>
                  </a:cubicBezTo>
                  <a:cubicBezTo>
                    <a:pt x="25" y="21"/>
                    <a:pt x="24" y="19"/>
                    <a:pt x="22" y="19"/>
                  </a:cubicBezTo>
                  <a:cubicBezTo>
                    <a:pt x="22" y="19"/>
                    <a:pt x="22" y="19"/>
                    <a:pt x="21" y="19"/>
                  </a:cubicBezTo>
                  <a:cubicBezTo>
                    <a:pt x="0" y="0"/>
                    <a:pt x="0" y="0"/>
                    <a:pt x="0" y="0"/>
                  </a:cubicBezTo>
                  <a:cubicBezTo>
                    <a:pt x="19" y="22"/>
                    <a:pt x="19" y="22"/>
                    <a:pt x="19" y="22"/>
                  </a:cubicBezTo>
                  <a:cubicBezTo>
                    <a:pt x="19" y="22"/>
                    <a:pt x="19" y="22"/>
                    <a:pt x="19" y="22"/>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29" name="Freeform 155"/>
            <p:cNvSpPr/>
            <p:nvPr/>
          </p:nvSpPr>
          <p:spPr bwMode="auto">
            <a:xfrm>
              <a:off x="6921060" y="3987447"/>
              <a:ext cx="22463" cy="19966"/>
            </a:xfrm>
            <a:custGeom>
              <a:avLst/>
              <a:gdLst>
                <a:gd name="T0" fmla="*/ 0 w 9"/>
                <a:gd name="T1" fmla="*/ 6 h 8"/>
                <a:gd name="T2" fmla="*/ 3 w 9"/>
                <a:gd name="T3" fmla="*/ 8 h 8"/>
                <a:gd name="T4" fmla="*/ 9 w 9"/>
                <a:gd name="T5" fmla="*/ 1 h 8"/>
                <a:gd name="T6" fmla="*/ 7 w 9"/>
                <a:gd name="T7" fmla="*/ 0 h 8"/>
                <a:gd name="T8" fmla="*/ 0 w 9"/>
                <a:gd name="T9" fmla="*/ 6 h 8"/>
              </a:gdLst>
              <a:ahLst/>
              <a:cxnLst>
                <a:cxn ang="0">
                  <a:pos x="T0" y="T1"/>
                </a:cxn>
                <a:cxn ang="0">
                  <a:pos x="T2" y="T3"/>
                </a:cxn>
                <a:cxn ang="0">
                  <a:pos x="T4" y="T5"/>
                </a:cxn>
                <a:cxn ang="0">
                  <a:pos x="T6" y="T7"/>
                </a:cxn>
                <a:cxn ang="0">
                  <a:pos x="T8" y="T9"/>
                </a:cxn>
              </a:cxnLst>
              <a:rect l="0" t="0" r="r" b="b"/>
              <a:pathLst>
                <a:path w="9" h="8">
                  <a:moveTo>
                    <a:pt x="0" y="6"/>
                  </a:moveTo>
                  <a:lnTo>
                    <a:pt x="3" y="8"/>
                  </a:lnTo>
                  <a:lnTo>
                    <a:pt x="9" y="1"/>
                  </a:lnTo>
                  <a:lnTo>
                    <a:pt x="7" y="0"/>
                  </a:lnTo>
                  <a:lnTo>
                    <a:pt x="0" y="6"/>
                  </a:ln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30" name="Freeform 156"/>
            <p:cNvSpPr/>
            <p:nvPr/>
          </p:nvSpPr>
          <p:spPr bwMode="auto">
            <a:xfrm>
              <a:off x="6901094" y="3942523"/>
              <a:ext cx="27454" cy="14975"/>
            </a:xfrm>
            <a:custGeom>
              <a:avLst/>
              <a:gdLst>
                <a:gd name="T0" fmla="*/ 9 w 11"/>
                <a:gd name="T1" fmla="*/ 0 h 6"/>
                <a:gd name="T2" fmla="*/ 0 w 11"/>
                <a:gd name="T3" fmla="*/ 3 h 6"/>
                <a:gd name="T4" fmla="*/ 1 w 11"/>
                <a:gd name="T5" fmla="*/ 6 h 6"/>
                <a:gd name="T6" fmla="*/ 11 w 11"/>
                <a:gd name="T7" fmla="*/ 3 h 6"/>
                <a:gd name="T8" fmla="*/ 9 w 11"/>
                <a:gd name="T9" fmla="*/ 0 h 6"/>
              </a:gdLst>
              <a:ahLst/>
              <a:cxnLst>
                <a:cxn ang="0">
                  <a:pos x="T0" y="T1"/>
                </a:cxn>
                <a:cxn ang="0">
                  <a:pos x="T2" y="T3"/>
                </a:cxn>
                <a:cxn ang="0">
                  <a:pos x="T4" y="T5"/>
                </a:cxn>
                <a:cxn ang="0">
                  <a:pos x="T6" y="T7"/>
                </a:cxn>
                <a:cxn ang="0">
                  <a:pos x="T8" y="T9"/>
                </a:cxn>
              </a:cxnLst>
              <a:rect l="0" t="0" r="r" b="b"/>
              <a:pathLst>
                <a:path w="11" h="6">
                  <a:moveTo>
                    <a:pt x="9" y="0"/>
                  </a:moveTo>
                  <a:lnTo>
                    <a:pt x="0" y="3"/>
                  </a:lnTo>
                  <a:lnTo>
                    <a:pt x="1" y="6"/>
                  </a:lnTo>
                  <a:lnTo>
                    <a:pt x="11" y="3"/>
                  </a:lnTo>
                  <a:lnTo>
                    <a:pt x="9" y="0"/>
                  </a:ln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31" name="Freeform 157"/>
            <p:cNvSpPr/>
            <p:nvPr/>
          </p:nvSpPr>
          <p:spPr bwMode="auto">
            <a:xfrm>
              <a:off x="6933538" y="3790281"/>
              <a:ext cx="19966" cy="22463"/>
            </a:xfrm>
            <a:custGeom>
              <a:avLst/>
              <a:gdLst>
                <a:gd name="T0" fmla="*/ 0 w 8"/>
                <a:gd name="T1" fmla="*/ 3 h 9"/>
                <a:gd name="T2" fmla="*/ 7 w 8"/>
                <a:gd name="T3" fmla="*/ 9 h 9"/>
                <a:gd name="T4" fmla="*/ 8 w 8"/>
                <a:gd name="T5" fmla="*/ 7 h 9"/>
                <a:gd name="T6" fmla="*/ 2 w 8"/>
                <a:gd name="T7" fmla="*/ 0 h 9"/>
                <a:gd name="T8" fmla="*/ 0 w 8"/>
                <a:gd name="T9" fmla="*/ 3 h 9"/>
              </a:gdLst>
              <a:ahLst/>
              <a:cxnLst>
                <a:cxn ang="0">
                  <a:pos x="T0" y="T1"/>
                </a:cxn>
                <a:cxn ang="0">
                  <a:pos x="T2" y="T3"/>
                </a:cxn>
                <a:cxn ang="0">
                  <a:pos x="T4" y="T5"/>
                </a:cxn>
                <a:cxn ang="0">
                  <a:pos x="T6" y="T7"/>
                </a:cxn>
                <a:cxn ang="0">
                  <a:pos x="T8" y="T9"/>
                </a:cxn>
              </a:cxnLst>
              <a:rect l="0" t="0" r="r" b="b"/>
              <a:pathLst>
                <a:path w="8" h="9">
                  <a:moveTo>
                    <a:pt x="0" y="3"/>
                  </a:moveTo>
                  <a:lnTo>
                    <a:pt x="7" y="9"/>
                  </a:lnTo>
                  <a:lnTo>
                    <a:pt x="8" y="7"/>
                  </a:lnTo>
                  <a:lnTo>
                    <a:pt x="2" y="0"/>
                  </a:lnTo>
                  <a:lnTo>
                    <a:pt x="0" y="3"/>
                  </a:ln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32" name="Freeform 158"/>
            <p:cNvSpPr/>
            <p:nvPr/>
          </p:nvSpPr>
          <p:spPr bwMode="auto">
            <a:xfrm>
              <a:off x="6903589" y="3840196"/>
              <a:ext cx="27454" cy="12480"/>
            </a:xfrm>
            <a:custGeom>
              <a:avLst/>
              <a:gdLst>
                <a:gd name="T0" fmla="*/ 11 w 11"/>
                <a:gd name="T1" fmla="*/ 3 h 5"/>
                <a:gd name="T2" fmla="*/ 2 w 11"/>
                <a:gd name="T3" fmla="*/ 0 h 5"/>
                <a:gd name="T4" fmla="*/ 0 w 11"/>
                <a:gd name="T5" fmla="*/ 3 h 5"/>
                <a:gd name="T6" fmla="*/ 10 w 11"/>
                <a:gd name="T7" fmla="*/ 5 h 5"/>
                <a:gd name="T8" fmla="*/ 11 w 11"/>
                <a:gd name="T9" fmla="*/ 3 h 5"/>
              </a:gdLst>
              <a:ahLst/>
              <a:cxnLst>
                <a:cxn ang="0">
                  <a:pos x="T0" y="T1"/>
                </a:cxn>
                <a:cxn ang="0">
                  <a:pos x="T2" y="T3"/>
                </a:cxn>
                <a:cxn ang="0">
                  <a:pos x="T4" y="T5"/>
                </a:cxn>
                <a:cxn ang="0">
                  <a:pos x="T6" y="T7"/>
                </a:cxn>
                <a:cxn ang="0">
                  <a:pos x="T8" y="T9"/>
                </a:cxn>
              </a:cxnLst>
              <a:rect l="0" t="0" r="r" b="b"/>
              <a:pathLst>
                <a:path w="11" h="5">
                  <a:moveTo>
                    <a:pt x="11" y="3"/>
                  </a:moveTo>
                  <a:lnTo>
                    <a:pt x="2" y="0"/>
                  </a:lnTo>
                  <a:lnTo>
                    <a:pt x="0" y="3"/>
                  </a:lnTo>
                  <a:lnTo>
                    <a:pt x="10" y="5"/>
                  </a:lnTo>
                  <a:lnTo>
                    <a:pt x="11" y="3"/>
                  </a:ln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33" name="Rectangle 159"/>
            <p:cNvSpPr>
              <a:spLocks noChangeArrowheads="1"/>
            </p:cNvSpPr>
            <p:nvPr/>
          </p:nvSpPr>
          <p:spPr bwMode="auto">
            <a:xfrm>
              <a:off x="7040858" y="3750348"/>
              <a:ext cx="7488" cy="22463"/>
            </a:xfrm>
            <a:prstGeom prst="rect">
              <a:avLst/>
            </a:pr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34" name="Freeform 160"/>
            <p:cNvSpPr/>
            <p:nvPr/>
          </p:nvSpPr>
          <p:spPr bwMode="auto">
            <a:xfrm>
              <a:off x="6973471" y="3760331"/>
              <a:ext cx="17471" cy="22463"/>
            </a:xfrm>
            <a:custGeom>
              <a:avLst/>
              <a:gdLst>
                <a:gd name="T0" fmla="*/ 7 w 7"/>
                <a:gd name="T1" fmla="*/ 8 h 9"/>
                <a:gd name="T2" fmla="*/ 3 w 7"/>
                <a:gd name="T3" fmla="*/ 0 h 9"/>
                <a:gd name="T4" fmla="*/ 0 w 7"/>
                <a:gd name="T5" fmla="*/ 2 h 9"/>
                <a:gd name="T6" fmla="*/ 4 w 7"/>
                <a:gd name="T7" fmla="*/ 9 h 9"/>
                <a:gd name="T8" fmla="*/ 7 w 7"/>
                <a:gd name="T9" fmla="*/ 8 h 9"/>
              </a:gdLst>
              <a:ahLst/>
              <a:cxnLst>
                <a:cxn ang="0">
                  <a:pos x="T0" y="T1"/>
                </a:cxn>
                <a:cxn ang="0">
                  <a:pos x="T2" y="T3"/>
                </a:cxn>
                <a:cxn ang="0">
                  <a:pos x="T4" y="T5"/>
                </a:cxn>
                <a:cxn ang="0">
                  <a:pos x="T6" y="T7"/>
                </a:cxn>
                <a:cxn ang="0">
                  <a:pos x="T8" y="T9"/>
                </a:cxn>
              </a:cxnLst>
              <a:rect l="0" t="0" r="r" b="b"/>
              <a:pathLst>
                <a:path w="7" h="9">
                  <a:moveTo>
                    <a:pt x="7" y="8"/>
                  </a:moveTo>
                  <a:lnTo>
                    <a:pt x="3" y="0"/>
                  </a:lnTo>
                  <a:lnTo>
                    <a:pt x="0" y="2"/>
                  </a:lnTo>
                  <a:lnTo>
                    <a:pt x="4" y="9"/>
                  </a:lnTo>
                  <a:lnTo>
                    <a:pt x="7" y="8"/>
                  </a:ln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35" name="Freeform 161"/>
            <p:cNvSpPr/>
            <p:nvPr/>
          </p:nvSpPr>
          <p:spPr bwMode="auto">
            <a:xfrm>
              <a:off x="7088277" y="3760331"/>
              <a:ext cx="12480" cy="27454"/>
            </a:xfrm>
            <a:custGeom>
              <a:avLst/>
              <a:gdLst>
                <a:gd name="T0" fmla="*/ 0 w 5"/>
                <a:gd name="T1" fmla="*/ 9 h 11"/>
                <a:gd name="T2" fmla="*/ 2 w 5"/>
                <a:gd name="T3" fmla="*/ 11 h 11"/>
                <a:gd name="T4" fmla="*/ 5 w 5"/>
                <a:gd name="T5" fmla="*/ 2 h 11"/>
                <a:gd name="T6" fmla="*/ 2 w 5"/>
                <a:gd name="T7" fmla="*/ 0 h 11"/>
                <a:gd name="T8" fmla="*/ 0 w 5"/>
                <a:gd name="T9" fmla="*/ 9 h 11"/>
              </a:gdLst>
              <a:ahLst/>
              <a:cxnLst>
                <a:cxn ang="0">
                  <a:pos x="T0" y="T1"/>
                </a:cxn>
                <a:cxn ang="0">
                  <a:pos x="T2" y="T3"/>
                </a:cxn>
                <a:cxn ang="0">
                  <a:pos x="T4" y="T5"/>
                </a:cxn>
                <a:cxn ang="0">
                  <a:pos x="T6" y="T7"/>
                </a:cxn>
                <a:cxn ang="0">
                  <a:pos x="T8" y="T9"/>
                </a:cxn>
              </a:cxnLst>
              <a:rect l="0" t="0" r="r" b="b"/>
              <a:pathLst>
                <a:path w="5" h="11">
                  <a:moveTo>
                    <a:pt x="0" y="9"/>
                  </a:moveTo>
                  <a:lnTo>
                    <a:pt x="2" y="11"/>
                  </a:lnTo>
                  <a:lnTo>
                    <a:pt x="5" y="2"/>
                  </a:lnTo>
                  <a:lnTo>
                    <a:pt x="2" y="0"/>
                  </a:lnTo>
                  <a:lnTo>
                    <a:pt x="0" y="9"/>
                  </a:ln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36" name="Freeform 162"/>
            <p:cNvSpPr/>
            <p:nvPr/>
          </p:nvSpPr>
          <p:spPr bwMode="auto">
            <a:xfrm>
              <a:off x="7130706" y="3987447"/>
              <a:ext cx="22463" cy="19966"/>
            </a:xfrm>
            <a:custGeom>
              <a:avLst/>
              <a:gdLst>
                <a:gd name="T0" fmla="*/ 0 w 9"/>
                <a:gd name="T1" fmla="*/ 1 h 8"/>
                <a:gd name="T2" fmla="*/ 8 w 9"/>
                <a:gd name="T3" fmla="*/ 8 h 8"/>
                <a:gd name="T4" fmla="*/ 9 w 9"/>
                <a:gd name="T5" fmla="*/ 6 h 8"/>
                <a:gd name="T6" fmla="*/ 3 w 9"/>
                <a:gd name="T7" fmla="*/ 0 h 8"/>
                <a:gd name="T8" fmla="*/ 0 w 9"/>
                <a:gd name="T9" fmla="*/ 1 h 8"/>
              </a:gdLst>
              <a:ahLst/>
              <a:cxnLst>
                <a:cxn ang="0">
                  <a:pos x="T0" y="T1"/>
                </a:cxn>
                <a:cxn ang="0">
                  <a:pos x="T2" y="T3"/>
                </a:cxn>
                <a:cxn ang="0">
                  <a:pos x="T4" y="T5"/>
                </a:cxn>
                <a:cxn ang="0">
                  <a:pos x="T6" y="T7"/>
                </a:cxn>
                <a:cxn ang="0">
                  <a:pos x="T8" y="T9"/>
                </a:cxn>
              </a:cxnLst>
              <a:rect l="0" t="0" r="r" b="b"/>
              <a:pathLst>
                <a:path w="9" h="8">
                  <a:moveTo>
                    <a:pt x="0" y="1"/>
                  </a:moveTo>
                  <a:lnTo>
                    <a:pt x="8" y="8"/>
                  </a:lnTo>
                  <a:lnTo>
                    <a:pt x="9" y="6"/>
                  </a:lnTo>
                  <a:lnTo>
                    <a:pt x="3" y="0"/>
                  </a:lnTo>
                  <a:lnTo>
                    <a:pt x="0" y="1"/>
                  </a:ln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37" name="Freeform 163"/>
            <p:cNvSpPr/>
            <p:nvPr/>
          </p:nvSpPr>
          <p:spPr bwMode="auto">
            <a:xfrm>
              <a:off x="7158159" y="3942523"/>
              <a:ext cx="24958" cy="14975"/>
            </a:xfrm>
            <a:custGeom>
              <a:avLst/>
              <a:gdLst>
                <a:gd name="T0" fmla="*/ 0 w 10"/>
                <a:gd name="T1" fmla="*/ 3 h 6"/>
                <a:gd name="T2" fmla="*/ 9 w 10"/>
                <a:gd name="T3" fmla="*/ 6 h 6"/>
                <a:gd name="T4" fmla="*/ 10 w 10"/>
                <a:gd name="T5" fmla="*/ 3 h 6"/>
                <a:gd name="T6" fmla="*/ 1 w 10"/>
                <a:gd name="T7" fmla="*/ 0 h 6"/>
                <a:gd name="T8" fmla="*/ 0 w 10"/>
                <a:gd name="T9" fmla="*/ 3 h 6"/>
              </a:gdLst>
              <a:ahLst/>
              <a:cxnLst>
                <a:cxn ang="0">
                  <a:pos x="T0" y="T1"/>
                </a:cxn>
                <a:cxn ang="0">
                  <a:pos x="T2" y="T3"/>
                </a:cxn>
                <a:cxn ang="0">
                  <a:pos x="T4" y="T5"/>
                </a:cxn>
                <a:cxn ang="0">
                  <a:pos x="T6" y="T7"/>
                </a:cxn>
                <a:cxn ang="0">
                  <a:pos x="T8" y="T9"/>
                </a:cxn>
              </a:cxnLst>
              <a:rect l="0" t="0" r="r" b="b"/>
              <a:pathLst>
                <a:path w="10" h="6">
                  <a:moveTo>
                    <a:pt x="0" y="3"/>
                  </a:moveTo>
                  <a:lnTo>
                    <a:pt x="9" y="6"/>
                  </a:lnTo>
                  <a:lnTo>
                    <a:pt x="10" y="3"/>
                  </a:lnTo>
                  <a:lnTo>
                    <a:pt x="1" y="0"/>
                  </a:lnTo>
                  <a:lnTo>
                    <a:pt x="0" y="3"/>
                  </a:ln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38" name="Freeform 164"/>
            <p:cNvSpPr/>
            <p:nvPr/>
          </p:nvSpPr>
          <p:spPr bwMode="auto">
            <a:xfrm>
              <a:off x="7128209" y="3790281"/>
              <a:ext cx="22463" cy="22463"/>
            </a:xfrm>
            <a:custGeom>
              <a:avLst/>
              <a:gdLst>
                <a:gd name="T0" fmla="*/ 9 w 9"/>
                <a:gd name="T1" fmla="*/ 3 h 9"/>
                <a:gd name="T2" fmla="*/ 8 w 9"/>
                <a:gd name="T3" fmla="*/ 0 h 9"/>
                <a:gd name="T4" fmla="*/ 0 w 9"/>
                <a:gd name="T5" fmla="*/ 7 h 9"/>
                <a:gd name="T6" fmla="*/ 2 w 9"/>
                <a:gd name="T7" fmla="*/ 9 h 9"/>
                <a:gd name="T8" fmla="*/ 9 w 9"/>
                <a:gd name="T9" fmla="*/ 3 h 9"/>
              </a:gdLst>
              <a:ahLst/>
              <a:cxnLst>
                <a:cxn ang="0">
                  <a:pos x="T0" y="T1"/>
                </a:cxn>
                <a:cxn ang="0">
                  <a:pos x="T2" y="T3"/>
                </a:cxn>
                <a:cxn ang="0">
                  <a:pos x="T4" y="T5"/>
                </a:cxn>
                <a:cxn ang="0">
                  <a:pos x="T6" y="T7"/>
                </a:cxn>
                <a:cxn ang="0">
                  <a:pos x="T8" y="T9"/>
                </a:cxn>
              </a:cxnLst>
              <a:rect l="0" t="0" r="r" b="b"/>
              <a:pathLst>
                <a:path w="9" h="9">
                  <a:moveTo>
                    <a:pt x="9" y="3"/>
                  </a:moveTo>
                  <a:lnTo>
                    <a:pt x="8" y="0"/>
                  </a:lnTo>
                  <a:lnTo>
                    <a:pt x="0" y="7"/>
                  </a:lnTo>
                  <a:lnTo>
                    <a:pt x="2" y="9"/>
                  </a:lnTo>
                  <a:lnTo>
                    <a:pt x="9" y="3"/>
                  </a:ln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39" name="Freeform 165"/>
            <p:cNvSpPr/>
            <p:nvPr/>
          </p:nvSpPr>
          <p:spPr bwMode="auto">
            <a:xfrm>
              <a:off x="7153167" y="3840196"/>
              <a:ext cx="27454" cy="12480"/>
            </a:xfrm>
            <a:custGeom>
              <a:avLst/>
              <a:gdLst>
                <a:gd name="T0" fmla="*/ 10 w 11"/>
                <a:gd name="T1" fmla="*/ 0 h 5"/>
                <a:gd name="T2" fmla="*/ 0 w 11"/>
                <a:gd name="T3" fmla="*/ 3 h 5"/>
                <a:gd name="T4" fmla="*/ 2 w 11"/>
                <a:gd name="T5" fmla="*/ 5 h 5"/>
                <a:gd name="T6" fmla="*/ 11 w 11"/>
                <a:gd name="T7" fmla="*/ 3 h 5"/>
                <a:gd name="T8" fmla="*/ 10 w 11"/>
                <a:gd name="T9" fmla="*/ 0 h 5"/>
              </a:gdLst>
              <a:ahLst/>
              <a:cxnLst>
                <a:cxn ang="0">
                  <a:pos x="T0" y="T1"/>
                </a:cxn>
                <a:cxn ang="0">
                  <a:pos x="T2" y="T3"/>
                </a:cxn>
                <a:cxn ang="0">
                  <a:pos x="T4" y="T5"/>
                </a:cxn>
                <a:cxn ang="0">
                  <a:pos x="T6" y="T7"/>
                </a:cxn>
                <a:cxn ang="0">
                  <a:pos x="T8" y="T9"/>
                </a:cxn>
              </a:cxnLst>
              <a:rect l="0" t="0" r="r" b="b"/>
              <a:pathLst>
                <a:path w="11" h="5">
                  <a:moveTo>
                    <a:pt x="10" y="0"/>
                  </a:moveTo>
                  <a:lnTo>
                    <a:pt x="0" y="3"/>
                  </a:lnTo>
                  <a:lnTo>
                    <a:pt x="2" y="5"/>
                  </a:lnTo>
                  <a:lnTo>
                    <a:pt x="11" y="3"/>
                  </a:lnTo>
                  <a:lnTo>
                    <a:pt x="10" y="0"/>
                  </a:ln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40" name="Rectangle 166"/>
            <p:cNvSpPr>
              <a:spLocks noChangeArrowheads="1"/>
            </p:cNvSpPr>
            <p:nvPr/>
          </p:nvSpPr>
          <p:spPr bwMode="auto">
            <a:xfrm>
              <a:off x="6893606" y="3890112"/>
              <a:ext cx="24958" cy="7488"/>
            </a:xfrm>
            <a:prstGeom prst="rect">
              <a:avLst/>
            </a:pr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sp>
          <p:nvSpPr>
            <p:cNvPr id="41" name="Rectangle 167"/>
            <p:cNvSpPr>
              <a:spLocks noChangeArrowheads="1"/>
            </p:cNvSpPr>
            <p:nvPr/>
          </p:nvSpPr>
          <p:spPr bwMode="auto">
            <a:xfrm>
              <a:off x="7170638" y="3892607"/>
              <a:ext cx="27454" cy="7488"/>
            </a:xfrm>
            <a:prstGeom prst="rect">
              <a:avLst/>
            </a:pr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lt1"/>
                </a:solidFill>
              </a:endParaRPr>
            </a:p>
          </p:txBody>
        </p:sp>
      </p:grpSp>
      <p:cxnSp>
        <p:nvCxnSpPr>
          <p:cNvPr id="42" name="Elbow Connector 2"/>
          <p:cNvCxnSpPr>
            <a:stCxn id="3" idx="2"/>
          </p:cNvCxnSpPr>
          <p:nvPr/>
        </p:nvCxnSpPr>
        <p:spPr>
          <a:xfrm rot="10800000" flipV="1">
            <a:off x="1062015" y="2258004"/>
            <a:ext cx="5207039" cy="363377"/>
          </a:xfrm>
          <a:prstGeom prst="bentConnector3">
            <a:avLst>
              <a:gd name="adj1" fmla="val 40732"/>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3" name="Elbow Connector 58"/>
          <p:cNvCxnSpPr>
            <a:stCxn id="4" idx="6"/>
          </p:cNvCxnSpPr>
          <p:nvPr/>
        </p:nvCxnSpPr>
        <p:spPr>
          <a:xfrm>
            <a:off x="6579045" y="3167210"/>
            <a:ext cx="4800155" cy="377501"/>
          </a:xfrm>
          <a:prstGeom prst="bentConnector3">
            <a:avLst>
              <a:gd name="adj1" fmla="val 31215"/>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4" name="Elbow Connector 61"/>
          <p:cNvCxnSpPr>
            <a:stCxn id="5" idx="2"/>
          </p:cNvCxnSpPr>
          <p:nvPr/>
        </p:nvCxnSpPr>
        <p:spPr>
          <a:xfrm rot="10800000" flipV="1">
            <a:off x="2470487" y="4068910"/>
            <a:ext cx="3798567" cy="319695"/>
          </a:xfrm>
          <a:prstGeom prst="bentConnector3">
            <a:avLst>
              <a:gd name="adj1" fmla="val 17904"/>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5" name="Elbow Connector 65"/>
          <p:cNvCxnSpPr>
            <a:stCxn id="6" idx="6"/>
          </p:cNvCxnSpPr>
          <p:nvPr/>
        </p:nvCxnSpPr>
        <p:spPr>
          <a:xfrm>
            <a:off x="6579046" y="5001205"/>
            <a:ext cx="4787677" cy="813327"/>
          </a:xfrm>
          <a:prstGeom prst="bentConnector3">
            <a:avLst>
              <a:gd name="adj1" fmla="val 31962"/>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6" name="Elbow Connector 68"/>
          <p:cNvCxnSpPr>
            <a:stCxn id="7" idx="2"/>
          </p:cNvCxnSpPr>
          <p:nvPr/>
        </p:nvCxnSpPr>
        <p:spPr>
          <a:xfrm rot="10800000" flipV="1">
            <a:off x="1062015" y="5915603"/>
            <a:ext cx="5207039" cy="358196"/>
          </a:xfrm>
          <a:prstGeom prst="bentConnector3">
            <a:avLst>
              <a:gd name="adj1" fmla="val 37073"/>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7" name="TextBox 13"/>
          <p:cNvSpPr txBox="1">
            <a:spLocks noChangeArrowheads="1"/>
          </p:cNvSpPr>
          <p:nvPr/>
        </p:nvSpPr>
        <p:spPr bwMode="auto">
          <a:xfrm>
            <a:off x="1524090" y="1631396"/>
            <a:ext cx="14001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spcBef>
                <a:spcPct val="20000"/>
              </a:spcBef>
            </a:pPr>
            <a:r>
              <a:rPr lang="zh-CN" altLang="en-US" b="1" dirty="0">
                <a:solidFill>
                  <a:schemeClr val="accent1"/>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altLang="zh-CN" b="1" dirty="0">
              <a:solidFill>
                <a:schemeClr val="accent1"/>
              </a:solidFill>
              <a:latin typeface="Arial" panose="020B0604020202020204" pitchFamily="34" charset="0"/>
              <a:ea typeface="微软雅黑" panose="020B0503020204020204" pitchFamily="34" charset="-122"/>
              <a:sym typeface="Arial" panose="020B0604020202020204" pitchFamily="34" charset="0"/>
            </a:endParaRPr>
          </a:p>
        </p:txBody>
      </p:sp>
      <p:sp>
        <p:nvSpPr>
          <p:cNvPr id="48" name="TextBox 13"/>
          <p:cNvSpPr txBox="1">
            <a:spLocks noChangeArrowheads="1"/>
          </p:cNvSpPr>
          <p:nvPr/>
        </p:nvSpPr>
        <p:spPr bwMode="auto">
          <a:xfrm>
            <a:off x="1062014" y="2074061"/>
            <a:ext cx="233362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spcBef>
                <a:spcPct val="20000"/>
              </a:spcBef>
            </a:pPr>
            <a:r>
              <a:rPr lang="zh-CN" altLang="en-US" sz="1400" dirty="0">
                <a:latin typeface="Arial" panose="020B0604020202020204" pitchFamily="34" charset="0"/>
                <a:ea typeface="微软雅黑" panose="020B0503020204020204" pitchFamily="34" charset="-122"/>
                <a:sym typeface="Arial" panose="020B0604020202020204" pitchFamily="34" charset="0"/>
              </a:rPr>
              <a:t>单击此处可编辑内容，根据您的需要自由拉伸文本框大小</a:t>
            </a:r>
            <a:endParaRPr lang="en-US" altLang="zh-CN"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49" name="TextBox 13"/>
          <p:cNvSpPr txBox="1">
            <a:spLocks noChangeArrowheads="1"/>
          </p:cNvSpPr>
          <p:nvPr/>
        </p:nvSpPr>
        <p:spPr bwMode="auto">
          <a:xfrm>
            <a:off x="9090631" y="1966764"/>
            <a:ext cx="14001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spcBef>
                <a:spcPct val="20000"/>
              </a:spcBef>
            </a:pPr>
            <a:r>
              <a:rPr lang="zh-CN" altLang="en-US" b="1" dirty="0">
                <a:solidFill>
                  <a:schemeClr val="accent2"/>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altLang="zh-CN"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sp>
        <p:nvSpPr>
          <p:cNvPr id="50" name="TextBox 13"/>
          <p:cNvSpPr txBox="1">
            <a:spLocks noChangeArrowheads="1"/>
          </p:cNvSpPr>
          <p:nvPr/>
        </p:nvSpPr>
        <p:spPr bwMode="auto">
          <a:xfrm>
            <a:off x="8735141" y="2541234"/>
            <a:ext cx="2799055"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spcBef>
                <a:spcPct val="20000"/>
              </a:spcBef>
            </a:pPr>
            <a:r>
              <a:rPr lang="zh-CN" altLang="en-US" sz="1400" dirty="0">
                <a:latin typeface="Arial" panose="020B0604020202020204" pitchFamily="34" charset="0"/>
                <a:ea typeface="微软雅黑" panose="020B0503020204020204" pitchFamily="34" charset="-122"/>
                <a:sym typeface="Arial" panose="020B0604020202020204" pitchFamily="34" charset="0"/>
              </a:rPr>
              <a:t>单击此处可编辑内容，根据您的需要自由拉伸文本框大小单击此处可编辑内容，根据您的需要自由拉伸文本框大小</a:t>
            </a:r>
            <a:endParaRPr lang="en-US" altLang="zh-CN"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51" name="TextBox 13"/>
          <p:cNvSpPr txBox="1">
            <a:spLocks noChangeArrowheads="1"/>
          </p:cNvSpPr>
          <p:nvPr/>
        </p:nvSpPr>
        <p:spPr bwMode="auto">
          <a:xfrm>
            <a:off x="3323237" y="3176688"/>
            <a:ext cx="14001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spcBef>
                <a:spcPct val="20000"/>
              </a:spcBef>
            </a:pPr>
            <a:r>
              <a:rPr lang="zh-CN" altLang="en-US" b="1" dirty="0">
                <a:solidFill>
                  <a:schemeClr val="accent3"/>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altLang="zh-CN" b="1" dirty="0">
              <a:solidFill>
                <a:schemeClr val="accent3"/>
              </a:solidFill>
              <a:latin typeface="Arial" panose="020B0604020202020204" pitchFamily="34" charset="0"/>
              <a:ea typeface="微软雅黑" panose="020B0503020204020204" pitchFamily="34" charset="-122"/>
              <a:sym typeface="Arial" panose="020B0604020202020204" pitchFamily="34" charset="0"/>
            </a:endParaRPr>
          </a:p>
        </p:txBody>
      </p:sp>
      <p:sp>
        <p:nvSpPr>
          <p:cNvPr id="52" name="TextBox 13"/>
          <p:cNvSpPr txBox="1">
            <a:spLocks noChangeArrowheads="1"/>
          </p:cNvSpPr>
          <p:nvPr/>
        </p:nvSpPr>
        <p:spPr bwMode="auto">
          <a:xfrm>
            <a:off x="1725252" y="3682036"/>
            <a:ext cx="371901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spcBef>
                <a:spcPct val="20000"/>
              </a:spcBef>
            </a:pPr>
            <a:r>
              <a:rPr lang="zh-CN" altLang="en-US" sz="1400" dirty="0">
                <a:latin typeface="Arial" panose="020B0604020202020204" pitchFamily="34" charset="0"/>
                <a:ea typeface="微软雅黑" panose="020B0503020204020204" pitchFamily="34" charset="-122"/>
                <a:sym typeface="Arial" panose="020B0604020202020204" pitchFamily="34" charset="0"/>
              </a:rPr>
              <a:t>单击此处可编辑内容，根据您的需要自由拉伸文本框大小单击此处可编辑内容，根据您的需要自由拉伸文本框大小</a:t>
            </a:r>
            <a:endParaRPr lang="en-US" altLang="zh-CN"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53" name="TextBox 13"/>
          <p:cNvSpPr txBox="1">
            <a:spLocks noChangeArrowheads="1"/>
          </p:cNvSpPr>
          <p:nvPr/>
        </p:nvSpPr>
        <p:spPr bwMode="auto">
          <a:xfrm>
            <a:off x="9024816" y="4385085"/>
            <a:ext cx="14001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spcBef>
                <a:spcPct val="20000"/>
              </a:spcBef>
            </a:pPr>
            <a:r>
              <a:rPr lang="zh-CN" altLang="en-US" b="1" dirty="0">
                <a:solidFill>
                  <a:schemeClr val="accent4"/>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altLang="zh-CN" b="1" dirty="0">
              <a:solidFill>
                <a:schemeClr val="accent4"/>
              </a:solidFill>
              <a:latin typeface="Arial" panose="020B0604020202020204" pitchFamily="34" charset="0"/>
              <a:ea typeface="微软雅黑" panose="020B0503020204020204" pitchFamily="34" charset="-122"/>
              <a:sym typeface="Arial" panose="020B0604020202020204" pitchFamily="34" charset="0"/>
            </a:endParaRPr>
          </a:p>
        </p:txBody>
      </p:sp>
      <p:sp>
        <p:nvSpPr>
          <p:cNvPr id="54" name="TextBox 13"/>
          <p:cNvSpPr txBox="1">
            <a:spLocks noChangeArrowheads="1"/>
          </p:cNvSpPr>
          <p:nvPr/>
        </p:nvSpPr>
        <p:spPr bwMode="auto">
          <a:xfrm>
            <a:off x="8696505" y="4901085"/>
            <a:ext cx="2799055"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spcBef>
                <a:spcPct val="20000"/>
              </a:spcBef>
            </a:pPr>
            <a:r>
              <a:rPr lang="zh-CN" altLang="en-US" sz="1400" dirty="0">
                <a:latin typeface="Arial" panose="020B0604020202020204" pitchFamily="34" charset="0"/>
                <a:ea typeface="微软雅黑" panose="020B0503020204020204" pitchFamily="34" charset="-122"/>
                <a:sym typeface="Arial" panose="020B0604020202020204" pitchFamily="34" charset="0"/>
              </a:rPr>
              <a:t>单击此处可编辑内容，根据您的需要自由拉伸文本框大小单击此处可编辑内容，根据您的需要自由拉伸文本框大小</a:t>
            </a:r>
            <a:endParaRPr lang="en-US" altLang="zh-CN"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55" name="TextBox 13"/>
          <p:cNvSpPr txBox="1">
            <a:spLocks noChangeArrowheads="1"/>
          </p:cNvSpPr>
          <p:nvPr/>
        </p:nvSpPr>
        <p:spPr bwMode="auto">
          <a:xfrm>
            <a:off x="1838178" y="4936107"/>
            <a:ext cx="14001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spcBef>
                <a:spcPct val="20000"/>
              </a:spcBef>
            </a:pPr>
            <a:r>
              <a:rPr lang="zh-CN" altLang="en-US" b="1" dirty="0">
                <a:solidFill>
                  <a:schemeClr val="accent5"/>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altLang="zh-CN" b="1" dirty="0">
              <a:solidFill>
                <a:schemeClr val="accent5"/>
              </a:solidFill>
              <a:latin typeface="Arial" panose="020B0604020202020204" pitchFamily="34" charset="0"/>
              <a:ea typeface="微软雅黑" panose="020B0503020204020204" pitchFamily="34" charset="-122"/>
              <a:sym typeface="Arial" panose="020B0604020202020204" pitchFamily="34" charset="0"/>
            </a:endParaRPr>
          </a:p>
        </p:txBody>
      </p:sp>
      <p:sp>
        <p:nvSpPr>
          <p:cNvPr id="56" name="TextBox 13"/>
          <p:cNvSpPr txBox="1">
            <a:spLocks noChangeArrowheads="1"/>
          </p:cNvSpPr>
          <p:nvPr/>
        </p:nvSpPr>
        <p:spPr bwMode="auto">
          <a:xfrm>
            <a:off x="1092075" y="5532198"/>
            <a:ext cx="312472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spcBef>
                <a:spcPct val="20000"/>
              </a:spcBef>
            </a:pPr>
            <a:r>
              <a:rPr lang="zh-CN" altLang="en-US" sz="1400" dirty="0">
                <a:latin typeface="Arial" panose="020B0604020202020204" pitchFamily="34" charset="0"/>
                <a:ea typeface="微软雅黑" panose="020B0503020204020204" pitchFamily="34" charset="-122"/>
                <a:sym typeface="Arial" panose="020B0604020202020204" pitchFamily="34" charset="0"/>
              </a:rPr>
              <a:t>单击此处可编辑内容，根据您的需要自由拉伸文本框大小单击此处可编辑内容，根据您的需要自由拉伸文本框大小</a:t>
            </a:r>
            <a:endParaRPr lang="en-US" altLang="zh-CN" sz="1400" dirty="0">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5000">
        <p14:switch dir="r"/>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350" fill="hold"/>
                                        <p:tgtEl>
                                          <p:spTgt spid="3"/>
                                        </p:tgtEl>
                                        <p:attrNameLst>
                                          <p:attrName>ppt_w</p:attrName>
                                        </p:attrNameLst>
                                      </p:cBhvr>
                                      <p:tavLst>
                                        <p:tav tm="0">
                                          <p:val>
                                            <p:fltVal val="0"/>
                                          </p:val>
                                        </p:tav>
                                        <p:tav tm="100000">
                                          <p:val>
                                            <p:strVal val="#ppt_w"/>
                                          </p:val>
                                        </p:tav>
                                      </p:tavLst>
                                    </p:anim>
                                    <p:anim calcmode="lin" valueType="num">
                                      <p:cBhvr>
                                        <p:cTn id="12" dur="350" fill="hold"/>
                                        <p:tgtEl>
                                          <p:spTgt spid="3"/>
                                        </p:tgtEl>
                                        <p:attrNameLst>
                                          <p:attrName>ppt_h</p:attrName>
                                        </p:attrNameLst>
                                      </p:cBhvr>
                                      <p:tavLst>
                                        <p:tav tm="0">
                                          <p:val>
                                            <p:fltVal val="0"/>
                                          </p:val>
                                        </p:tav>
                                        <p:tav tm="100000">
                                          <p:val>
                                            <p:strVal val="#ppt_h"/>
                                          </p:val>
                                        </p:tav>
                                      </p:tavLst>
                                    </p:anim>
                                    <p:animEffect transition="in" filter="fade">
                                      <p:cBhvr>
                                        <p:cTn id="13" dur="350"/>
                                        <p:tgtEl>
                                          <p:spTgt spid="3"/>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wipe(right)">
                                      <p:cBhvr>
                                        <p:cTn id="17" dur="500"/>
                                        <p:tgtEl>
                                          <p:spTgt spid="42"/>
                                        </p:tgtEl>
                                      </p:cBhvr>
                                    </p:animEffect>
                                  </p:childTnLst>
                                </p:cTn>
                              </p:par>
                              <p:par>
                                <p:cTn id="18" presetID="10" presetClass="entr" presetSubtype="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par>
                          <p:cTn id="21" fill="hold">
                            <p:stCondLst>
                              <p:cond delay="1500"/>
                            </p:stCondLst>
                            <p:childTnLst>
                              <p:par>
                                <p:cTn id="22" presetID="42" presetClass="entr" presetSubtype="0" fill="hold" grpId="0" nodeType="afterEffect">
                                  <p:stCondLst>
                                    <p:cond delay="0"/>
                                  </p:stCondLst>
                                  <p:iterate type="lt">
                                    <p:tmPct val="10000"/>
                                  </p:iterate>
                                  <p:childTnLst>
                                    <p:set>
                                      <p:cBhvr>
                                        <p:cTn id="23" dur="1" fill="hold">
                                          <p:stCondLst>
                                            <p:cond delay="0"/>
                                          </p:stCondLst>
                                        </p:cTn>
                                        <p:tgtEl>
                                          <p:spTgt spid="47"/>
                                        </p:tgtEl>
                                        <p:attrNameLst>
                                          <p:attrName>style.visibility</p:attrName>
                                        </p:attrNameLst>
                                      </p:cBhvr>
                                      <p:to>
                                        <p:strVal val="visible"/>
                                      </p:to>
                                    </p:set>
                                    <p:animEffect transition="in" filter="fade">
                                      <p:cBhvr>
                                        <p:cTn id="24" dur="500"/>
                                        <p:tgtEl>
                                          <p:spTgt spid="47"/>
                                        </p:tgtEl>
                                      </p:cBhvr>
                                    </p:animEffect>
                                    <p:anim calcmode="lin" valueType="num">
                                      <p:cBhvr>
                                        <p:cTn id="25" dur="500" fill="hold"/>
                                        <p:tgtEl>
                                          <p:spTgt spid="47"/>
                                        </p:tgtEl>
                                        <p:attrNameLst>
                                          <p:attrName>ppt_x</p:attrName>
                                        </p:attrNameLst>
                                      </p:cBhvr>
                                      <p:tavLst>
                                        <p:tav tm="0">
                                          <p:val>
                                            <p:strVal val="#ppt_x"/>
                                          </p:val>
                                        </p:tav>
                                        <p:tav tm="100000">
                                          <p:val>
                                            <p:strVal val="#ppt_x"/>
                                          </p:val>
                                        </p:tav>
                                      </p:tavLst>
                                    </p:anim>
                                    <p:anim calcmode="lin" valueType="num">
                                      <p:cBhvr>
                                        <p:cTn id="26" dur="500" fill="hold"/>
                                        <p:tgtEl>
                                          <p:spTgt spid="47"/>
                                        </p:tgtEl>
                                        <p:attrNameLst>
                                          <p:attrName>ppt_y</p:attrName>
                                        </p:attrNameLst>
                                      </p:cBhvr>
                                      <p:tavLst>
                                        <p:tav tm="0">
                                          <p:val>
                                            <p:strVal val="#ppt_y+.1"/>
                                          </p:val>
                                        </p:tav>
                                        <p:tav tm="100000">
                                          <p:val>
                                            <p:strVal val="#ppt_y"/>
                                          </p:val>
                                        </p:tav>
                                      </p:tavLst>
                                    </p:anim>
                                  </p:childTnLst>
                                </p:cTn>
                              </p:par>
                            </p:childTnLst>
                          </p:cTn>
                        </p:par>
                        <p:par>
                          <p:cTn id="27" fill="hold">
                            <p:stCondLst>
                              <p:cond delay="2099"/>
                            </p:stCondLst>
                            <p:childTnLst>
                              <p:par>
                                <p:cTn id="28" presetID="42" presetClass="entr" presetSubtype="0" fill="hold" grpId="0"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fade">
                                      <p:cBhvr>
                                        <p:cTn id="30" dur="500"/>
                                        <p:tgtEl>
                                          <p:spTgt spid="48"/>
                                        </p:tgtEl>
                                      </p:cBhvr>
                                    </p:animEffect>
                                    <p:anim calcmode="lin" valueType="num">
                                      <p:cBhvr>
                                        <p:cTn id="31" dur="500" fill="hold"/>
                                        <p:tgtEl>
                                          <p:spTgt spid="48"/>
                                        </p:tgtEl>
                                        <p:attrNameLst>
                                          <p:attrName>ppt_x</p:attrName>
                                        </p:attrNameLst>
                                      </p:cBhvr>
                                      <p:tavLst>
                                        <p:tav tm="0">
                                          <p:val>
                                            <p:strVal val="#ppt_x"/>
                                          </p:val>
                                        </p:tav>
                                        <p:tav tm="100000">
                                          <p:val>
                                            <p:strVal val="#ppt_x"/>
                                          </p:val>
                                        </p:tav>
                                      </p:tavLst>
                                    </p:anim>
                                    <p:anim calcmode="lin" valueType="num">
                                      <p:cBhvr>
                                        <p:cTn id="32" dur="500" fill="hold"/>
                                        <p:tgtEl>
                                          <p:spTgt spid="48"/>
                                        </p:tgtEl>
                                        <p:attrNameLst>
                                          <p:attrName>ppt_y</p:attrName>
                                        </p:attrNameLst>
                                      </p:cBhvr>
                                      <p:tavLst>
                                        <p:tav tm="0">
                                          <p:val>
                                            <p:strVal val="#ppt_y+.1"/>
                                          </p:val>
                                        </p:tav>
                                        <p:tav tm="100000">
                                          <p:val>
                                            <p:strVal val="#ppt_y"/>
                                          </p:val>
                                        </p:tav>
                                      </p:tavLst>
                                    </p:anim>
                                  </p:childTnLst>
                                </p:cTn>
                              </p:par>
                            </p:childTnLst>
                          </p:cTn>
                        </p:par>
                        <p:par>
                          <p:cTn id="33" fill="hold">
                            <p:stCondLst>
                              <p:cond delay="2599"/>
                            </p:stCondLst>
                            <p:childTnLst>
                              <p:par>
                                <p:cTn id="34" presetID="53" presetClass="entr" presetSubtype="16"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350" fill="hold"/>
                                        <p:tgtEl>
                                          <p:spTgt spid="4"/>
                                        </p:tgtEl>
                                        <p:attrNameLst>
                                          <p:attrName>ppt_w</p:attrName>
                                        </p:attrNameLst>
                                      </p:cBhvr>
                                      <p:tavLst>
                                        <p:tav tm="0">
                                          <p:val>
                                            <p:fltVal val="0"/>
                                          </p:val>
                                        </p:tav>
                                        <p:tav tm="100000">
                                          <p:val>
                                            <p:strVal val="#ppt_w"/>
                                          </p:val>
                                        </p:tav>
                                      </p:tavLst>
                                    </p:anim>
                                    <p:anim calcmode="lin" valueType="num">
                                      <p:cBhvr>
                                        <p:cTn id="37" dur="350" fill="hold"/>
                                        <p:tgtEl>
                                          <p:spTgt spid="4"/>
                                        </p:tgtEl>
                                        <p:attrNameLst>
                                          <p:attrName>ppt_h</p:attrName>
                                        </p:attrNameLst>
                                      </p:cBhvr>
                                      <p:tavLst>
                                        <p:tav tm="0">
                                          <p:val>
                                            <p:fltVal val="0"/>
                                          </p:val>
                                        </p:tav>
                                        <p:tav tm="100000">
                                          <p:val>
                                            <p:strVal val="#ppt_h"/>
                                          </p:val>
                                        </p:tav>
                                      </p:tavLst>
                                    </p:anim>
                                    <p:animEffect transition="in" filter="fade">
                                      <p:cBhvr>
                                        <p:cTn id="38" dur="350"/>
                                        <p:tgtEl>
                                          <p:spTgt spid="4"/>
                                        </p:tgtEl>
                                      </p:cBhvr>
                                    </p:animEffect>
                                  </p:childTnLst>
                                </p:cTn>
                              </p:par>
                            </p:childTnLst>
                          </p:cTn>
                        </p:par>
                        <p:par>
                          <p:cTn id="39" fill="hold">
                            <p:stCondLst>
                              <p:cond delay="3099"/>
                            </p:stCondLst>
                            <p:childTnLst>
                              <p:par>
                                <p:cTn id="40" presetID="22" presetClass="entr" presetSubtype="8" fill="hold" nodeType="after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wipe(left)">
                                      <p:cBhvr>
                                        <p:cTn id="42" dur="500"/>
                                        <p:tgtEl>
                                          <p:spTgt spid="43"/>
                                        </p:tgtEl>
                                      </p:cBhvr>
                                    </p:animEffect>
                                  </p:childTnLst>
                                </p:cTn>
                              </p:par>
                              <p:par>
                                <p:cTn id="43" presetID="10" presetClass="entr" presetSubtype="0" fill="hold" nodeType="with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500"/>
                                        <p:tgtEl>
                                          <p:spTgt spid="8"/>
                                        </p:tgtEl>
                                      </p:cBhvr>
                                    </p:animEffect>
                                  </p:childTnLst>
                                </p:cTn>
                              </p:par>
                            </p:childTnLst>
                          </p:cTn>
                        </p:par>
                        <p:par>
                          <p:cTn id="46" fill="hold">
                            <p:stCondLst>
                              <p:cond delay="3599"/>
                            </p:stCondLst>
                            <p:childTnLst>
                              <p:par>
                                <p:cTn id="47" presetID="42" presetClass="entr" presetSubtype="0" fill="hold" grpId="0" nodeType="afterEffect">
                                  <p:stCondLst>
                                    <p:cond delay="0"/>
                                  </p:stCondLst>
                                  <p:iterate type="lt">
                                    <p:tmPct val="10000"/>
                                  </p:iterate>
                                  <p:childTnLst>
                                    <p:set>
                                      <p:cBhvr>
                                        <p:cTn id="48" dur="1" fill="hold">
                                          <p:stCondLst>
                                            <p:cond delay="0"/>
                                          </p:stCondLst>
                                        </p:cTn>
                                        <p:tgtEl>
                                          <p:spTgt spid="49"/>
                                        </p:tgtEl>
                                        <p:attrNameLst>
                                          <p:attrName>style.visibility</p:attrName>
                                        </p:attrNameLst>
                                      </p:cBhvr>
                                      <p:to>
                                        <p:strVal val="visible"/>
                                      </p:to>
                                    </p:set>
                                    <p:animEffect transition="in" filter="fade">
                                      <p:cBhvr>
                                        <p:cTn id="49" dur="500"/>
                                        <p:tgtEl>
                                          <p:spTgt spid="49"/>
                                        </p:tgtEl>
                                      </p:cBhvr>
                                    </p:animEffect>
                                    <p:anim calcmode="lin" valueType="num">
                                      <p:cBhvr>
                                        <p:cTn id="50" dur="500" fill="hold"/>
                                        <p:tgtEl>
                                          <p:spTgt spid="49"/>
                                        </p:tgtEl>
                                        <p:attrNameLst>
                                          <p:attrName>ppt_x</p:attrName>
                                        </p:attrNameLst>
                                      </p:cBhvr>
                                      <p:tavLst>
                                        <p:tav tm="0">
                                          <p:val>
                                            <p:strVal val="#ppt_x"/>
                                          </p:val>
                                        </p:tav>
                                        <p:tav tm="100000">
                                          <p:val>
                                            <p:strVal val="#ppt_x"/>
                                          </p:val>
                                        </p:tav>
                                      </p:tavLst>
                                    </p:anim>
                                    <p:anim calcmode="lin" valueType="num">
                                      <p:cBhvr>
                                        <p:cTn id="51" dur="500" fill="hold"/>
                                        <p:tgtEl>
                                          <p:spTgt spid="49"/>
                                        </p:tgtEl>
                                        <p:attrNameLst>
                                          <p:attrName>ppt_y</p:attrName>
                                        </p:attrNameLst>
                                      </p:cBhvr>
                                      <p:tavLst>
                                        <p:tav tm="0">
                                          <p:val>
                                            <p:strVal val="#ppt_y+.1"/>
                                          </p:val>
                                        </p:tav>
                                        <p:tav tm="100000">
                                          <p:val>
                                            <p:strVal val="#ppt_y"/>
                                          </p:val>
                                        </p:tav>
                                      </p:tavLst>
                                    </p:anim>
                                  </p:childTnLst>
                                </p:cTn>
                              </p:par>
                            </p:childTnLst>
                          </p:cTn>
                        </p:par>
                        <p:par>
                          <p:cTn id="52" fill="hold">
                            <p:stCondLst>
                              <p:cond delay="4199"/>
                            </p:stCondLst>
                            <p:childTnLst>
                              <p:par>
                                <p:cTn id="53" presetID="42" presetClass="entr" presetSubtype="0"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fade">
                                      <p:cBhvr>
                                        <p:cTn id="55" dur="500"/>
                                        <p:tgtEl>
                                          <p:spTgt spid="50"/>
                                        </p:tgtEl>
                                      </p:cBhvr>
                                    </p:animEffect>
                                    <p:anim calcmode="lin" valueType="num">
                                      <p:cBhvr>
                                        <p:cTn id="56" dur="500" fill="hold"/>
                                        <p:tgtEl>
                                          <p:spTgt spid="50"/>
                                        </p:tgtEl>
                                        <p:attrNameLst>
                                          <p:attrName>ppt_x</p:attrName>
                                        </p:attrNameLst>
                                      </p:cBhvr>
                                      <p:tavLst>
                                        <p:tav tm="0">
                                          <p:val>
                                            <p:strVal val="#ppt_x"/>
                                          </p:val>
                                        </p:tav>
                                        <p:tav tm="100000">
                                          <p:val>
                                            <p:strVal val="#ppt_x"/>
                                          </p:val>
                                        </p:tav>
                                      </p:tavLst>
                                    </p:anim>
                                    <p:anim calcmode="lin" valueType="num">
                                      <p:cBhvr>
                                        <p:cTn id="57" dur="500" fill="hold"/>
                                        <p:tgtEl>
                                          <p:spTgt spid="50"/>
                                        </p:tgtEl>
                                        <p:attrNameLst>
                                          <p:attrName>ppt_y</p:attrName>
                                        </p:attrNameLst>
                                      </p:cBhvr>
                                      <p:tavLst>
                                        <p:tav tm="0">
                                          <p:val>
                                            <p:strVal val="#ppt_y+.1"/>
                                          </p:val>
                                        </p:tav>
                                        <p:tav tm="100000">
                                          <p:val>
                                            <p:strVal val="#ppt_y"/>
                                          </p:val>
                                        </p:tav>
                                      </p:tavLst>
                                    </p:anim>
                                  </p:childTnLst>
                                </p:cTn>
                              </p:par>
                            </p:childTnLst>
                          </p:cTn>
                        </p:par>
                        <p:par>
                          <p:cTn id="58" fill="hold">
                            <p:stCondLst>
                              <p:cond delay="4699"/>
                            </p:stCondLst>
                            <p:childTnLst>
                              <p:par>
                                <p:cTn id="59" presetID="53" presetClass="entr" presetSubtype="16" fill="hold" grpId="0" nodeType="after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p:cTn id="61" dur="350" fill="hold"/>
                                        <p:tgtEl>
                                          <p:spTgt spid="5"/>
                                        </p:tgtEl>
                                        <p:attrNameLst>
                                          <p:attrName>ppt_w</p:attrName>
                                        </p:attrNameLst>
                                      </p:cBhvr>
                                      <p:tavLst>
                                        <p:tav tm="0">
                                          <p:val>
                                            <p:fltVal val="0"/>
                                          </p:val>
                                        </p:tav>
                                        <p:tav tm="100000">
                                          <p:val>
                                            <p:strVal val="#ppt_w"/>
                                          </p:val>
                                        </p:tav>
                                      </p:tavLst>
                                    </p:anim>
                                    <p:anim calcmode="lin" valueType="num">
                                      <p:cBhvr>
                                        <p:cTn id="62" dur="350" fill="hold"/>
                                        <p:tgtEl>
                                          <p:spTgt spid="5"/>
                                        </p:tgtEl>
                                        <p:attrNameLst>
                                          <p:attrName>ppt_h</p:attrName>
                                        </p:attrNameLst>
                                      </p:cBhvr>
                                      <p:tavLst>
                                        <p:tav tm="0">
                                          <p:val>
                                            <p:fltVal val="0"/>
                                          </p:val>
                                        </p:tav>
                                        <p:tav tm="100000">
                                          <p:val>
                                            <p:strVal val="#ppt_h"/>
                                          </p:val>
                                        </p:tav>
                                      </p:tavLst>
                                    </p:anim>
                                    <p:animEffect transition="in" filter="fade">
                                      <p:cBhvr>
                                        <p:cTn id="63" dur="350"/>
                                        <p:tgtEl>
                                          <p:spTgt spid="5"/>
                                        </p:tgtEl>
                                      </p:cBhvr>
                                    </p:animEffect>
                                  </p:childTnLst>
                                </p:cTn>
                              </p:par>
                            </p:childTnLst>
                          </p:cTn>
                        </p:par>
                        <p:par>
                          <p:cTn id="64" fill="hold">
                            <p:stCondLst>
                              <p:cond delay="5199"/>
                            </p:stCondLst>
                            <p:childTnLst>
                              <p:par>
                                <p:cTn id="65" presetID="22" presetClass="entr" presetSubtype="2" fill="hold" nodeType="after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wipe(right)">
                                      <p:cBhvr>
                                        <p:cTn id="67" dur="500"/>
                                        <p:tgtEl>
                                          <p:spTgt spid="44"/>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2"/>
                                        </p:tgtEl>
                                        <p:attrNameLst>
                                          <p:attrName>style.visibility</p:attrName>
                                        </p:attrNameLst>
                                      </p:cBhvr>
                                      <p:to>
                                        <p:strVal val="visible"/>
                                      </p:to>
                                    </p:set>
                                    <p:animEffect transition="in" filter="fade">
                                      <p:cBhvr>
                                        <p:cTn id="70" dur="500"/>
                                        <p:tgtEl>
                                          <p:spTgt spid="12"/>
                                        </p:tgtEl>
                                      </p:cBhvr>
                                    </p:animEffect>
                                  </p:childTnLst>
                                </p:cTn>
                              </p:par>
                            </p:childTnLst>
                          </p:cTn>
                        </p:par>
                        <p:par>
                          <p:cTn id="71" fill="hold">
                            <p:stCondLst>
                              <p:cond delay="5699"/>
                            </p:stCondLst>
                            <p:childTnLst>
                              <p:par>
                                <p:cTn id="72" presetID="42" presetClass="entr" presetSubtype="0" fill="hold" grpId="0" nodeType="afterEffect">
                                  <p:stCondLst>
                                    <p:cond delay="0"/>
                                  </p:stCondLst>
                                  <p:iterate type="lt">
                                    <p:tmPct val="10000"/>
                                  </p:iterate>
                                  <p:childTnLst>
                                    <p:set>
                                      <p:cBhvr>
                                        <p:cTn id="73" dur="1" fill="hold">
                                          <p:stCondLst>
                                            <p:cond delay="0"/>
                                          </p:stCondLst>
                                        </p:cTn>
                                        <p:tgtEl>
                                          <p:spTgt spid="51"/>
                                        </p:tgtEl>
                                        <p:attrNameLst>
                                          <p:attrName>style.visibility</p:attrName>
                                        </p:attrNameLst>
                                      </p:cBhvr>
                                      <p:to>
                                        <p:strVal val="visible"/>
                                      </p:to>
                                    </p:set>
                                    <p:animEffect transition="in" filter="fade">
                                      <p:cBhvr>
                                        <p:cTn id="74" dur="500"/>
                                        <p:tgtEl>
                                          <p:spTgt spid="51"/>
                                        </p:tgtEl>
                                      </p:cBhvr>
                                    </p:animEffect>
                                    <p:anim calcmode="lin" valueType="num">
                                      <p:cBhvr>
                                        <p:cTn id="75" dur="500" fill="hold"/>
                                        <p:tgtEl>
                                          <p:spTgt spid="51"/>
                                        </p:tgtEl>
                                        <p:attrNameLst>
                                          <p:attrName>ppt_x</p:attrName>
                                        </p:attrNameLst>
                                      </p:cBhvr>
                                      <p:tavLst>
                                        <p:tav tm="0">
                                          <p:val>
                                            <p:strVal val="#ppt_x"/>
                                          </p:val>
                                        </p:tav>
                                        <p:tav tm="100000">
                                          <p:val>
                                            <p:strVal val="#ppt_x"/>
                                          </p:val>
                                        </p:tav>
                                      </p:tavLst>
                                    </p:anim>
                                    <p:anim calcmode="lin" valueType="num">
                                      <p:cBhvr>
                                        <p:cTn id="76" dur="500" fill="hold"/>
                                        <p:tgtEl>
                                          <p:spTgt spid="51"/>
                                        </p:tgtEl>
                                        <p:attrNameLst>
                                          <p:attrName>ppt_y</p:attrName>
                                        </p:attrNameLst>
                                      </p:cBhvr>
                                      <p:tavLst>
                                        <p:tav tm="0">
                                          <p:val>
                                            <p:strVal val="#ppt_y+.1"/>
                                          </p:val>
                                        </p:tav>
                                        <p:tav tm="100000">
                                          <p:val>
                                            <p:strVal val="#ppt_y"/>
                                          </p:val>
                                        </p:tav>
                                      </p:tavLst>
                                    </p:anim>
                                  </p:childTnLst>
                                </p:cTn>
                              </p:par>
                            </p:childTnLst>
                          </p:cTn>
                        </p:par>
                        <p:par>
                          <p:cTn id="77" fill="hold">
                            <p:stCondLst>
                              <p:cond delay="6299"/>
                            </p:stCondLst>
                            <p:childTnLst>
                              <p:par>
                                <p:cTn id="78" presetID="42" presetClass="entr" presetSubtype="0" fill="hold" grpId="0" nodeType="afterEffect">
                                  <p:stCondLst>
                                    <p:cond delay="0"/>
                                  </p:stCondLst>
                                  <p:childTnLst>
                                    <p:set>
                                      <p:cBhvr>
                                        <p:cTn id="79" dur="1" fill="hold">
                                          <p:stCondLst>
                                            <p:cond delay="0"/>
                                          </p:stCondLst>
                                        </p:cTn>
                                        <p:tgtEl>
                                          <p:spTgt spid="52"/>
                                        </p:tgtEl>
                                        <p:attrNameLst>
                                          <p:attrName>style.visibility</p:attrName>
                                        </p:attrNameLst>
                                      </p:cBhvr>
                                      <p:to>
                                        <p:strVal val="visible"/>
                                      </p:to>
                                    </p:set>
                                    <p:animEffect transition="in" filter="fade">
                                      <p:cBhvr>
                                        <p:cTn id="80" dur="500"/>
                                        <p:tgtEl>
                                          <p:spTgt spid="52"/>
                                        </p:tgtEl>
                                      </p:cBhvr>
                                    </p:animEffect>
                                    <p:anim calcmode="lin" valueType="num">
                                      <p:cBhvr>
                                        <p:cTn id="81" dur="500" fill="hold"/>
                                        <p:tgtEl>
                                          <p:spTgt spid="52"/>
                                        </p:tgtEl>
                                        <p:attrNameLst>
                                          <p:attrName>ppt_x</p:attrName>
                                        </p:attrNameLst>
                                      </p:cBhvr>
                                      <p:tavLst>
                                        <p:tav tm="0">
                                          <p:val>
                                            <p:strVal val="#ppt_x"/>
                                          </p:val>
                                        </p:tav>
                                        <p:tav tm="100000">
                                          <p:val>
                                            <p:strVal val="#ppt_x"/>
                                          </p:val>
                                        </p:tav>
                                      </p:tavLst>
                                    </p:anim>
                                    <p:anim calcmode="lin" valueType="num">
                                      <p:cBhvr>
                                        <p:cTn id="82" dur="500" fill="hold"/>
                                        <p:tgtEl>
                                          <p:spTgt spid="52"/>
                                        </p:tgtEl>
                                        <p:attrNameLst>
                                          <p:attrName>ppt_y</p:attrName>
                                        </p:attrNameLst>
                                      </p:cBhvr>
                                      <p:tavLst>
                                        <p:tav tm="0">
                                          <p:val>
                                            <p:strVal val="#ppt_y+.1"/>
                                          </p:val>
                                        </p:tav>
                                        <p:tav tm="100000">
                                          <p:val>
                                            <p:strVal val="#ppt_y"/>
                                          </p:val>
                                        </p:tav>
                                      </p:tavLst>
                                    </p:anim>
                                  </p:childTnLst>
                                </p:cTn>
                              </p:par>
                            </p:childTnLst>
                          </p:cTn>
                        </p:par>
                        <p:par>
                          <p:cTn id="83" fill="hold">
                            <p:stCondLst>
                              <p:cond delay="6799"/>
                            </p:stCondLst>
                            <p:childTnLst>
                              <p:par>
                                <p:cTn id="84" presetID="53" presetClass="entr" presetSubtype="16" fill="hold" grpId="0" nodeType="afterEffect">
                                  <p:stCondLst>
                                    <p:cond delay="0"/>
                                  </p:stCondLst>
                                  <p:childTnLst>
                                    <p:set>
                                      <p:cBhvr>
                                        <p:cTn id="85" dur="1" fill="hold">
                                          <p:stCondLst>
                                            <p:cond delay="0"/>
                                          </p:stCondLst>
                                        </p:cTn>
                                        <p:tgtEl>
                                          <p:spTgt spid="6"/>
                                        </p:tgtEl>
                                        <p:attrNameLst>
                                          <p:attrName>style.visibility</p:attrName>
                                        </p:attrNameLst>
                                      </p:cBhvr>
                                      <p:to>
                                        <p:strVal val="visible"/>
                                      </p:to>
                                    </p:set>
                                    <p:anim calcmode="lin" valueType="num">
                                      <p:cBhvr>
                                        <p:cTn id="86" dur="350" fill="hold"/>
                                        <p:tgtEl>
                                          <p:spTgt spid="6"/>
                                        </p:tgtEl>
                                        <p:attrNameLst>
                                          <p:attrName>ppt_w</p:attrName>
                                        </p:attrNameLst>
                                      </p:cBhvr>
                                      <p:tavLst>
                                        <p:tav tm="0">
                                          <p:val>
                                            <p:fltVal val="0"/>
                                          </p:val>
                                        </p:tav>
                                        <p:tav tm="100000">
                                          <p:val>
                                            <p:strVal val="#ppt_w"/>
                                          </p:val>
                                        </p:tav>
                                      </p:tavLst>
                                    </p:anim>
                                    <p:anim calcmode="lin" valueType="num">
                                      <p:cBhvr>
                                        <p:cTn id="87" dur="350" fill="hold"/>
                                        <p:tgtEl>
                                          <p:spTgt spid="6"/>
                                        </p:tgtEl>
                                        <p:attrNameLst>
                                          <p:attrName>ppt_h</p:attrName>
                                        </p:attrNameLst>
                                      </p:cBhvr>
                                      <p:tavLst>
                                        <p:tav tm="0">
                                          <p:val>
                                            <p:fltVal val="0"/>
                                          </p:val>
                                        </p:tav>
                                        <p:tav tm="100000">
                                          <p:val>
                                            <p:strVal val="#ppt_h"/>
                                          </p:val>
                                        </p:tav>
                                      </p:tavLst>
                                    </p:anim>
                                    <p:animEffect transition="in" filter="fade">
                                      <p:cBhvr>
                                        <p:cTn id="88" dur="350"/>
                                        <p:tgtEl>
                                          <p:spTgt spid="6"/>
                                        </p:tgtEl>
                                      </p:cBhvr>
                                    </p:animEffect>
                                  </p:childTnLst>
                                </p:cTn>
                              </p:par>
                            </p:childTnLst>
                          </p:cTn>
                        </p:par>
                        <p:par>
                          <p:cTn id="89" fill="hold">
                            <p:stCondLst>
                              <p:cond delay="7299"/>
                            </p:stCondLst>
                            <p:childTnLst>
                              <p:par>
                                <p:cTn id="90" presetID="22" presetClass="entr" presetSubtype="8" fill="hold" nodeType="afterEffect">
                                  <p:stCondLst>
                                    <p:cond delay="0"/>
                                  </p:stCondLst>
                                  <p:childTnLst>
                                    <p:set>
                                      <p:cBhvr>
                                        <p:cTn id="91" dur="1" fill="hold">
                                          <p:stCondLst>
                                            <p:cond delay="0"/>
                                          </p:stCondLst>
                                        </p:cTn>
                                        <p:tgtEl>
                                          <p:spTgt spid="45"/>
                                        </p:tgtEl>
                                        <p:attrNameLst>
                                          <p:attrName>style.visibility</p:attrName>
                                        </p:attrNameLst>
                                      </p:cBhvr>
                                      <p:to>
                                        <p:strVal val="visible"/>
                                      </p:to>
                                    </p:set>
                                    <p:animEffect transition="in" filter="wipe(left)">
                                      <p:cBhvr>
                                        <p:cTn id="92" dur="500"/>
                                        <p:tgtEl>
                                          <p:spTgt spid="45"/>
                                        </p:tgtEl>
                                      </p:cBhvr>
                                    </p:animEffect>
                                  </p:childTnLst>
                                </p:cTn>
                              </p:par>
                              <p:par>
                                <p:cTn id="93" presetID="10" presetClass="entr" presetSubtype="0" fill="hold" nodeType="with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fade">
                                      <p:cBhvr>
                                        <p:cTn id="95" dur="500"/>
                                        <p:tgtEl>
                                          <p:spTgt spid="23"/>
                                        </p:tgtEl>
                                      </p:cBhvr>
                                    </p:animEffect>
                                  </p:childTnLst>
                                </p:cTn>
                              </p:par>
                            </p:childTnLst>
                          </p:cTn>
                        </p:par>
                        <p:par>
                          <p:cTn id="96" fill="hold">
                            <p:stCondLst>
                              <p:cond delay="7799"/>
                            </p:stCondLst>
                            <p:childTnLst>
                              <p:par>
                                <p:cTn id="97" presetID="42" presetClass="entr" presetSubtype="0" fill="hold" grpId="0" nodeType="afterEffect">
                                  <p:stCondLst>
                                    <p:cond delay="0"/>
                                  </p:stCondLst>
                                  <p:iterate type="lt">
                                    <p:tmPct val="10000"/>
                                  </p:iterate>
                                  <p:childTnLst>
                                    <p:set>
                                      <p:cBhvr>
                                        <p:cTn id="98" dur="1" fill="hold">
                                          <p:stCondLst>
                                            <p:cond delay="0"/>
                                          </p:stCondLst>
                                        </p:cTn>
                                        <p:tgtEl>
                                          <p:spTgt spid="53"/>
                                        </p:tgtEl>
                                        <p:attrNameLst>
                                          <p:attrName>style.visibility</p:attrName>
                                        </p:attrNameLst>
                                      </p:cBhvr>
                                      <p:to>
                                        <p:strVal val="visible"/>
                                      </p:to>
                                    </p:set>
                                    <p:animEffect transition="in" filter="fade">
                                      <p:cBhvr>
                                        <p:cTn id="99" dur="500"/>
                                        <p:tgtEl>
                                          <p:spTgt spid="53"/>
                                        </p:tgtEl>
                                      </p:cBhvr>
                                    </p:animEffect>
                                    <p:anim calcmode="lin" valueType="num">
                                      <p:cBhvr>
                                        <p:cTn id="100" dur="500" fill="hold"/>
                                        <p:tgtEl>
                                          <p:spTgt spid="53"/>
                                        </p:tgtEl>
                                        <p:attrNameLst>
                                          <p:attrName>ppt_x</p:attrName>
                                        </p:attrNameLst>
                                      </p:cBhvr>
                                      <p:tavLst>
                                        <p:tav tm="0">
                                          <p:val>
                                            <p:strVal val="#ppt_x"/>
                                          </p:val>
                                        </p:tav>
                                        <p:tav tm="100000">
                                          <p:val>
                                            <p:strVal val="#ppt_x"/>
                                          </p:val>
                                        </p:tav>
                                      </p:tavLst>
                                    </p:anim>
                                    <p:anim calcmode="lin" valueType="num">
                                      <p:cBhvr>
                                        <p:cTn id="101" dur="500" fill="hold"/>
                                        <p:tgtEl>
                                          <p:spTgt spid="53"/>
                                        </p:tgtEl>
                                        <p:attrNameLst>
                                          <p:attrName>ppt_y</p:attrName>
                                        </p:attrNameLst>
                                      </p:cBhvr>
                                      <p:tavLst>
                                        <p:tav tm="0">
                                          <p:val>
                                            <p:strVal val="#ppt_y+.1"/>
                                          </p:val>
                                        </p:tav>
                                        <p:tav tm="100000">
                                          <p:val>
                                            <p:strVal val="#ppt_y"/>
                                          </p:val>
                                        </p:tav>
                                      </p:tavLst>
                                    </p:anim>
                                  </p:childTnLst>
                                </p:cTn>
                              </p:par>
                            </p:childTnLst>
                          </p:cTn>
                        </p:par>
                        <p:par>
                          <p:cTn id="102" fill="hold">
                            <p:stCondLst>
                              <p:cond delay="8399"/>
                            </p:stCondLst>
                            <p:childTnLst>
                              <p:par>
                                <p:cTn id="103" presetID="42" presetClass="entr" presetSubtype="0" fill="hold" grpId="0" nodeType="afterEffect">
                                  <p:stCondLst>
                                    <p:cond delay="0"/>
                                  </p:stCondLst>
                                  <p:childTnLst>
                                    <p:set>
                                      <p:cBhvr>
                                        <p:cTn id="104" dur="1" fill="hold">
                                          <p:stCondLst>
                                            <p:cond delay="0"/>
                                          </p:stCondLst>
                                        </p:cTn>
                                        <p:tgtEl>
                                          <p:spTgt spid="54"/>
                                        </p:tgtEl>
                                        <p:attrNameLst>
                                          <p:attrName>style.visibility</p:attrName>
                                        </p:attrNameLst>
                                      </p:cBhvr>
                                      <p:to>
                                        <p:strVal val="visible"/>
                                      </p:to>
                                    </p:set>
                                    <p:animEffect transition="in" filter="fade">
                                      <p:cBhvr>
                                        <p:cTn id="105" dur="500"/>
                                        <p:tgtEl>
                                          <p:spTgt spid="54"/>
                                        </p:tgtEl>
                                      </p:cBhvr>
                                    </p:animEffect>
                                    <p:anim calcmode="lin" valueType="num">
                                      <p:cBhvr>
                                        <p:cTn id="106" dur="500" fill="hold"/>
                                        <p:tgtEl>
                                          <p:spTgt spid="54"/>
                                        </p:tgtEl>
                                        <p:attrNameLst>
                                          <p:attrName>ppt_x</p:attrName>
                                        </p:attrNameLst>
                                      </p:cBhvr>
                                      <p:tavLst>
                                        <p:tav tm="0">
                                          <p:val>
                                            <p:strVal val="#ppt_x"/>
                                          </p:val>
                                        </p:tav>
                                        <p:tav tm="100000">
                                          <p:val>
                                            <p:strVal val="#ppt_x"/>
                                          </p:val>
                                        </p:tav>
                                      </p:tavLst>
                                    </p:anim>
                                    <p:anim calcmode="lin" valueType="num">
                                      <p:cBhvr>
                                        <p:cTn id="107" dur="500" fill="hold"/>
                                        <p:tgtEl>
                                          <p:spTgt spid="54"/>
                                        </p:tgtEl>
                                        <p:attrNameLst>
                                          <p:attrName>ppt_y</p:attrName>
                                        </p:attrNameLst>
                                      </p:cBhvr>
                                      <p:tavLst>
                                        <p:tav tm="0">
                                          <p:val>
                                            <p:strVal val="#ppt_y+.1"/>
                                          </p:val>
                                        </p:tav>
                                        <p:tav tm="100000">
                                          <p:val>
                                            <p:strVal val="#ppt_y"/>
                                          </p:val>
                                        </p:tav>
                                      </p:tavLst>
                                    </p:anim>
                                  </p:childTnLst>
                                </p:cTn>
                              </p:par>
                            </p:childTnLst>
                          </p:cTn>
                        </p:par>
                        <p:par>
                          <p:cTn id="108" fill="hold">
                            <p:stCondLst>
                              <p:cond delay="8899"/>
                            </p:stCondLst>
                            <p:childTnLst>
                              <p:par>
                                <p:cTn id="109" presetID="53" presetClass="entr" presetSubtype="16" fill="hold" grpId="0" nodeType="afterEffect">
                                  <p:stCondLst>
                                    <p:cond delay="0"/>
                                  </p:stCondLst>
                                  <p:childTnLst>
                                    <p:set>
                                      <p:cBhvr>
                                        <p:cTn id="110" dur="1" fill="hold">
                                          <p:stCondLst>
                                            <p:cond delay="0"/>
                                          </p:stCondLst>
                                        </p:cTn>
                                        <p:tgtEl>
                                          <p:spTgt spid="7"/>
                                        </p:tgtEl>
                                        <p:attrNameLst>
                                          <p:attrName>style.visibility</p:attrName>
                                        </p:attrNameLst>
                                      </p:cBhvr>
                                      <p:to>
                                        <p:strVal val="visible"/>
                                      </p:to>
                                    </p:set>
                                    <p:anim calcmode="lin" valueType="num">
                                      <p:cBhvr>
                                        <p:cTn id="111" dur="350" fill="hold"/>
                                        <p:tgtEl>
                                          <p:spTgt spid="7"/>
                                        </p:tgtEl>
                                        <p:attrNameLst>
                                          <p:attrName>ppt_w</p:attrName>
                                        </p:attrNameLst>
                                      </p:cBhvr>
                                      <p:tavLst>
                                        <p:tav tm="0">
                                          <p:val>
                                            <p:fltVal val="0"/>
                                          </p:val>
                                        </p:tav>
                                        <p:tav tm="100000">
                                          <p:val>
                                            <p:strVal val="#ppt_w"/>
                                          </p:val>
                                        </p:tav>
                                      </p:tavLst>
                                    </p:anim>
                                    <p:anim calcmode="lin" valueType="num">
                                      <p:cBhvr>
                                        <p:cTn id="112" dur="350" fill="hold"/>
                                        <p:tgtEl>
                                          <p:spTgt spid="7"/>
                                        </p:tgtEl>
                                        <p:attrNameLst>
                                          <p:attrName>ppt_h</p:attrName>
                                        </p:attrNameLst>
                                      </p:cBhvr>
                                      <p:tavLst>
                                        <p:tav tm="0">
                                          <p:val>
                                            <p:fltVal val="0"/>
                                          </p:val>
                                        </p:tav>
                                        <p:tav tm="100000">
                                          <p:val>
                                            <p:strVal val="#ppt_h"/>
                                          </p:val>
                                        </p:tav>
                                      </p:tavLst>
                                    </p:anim>
                                    <p:animEffect transition="in" filter="fade">
                                      <p:cBhvr>
                                        <p:cTn id="113" dur="350"/>
                                        <p:tgtEl>
                                          <p:spTgt spid="7"/>
                                        </p:tgtEl>
                                      </p:cBhvr>
                                    </p:animEffect>
                                  </p:childTnLst>
                                </p:cTn>
                              </p:par>
                            </p:childTnLst>
                          </p:cTn>
                        </p:par>
                        <p:par>
                          <p:cTn id="114" fill="hold">
                            <p:stCondLst>
                              <p:cond delay="9399"/>
                            </p:stCondLst>
                            <p:childTnLst>
                              <p:par>
                                <p:cTn id="115" presetID="22" presetClass="entr" presetSubtype="2" fill="hold" nodeType="afterEffect">
                                  <p:stCondLst>
                                    <p:cond delay="0"/>
                                  </p:stCondLst>
                                  <p:childTnLst>
                                    <p:set>
                                      <p:cBhvr>
                                        <p:cTn id="116" dur="1" fill="hold">
                                          <p:stCondLst>
                                            <p:cond delay="0"/>
                                          </p:stCondLst>
                                        </p:cTn>
                                        <p:tgtEl>
                                          <p:spTgt spid="46"/>
                                        </p:tgtEl>
                                        <p:attrNameLst>
                                          <p:attrName>style.visibility</p:attrName>
                                        </p:attrNameLst>
                                      </p:cBhvr>
                                      <p:to>
                                        <p:strVal val="visible"/>
                                      </p:to>
                                    </p:set>
                                    <p:animEffect transition="in" filter="wipe(right)">
                                      <p:cBhvr>
                                        <p:cTn id="117" dur="500"/>
                                        <p:tgtEl>
                                          <p:spTgt spid="46"/>
                                        </p:tgtEl>
                                      </p:cBhvr>
                                    </p:animEffect>
                                  </p:childTnLst>
                                </p:cTn>
                              </p:par>
                              <p:par>
                                <p:cTn id="118" presetID="10" presetClass="entr" presetSubtype="0" fill="hold" nodeType="withEffect">
                                  <p:stCondLst>
                                    <p:cond delay="0"/>
                                  </p:stCondLst>
                                  <p:childTnLst>
                                    <p:set>
                                      <p:cBhvr>
                                        <p:cTn id="119" dur="1" fill="hold">
                                          <p:stCondLst>
                                            <p:cond delay="0"/>
                                          </p:stCondLst>
                                        </p:cTn>
                                        <p:tgtEl>
                                          <p:spTgt spid="19"/>
                                        </p:tgtEl>
                                        <p:attrNameLst>
                                          <p:attrName>style.visibility</p:attrName>
                                        </p:attrNameLst>
                                      </p:cBhvr>
                                      <p:to>
                                        <p:strVal val="visible"/>
                                      </p:to>
                                    </p:set>
                                    <p:animEffect transition="in" filter="fade">
                                      <p:cBhvr>
                                        <p:cTn id="120" dur="500"/>
                                        <p:tgtEl>
                                          <p:spTgt spid="19"/>
                                        </p:tgtEl>
                                      </p:cBhvr>
                                    </p:animEffect>
                                  </p:childTnLst>
                                </p:cTn>
                              </p:par>
                            </p:childTnLst>
                          </p:cTn>
                        </p:par>
                        <p:par>
                          <p:cTn id="121" fill="hold">
                            <p:stCondLst>
                              <p:cond delay="9899"/>
                            </p:stCondLst>
                            <p:childTnLst>
                              <p:par>
                                <p:cTn id="122" presetID="42" presetClass="entr" presetSubtype="0" fill="hold" grpId="0" nodeType="afterEffect">
                                  <p:stCondLst>
                                    <p:cond delay="0"/>
                                  </p:stCondLst>
                                  <p:iterate type="lt">
                                    <p:tmPct val="10000"/>
                                  </p:iterate>
                                  <p:childTnLst>
                                    <p:set>
                                      <p:cBhvr>
                                        <p:cTn id="123" dur="1" fill="hold">
                                          <p:stCondLst>
                                            <p:cond delay="0"/>
                                          </p:stCondLst>
                                        </p:cTn>
                                        <p:tgtEl>
                                          <p:spTgt spid="55"/>
                                        </p:tgtEl>
                                        <p:attrNameLst>
                                          <p:attrName>style.visibility</p:attrName>
                                        </p:attrNameLst>
                                      </p:cBhvr>
                                      <p:to>
                                        <p:strVal val="visible"/>
                                      </p:to>
                                    </p:set>
                                    <p:animEffect transition="in" filter="fade">
                                      <p:cBhvr>
                                        <p:cTn id="124" dur="500"/>
                                        <p:tgtEl>
                                          <p:spTgt spid="55"/>
                                        </p:tgtEl>
                                      </p:cBhvr>
                                    </p:animEffect>
                                    <p:anim calcmode="lin" valueType="num">
                                      <p:cBhvr>
                                        <p:cTn id="125" dur="500" fill="hold"/>
                                        <p:tgtEl>
                                          <p:spTgt spid="55"/>
                                        </p:tgtEl>
                                        <p:attrNameLst>
                                          <p:attrName>ppt_x</p:attrName>
                                        </p:attrNameLst>
                                      </p:cBhvr>
                                      <p:tavLst>
                                        <p:tav tm="0">
                                          <p:val>
                                            <p:strVal val="#ppt_x"/>
                                          </p:val>
                                        </p:tav>
                                        <p:tav tm="100000">
                                          <p:val>
                                            <p:strVal val="#ppt_x"/>
                                          </p:val>
                                        </p:tav>
                                      </p:tavLst>
                                    </p:anim>
                                    <p:anim calcmode="lin" valueType="num">
                                      <p:cBhvr>
                                        <p:cTn id="126" dur="500" fill="hold"/>
                                        <p:tgtEl>
                                          <p:spTgt spid="55"/>
                                        </p:tgtEl>
                                        <p:attrNameLst>
                                          <p:attrName>ppt_y</p:attrName>
                                        </p:attrNameLst>
                                      </p:cBhvr>
                                      <p:tavLst>
                                        <p:tav tm="0">
                                          <p:val>
                                            <p:strVal val="#ppt_y+.1"/>
                                          </p:val>
                                        </p:tav>
                                        <p:tav tm="100000">
                                          <p:val>
                                            <p:strVal val="#ppt_y"/>
                                          </p:val>
                                        </p:tav>
                                      </p:tavLst>
                                    </p:anim>
                                  </p:childTnLst>
                                </p:cTn>
                              </p:par>
                            </p:childTnLst>
                          </p:cTn>
                        </p:par>
                        <p:par>
                          <p:cTn id="127" fill="hold">
                            <p:stCondLst>
                              <p:cond delay="10500"/>
                            </p:stCondLst>
                            <p:childTnLst>
                              <p:par>
                                <p:cTn id="128" presetID="42" presetClass="entr" presetSubtype="0" fill="hold" grpId="0" nodeType="afterEffect">
                                  <p:stCondLst>
                                    <p:cond delay="0"/>
                                  </p:stCondLst>
                                  <p:childTnLst>
                                    <p:set>
                                      <p:cBhvr>
                                        <p:cTn id="129" dur="1" fill="hold">
                                          <p:stCondLst>
                                            <p:cond delay="0"/>
                                          </p:stCondLst>
                                        </p:cTn>
                                        <p:tgtEl>
                                          <p:spTgt spid="56"/>
                                        </p:tgtEl>
                                        <p:attrNameLst>
                                          <p:attrName>style.visibility</p:attrName>
                                        </p:attrNameLst>
                                      </p:cBhvr>
                                      <p:to>
                                        <p:strVal val="visible"/>
                                      </p:to>
                                    </p:set>
                                    <p:animEffect transition="in" filter="fade">
                                      <p:cBhvr>
                                        <p:cTn id="130" dur="500"/>
                                        <p:tgtEl>
                                          <p:spTgt spid="56"/>
                                        </p:tgtEl>
                                      </p:cBhvr>
                                    </p:animEffect>
                                    <p:anim calcmode="lin" valueType="num">
                                      <p:cBhvr>
                                        <p:cTn id="131" dur="500" fill="hold"/>
                                        <p:tgtEl>
                                          <p:spTgt spid="56"/>
                                        </p:tgtEl>
                                        <p:attrNameLst>
                                          <p:attrName>ppt_x</p:attrName>
                                        </p:attrNameLst>
                                      </p:cBhvr>
                                      <p:tavLst>
                                        <p:tav tm="0">
                                          <p:val>
                                            <p:strVal val="#ppt_x"/>
                                          </p:val>
                                        </p:tav>
                                        <p:tav tm="100000">
                                          <p:val>
                                            <p:strVal val="#ppt_x"/>
                                          </p:val>
                                        </p:tav>
                                      </p:tavLst>
                                    </p:anim>
                                    <p:anim calcmode="lin" valueType="num">
                                      <p:cBhvr>
                                        <p:cTn id="132" dur="5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12" grpId="0" animBg="1"/>
      <p:bldP spid="47" grpId="0"/>
      <p:bldP spid="48" grpId="0"/>
      <p:bldP spid="49" grpId="0"/>
      <p:bldP spid="50" grpId="0"/>
      <p:bldP spid="51" grpId="0"/>
      <p:bldP spid="52" grpId="0"/>
      <p:bldP spid="53" grpId="0"/>
      <p:bldP spid="54" grpId="0"/>
      <p:bldP spid="55" grpId="0"/>
      <p:bldP spid="5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1"/>
          <p:cNvSpPr txBox="1"/>
          <p:nvPr>
            <p:custDataLst>
              <p:tags r:id="rId1"/>
            </p:custDataLst>
          </p:nvPr>
        </p:nvSpPr>
        <p:spPr>
          <a:xfrm>
            <a:off x="5536969" y="2566130"/>
            <a:ext cx="1335302" cy="615425"/>
          </a:xfrm>
          <a:prstGeom prst="rect">
            <a:avLst/>
          </a:prstGeom>
          <a:noFill/>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P</a:t>
            </a:r>
            <a:r>
              <a:rPr kumimoji="0" lang="en-US" altLang="zh-CN" sz="40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art</a:t>
            </a:r>
            <a:endParaRPr kumimoji="0" lang="zh-CN" altLang="en-US" sz="115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3" name="PA_文本框 13"/>
          <p:cNvSpPr txBox="1">
            <a:spLocks noChangeArrowheads="1"/>
          </p:cNvSpPr>
          <p:nvPr>
            <p:custDataLst>
              <p:tags r:id="rId2"/>
            </p:custDataLst>
          </p:nvPr>
        </p:nvSpPr>
        <p:spPr bwMode="auto">
          <a:xfrm>
            <a:off x="5636546" y="2404213"/>
            <a:ext cx="67326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1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章 节</a:t>
            </a:r>
            <a:endParaRPr kumimoji="0" lang="zh-CN" altLang="en-US" sz="21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4" name="PA_文本框 14"/>
          <p:cNvSpPr txBox="1">
            <a:spLocks noChangeArrowheads="1"/>
          </p:cNvSpPr>
          <p:nvPr>
            <p:custDataLst>
              <p:tags r:id="rId3"/>
            </p:custDataLst>
          </p:nvPr>
        </p:nvSpPr>
        <p:spPr bwMode="auto">
          <a:xfrm>
            <a:off x="7105405" y="1935972"/>
            <a:ext cx="1125308" cy="1477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96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03</a:t>
            </a:r>
            <a:endParaRPr kumimoji="0" lang="zh-CN" altLang="en-US" sz="96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5" name="PA_标题 5"/>
          <p:cNvSpPr txBox="1"/>
          <p:nvPr>
            <p:custDataLst>
              <p:tags r:id="rId4"/>
            </p:custDataLst>
          </p:nvPr>
        </p:nvSpPr>
        <p:spPr>
          <a:xfrm>
            <a:off x="3889162" y="3444922"/>
            <a:ext cx="5904442" cy="525208"/>
          </a:xfrm>
          <a:prstGeom prst="rect">
            <a:avLst/>
          </a:prstGeom>
          <a:noFill/>
        </p:spPr>
        <p:txBody>
          <a:bodyPr wrap="square" lIns="0" tIns="0" rIns="0" bIns="0" anchor="t" anchorCtr="0">
            <a:spAutoFit/>
          </a:bodyPr>
          <a:lstStyle>
            <a:lvl1pPr algn="ctr">
              <a:lnSpc>
                <a:spcPct val="90000"/>
              </a:lnSpc>
              <a:spcBef>
                <a:spcPct val="0"/>
              </a:spcBef>
              <a:buNone/>
              <a:defRPr sz="4000">
                <a:latin typeface="+mj-lt"/>
                <a:ea typeface="+mj-ea"/>
                <a:cs typeface="+mj-cs"/>
              </a:defRPr>
            </a:lvl1pPr>
          </a:lstStyle>
          <a:p>
            <a:pPr lvl="0">
              <a:defRPr/>
            </a:pPr>
            <a:r>
              <a:rPr kumimoji="0" lang="zh-CN" altLang="en-US" sz="3790" b="0" i="0" u="none" strike="noStrike" kern="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请输入您的标题</a:t>
            </a:r>
            <a:endParaRPr kumimoji="0" lang="zh-CN" altLang="en-US" sz="3790" b="0" i="0" u="none" strike="noStrike" kern="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6" name="PA_文本占位符 6"/>
          <p:cNvSpPr txBox="1"/>
          <p:nvPr>
            <p:custDataLst>
              <p:tags r:id="rId5"/>
            </p:custDataLst>
          </p:nvPr>
        </p:nvSpPr>
        <p:spPr>
          <a:xfrm>
            <a:off x="5093758" y="4033631"/>
            <a:ext cx="3495251" cy="210122"/>
          </a:xfrm>
          <a:prstGeom prst="rect">
            <a:avLst/>
          </a:prstGeom>
          <a:noFill/>
        </p:spPr>
        <p:txBody>
          <a:bodyPr wrap="square" lIns="0" tIns="0" rIns="0" bIns="0" anchor="t" anchorCtr="0">
            <a:spAutoFit/>
          </a:bodyPr>
          <a:lstStyle>
            <a:lvl1pPr indent="0" algn="ctr">
              <a:lnSpc>
                <a:spcPct val="90000"/>
              </a:lnSpc>
              <a:spcBef>
                <a:spcPts val="1000"/>
              </a:spcBef>
              <a:buFont typeface="Arial" panose="020B0604020202020204" pitchFamily="34" charset="0"/>
              <a:buNone/>
              <a:defRPr sz="1600" baseline="0">
                <a:solidFill>
                  <a:schemeClr val="bg1">
                    <a:lumMod val="50000"/>
                  </a:schemeClr>
                </a:solidFill>
              </a:defRPr>
            </a:lvl1pPr>
            <a:lvl2pPr indent="0">
              <a:lnSpc>
                <a:spcPct val="90000"/>
              </a:lnSpc>
              <a:spcBef>
                <a:spcPts val="500"/>
              </a:spcBef>
              <a:buFont typeface="Arial" panose="020B0604020202020204" pitchFamily="34" charset="0"/>
              <a:buNone/>
              <a:defRPr sz="2000">
                <a:solidFill>
                  <a:schemeClr val="tx1">
                    <a:tint val="75000"/>
                  </a:schemeClr>
                </a:solidFill>
              </a:defRPr>
            </a:lvl2pPr>
            <a:lvl3pPr indent="0">
              <a:lnSpc>
                <a:spcPct val="90000"/>
              </a:lnSpc>
              <a:spcBef>
                <a:spcPts val="500"/>
              </a:spcBef>
              <a:buFont typeface="Arial" panose="020B0604020202020204" pitchFamily="34" charset="0"/>
              <a:buNone/>
              <a:defRPr>
                <a:solidFill>
                  <a:schemeClr val="tx1">
                    <a:tint val="75000"/>
                  </a:schemeClr>
                </a:solidFill>
              </a:defRPr>
            </a:lvl3pPr>
            <a:lvl4pPr indent="0">
              <a:lnSpc>
                <a:spcPct val="90000"/>
              </a:lnSpc>
              <a:spcBef>
                <a:spcPts val="500"/>
              </a:spcBef>
              <a:buFont typeface="Arial" panose="020B0604020202020204" pitchFamily="34" charset="0"/>
              <a:buNone/>
              <a:defRPr sz="1600">
                <a:solidFill>
                  <a:schemeClr val="tx1">
                    <a:tint val="75000"/>
                  </a:schemeClr>
                </a:solidFill>
              </a:defRPr>
            </a:lvl4pPr>
            <a:lvl5pPr indent="0">
              <a:lnSpc>
                <a:spcPct val="90000"/>
              </a:lnSpc>
              <a:spcBef>
                <a:spcPts val="500"/>
              </a:spcBef>
              <a:buFont typeface="Arial" panose="020B0604020202020204" pitchFamily="34" charset="0"/>
              <a:buNone/>
              <a:defRPr sz="1600">
                <a:solidFill>
                  <a:schemeClr val="tx1">
                    <a:tint val="75000"/>
                  </a:schemeClr>
                </a:solidFill>
              </a:defRPr>
            </a:lvl5pPr>
            <a:lvl6pPr indent="0">
              <a:lnSpc>
                <a:spcPct val="90000"/>
              </a:lnSpc>
              <a:spcBef>
                <a:spcPts val="500"/>
              </a:spcBef>
              <a:buFont typeface="Arial" panose="020B0604020202020204" pitchFamily="34" charset="0"/>
              <a:buNone/>
              <a:defRPr sz="1600">
                <a:solidFill>
                  <a:schemeClr val="tx1">
                    <a:tint val="75000"/>
                  </a:schemeClr>
                </a:solidFill>
              </a:defRPr>
            </a:lvl6pPr>
            <a:lvl7pPr indent="0">
              <a:lnSpc>
                <a:spcPct val="90000"/>
              </a:lnSpc>
              <a:spcBef>
                <a:spcPts val="500"/>
              </a:spcBef>
              <a:buFont typeface="Arial" panose="020B0604020202020204" pitchFamily="34" charset="0"/>
              <a:buNone/>
              <a:defRPr sz="1600">
                <a:solidFill>
                  <a:schemeClr val="tx1">
                    <a:tint val="75000"/>
                  </a:schemeClr>
                </a:solidFill>
              </a:defRPr>
            </a:lvl7pPr>
            <a:lvl8pPr indent="0">
              <a:lnSpc>
                <a:spcPct val="90000"/>
              </a:lnSpc>
              <a:spcBef>
                <a:spcPts val="500"/>
              </a:spcBef>
              <a:buFont typeface="Arial" panose="020B0604020202020204" pitchFamily="34" charset="0"/>
              <a:buNone/>
              <a:defRPr sz="1600">
                <a:solidFill>
                  <a:schemeClr val="tx1">
                    <a:tint val="75000"/>
                  </a:schemeClr>
                </a:solidFill>
              </a:defRPr>
            </a:lvl8pPr>
            <a:lvl9pPr indent="0">
              <a:lnSpc>
                <a:spcPct val="90000"/>
              </a:lnSpc>
              <a:spcBef>
                <a:spcPts val="500"/>
              </a:spcBef>
              <a:buFont typeface="Arial" panose="020B0604020202020204" pitchFamily="34" charset="0"/>
              <a:buNone/>
              <a:defRPr sz="1600">
                <a:solidFill>
                  <a:schemeClr val="tx1">
                    <a:tint val="75000"/>
                  </a:schemeClr>
                </a:solidFill>
              </a:defRPr>
            </a:lvl9pPr>
          </a:lstStyle>
          <a:p>
            <a:pPr lvl="0">
              <a:defRPr/>
            </a:pPr>
            <a:r>
              <a:rPr lang="en-US" altLang="zh-CN" sz="1515" kern="0" dirty="0">
                <a:solidFill>
                  <a:schemeClr val="tx1"/>
                </a:solidFill>
                <a:latin typeface="方正卡通简体" panose="02000000000000000000" pitchFamily="2" charset="-122"/>
                <a:ea typeface="方正卡通简体" panose="02000000000000000000" pitchFamily="2" charset="-122"/>
                <a:sym typeface="Arial" panose="020B0604020202020204" pitchFamily="34" charset="0"/>
              </a:rPr>
              <a:t>Click here to add Title</a:t>
            </a:r>
            <a:endParaRPr kumimoji="0" lang="en-US" altLang="zh-CN" sz="1515" b="0" i="0" u="none" strike="noStrike" kern="0" cap="none" spc="0" normalizeH="0" baseline="0" noProof="0" dirty="0">
              <a:ln>
                <a:noFill/>
              </a:ln>
              <a:solidFill>
                <a:schemeClr val="tx1"/>
              </a:solidFill>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9" presetClass="entr" presetSubtype="0" decel="10000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style.rotation</p:attrName>
                                        </p:attrNameLst>
                                      </p:cBhvr>
                                      <p:tavLst>
                                        <p:tav tm="0">
                                          <p:val>
                                            <p:fltVal val="360"/>
                                          </p:val>
                                        </p:tav>
                                        <p:tav tm="100000">
                                          <p:val>
                                            <p:fltVal val="0"/>
                                          </p:val>
                                        </p:tav>
                                      </p:tavLst>
                                    </p:anim>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000" fill="hold"/>
                                        <p:tgtEl>
                                          <p:spTgt spid="5"/>
                                        </p:tgtEl>
                                        <p:attrNameLst>
                                          <p:attrName>ppt_w</p:attrName>
                                        </p:attrNameLst>
                                      </p:cBhvr>
                                      <p:tavLst>
                                        <p:tav tm="0">
                                          <p:val>
                                            <p:strVal val="#ppt_w*0.70"/>
                                          </p:val>
                                        </p:tav>
                                        <p:tav tm="100000">
                                          <p:val>
                                            <p:strVal val="#ppt_w"/>
                                          </p:val>
                                        </p:tav>
                                      </p:tavLst>
                                    </p:anim>
                                    <p:anim calcmode="lin" valueType="num">
                                      <p:cBhvr>
                                        <p:cTn id="28" dur="1000" fill="hold"/>
                                        <p:tgtEl>
                                          <p:spTgt spid="5"/>
                                        </p:tgtEl>
                                        <p:attrNameLst>
                                          <p:attrName>ppt_h</p:attrName>
                                        </p:attrNameLst>
                                      </p:cBhvr>
                                      <p:tavLst>
                                        <p:tav tm="0">
                                          <p:val>
                                            <p:strVal val="#ppt_h"/>
                                          </p:val>
                                        </p:tav>
                                        <p:tav tm="100000">
                                          <p:val>
                                            <p:strVal val="#ppt_h"/>
                                          </p:val>
                                        </p:tav>
                                      </p:tavLst>
                                    </p:anim>
                                    <p:animEffect transition="in" filter="fade">
                                      <p:cBhvr>
                                        <p:cTn id="29" dur="1000"/>
                                        <p:tgtEl>
                                          <p:spTgt spid="5"/>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strVal val="#ppt_w*0.70"/>
                                          </p:val>
                                        </p:tav>
                                        <p:tav tm="100000">
                                          <p:val>
                                            <p:strVal val="#ppt_w"/>
                                          </p:val>
                                        </p:tav>
                                      </p:tavLst>
                                    </p:anim>
                                    <p:anim calcmode="lin" valueType="num">
                                      <p:cBhvr>
                                        <p:cTn id="33" dur="1000" fill="hold"/>
                                        <p:tgtEl>
                                          <p:spTgt spid="6"/>
                                        </p:tgtEl>
                                        <p:attrNameLst>
                                          <p:attrName>ppt_h</p:attrName>
                                        </p:attrNameLst>
                                      </p:cBhvr>
                                      <p:tavLst>
                                        <p:tav tm="0">
                                          <p:val>
                                            <p:strVal val="#ppt_h"/>
                                          </p:val>
                                        </p:tav>
                                        <p:tav tm="100000">
                                          <p:val>
                                            <p:strVal val="#ppt_h"/>
                                          </p:val>
                                        </p:tav>
                                      </p:tavLst>
                                    </p:anim>
                                    <p:animEffect transition="in" filter="fade">
                                      <p:cBhvr>
                                        <p:cTn id="3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4"/>
          <p:cNvSpPr/>
          <p:nvPr/>
        </p:nvSpPr>
        <p:spPr>
          <a:xfrm>
            <a:off x="1235460" y="1772816"/>
            <a:ext cx="2016224" cy="3456384"/>
          </a:xfrm>
          <a:prstGeom prst="roundRect">
            <a:avLst>
              <a:gd name="adj" fmla="val 5477"/>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defRPr/>
            </a:pPr>
            <a:endParaRPr lang="zh-CN" altLang="en-US" sz="1350">
              <a:solidFill>
                <a:srgbClr val="080808"/>
              </a:solidFill>
              <a:latin typeface="微软雅黑" panose="020B0503020204020204" pitchFamily="34" charset="-122"/>
              <a:ea typeface="微软雅黑" panose="020B0503020204020204" pitchFamily="34" charset="-122"/>
            </a:endParaRPr>
          </a:p>
        </p:txBody>
      </p:sp>
      <p:cxnSp>
        <p:nvCxnSpPr>
          <p:cNvPr id="3" name="直接连接符 2"/>
          <p:cNvCxnSpPr/>
          <p:nvPr/>
        </p:nvCxnSpPr>
        <p:spPr>
          <a:xfrm>
            <a:off x="1235460" y="2348880"/>
            <a:ext cx="201622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TextBox 4"/>
          <p:cNvSpPr txBox="1"/>
          <p:nvPr/>
        </p:nvSpPr>
        <p:spPr>
          <a:xfrm>
            <a:off x="1792169" y="1907689"/>
            <a:ext cx="902811" cy="307777"/>
          </a:xfrm>
          <a:prstGeom prst="rect">
            <a:avLst/>
          </a:prstGeom>
          <a:noFill/>
        </p:spPr>
        <p:txBody>
          <a:bodyPr wrap="none" rtlCol="0">
            <a:spAutoFit/>
          </a:bodyPr>
          <a:lstStyle/>
          <a:p>
            <a:pPr defTabSz="1219200">
              <a:defRPr/>
            </a:pPr>
            <a:r>
              <a:rPr lang="zh-CN" altLang="en-US" sz="1400" dirty="0">
                <a:solidFill>
                  <a:schemeClr val="accent1"/>
                </a:solidFill>
                <a:latin typeface="微软雅黑" panose="020B0503020204020204" pitchFamily="34" charset="-122"/>
                <a:ea typeface="微软雅黑" panose="020B0503020204020204" pitchFamily="34" charset="-122"/>
              </a:rPr>
              <a:t>添加标题</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sp>
        <p:nvSpPr>
          <p:cNvPr id="5" name="矩形 4"/>
          <p:cNvSpPr/>
          <p:nvPr/>
        </p:nvSpPr>
        <p:spPr>
          <a:xfrm>
            <a:off x="1514291" y="2508304"/>
            <a:ext cx="1521941" cy="1939396"/>
          </a:xfrm>
          <a:prstGeom prst="rect">
            <a:avLst/>
          </a:prstGeom>
        </p:spPr>
        <p:txBody>
          <a:bodyPr wrap="square" lIns="91840" tIns="45920" rIns="91840" bIns="45920">
            <a:spAutoFit/>
          </a:bodyPr>
          <a:lstStyle/>
          <a:p>
            <a:pPr defTabSz="1219200">
              <a:lnSpc>
                <a:spcPct val="150000"/>
              </a:lnSpc>
              <a:defRPr/>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cs typeface="华文黑体" pitchFamily="2" charset="-122"/>
              </a:rPr>
              <a:t>您的内容打在这里或者通过复制您的文本后在此框中选择粘贴并选择只保留文字。您的内容打在这里或者通过复制您的文本后在此框中选择粘贴并选择只保留文字。您的内容打在这里</a:t>
            </a:r>
            <a:endPar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6" name="圆角矩形 8"/>
          <p:cNvSpPr/>
          <p:nvPr/>
        </p:nvSpPr>
        <p:spPr>
          <a:xfrm>
            <a:off x="1487489" y="4674344"/>
            <a:ext cx="1512168" cy="34289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defRPr/>
            </a:pPr>
            <a:r>
              <a:rPr lang="zh-CN" altLang="en-US" sz="1200" dirty="0">
                <a:solidFill>
                  <a:srgbClr val="FFFFFF"/>
                </a:solidFill>
                <a:latin typeface="微软雅黑" panose="020B0503020204020204" pitchFamily="34" charset="-122"/>
                <a:ea typeface="微软雅黑" panose="020B0503020204020204" pitchFamily="34" charset="-122"/>
              </a:rPr>
              <a:t>点击输入内容</a:t>
            </a:r>
            <a:endParaRPr lang="zh-CN" altLang="en-US" sz="1200" dirty="0">
              <a:solidFill>
                <a:srgbClr val="FFFFFF"/>
              </a:solidFill>
              <a:latin typeface="微软雅黑" panose="020B0503020204020204" pitchFamily="34" charset="-122"/>
              <a:ea typeface="微软雅黑" panose="020B0503020204020204" pitchFamily="34" charset="-122"/>
            </a:endParaRPr>
          </a:p>
        </p:txBody>
      </p:sp>
      <p:sp>
        <p:nvSpPr>
          <p:cNvPr id="7" name="圆角矩形 9"/>
          <p:cNvSpPr/>
          <p:nvPr/>
        </p:nvSpPr>
        <p:spPr>
          <a:xfrm>
            <a:off x="3803745" y="1772816"/>
            <a:ext cx="2016224" cy="3456384"/>
          </a:xfrm>
          <a:prstGeom prst="roundRect">
            <a:avLst>
              <a:gd name="adj" fmla="val 5477"/>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defRPr/>
            </a:pPr>
            <a:endParaRPr lang="zh-CN" altLang="en-US" sz="1350">
              <a:solidFill>
                <a:srgbClr val="080808"/>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3803745" y="2348880"/>
            <a:ext cx="201622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TextBox 9"/>
          <p:cNvSpPr txBox="1"/>
          <p:nvPr/>
        </p:nvSpPr>
        <p:spPr>
          <a:xfrm>
            <a:off x="4360454" y="1907689"/>
            <a:ext cx="902811" cy="307777"/>
          </a:xfrm>
          <a:prstGeom prst="rect">
            <a:avLst/>
          </a:prstGeom>
          <a:noFill/>
        </p:spPr>
        <p:txBody>
          <a:bodyPr wrap="none" rtlCol="0">
            <a:spAutoFit/>
          </a:bodyPr>
          <a:lstStyle/>
          <a:p>
            <a:pPr defTabSz="1219200">
              <a:defRPr/>
            </a:pPr>
            <a:r>
              <a:rPr lang="zh-CN" altLang="en-US" sz="1400" dirty="0">
                <a:solidFill>
                  <a:schemeClr val="accent2"/>
                </a:solidFill>
                <a:latin typeface="微软雅黑" panose="020B0503020204020204" pitchFamily="34" charset="-122"/>
                <a:ea typeface="微软雅黑" panose="020B0503020204020204" pitchFamily="34" charset="-122"/>
              </a:rPr>
              <a:t>添加标题</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sp>
        <p:nvSpPr>
          <p:cNvPr id="10" name="矩形 9"/>
          <p:cNvSpPr/>
          <p:nvPr/>
        </p:nvSpPr>
        <p:spPr>
          <a:xfrm>
            <a:off x="4082576" y="2508304"/>
            <a:ext cx="1521941" cy="1939396"/>
          </a:xfrm>
          <a:prstGeom prst="rect">
            <a:avLst/>
          </a:prstGeom>
        </p:spPr>
        <p:txBody>
          <a:bodyPr wrap="square" lIns="91840" tIns="45920" rIns="91840" bIns="45920">
            <a:spAutoFit/>
          </a:bodyPr>
          <a:lstStyle/>
          <a:p>
            <a:pPr defTabSz="1219200">
              <a:lnSpc>
                <a:spcPct val="150000"/>
              </a:lnSpc>
              <a:defRPr/>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cs typeface="华文黑体" pitchFamily="2" charset="-122"/>
              </a:rPr>
              <a:t>您的内容打在这里或者通过复制您的文本后在此框中选择粘贴并选择只保留文字。您的内容打在这里或者通过复制您的文本后在此框中选择粘贴并选择只保留文字。您的内容打在这里</a:t>
            </a:r>
            <a:endPar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11" name="圆角矩形 13"/>
          <p:cNvSpPr/>
          <p:nvPr/>
        </p:nvSpPr>
        <p:spPr>
          <a:xfrm>
            <a:off x="4055775" y="4674344"/>
            <a:ext cx="1512168" cy="34289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defRPr/>
            </a:pPr>
            <a:r>
              <a:rPr lang="zh-CN" altLang="en-US" sz="1200" dirty="0">
                <a:solidFill>
                  <a:srgbClr val="FFFFFF"/>
                </a:solidFill>
                <a:latin typeface="微软雅黑" panose="020B0503020204020204" pitchFamily="34" charset="-122"/>
                <a:ea typeface="微软雅黑" panose="020B0503020204020204" pitchFamily="34" charset="-122"/>
              </a:rPr>
              <a:t>点击输入内容</a:t>
            </a:r>
            <a:endParaRPr lang="zh-CN" altLang="en-US" sz="1200" dirty="0">
              <a:solidFill>
                <a:srgbClr val="FFFFFF"/>
              </a:solidFill>
              <a:latin typeface="微软雅黑" panose="020B0503020204020204" pitchFamily="34" charset="-122"/>
              <a:ea typeface="微软雅黑" panose="020B0503020204020204" pitchFamily="34" charset="-122"/>
            </a:endParaRPr>
          </a:p>
        </p:txBody>
      </p:sp>
      <p:sp>
        <p:nvSpPr>
          <p:cNvPr id="12" name="圆角矩形 14"/>
          <p:cNvSpPr/>
          <p:nvPr/>
        </p:nvSpPr>
        <p:spPr>
          <a:xfrm>
            <a:off x="6372031" y="1772816"/>
            <a:ext cx="2016224" cy="3456384"/>
          </a:xfrm>
          <a:prstGeom prst="roundRect">
            <a:avLst>
              <a:gd name="adj" fmla="val 5477"/>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defRPr/>
            </a:pPr>
            <a:endParaRPr lang="zh-CN" altLang="en-US" sz="1350">
              <a:solidFill>
                <a:srgbClr val="080808"/>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a:off x="6372031" y="2348880"/>
            <a:ext cx="2016224"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14" name="TextBox 14"/>
          <p:cNvSpPr txBox="1"/>
          <p:nvPr/>
        </p:nvSpPr>
        <p:spPr>
          <a:xfrm>
            <a:off x="6928738" y="1907689"/>
            <a:ext cx="902811" cy="307777"/>
          </a:xfrm>
          <a:prstGeom prst="rect">
            <a:avLst/>
          </a:prstGeom>
          <a:noFill/>
        </p:spPr>
        <p:txBody>
          <a:bodyPr wrap="none" rtlCol="0">
            <a:spAutoFit/>
          </a:bodyPr>
          <a:lstStyle/>
          <a:p>
            <a:pPr defTabSz="1219200">
              <a:defRPr/>
            </a:pPr>
            <a:r>
              <a:rPr lang="zh-CN" altLang="en-US" sz="1400" dirty="0">
                <a:solidFill>
                  <a:schemeClr val="accent3"/>
                </a:solidFill>
                <a:latin typeface="微软雅黑" panose="020B0503020204020204" pitchFamily="34" charset="-122"/>
                <a:ea typeface="微软雅黑" panose="020B0503020204020204" pitchFamily="34" charset="-122"/>
              </a:rPr>
              <a:t>添加标题</a:t>
            </a:r>
            <a:endParaRPr lang="zh-CN" altLang="en-US" sz="1400" dirty="0">
              <a:solidFill>
                <a:schemeClr val="accent3"/>
              </a:solidFill>
              <a:latin typeface="微软雅黑" panose="020B0503020204020204" pitchFamily="34" charset="-122"/>
              <a:ea typeface="微软雅黑" panose="020B0503020204020204" pitchFamily="34" charset="-122"/>
            </a:endParaRPr>
          </a:p>
        </p:txBody>
      </p:sp>
      <p:sp>
        <p:nvSpPr>
          <p:cNvPr id="15" name="矩形 14"/>
          <p:cNvSpPr/>
          <p:nvPr/>
        </p:nvSpPr>
        <p:spPr>
          <a:xfrm>
            <a:off x="6650860" y="2508304"/>
            <a:ext cx="1521941" cy="1939396"/>
          </a:xfrm>
          <a:prstGeom prst="rect">
            <a:avLst/>
          </a:prstGeom>
        </p:spPr>
        <p:txBody>
          <a:bodyPr wrap="square" lIns="91840" tIns="45920" rIns="91840" bIns="45920">
            <a:spAutoFit/>
          </a:bodyPr>
          <a:lstStyle/>
          <a:p>
            <a:pPr defTabSz="1219200">
              <a:lnSpc>
                <a:spcPct val="150000"/>
              </a:lnSpc>
              <a:defRPr/>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cs typeface="华文黑体" pitchFamily="2" charset="-122"/>
              </a:rPr>
              <a:t>您的内容打在这里或者通过复制您的文本后在此框中选择粘贴并选择只保留文字。您的内容打在这里或者通过复制您的文本后在此框中选择粘贴并选择只保留文字。您的内容打在这里</a:t>
            </a:r>
            <a:endPar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16" name="圆角矩形 18"/>
          <p:cNvSpPr/>
          <p:nvPr/>
        </p:nvSpPr>
        <p:spPr>
          <a:xfrm>
            <a:off x="6624059" y="4674344"/>
            <a:ext cx="1512168" cy="342896"/>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defRPr/>
            </a:pPr>
            <a:r>
              <a:rPr lang="zh-CN" altLang="en-US" sz="1200" dirty="0">
                <a:solidFill>
                  <a:srgbClr val="FFFFFF"/>
                </a:solidFill>
                <a:latin typeface="微软雅黑" panose="020B0503020204020204" pitchFamily="34" charset="-122"/>
                <a:ea typeface="微软雅黑" panose="020B0503020204020204" pitchFamily="34" charset="-122"/>
              </a:rPr>
              <a:t>点击输入内容</a:t>
            </a:r>
            <a:endParaRPr lang="zh-CN" altLang="en-US" sz="1200" dirty="0">
              <a:solidFill>
                <a:srgbClr val="FFFFFF"/>
              </a:solidFill>
              <a:latin typeface="微软雅黑" panose="020B0503020204020204" pitchFamily="34" charset="-122"/>
              <a:ea typeface="微软雅黑" panose="020B0503020204020204" pitchFamily="34" charset="-122"/>
            </a:endParaRPr>
          </a:p>
        </p:txBody>
      </p:sp>
      <p:sp>
        <p:nvSpPr>
          <p:cNvPr id="17" name="圆角矩形 19"/>
          <p:cNvSpPr/>
          <p:nvPr/>
        </p:nvSpPr>
        <p:spPr>
          <a:xfrm>
            <a:off x="8940316" y="1772816"/>
            <a:ext cx="2016224" cy="3456384"/>
          </a:xfrm>
          <a:prstGeom prst="roundRect">
            <a:avLst>
              <a:gd name="adj" fmla="val 5477"/>
            </a:avLst>
          </a:prstGeom>
          <a:no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defRPr/>
            </a:pPr>
            <a:endParaRPr lang="zh-CN" altLang="en-US" sz="1350">
              <a:solidFill>
                <a:srgbClr val="080808"/>
              </a:solidFill>
              <a:latin typeface="微软雅黑" panose="020B0503020204020204" pitchFamily="34" charset="-122"/>
              <a:ea typeface="微软雅黑" panose="020B0503020204020204" pitchFamily="34" charset="-122"/>
            </a:endParaRPr>
          </a:p>
        </p:txBody>
      </p:sp>
      <p:cxnSp>
        <p:nvCxnSpPr>
          <p:cNvPr id="18" name="直接连接符 17"/>
          <p:cNvCxnSpPr/>
          <p:nvPr/>
        </p:nvCxnSpPr>
        <p:spPr>
          <a:xfrm>
            <a:off x="8940316" y="2348880"/>
            <a:ext cx="2016224"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9" name="TextBox 19"/>
          <p:cNvSpPr txBox="1"/>
          <p:nvPr/>
        </p:nvSpPr>
        <p:spPr>
          <a:xfrm>
            <a:off x="9497025" y="1907689"/>
            <a:ext cx="902811" cy="307777"/>
          </a:xfrm>
          <a:prstGeom prst="rect">
            <a:avLst/>
          </a:prstGeom>
          <a:noFill/>
        </p:spPr>
        <p:txBody>
          <a:bodyPr wrap="none" rtlCol="0">
            <a:spAutoFit/>
          </a:bodyPr>
          <a:lstStyle/>
          <a:p>
            <a:pPr defTabSz="1219200">
              <a:defRPr/>
            </a:pPr>
            <a:r>
              <a:rPr lang="zh-CN" altLang="en-US" sz="1400" dirty="0">
                <a:solidFill>
                  <a:schemeClr val="accent4"/>
                </a:solidFill>
                <a:latin typeface="微软雅黑" panose="020B0503020204020204" pitchFamily="34" charset="-122"/>
                <a:ea typeface="微软雅黑" panose="020B0503020204020204" pitchFamily="34" charset="-122"/>
              </a:rPr>
              <a:t>添加标题</a:t>
            </a:r>
            <a:endParaRPr lang="zh-CN" altLang="en-US" sz="1400" dirty="0">
              <a:solidFill>
                <a:schemeClr val="accent4"/>
              </a:solidFill>
              <a:latin typeface="微软雅黑" panose="020B0503020204020204" pitchFamily="34" charset="-122"/>
              <a:ea typeface="微软雅黑" panose="020B0503020204020204" pitchFamily="34" charset="-122"/>
            </a:endParaRPr>
          </a:p>
        </p:txBody>
      </p:sp>
      <p:sp>
        <p:nvSpPr>
          <p:cNvPr id="20" name="矩形 19"/>
          <p:cNvSpPr/>
          <p:nvPr/>
        </p:nvSpPr>
        <p:spPr>
          <a:xfrm>
            <a:off x="9219147" y="2508304"/>
            <a:ext cx="1521941" cy="1939396"/>
          </a:xfrm>
          <a:prstGeom prst="rect">
            <a:avLst/>
          </a:prstGeom>
        </p:spPr>
        <p:txBody>
          <a:bodyPr wrap="square" lIns="91840" tIns="45920" rIns="91840" bIns="45920">
            <a:spAutoFit/>
          </a:bodyPr>
          <a:lstStyle/>
          <a:p>
            <a:pPr defTabSz="1219200">
              <a:lnSpc>
                <a:spcPct val="150000"/>
              </a:lnSpc>
              <a:defRPr/>
            </a:pP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cs typeface="华文黑体" pitchFamily="2" charset="-122"/>
              </a:rPr>
              <a:t>您的内容打在这里或者通过复制您的文本后在此框中选择粘贴并选择只保留文字。您的内容打在这里或者通过复制您的文本后在此框中选择粘贴并选择只保留文字。您的内容打在这里</a:t>
            </a:r>
            <a:endPar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21" name="圆角矩形 23"/>
          <p:cNvSpPr/>
          <p:nvPr/>
        </p:nvSpPr>
        <p:spPr>
          <a:xfrm>
            <a:off x="9192345" y="4674344"/>
            <a:ext cx="1512168" cy="342896"/>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defRPr/>
            </a:pPr>
            <a:r>
              <a:rPr lang="zh-CN" altLang="en-US" sz="1200" dirty="0">
                <a:solidFill>
                  <a:srgbClr val="FFFFFF"/>
                </a:solidFill>
                <a:latin typeface="微软雅黑" panose="020B0503020204020204" pitchFamily="34" charset="-122"/>
                <a:ea typeface="微软雅黑" panose="020B0503020204020204" pitchFamily="34" charset="-122"/>
              </a:rPr>
              <a:t>点击输入内容</a:t>
            </a:r>
            <a:endParaRPr lang="zh-CN" altLang="en-US" sz="1200" dirty="0">
              <a:solidFill>
                <a:srgbClr val="FFFFFF"/>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5000">
        <p14:flip dir="r"/>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2000"/>
                            </p:stCondLst>
                            <p:childTnLst>
                              <p:par>
                                <p:cTn id="17" presetID="12" presetClass="entr" presetSubtype="1"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p:tgtEl>
                                          <p:spTgt spid="5"/>
                                        </p:tgtEl>
                                        <p:attrNameLst>
                                          <p:attrName>ppt_y</p:attrName>
                                        </p:attrNameLst>
                                      </p:cBhvr>
                                      <p:tavLst>
                                        <p:tav tm="0">
                                          <p:val>
                                            <p:strVal val="#ppt_y-#ppt_h*1.125000"/>
                                          </p:val>
                                        </p:tav>
                                        <p:tav tm="100000">
                                          <p:val>
                                            <p:strVal val="#ppt_y"/>
                                          </p:val>
                                        </p:tav>
                                      </p:tavLst>
                                    </p:anim>
                                    <p:animEffect transition="in" filter="wipe(down)">
                                      <p:cBhvr>
                                        <p:cTn id="20" dur="500"/>
                                        <p:tgtEl>
                                          <p:spTgt spid="5"/>
                                        </p:tgtEl>
                                      </p:cBhvr>
                                    </p:animEffect>
                                  </p:childTnLst>
                                </p:cTn>
                              </p:par>
                            </p:childTnLst>
                          </p:cTn>
                        </p:par>
                        <p:par>
                          <p:cTn id="21" fill="hold">
                            <p:stCondLst>
                              <p:cond delay="2500"/>
                            </p:stCondLst>
                            <p:childTnLst>
                              <p:par>
                                <p:cTn id="22" presetID="16" presetClass="entr" presetSubtype="37"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outVertical)">
                                      <p:cBhvr>
                                        <p:cTn id="24" dur="500"/>
                                        <p:tgtEl>
                                          <p:spTgt spid="6"/>
                                        </p:tgtEl>
                                      </p:cBhvr>
                                    </p:animEffect>
                                  </p:childTnLst>
                                </p:cTn>
                              </p:par>
                            </p:childTnLst>
                          </p:cTn>
                        </p:par>
                        <p:par>
                          <p:cTn id="25" fill="hold">
                            <p:stCondLst>
                              <p:cond delay="3000"/>
                            </p:stCondLst>
                            <p:childTnLst>
                              <p:par>
                                <p:cTn id="26" presetID="21" presetClass="entr" presetSubtype="1"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heel(1)">
                                      <p:cBhvr>
                                        <p:cTn id="28" dur="1000"/>
                                        <p:tgtEl>
                                          <p:spTgt spid="7"/>
                                        </p:tgtEl>
                                      </p:cBhvr>
                                    </p:animEffect>
                                  </p:childTnLst>
                                </p:cTn>
                              </p:par>
                            </p:childTnLst>
                          </p:cTn>
                        </p:par>
                        <p:par>
                          <p:cTn id="29" fill="hold">
                            <p:stCondLst>
                              <p:cond delay="4000"/>
                            </p:stCondLst>
                            <p:childTnLst>
                              <p:par>
                                <p:cTn id="30" presetID="22" presetClass="entr" presetSubtype="8"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left)">
                                      <p:cBhvr>
                                        <p:cTn id="32" dur="500"/>
                                        <p:tgtEl>
                                          <p:spTgt spid="8"/>
                                        </p:tgtEl>
                                      </p:cBhvr>
                                    </p:animEffect>
                                  </p:childTnLst>
                                </p:cTn>
                              </p:par>
                            </p:childTnLst>
                          </p:cTn>
                        </p:par>
                        <p:par>
                          <p:cTn id="33" fill="hold">
                            <p:stCondLst>
                              <p:cond delay="4500"/>
                            </p:stCondLst>
                            <p:childTnLst>
                              <p:par>
                                <p:cTn id="34" presetID="10" presetClass="entr" presetSubtype="0"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childTnLst>
                          </p:cTn>
                        </p:par>
                        <p:par>
                          <p:cTn id="37" fill="hold">
                            <p:stCondLst>
                              <p:cond delay="5000"/>
                            </p:stCondLst>
                            <p:childTnLst>
                              <p:par>
                                <p:cTn id="38" presetID="12" presetClass="entr" presetSubtype="1" fill="hold" grpId="0" nodeType="after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additive="base">
                                        <p:cTn id="40" dur="500"/>
                                        <p:tgtEl>
                                          <p:spTgt spid="10"/>
                                        </p:tgtEl>
                                        <p:attrNameLst>
                                          <p:attrName>ppt_y</p:attrName>
                                        </p:attrNameLst>
                                      </p:cBhvr>
                                      <p:tavLst>
                                        <p:tav tm="0">
                                          <p:val>
                                            <p:strVal val="#ppt_y-#ppt_h*1.125000"/>
                                          </p:val>
                                        </p:tav>
                                        <p:tav tm="100000">
                                          <p:val>
                                            <p:strVal val="#ppt_y"/>
                                          </p:val>
                                        </p:tav>
                                      </p:tavLst>
                                    </p:anim>
                                    <p:animEffect transition="in" filter="wipe(down)">
                                      <p:cBhvr>
                                        <p:cTn id="41" dur="500"/>
                                        <p:tgtEl>
                                          <p:spTgt spid="10"/>
                                        </p:tgtEl>
                                      </p:cBhvr>
                                    </p:animEffect>
                                  </p:childTnLst>
                                </p:cTn>
                              </p:par>
                            </p:childTnLst>
                          </p:cTn>
                        </p:par>
                        <p:par>
                          <p:cTn id="42" fill="hold">
                            <p:stCondLst>
                              <p:cond delay="5500"/>
                            </p:stCondLst>
                            <p:childTnLst>
                              <p:par>
                                <p:cTn id="43" presetID="16" presetClass="entr" presetSubtype="37"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barn(outVertical)">
                                      <p:cBhvr>
                                        <p:cTn id="45" dur="500"/>
                                        <p:tgtEl>
                                          <p:spTgt spid="11"/>
                                        </p:tgtEl>
                                      </p:cBhvr>
                                    </p:animEffect>
                                  </p:childTnLst>
                                </p:cTn>
                              </p:par>
                            </p:childTnLst>
                          </p:cTn>
                        </p:par>
                        <p:par>
                          <p:cTn id="46" fill="hold">
                            <p:stCondLst>
                              <p:cond delay="6000"/>
                            </p:stCondLst>
                            <p:childTnLst>
                              <p:par>
                                <p:cTn id="47" presetID="21" presetClass="entr" presetSubtype="1"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heel(1)">
                                      <p:cBhvr>
                                        <p:cTn id="49" dur="1000"/>
                                        <p:tgtEl>
                                          <p:spTgt spid="12"/>
                                        </p:tgtEl>
                                      </p:cBhvr>
                                    </p:animEffect>
                                  </p:childTnLst>
                                </p:cTn>
                              </p:par>
                            </p:childTnLst>
                          </p:cTn>
                        </p:par>
                        <p:par>
                          <p:cTn id="50" fill="hold">
                            <p:stCondLst>
                              <p:cond delay="7000"/>
                            </p:stCondLst>
                            <p:childTnLst>
                              <p:par>
                                <p:cTn id="51" presetID="22" presetClass="entr" presetSubtype="8" fill="hold"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left)">
                                      <p:cBhvr>
                                        <p:cTn id="53" dur="500"/>
                                        <p:tgtEl>
                                          <p:spTgt spid="13"/>
                                        </p:tgtEl>
                                      </p:cBhvr>
                                    </p:animEffect>
                                  </p:childTnLst>
                                </p:cTn>
                              </p:par>
                            </p:childTnLst>
                          </p:cTn>
                        </p:par>
                        <p:par>
                          <p:cTn id="54" fill="hold">
                            <p:stCondLst>
                              <p:cond delay="7500"/>
                            </p:stCondLst>
                            <p:childTnLst>
                              <p:par>
                                <p:cTn id="55" presetID="10" presetClass="entr" presetSubtype="0"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childTnLst>
                          </p:cTn>
                        </p:par>
                        <p:par>
                          <p:cTn id="58" fill="hold">
                            <p:stCondLst>
                              <p:cond delay="8000"/>
                            </p:stCondLst>
                            <p:childTnLst>
                              <p:par>
                                <p:cTn id="59" presetID="12" presetClass="entr" presetSubtype="1"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p:tgtEl>
                                          <p:spTgt spid="15"/>
                                        </p:tgtEl>
                                        <p:attrNameLst>
                                          <p:attrName>ppt_y</p:attrName>
                                        </p:attrNameLst>
                                      </p:cBhvr>
                                      <p:tavLst>
                                        <p:tav tm="0">
                                          <p:val>
                                            <p:strVal val="#ppt_y-#ppt_h*1.125000"/>
                                          </p:val>
                                        </p:tav>
                                        <p:tav tm="100000">
                                          <p:val>
                                            <p:strVal val="#ppt_y"/>
                                          </p:val>
                                        </p:tav>
                                      </p:tavLst>
                                    </p:anim>
                                    <p:animEffect transition="in" filter="wipe(down)">
                                      <p:cBhvr>
                                        <p:cTn id="62" dur="500"/>
                                        <p:tgtEl>
                                          <p:spTgt spid="15"/>
                                        </p:tgtEl>
                                      </p:cBhvr>
                                    </p:animEffect>
                                  </p:childTnLst>
                                </p:cTn>
                              </p:par>
                            </p:childTnLst>
                          </p:cTn>
                        </p:par>
                        <p:par>
                          <p:cTn id="63" fill="hold">
                            <p:stCondLst>
                              <p:cond delay="8500"/>
                            </p:stCondLst>
                            <p:childTnLst>
                              <p:par>
                                <p:cTn id="64" presetID="16" presetClass="entr" presetSubtype="37"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barn(outVertical)">
                                      <p:cBhvr>
                                        <p:cTn id="66" dur="500"/>
                                        <p:tgtEl>
                                          <p:spTgt spid="16"/>
                                        </p:tgtEl>
                                      </p:cBhvr>
                                    </p:animEffect>
                                  </p:childTnLst>
                                </p:cTn>
                              </p:par>
                            </p:childTnLst>
                          </p:cTn>
                        </p:par>
                        <p:par>
                          <p:cTn id="67" fill="hold">
                            <p:stCondLst>
                              <p:cond delay="9000"/>
                            </p:stCondLst>
                            <p:childTnLst>
                              <p:par>
                                <p:cTn id="68" presetID="21" presetClass="entr" presetSubtype="1" fill="hold" grpId="0" nodeType="after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wheel(1)">
                                      <p:cBhvr>
                                        <p:cTn id="70" dur="1000"/>
                                        <p:tgtEl>
                                          <p:spTgt spid="17"/>
                                        </p:tgtEl>
                                      </p:cBhvr>
                                    </p:animEffect>
                                  </p:childTnLst>
                                </p:cTn>
                              </p:par>
                            </p:childTnLst>
                          </p:cTn>
                        </p:par>
                        <p:par>
                          <p:cTn id="71" fill="hold">
                            <p:stCondLst>
                              <p:cond delay="10000"/>
                            </p:stCondLst>
                            <p:childTnLst>
                              <p:par>
                                <p:cTn id="72" presetID="22" presetClass="entr" presetSubtype="8" fill="hold"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wipe(left)">
                                      <p:cBhvr>
                                        <p:cTn id="74" dur="500"/>
                                        <p:tgtEl>
                                          <p:spTgt spid="18"/>
                                        </p:tgtEl>
                                      </p:cBhvr>
                                    </p:animEffect>
                                  </p:childTnLst>
                                </p:cTn>
                              </p:par>
                            </p:childTnLst>
                          </p:cTn>
                        </p:par>
                        <p:par>
                          <p:cTn id="75" fill="hold">
                            <p:stCondLst>
                              <p:cond delay="10500"/>
                            </p:stCondLst>
                            <p:childTnLst>
                              <p:par>
                                <p:cTn id="76" presetID="10" presetClass="entr" presetSubtype="0" fill="hold" grpId="0" nodeType="afterEffect">
                                  <p:stCondLst>
                                    <p:cond delay="0"/>
                                  </p:stCondLst>
                                  <p:childTnLst>
                                    <p:set>
                                      <p:cBhvr>
                                        <p:cTn id="77" dur="1" fill="hold">
                                          <p:stCondLst>
                                            <p:cond delay="0"/>
                                          </p:stCondLst>
                                        </p:cTn>
                                        <p:tgtEl>
                                          <p:spTgt spid="19"/>
                                        </p:tgtEl>
                                        <p:attrNameLst>
                                          <p:attrName>style.visibility</p:attrName>
                                        </p:attrNameLst>
                                      </p:cBhvr>
                                      <p:to>
                                        <p:strVal val="visible"/>
                                      </p:to>
                                    </p:set>
                                    <p:animEffect transition="in" filter="fade">
                                      <p:cBhvr>
                                        <p:cTn id="78" dur="500"/>
                                        <p:tgtEl>
                                          <p:spTgt spid="19"/>
                                        </p:tgtEl>
                                      </p:cBhvr>
                                    </p:animEffect>
                                  </p:childTnLst>
                                </p:cTn>
                              </p:par>
                            </p:childTnLst>
                          </p:cTn>
                        </p:par>
                        <p:par>
                          <p:cTn id="79" fill="hold">
                            <p:stCondLst>
                              <p:cond delay="11000"/>
                            </p:stCondLst>
                            <p:childTnLst>
                              <p:par>
                                <p:cTn id="80" presetID="12" presetClass="entr" presetSubtype="1" fill="hold" grpId="0" nodeType="afterEffect">
                                  <p:stCondLst>
                                    <p:cond delay="0"/>
                                  </p:stCondLst>
                                  <p:childTnLst>
                                    <p:set>
                                      <p:cBhvr>
                                        <p:cTn id="81" dur="1" fill="hold">
                                          <p:stCondLst>
                                            <p:cond delay="0"/>
                                          </p:stCondLst>
                                        </p:cTn>
                                        <p:tgtEl>
                                          <p:spTgt spid="20"/>
                                        </p:tgtEl>
                                        <p:attrNameLst>
                                          <p:attrName>style.visibility</p:attrName>
                                        </p:attrNameLst>
                                      </p:cBhvr>
                                      <p:to>
                                        <p:strVal val="visible"/>
                                      </p:to>
                                    </p:set>
                                    <p:anim calcmode="lin" valueType="num">
                                      <p:cBhvr additive="base">
                                        <p:cTn id="82" dur="500"/>
                                        <p:tgtEl>
                                          <p:spTgt spid="20"/>
                                        </p:tgtEl>
                                        <p:attrNameLst>
                                          <p:attrName>ppt_y</p:attrName>
                                        </p:attrNameLst>
                                      </p:cBhvr>
                                      <p:tavLst>
                                        <p:tav tm="0">
                                          <p:val>
                                            <p:strVal val="#ppt_y-#ppt_h*1.125000"/>
                                          </p:val>
                                        </p:tav>
                                        <p:tav tm="100000">
                                          <p:val>
                                            <p:strVal val="#ppt_y"/>
                                          </p:val>
                                        </p:tav>
                                      </p:tavLst>
                                    </p:anim>
                                    <p:animEffect transition="in" filter="wipe(down)">
                                      <p:cBhvr>
                                        <p:cTn id="83" dur="500"/>
                                        <p:tgtEl>
                                          <p:spTgt spid="20"/>
                                        </p:tgtEl>
                                      </p:cBhvr>
                                    </p:animEffect>
                                  </p:childTnLst>
                                </p:cTn>
                              </p:par>
                            </p:childTnLst>
                          </p:cTn>
                        </p:par>
                        <p:par>
                          <p:cTn id="84" fill="hold">
                            <p:stCondLst>
                              <p:cond delay="11500"/>
                            </p:stCondLst>
                            <p:childTnLst>
                              <p:par>
                                <p:cTn id="85" presetID="16" presetClass="entr" presetSubtype="37" fill="hold" grpId="0" nodeType="after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barn(outVertical)">
                                      <p:cBhvr>
                                        <p:cTn id="8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p:bldP spid="6" grpId="0" animBg="1"/>
      <p:bldP spid="7" grpId="0" animBg="1"/>
      <p:bldP spid="9" grpId="0"/>
      <p:bldP spid="10" grpId="0"/>
      <p:bldP spid="11" grpId="0" animBg="1"/>
      <p:bldP spid="12" grpId="0" animBg="1"/>
      <p:bldP spid="14" grpId="0"/>
      <p:bldP spid="15" grpId="0"/>
      <p:bldP spid="16" grpId="0" animBg="1"/>
      <p:bldP spid="17" grpId="0" animBg="1"/>
      <p:bldP spid="19" grpId="0"/>
      <p:bldP spid="20" grpId="0"/>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9"/>
          <p:cNvSpPr txBox="1"/>
          <p:nvPr/>
        </p:nvSpPr>
        <p:spPr>
          <a:xfrm>
            <a:off x="6847275" y="2132482"/>
            <a:ext cx="3198311" cy="769378"/>
          </a:xfrm>
          <a:prstGeom prst="rect">
            <a:avLst/>
          </a:prstGeom>
          <a:noFill/>
        </p:spPr>
        <p:txBody>
          <a:bodyPr wrap="none" rtlCol="0">
            <a:spAutoFit/>
          </a:bodyPr>
          <a:lstStyle/>
          <a:p>
            <a:pPr defTabSz="914400">
              <a:lnSpc>
                <a:spcPct val="150000"/>
              </a:lnSpc>
              <a:defRPr/>
            </a:pPr>
            <a:r>
              <a:rPr lang="zh-CN" altLang="en-US" sz="2935" dirty="0">
                <a:solidFill>
                  <a:schemeClr val="accent2"/>
                </a:solidFill>
                <a:latin typeface="微软雅黑" panose="020B0503020204020204" pitchFamily="34" charset="-122"/>
                <a:ea typeface="微软雅黑" panose="020B0503020204020204" pitchFamily="34" charset="-122"/>
              </a:rPr>
              <a:t>点击此处添加标题</a:t>
            </a:r>
            <a:endParaRPr lang="zh-CN" altLang="en-US" sz="2935" dirty="0">
              <a:solidFill>
                <a:schemeClr val="accent2"/>
              </a:solidFill>
              <a:latin typeface="微软雅黑" panose="020B0503020204020204" pitchFamily="34" charset="-122"/>
              <a:ea typeface="微软雅黑" panose="020B0503020204020204" pitchFamily="34" charset="-122"/>
            </a:endParaRPr>
          </a:p>
        </p:txBody>
      </p:sp>
      <p:sp>
        <p:nvSpPr>
          <p:cNvPr id="3" name="椭圆 2"/>
          <p:cNvSpPr/>
          <p:nvPr/>
        </p:nvSpPr>
        <p:spPr>
          <a:xfrm>
            <a:off x="2080363" y="2004291"/>
            <a:ext cx="3552395" cy="3552395"/>
          </a:xfrm>
          <a:prstGeom prst="ellipse">
            <a:avLst/>
          </a:prstGeom>
          <a:noFill/>
          <a:ln w="9525">
            <a:solidFill>
              <a:srgbClr val="394C5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zh-CN" altLang="en-US" sz="1800">
              <a:solidFill>
                <a:srgbClr val="3992B5"/>
              </a:solidFill>
              <a:latin typeface="Calibri" panose="020F0502020204030204"/>
              <a:ea typeface="宋体" panose="02010600030101010101" pitchFamily="2" charset="-122"/>
            </a:endParaRPr>
          </a:p>
        </p:txBody>
      </p:sp>
      <p:sp>
        <p:nvSpPr>
          <p:cNvPr id="4" name="弧形 3"/>
          <p:cNvSpPr/>
          <p:nvPr/>
        </p:nvSpPr>
        <p:spPr>
          <a:xfrm flipH="1" flipV="1">
            <a:off x="2296560" y="2220488"/>
            <a:ext cx="3120000" cy="3120000"/>
          </a:xfrm>
          <a:prstGeom prst="arc">
            <a:avLst/>
          </a:prstGeom>
          <a:ln w="1270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4400">
              <a:defRPr/>
            </a:pPr>
            <a:endParaRPr lang="zh-CN" altLang="en-US" sz="1800">
              <a:solidFill>
                <a:srgbClr val="63AECE"/>
              </a:solidFill>
              <a:latin typeface="Calibri" panose="020F0502020204030204"/>
              <a:ea typeface="宋体" panose="02010600030101010101" pitchFamily="2" charset="-122"/>
            </a:endParaRPr>
          </a:p>
        </p:txBody>
      </p:sp>
      <p:sp>
        <p:nvSpPr>
          <p:cNvPr id="5" name="TextBox 22"/>
          <p:cNvSpPr txBox="1"/>
          <p:nvPr/>
        </p:nvSpPr>
        <p:spPr>
          <a:xfrm>
            <a:off x="2607447" y="3348440"/>
            <a:ext cx="2435282" cy="1179810"/>
          </a:xfrm>
          <a:prstGeom prst="rect">
            <a:avLst/>
          </a:prstGeom>
          <a:noFill/>
        </p:spPr>
        <p:txBody>
          <a:bodyPr wrap="none" rtlCol="0">
            <a:spAutoFit/>
          </a:bodyPr>
          <a:lstStyle/>
          <a:p>
            <a:pPr algn="ctr" defTabSz="914400">
              <a:defRPr/>
            </a:pPr>
            <a:r>
              <a:rPr lang="zh-CN" altLang="en-US" sz="1800" dirty="0">
                <a:solidFill>
                  <a:schemeClr val="accent1"/>
                </a:solidFill>
                <a:latin typeface="微软雅黑" panose="020B0503020204020204" pitchFamily="34" charset="-122"/>
                <a:ea typeface="微软雅黑" panose="020B0503020204020204" pitchFamily="34" charset="-122"/>
              </a:rPr>
              <a:t> 点击此处添加标题</a:t>
            </a:r>
            <a:endParaRPr lang="en-US" altLang="zh-CN" sz="1800" dirty="0">
              <a:solidFill>
                <a:schemeClr val="accent1"/>
              </a:solidFill>
              <a:latin typeface="微软雅黑" panose="020B0503020204020204" pitchFamily="34" charset="-122"/>
              <a:ea typeface="微软雅黑" panose="020B0503020204020204" pitchFamily="34" charset="-122"/>
            </a:endParaRPr>
          </a:p>
          <a:p>
            <a:pPr algn="ctr" defTabSz="914400">
              <a:defRPr/>
            </a:pPr>
            <a:r>
              <a:rPr lang="zh-CN" altLang="en-US" sz="1465" dirty="0">
                <a:solidFill>
                  <a:schemeClr val="tx1">
                    <a:lumMod val="85000"/>
                    <a:lumOff val="15000"/>
                  </a:schemeClr>
                </a:solidFill>
                <a:latin typeface="微软雅黑" panose="020B0503020204020204" pitchFamily="34" charset="-122"/>
                <a:ea typeface="微软雅黑" panose="020B0503020204020204" pitchFamily="34" charset="-122"/>
              </a:rPr>
              <a:t>点击此处添加文字内容说明</a:t>
            </a:r>
            <a:endParaRPr lang="en-US" altLang="zh-CN" sz="1465"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defTabSz="914400">
              <a:lnSpc>
                <a:spcPct val="150000"/>
              </a:lnSpc>
              <a:defRPr/>
            </a:pPr>
            <a:r>
              <a:rPr lang="zh-CN" altLang="en-US" sz="1335" dirty="0">
                <a:solidFill>
                  <a:schemeClr val="tx1">
                    <a:lumMod val="85000"/>
                    <a:lumOff val="15000"/>
                  </a:schemeClr>
                </a:solidFill>
                <a:latin typeface="微软雅黑" panose="020B0503020204020204" pitchFamily="34" charset="-122"/>
                <a:ea typeface="微软雅黑" panose="020B0503020204020204" pitchFamily="34" charset="-122"/>
              </a:rPr>
              <a:t>点击此处添加文字内容说明</a:t>
            </a:r>
            <a:endParaRPr lang="en-US" altLang="zh-CN" sz="1335"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defTabSz="914400">
              <a:lnSpc>
                <a:spcPct val="150000"/>
              </a:lnSpc>
              <a:defRPr/>
            </a:pP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点击此处添加文字内容说明</a:t>
            </a:r>
            <a:endPar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nvGrpSpPr>
          <p:cNvPr id="6" name="组合 5"/>
          <p:cNvGrpSpPr/>
          <p:nvPr/>
        </p:nvGrpSpPr>
        <p:grpSpPr>
          <a:xfrm>
            <a:off x="3407702" y="2402112"/>
            <a:ext cx="901849" cy="901648"/>
            <a:chOff x="5825710" y="2332989"/>
            <a:chExt cx="1663687" cy="1663315"/>
          </a:xfrm>
          <a:solidFill>
            <a:schemeClr val="accent1"/>
          </a:solidFill>
        </p:grpSpPr>
        <p:sp>
          <p:nvSpPr>
            <p:cNvPr id="7" name="Freeform 6"/>
            <p:cNvSpPr/>
            <p:nvPr/>
          </p:nvSpPr>
          <p:spPr bwMode="auto">
            <a:xfrm>
              <a:off x="5825710" y="2332989"/>
              <a:ext cx="1663687" cy="1663315"/>
            </a:xfrm>
            <a:custGeom>
              <a:avLst/>
              <a:gdLst>
                <a:gd name="T0" fmla="*/ 441 w 637"/>
                <a:gd name="T1" fmla="*/ 550 h 638"/>
                <a:gd name="T2" fmla="*/ 420 w 637"/>
                <a:gd name="T3" fmla="*/ 560 h 638"/>
                <a:gd name="T4" fmla="*/ 397 w 637"/>
                <a:gd name="T5" fmla="*/ 568 h 638"/>
                <a:gd name="T6" fmla="*/ 362 w 637"/>
                <a:gd name="T7" fmla="*/ 636 h 638"/>
                <a:gd name="T8" fmla="*/ 312 w 637"/>
                <a:gd name="T9" fmla="*/ 579 h 638"/>
                <a:gd name="T10" fmla="*/ 288 w 637"/>
                <a:gd name="T11" fmla="*/ 577 h 638"/>
                <a:gd name="T12" fmla="*/ 264 w 637"/>
                <a:gd name="T13" fmla="*/ 573 h 638"/>
                <a:gd name="T14" fmla="*/ 209 w 637"/>
                <a:gd name="T15" fmla="*/ 619 h 638"/>
                <a:gd name="T16" fmla="*/ 181 w 637"/>
                <a:gd name="T17" fmla="*/ 608 h 638"/>
                <a:gd name="T18" fmla="*/ 174 w 637"/>
                <a:gd name="T19" fmla="*/ 533 h 638"/>
                <a:gd name="T20" fmla="*/ 155 w 637"/>
                <a:gd name="T21" fmla="*/ 519 h 638"/>
                <a:gd name="T22" fmla="*/ 79 w 637"/>
                <a:gd name="T23" fmla="*/ 531 h 638"/>
                <a:gd name="T24" fmla="*/ 56 w 637"/>
                <a:gd name="T25" fmla="*/ 502 h 638"/>
                <a:gd name="T26" fmla="*/ 89 w 637"/>
                <a:gd name="T27" fmla="*/ 432 h 638"/>
                <a:gd name="T28" fmla="*/ 78 w 637"/>
                <a:gd name="T29" fmla="*/ 410 h 638"/>
                <a:gd name="T30" fmla="*/ 6 w 637"/>
                <a:gd name="T31" fmla="*/ 383 h 638"/>
                <a:gd name="T32" fmla="*/ 0 w 637"/>
                <a:gd name="T33" fmla="*/ 346 h 638"/>
                <a:gd name="T34" fmla="*/ 64 w 637"/>
                <a:gd name="T35" fmla="*/ 301 h 638"/>
                <a:gd name="T36" fmla="*/ 67 w 637"/>
                <a:gd name="T37" fmla="*/ 276 h 638"/>
                <a:gd name="T38" fmla="*/ 17 w 637"/>
                <a:gd name="T39" fmla="*/ 215 h 638"/>
                <a:gd name="T40" fmla="*/ 30 w 637"/>
                <a:gd name="T41" fmla="*/ 182 h 638"/>
                <a:gd name="T42" fmla="*/ 109 w 637"/>
                <a:gd name="T43" fmla="*/ 175 h 638"/>
                <a:gd name="T44" fmla="*/ 124 w 637"/>
                <a:gd name="T45" fmla="*/ 155 h 638"/>
                <a:gd name="T46" fmla="*/ 111 w 637"/>
                <a:gd name="T47" fmla="*/ 76 h 638"/>
                <a:gd name="T48" fmla="*/ 138 w 637"/>
                <a:gd name="T49" fmla="*/ 55 h 638"/>
                <a:gd name="T50" fmla="*/ 211 w 637"/>
                <a:gd name="T51" fmla="*/ 88 h 638"/>
                <a:gd name="T52" fmla="*/ 234 w 637"/>
                <a:gd name="T53" fmla="*/ 79 h 638"/>
                <a:gd name="T54" fmla="*/ 261 w 637"/>
                <a:gd name="T55" fmla="*/ 4 h 638"/>
                <a:gd name="T56" fmla="*/ 279 w 637"/>
                <a:gd name="T57" fmla="*/ 1 h 638"/>
                <a:gd name="T58" fmla="*/ 330 w 637"/>
                <a:gd name="T59" fmla="*/ 64 h 638"/>
                <a:gd name="T60" fmla="*/ 355 w 637"/>
                <a:gd name="T61" fmla="*/ 66 h 638"/>
                <a:gd name="T62" fmla="*/ 379 w 637"/>
                <a:gd name="T63" fmla="*/ 70 h 638"/>
                <a:gd name="T64" fmla="*/ 436 w 637"/>
                <a:gd name="T65" fmla="*/ 21 h 638"/>
                <a:gd name="T66" fmla="*/ 461 w 637"/>
                <a:gd name="T67" fmla="*/ 32 h 638"/>
                <a:gd name="T68" fmla="*/ 468 w 637"/>
                <a:gd name="T69" fmla="*/ 110 h 638"/>
                <a:gd name="T70" fmla="*/ 488 w 637"/>
                <a:gd name="T71" fmla="*/ 125 h 638"/>
                <a:gd name="T72" fmla="*/ 562 w 637"/>
                <a:gd name="T73" fmla="*/ 112 h 638"/>
                <a:gd name="T74" fmla="*/ 579 w 637"/>
                <a:gd name="T75" fmla="*/ 136 h 638"/>
                <a:gd name="T76" fmla="*/ 548 w 637"/>
                <a:gd name="T77" fmla="*/ 201 h 638"/>
                <a:gd name="T78" fmla="*/ 554 w 637"/>
                <a:gd name="T79" fmla="*/ 213 h 638"/>
                <a:gd name="T80" fmla="*/ 563 w 637"/>
                <a:gd name="T81" fmla="*/ 235 h 638"/>
                <a:gd name="T82" fmla="*/ 632 w 637"/>
                <a:gd name="T83" fmla="*/ 261 h 638"/>
                <a:gd name="T84" fmla="*/ 637 w 637"/>
                <a:gd name="T85" fmla="*/ 301 h 638"/>
                <a:gd name="T86" fmla="*/ 577 w 637"/>
                <a:gd name="T87" fmla="*/ 344 h 638"/>
                <a:gd name="T88" fmla="*/ 574 w 637"/>
                <a:gd name="T89" fmla="*/ 367 h 638"/>
                <a:gd name="T90" fmla="*/ 620 w 637"/>
                <a:gd name="T91" fmla="*/ 424 h 638"/>
                <a:gd name="T92" fmla="*/ 604 w 637"/>
                <a:gd name="T93" fmla="*/ 462 h 638"/>
                <a:gd name="T94" fmla="*/ 532 w 637"/>
                <a:gd name="T95" fmla="*/ 469 h 638"/>
                <a:gd name="T96" fmla="*/ 518 w 637"/>
                <a:gd name="T97" fmla="*/ 488 h 638"/>
                <a:gd name="T98" fmla="*/ 529 w 637"/>
                <a:gd name="T99" fmla="*/ 559 h 638"/>
                <a:gd name="T100" fmla="*/ 505 w 637"/>
                <a:gd name="T101" fmla="*/ 579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grpFill/>
            <a:ln w="3175" cap="flat" cmpd="sng" algn="ctr">
              <a:noFill/>
              <a:prstDash val="solid"/>
            </a:ln>
            <a:effectLst/>
          </p:spPr>
          <p:txBody>
            <a:bodyPr lIns="0" rIns="0" anchor="ctr"/>
            <a:lstStyle/>
            <a:p>
              <a:pPr algn="ctr" defTabSz="1219200" fontAlgn="base">
                <a:lnSpc>
                  <a:spcPct val="120000"/>
                </a:lnSpc>
                <a:spcBef>
                  <a:spcPts val="800"/>
                </a:spcBef>
                <a:spcAft>
                  <a:spcPts val="800"/>
                </a:spcAft>
                <a:defRPr/>
              </a:pPr>
              <a:endParaRPr lang="en-US" sz="3735" kern="0" dirty="0">
                <a:solidFill>
                  <a:sysClr val="window" lastClr="FFFFFF"/>
                </a:solidFill>
                <a:latin typeface="Impact" panose="020B0806030902050204" pitchFamily="34" charset="0"/>
                <a:ea typeface="微软雅黑" panose="020B0503020204020204" pitchFamily="34" charset="-122"/>
              </a:endParaRPr>
            </a:p>
          </p:txBody>
        </p:sp>
        <p:sp>
          <p:nvSpPr>
            <p:cNvPr id="8" name="Oval 7"/>
            <p:cNvSpPr>
              <a:spLocks noChangeArrowheads="1"/>
            </p:cNvSpPr>
            <p:nvPr/>
          </p:nvSpPr>
          <p:spPr bwMode="auto">
            <a:xfrm>
              <a:off x="6155760" y="2665951"/>
              <a:ext cx="1003588" cy="997392"/>
            </a:xfrm>
            <a:prstGeom prst="ellipse">
              <a:avLst/>
            </a:prstGeom>
            <a:solidFill>
              <a:schemeClr val="accent2"/>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1219200">
                <a:defRPr/>
              </a:pPr>
              <a:endParaRPr lang="en-US" kern="0" dirty="0">
                <a:solidFill>
                  <a:sysClr val="windowText" lastClr="000000"/>
                </a:solidFill>
                <a:latin typeface="Calibri" panose="020F0502020204030204"/>
              </a:endParaRPr>
            </a:p>
          </p:txBody>
        </p:sp>
      </p:grpSp>
      <p:grpSp>
        <p:nvGrpSpPr>
          <p:cNvPr id="9" name="组合 8"/>
          <p:cNvGrpSpPr/>
          <p:nvPr/>
        </p:nvGrpSpPr>
        <p:grpSpPr>
          <a:xfrm>
            <a:off x="988548" y="4763473"/>
            <a:ext cx="1728192" cy="888484"/>
            <a:chOff x="251520" y="3705587"/>
            <a:chExt cx="1296144" cy="666363"/>
          </a:xfrm>
        </p:grpSpPr>
        <p:cxnSp>
          <p:nvCxnSpPr>
            <p:cNvPr id="10" name="直接连接符 9"/>
            <p:cNvCxnSpPr/>
            <p:nvPr/>
          </p:nvCxnSpPr>
          <p:spPr>
            <a:xfrm flipH="1">
              <a:off x="1043608" y="3705587"/>
              <a:ext cx="504056" cy="666363"/>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251520" y="4371950"/>
              <a:ext cx="79208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2" name="TextBox 42"/>
          <p:cNvSpPr txBox="1"/>
          <p:nvPr/>
        </p:nvSpPr>
        <p:spPr>
          <a:xfrm>
            <a:off x="928236" y="5242327"/>
            <a:ext cx="1157689" cy="379656"/>
          </a:xfrm>
          <a:prstGeom prst="rect">
            <a:avLst/>
          </a:prstGeom>
          <a:noFill/>
        </p:spPr>
        <p:txBody>
          <a:bodyPr wrap="none" rtlCol="0">
            <a:spAutoFit/>
          </a:bodyPr>
          <a:lstStyle/>
          <a:p>
            <a:pPr defTabSz="914400">
              <a:defRPr/>
            </a:pPr>
            <a:r>
              <a:rPr lang="zh-CN" altLang="en-US" sz="1865" dirty="0">
                <a:solidFill>
                  <a:schemeClr val="accent1"/>
                </a:solidFill>
                <a:latin typeface="微软雅黑" panose="020B0503020204020204" pitchFamily="34" charset="-122"/>
                <a:ea typeface="微软雅黑" panose="020B0503020204020204" pitchFamily="34" charset="-122"/>
              </a:rPr>
              <a:t>提升</a:t>
            </a:r>
            <a:r>
              <a:rPr lang="en-US" altLang="zh-CN" sz="1865" dirty="0">
                <a:solidFill>
                  <a:schemeClr val="accent1"/>
                </a:solidFill>
                <a:latin typeface="微软雅黑" panose="020B0503020204020204" pitchFamily="34" charset="-122"/>
                <a:ea typeface="微软雅黑" panose="020B0503020204020204" pitchFamily="34" charset="-122"/>
              </a:rPr>
              <a:t>25%</a:t>
            </a:r>
            <a:endParaRPr lang="zh-CN" altLang="en-US" sz="1865" dirty="0">
              <a:solidFill>
                <a:schemeClr val="accent1"/>
              </a:solidFill>
              <a:latin typeface="微软雅黑" panose="020B0503020204020204" pitchFamily="34" charset="-122"/>
              <a:ea typeface="微软雅黑" panose="020B0503020204020204" pitchFamily="34" charset="-122"/>
            </a:endParaRPr>
          </a:p>
        </p:txBody>
      </p:sp>
      <p:sp>
        <p:nvSpPr>
          <p:cNvPr id="13" name="TextBox 45"/>
          <p:cNvSpPr txBox="1"/>
          <p:nvPr/>
        </p:nvSpPr>
        <p:spPr>
          <a:xfrm>
            <a:off x="6847275" y="2943523"/>
            <a:ext cx="3569205" cy="1938992"/>
          </a:xfrm>
          <a:prstGeom prst="rect">
            <a:avLst/>
          </a:prstGeom>
          <a:noFill/>
        </p:spPr>
        <p:txBody>
          <a:bodyPr wrap="square" rtlCol="0">
            <a:spAutoFit/>
          </a:bodyPr>
          <a:lstStyle>
            <a:defPPr>
              <a:defRPr lang="zh-CN"/>
            </a:defPPr>
            <a:lvl1pPr>
              <a:lnSpc>
                <a:spcPct val="150000"/>
              </a:lnSpc>
              <a:defRPr sz="1200">
                <a:solidFill>
                  <a:schemeClr val="bg1"/>
                </a:solidFill>
                <a:latin typeface="微软雅黑" panose="020B0503020204020204" pitchFamily="34" charset="-122"/>
                <a:ea typeface="微软雅黑" panose="020B0503020204020204" pitchFamily="34" charset="-122"/>
              </a:defRPr>
            </a:lvl1pPr>
          </a:lstStyle>
          <a:p>
            <a:pPr defTabSz="914400">
              <a:defRPr/>
            </a:pPr>
            <a:r>
              <a:rPr lang="zh-CN" altLang="en-US" sz="1600" dirty="0">
                <a:solidFill>
                  <a:schemeClr val="tx1">
                    <a:lumMod val="85000"/>
                    <a:lumOff val="15000"/>
                  </a:schemeClr>
                </a:solidFill>
              </a:rPr>
              <a:t>此处添加文字说明此处添加文字说明</a:t>
            </a:r>
            <a:endParaRPr lang="en-US" altLang="zh-CN" sz="1600" dirty="0">
              <a:solidFill>
                <a:schemeClr val="tx1">
                  <a:lumMod val="85000"/>
                  <a:lumOff val="15000"/>
                </a:schemeClr>
              </a:solidFill>
            </a:endParaRPr>
          </a:p>
          <a:p>
            <a:pPr defTabSz="914400">
              <a:defRPr/>
            </a:pPr>
            <a:r>
              <a:rPr lang="zh-CN" altLang="en-US" sz="1600" dirty="0">
                <a:solidFill>
                  <a:schemeClr val="tx1">
                    <a:lumMod val="85000"/>
                    <a:lumOff val="15000"/>
                  </a:schemeClr>
                </a:solidFill>
              </a:rPr>
              <a:t>此处添加文字说明此处添加文字说明</a:t>
            </a:r>
            <a:endParaRPr lang="zh-CN" altLang="en-US" sz="1600" dirty="0">
              <a:solidFill>
                <a:schemeClr val="tx1">
                  <a:lumMod val="85000"/>
                  <a:lumOff val="15000"/>
                </a:schemeClr>
              </a:solidFill>
            </a:endParaRPr>
          </a:p>
          <a:p>
            <a:pPr defTabSz="914400">
              <a:defRPr/>
            </a:pPr>
            <a:r>
              <a:rPr lang="zh-CN" altLang="en-US" sz="1600" dirty="0">
                <a:solidFill>
                  <a:schemeClr val="tx1">
                    <a:lumMod val="85000"/>
                    <a:lumOff val="15000"/>
                  </a:schemeClr>
                </a:solidFill>
              </a:rPr>
              <a:t>此处添加文字说明此处添加文字说明</a:t>
            </a:r>
            <a:endParaRPr lang="zh-CN" altLang="en-US" sz="1600" dirty="0">
              <a:solidFill>
                <a:schemeClr val="tx1">
                  <a:lumMod val="85000"/>
                  <a:lumOff val="15000"/>
                </a:schemeClr>
              </a:solidFill>
            </a:endParaRPr>
          </a:p>
          <a:p>
            <a:pPr defTabSz="914400">
              <a:defRPr/>
            </a:pPr>
            <a:r>
              <a:rPr lang="zh-CN" altLang="en-US" sz="1600" dirty="0">
                <a:solidFill>
                  <a:schemeClr val="tx1">
                    <a:lumMod val="85000"/>
                    <a:lumOff val="15000"/>
                  </a:schemeClr>
                </a:solidFill>
              </a:rPr>
              <a:t>此处添加文字说明此处添加文字说明</a:t>
            </a:r>
            <a:endParaRPr lang="zh-CN" altLang="en-US" sz="1600" dirty="0">
              <a:solidFill>
                <a:schemeClr val="tx1">
                  <a:lumMod val="85000"/>
                  <a:lumOff val="15000"/>
                </a:schemeClr>
              </a:solidFill>
            </a:endParaRPr>
          </a:p>
          <a:p>
            <a:pPr defTabSz="914400">
              <a:defRPr/>
            </a:pPr>
            <a:r>
              <a:rPr lang="zh-CN" altLang="en-US" sz="1600" dirty="0">
                <a:solidFill>
                  <a:schemeClr val="tx1">
                    <a:lumMod val="85000"/>
                    <a:lumOff val="15000"/>
                  </a:schemeClr>
                </a:solidFill>
              </a:rPr>
              <a:t>此处添加文字说明此处添加文字说明</a:t>
            </a:r>
            <a:endParaRPr lang="zh-CN" altLang="en-US" sz="1600" dirty="0">
              <a:solidFill>
                <a:schemeClr val="tx1">
                  <a:lumMod val="85000"/>
                  <a:lumOff val="15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5000">
        <p14:flip dir="r"/>
      </p:transition>
    </mc:Choice>
    <mc:Fallback>
      <p:transition spd="slow" advClick="0" advTm="5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8" presetClass="emph" presetSubtype="0" fill="hold" nodeType="afterEffect">
                                      <p:stCondLst>
                                        <p:cond delay="0"/>
                                      </p:stCondLst>
                                      <p:childTnLst>
                                        <p:animRot by="21600000">
                                          <p:cBhvr>
                                            <p:cTn id="10" dur="8000" fill="hold"/>
                                            <p:tgtEl>
                                              <p:spTgt spid="6"/>
                                            </p:tgtEl>
                                            <p:attrNameLst>
                                              <p:attrName>r</p:attrName>
                                            </p:attrNameLst>
                                          </p:cBhvr>
                                        </p:animRot>
                                      </p:childTnLst>
                                    </p:cTn>
                                  </p:par>
                                  <p:par>
                                    <p:cTn id="11" presetID="10" presetClass="entr" presetSubtype="0" fill="hold" grpId="0" nodeType="withEffect">
                                      <p:stCondLst>
                                        <p:cond delay="50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8" presetClass="entr" presetSubtype="6" fill="hold" grpId="0" nodeType="withEffect">
                                      <p:stCondLst>
                                        <p:cond delay="500"/>
                                      </p:stCondLst>
                                      <p:childTnLst>
                                        <p:set>
                                          <p:cBhvr>
                                            <p:cTn id="15" dur="1" fill="hold">
                                              <p:stCondLst>
                                                <p:cond delay="0"/>
                                              </p:stCondLst>
                                            </p:cTn>
                                            <p:tgtEl>
                                              <p:spTgt spid="5"/>
                                            </p:tgtEl>
                                            <p:attrNameLst>
                                              <p:attrName>style.visibility</p:attrName>
                                            </p:attrNameLst>
                                          </p:cBhvr>
                                          <p:to>
                                            <p:strVal val="visible"/>
                                          </p:to>
                                        </p:set>
                                        <p:animEffect transition="in" filter="strips(downRight)">
                                          <p:cBhvr>
                                            <p:cTn id="16" dur="500"/>
                                            <p:tgtEl>
                                              <p:spTgt spid="5"/>
                                            </p:tgtEl>
                                          </p:cBhvr>
                                        </p:animEffect>
                                      </p:childTnLst>
                                    </p:cTn>
                                  </p:par>
                                  <p:par>
                                    <p:cTn id="17" presetID="22" presetClass="entr" presetSubtype="1" fill="hold" grpId="0" nodeType="withEffect">
                                      <p:stCondLst>
                                        <p:cond delay="100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500"/>
                                            <p:tgtEl>
                                              <p:spTgt spid="4"/>
                                            </p:tgtEl>
                                          </p:cBhvr>
                                        </p:animEffect>
                                      </p:childTnLst>
                                    </p:cTn>
                                  </p:par>
                                  <p:par>
                                    <p:cTn id="20" presetID="22" presetClass="entr" presetSubtype="2" fill="hold" nodeType="withEffect">
                                      <p:stCondLst>
                                        <p:cond delay="1500"/>
                                      </p:stCondLst>
                                      <p:childTnLst>
                                        <p:set>
                                          <p:cBhvr>
                                            <p:cTn id="21" dur="1" fill="hold">
                                              <p:stCondLst>
                                                <p:cond delay="0"/>
                                              </p:stCondLst>
                                            </p:cTn>
                                            <p:tgtEl>
                                              <p:spTgt spid="9"/>
                                            </p:tgtEl>
                                            <p:attrNameLst>
                                              <p:attrName>style.visibility</p:attrName>
                                            </p:attrNameLst>
                                          </p:cBhvr>
                                          <p:to>
                                            <p:strVal val="visible"/>
                                          </p:to>
                                        </p:set>
                                        <p:animEffect transition="in" filter="wipe(right)">
                                          <p:cBhvr>
                                            <p:cTn id="22" dur="500"/>
                                            <p:tgtEl>
                                              <p:spTgt spid="9"/>
                                            </p:tgtEl>
                                          </p:cBhvr>
                                        </p:animEffect>
                                      </p:childTnLst>
                                    </p:cTn>
                                  </p:par>
                                  <p:par>
                                    <p:cTn id="23" presetID="22" presetClass="entr" presetSubtype="8" fill="hold" grpId="0" nodeType="withEffect">
                                      <p:stCondLst>
                                        <p:cond delay="200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500"/>
                                            <p:tgtEl>
                                              <p:spTgt spid="12"/>
                                            </p:tgtEl>
                                          </p:cBhvr>
                                        </p:animEffect>
                                      </p:childTnLst>
                                    </p:cTn>
                                  </p:par>
                                  <p:par>
                                    <p:cTn id="26" presetID="2" presetClass="entr" presetSubtype="2" fill="hold" grpId="0" nodeType="withEffect" p14:presetBounceEnd="46000">
                                      <p:stCondLst>
                                        <p:cond delay="2500"/>
                                      </p:stCondLst>
                                      <p:childTnLst>
                                        <p:set>
                                          <p:cBhvr>
                                            <p:cTn id="27" dur="1" fill="hold">
                                              <p:stCondLst>
                                                <p:cond delay="0"/>
                                              </p:stCondLst>
                                            </p:cTn>
                                            <p:tgtEl>
                                              <p:spTgt spid="2"/>
                                            </p:tgtEl>
                                            <p:attrNameLst>
                                              <p:attrName>style.visibility</p:attrName>
                                            </p:attrNameLst>
                                          </p:cBhvr>
                                          <p:to>
                                            <p:strVal val="visible"/>
                                          </p:to>
                                        </p:set>
                                        <p:anim calcmode="lin" valueType="num" p14:bounceEnd="46000">
                                          <p:cBhvr additive="base">
                                            <p:cTn id="28" dur="500" fill="hold"/>
                                            <p:tgtEl>
                                              <p:spTgt spid="2"/>
                                            </p:tgtEl>
                                            <p:attrNameLst>
                                              <p:attrName>ppt_x</p:attrName>
                                            </p:attrNameLst>
                                          </p:cBhvr>
                                          <p:tavLst>
                                            <p:tav tm="0">
                                              <p:val>
                                                <p:strVal val="1+#ppt_w/2"/>
                                              </p:val>
                                            </p:tav>
                                            <p:tav tm="100000">
                                              <p:val>
                                                <p:strVal val="#ppt_x"/>
                                              </p:val>
                                            </p:tav>
                                          </p:tavLst>
                                        </p:anim>
                                        <p:anim calcmode="lin" valueType="num" p14:bounceEnd="46000">
                                          <p:cBhvr additive="base">
                                            <p:cTn id="29"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1" name="扑2.wav"/>
                                            </p:tgtEl>
                                          </p:cMediaNode>
                                        </p:audio>
                                      </p:subTnLst>
                                    </p:cTn>
                                  </p:par>
                                  <p:par>
                                    <p:cTn id="30" presetID="22" presetClass="entr" presetSubtype="1" fill="hold" grpId="0" nodeType="withEffect">
                                      <p:stCondLst>
                                        <p:cond delay="3000"/>
                                      </p:stCondLst>
                                      <p:childTnLst>
                                        <p:set>
                                          <p:cBhvr>
                                            <p:cTn id="31" dur="1" fill="hold">
                                              <p:stCondLst>
                                                <p:cond delay="0"/>
                                              </p:stCondLst>
                                            </p:cTn>
                                            <p:tgtEl>
                                              <p:spTgt spid="13"/>
                                            </p:tgtEl>
                                            <p:attrNameLst>
                                              <p:attrName>style.visibility</p:attrName>
                                            </p:attrNameLst>
                                          </p:cBhvr>
                                          <p:to>
                                            <p:strVal val="visible"/>
                                          </p:to>
                                        </p:set>
                                        <p:animEffect transition="in" filter="wipe(up)">
                                          <p:cBhvr>
                                            <p:cTn id="32" dur="3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p:bldP spid="12" grpId="0"/>
          <p:bldP spid="13"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8" presetClass="emph" presetSubtype="0" fill="hold" nodeType="afterEffect">
                                      <p:stCondLst>
                                        <p:cond delay="0"/>
                                      </p:stCondLst>
                                      <p:childTnLst>
                                        <p:animRot by="21600000">
                                          <p:cBhvr>
                                            <p:cTn id="10" dur="8000" fill="hold"/>
                                            <p:tgtEl>
                                              <p:spTgt spid="6"/>
                                            </p:tgtEl>
                                            <p:attrNameLst>
                                              <p:attrName>r</p:attrName>
                                            </p:attrNameLst>
                                          </p:cBhvr>
                                        </p:animRot>
                                      </p:childTnLst>
                                    </p:cTn>
                                  </p:par>
                                  <p:par>
                                    <p:cTn id="11" presetID="10" presetClass="entr" presetSubtype="0" fill="hold" grpId="0" nodeType="withEffect">
                                      <p:stCondLst>
                                        <p:cond delay="50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8" presetClass="entr" presetSubtype="6" fill="hold" grpId="0" nodeType="withEffect">
                                      <p:stCondLst>
                                        <p:cond delay="500"/>
                                      </p:stCondLst>
                                      <p:childTnLst>
                                        <p:set>
                                          <p:cBhvr>
                                            <p:cTn id="15" dur="1" fill="hold">
                                              <p:stCondLst>
                                                <p:cond delay="0"/>
                                              </p:stCondLst>
                                            </p:cTn>
                                            <p:tgtEl>
                                              <p:spTgt spid="5"/>
                                            </p:tgtEl>
                                            <p:attrNameLst>
                                              <p:attrName>style.visibility</p:attrName>
                                            </p:attrNameLst>
                                          </p:cBhvr>
                                          <p:to>
                                            <p:strVal val="visible"/>
                                          </p:to>
                                        </p:set>
                                        <p:animEffect transition="in" filter="strips(downRight)">
                                          <p:cBhvr>
                                            <p:cTn id="16" dur="500"/>
                                            <p:tgtEl>
                                              <p:spTgt spid="5"/>
                                            </p:tgtEl>
                                          </p:cBhvr>
                                        </p:animEffect>
                                      </p:childTnLst>
                                    </p:cTn>
                                  </p:par>
                                  <p:par>
                                    <p:cTn id="17" presetID="22" presetClass="entr" presetSubtype="1" fill="hold" grpId="0" nodeType="withEffect">
                                      <p:stCondLst>
                                        <p:cond delay="100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500"/>
                                            <p:tgtEl>
                                              <p:spTgt spid="4"/>
                                            </p:tgtEl>
                                          </p:cBhvr>
                                        </p:animEffect>
                                      </p:childTnLst>
                                    </p:cTn>
                                  </p:par>
                                  <p:par>
                                    <p:cTn id="20" presetID="22" presetClass="entr" presetSubtype="2" fill="hold" nodeType="withEffect">
                                      <p:stCondLst>
                                        <p:cond delay="1500"/>
                                      </p:stCondLst>
                                      <p:childTnLst>
                                        <p:set>
                                          <p:cBhvr>
                                            <p:cTn id="21" dur="1" fill="hold">
                                              <p:stCondLst>
                                                <p:cond delay="0"/>
                                              </p:stCondLst>
                                            </p:cTn>
                                            <p:tgtEl>
                                              <p:spTgt spid="9"/>
                                            </p:tgtEl>
                                            <p:attrNameLst>
                                              <p:attrName>style.visibility</p:attrName>
                                            </p:attrNameLst>
                                          </p:cBhvr>
                                          <p:to>
                                            <p:strVal val="visible"/>
                                          </p:to>
                                        </p:set>
                                        <p:animEffect transition="in" filter="wipe(right)">
                                          <p:cBhvr>
                                            <p:cTn id="22" dur="500"/>
                                            <p:tgtEl>
                                              <p:spTgt spid="9"/>
                                            </p:tgtEl>
                                          </p:cBhvr>
                                        </p:animEffect>
                                      </p:childTnLst>
                                    </p:cTn>
                                  </p:par>
                                  <p:par>
                                    <p:cTn id="23" presetID="22" presetClass="entr" presetSubtype="8" fill="hold" grpId="0" nodeType="withEffect">
                                      <p:stCondLst>
                                        <p:cond delay="200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500"/>
                                            <p:tgtEl>
                                              <p:spTgt spid="12"/>
                                            </p:tgtEl>
                                          </p:cBhvr>
                                        </p:animEffect>
                                      </p:childTnLst>
                                    </p:cTn>
                                  </p:par>
                                  <p:par>
                                    <p:cTn id="26" presetID="2" presetClass="entr" presetSubtype="2" fill="hold" grpId="0" nodeType="withEffect">
                                      <p:stCondLst>
                                        <p:cond delay="2500"/>
                                      </p:stCondLst>
                                      <p:childTnLst>
                                        <p:set>
                                          <p:cBhvr>
                                            <p:cTn id="27" dur="1" fill="hold">
                                              <p:stCondLst>
                                                <p:cond delay="0"/>
                                              </p:stCondLst>
                                            </p:cTn>
                                            <p:tgtEl>
                                              <p:spTgt spid="2"/>
                                            </p:tgtEl>
                                            <p:attrNameLst>
                                              <p:attrName>style.visibility</p:attrName>
                                            </p:attrNameLst>
                                          </p:cBhvr>
                                          <p:to>
                                            <p:strVal val="visible"/>
                                          </p:to>
                                        </p:set>
                                        <p:anim calcmode="lin" valueType="num">
                                          <p:cBhvr additive="base">
                                            <p:cTn id="28" dur="500" fill="hold"/>
                                            <p:tgtEl>
                                              <p:spTgt spid="2"/>
                                            </p:tgtEl>
                                            <p:attrNameLst>
                                              <p:attrName>ppt_x</p:attrName>
                                            </p:attrNameLst>
                                          </p:cBhvr>
                                          <p:tavLst>
                                            <p:tav tm="0">
                                              <p:val>
                                                <p:strVal val="1+#ppt_w/2"/>
                                              </p:val>
                                            </p:tav>
                                            <p:tav tm="100000">
                                              <p:val>
                                                <p:strVal val="#ppt_x"/>
                                              </p:val>
                                            </p:tav>
                                          </p:tavLst>
                                        </p:anim>
                                        <p:anim calcmode="lin" valueType="num">
                                          <p:cBhvr additive="base">
                                            <p:cTn id="29"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1" name="扑2.wav"/>
                                            </p:tgtEl>
                                          </p:cMediaNode>
                                        </p:audio>
                                      </p:subTnLst>
                                    </p:cTn>
                                  </p:par>
                                  <p:par>
                                    <p:cTn id="30" presetID="22" presetClass="entr" presetSubtype="1" fill="hold" grpId="0" nodeType="withEffect">
                                      <p:stCondLst>
                                        <p:cond delay="3000"/>
                                      </p:stCondLst>
                                      <p:childTnLst>
                                        <p:set>
                                          <p:cBhvr>
                                            <p:cTn id="31" dur="1" fill="hold">
                                              <p:stCondLst>
                                                <p:cond delay="0"/>
                                              </p:stCondLst>
                                            </p:cTn>
                                            <p:tgtEl>
                                              <p:spTgt spid="13"/>
                                            </p:tgtEl>
                                            <p:attrNameLst>
                                              <p:attrName>style.visibility</p:attrName>
                                            </p:attrNameLst>
                                          </p:cBhvr>
                                          <p:to>
                                            <p:strVal val="visible"/>
                                          </p:to>
                                        </p:set>
                                        <p:animEffect transition="in" filter="wipe(up)">
                                          <p:cBhvr>
                                            <p:cTn id="32" dur="3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p:bldP spid="12" grpId="0"/>
          <p:bldP spid="13" grpId="0"/>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接连接符 13"/>
          <p:cNvSpPr>
            <a:spLocks noChangeShapeType="1"/>
          </p:cNvSpPr>
          <p:nvPr/>
        </p:nvSpPr>
        <p:spPr bwMode="auto">
          <a:xfrm>
            <a:off x="5327530" y="3413075"/>
            <a:ext cx="1451335" cy="0"/>
          </a:xfrm>
          <a:prstGeom prst="line">
            <a:avLst/>
          </a:prstGeom>
          <a:noFill/>
          <a:ln w="9525">
            <a:solidFill>
              <a:schemeClr val="accent1"/>
            </a:solidFill>
            <a:bevel/>
          </a:ln>
        </p:spPr>
        <p:txBody>
          <a:bodyPr/>
          <a:lstStyle/>
          <a:p>
            <a:endParaRPr lang="zh-CN" altLang="en-US" sz="1695"/>
          </a:p>
        </p:txBody>
      </p:sp>
      <p:sp>
        <p:nvSpPr>
          <p:cNvPr id="3" name="直接连接符 14"/>
          <p:cNvSpPr>
            <a:spLocks noChangeShapeType="1"/>
          </p:cNvSpPr>
          <p:nvPr/>
        </p:nvSpPr>
        <p:spPr bwMode="auto">
          <a:xfrm>
            <a:off x="5327530" y="4080011"/>
            <a:ext cx="1451335" cy="0"/>
          </a:xfrm>
          <a:prstGeom prst="line">
            <a:avLst/>
          </a:prstGeom>
          <a:noFill/>
          <a:ln w="9525">
            <a:solidFill>
              <a:schemeClr val="accent2"/>
            </a:solidFill>
            <a:bevel/>
          </a:ln>
        </p:spPr>
        <p:txBody>
          <a:bodyPr/>
          <a:lstStyle/>
          <a:p>
            <a:endParaRPr lang="zh-CN" altLang="en-US" sz="1695"/>
          </a:p>
        </p:txBody>
      </p:sp>
      <p:sp>
        <p:nvSpPr>
          <p:cNvPr id="4" name="矩形 15"/>
          <p:cNvSpPr>
            <a:spLocks noChangeArrowheads="1"/>
          </p:cNvSpPr>
          <p:nvPr/>
        </p:nvSpPr>
        <p:spPr bwMode="auto">
          <a:xfrm>
            <a:off x="1037236" y="1874144"/>
            <a:ext cx="3225187" cy="323521"/>
          </a:xfrm>
          <a:prstGeom prst="rect">
            <a:avLst/>
          </a:prstGeom>
          <a:noFill/>
          <a:ln w="9525">
            <a:noFill/>
            <a:miter lim="800000"/>
          </a:ln>
        </p:spPr>
        <p:txBody>
          <a:bodyPr lIns="91028" tIns="45515" rIns="91028" bIns="45515">
            <a:spAutoFit/>
          </a:bodyPr>
          <a:lstStyle/>
          <a:p>
            <a:pPr defTabSz="909955"/>
            <a:r>
              <a:rPr lang="zh-CN" altLang="en-US" sz="1505"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单击此处添加标题内容</a:t>
            </a:r>
            <a:endParaRPr lang="zh-CN" altLang="en-US" sz="1505"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5" name="TextBox 16"/>
          <p:cNvSpPr>
            <a:spLocks noChangeArrowheads="1"/>
          </p:cNvSpPr>
          <p:nvPr/>
        </p:nvSpPr>
        <p:spPr bwMode="auto">
          <a:xfrm>
            <a:off x="1037237" y="2330050"/>
            <a:ext cx="2727472" cy="1096296"/>
          </a:xfrm>
          <a:prstGeom prst="rect">
            <a:avLst/>
          </a:prstGeom>
          <a:noFill/>
          <a:ln w="9525">
            <a:noFill/>
            <a:miter lim="800000"/>
          </a:ln>
        </p:spPr>
        <p:txBody>
          <a:bodyPr lIns="91028" tIns="45515" rIns="91028" bIns="45515">
            <a:spAutoFit/>
          </a:bodyPr>
          <a:lstStyle/>
          <a:p>
            <a:pPr defTabSz="909955">
              <a:lnSpc>
                <a:spcPct val="130000"/>
              </a:lnSpc>
              <a:spcBef>
                <a:spcPts val="595"/>
              </a:spcBef>
            </a:pPr>
            <a:r>
              <a:rPr lang="zh-CN" altLang="en-US" sz="1255"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请在此处添加您需要的文字内容请在此处添加您需要的文字内容请在此处添加您需要的文字内容请在此处添加您需要的文字内容</a:t>
            </a:r>
            <a:endParaRPr lang="zh-CN" altLang="en-US" sz="1255"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6" name="组合 17"/>
          <p:cNvGrpSpPr/>
          <p:nvPr/>
        </p:nvGrpSpPr>
        <p:grpSpPr bwMode="auto">
          <a:xfrm>
            <a:off x="943666" y="2310141"/>
            <a:ext cx="4150935" cy="2872804"/>
            <a:chOff x="0" y="0"/>
            <a:chExt cx="2880320" cy="2019710"/>
          </a:xfrm>
        </p:grpSpPr>
        <p:grpSp>
          <p:nvGrpSpPr>
            <p:cNvPr id="7" name="组合 18"/>
            <p:cNvGrpSpPr/>
            <p:nvPr/>
          </p:nvGrpSpPr>
          <p:grpSpPr bwMode="auto">
            <a:xfrm>
              <a:off x="0" y="0"/>
              <a:ext cx="2880320" cy="775829"/>
              <a:chOff x="0" y="0"/>
              <a:chExt cx="2880320" cy="360040"/>
            </a:xfrm>
          </p:grpSpPr>
          <p:sp>
            <p:nvSpPr>
              <p:cNvPr id="11" name="直接连接符 25"/>
              <p:cNvSpPr>
                <a:spLocks noChangeShapeType="1"/>
              </p:cNvSpPr>
              <p:nvPr/>
            </p:nvSpPr>
            <p:spPr bwMode="auto">
              <a:xfrm>
                <a:off x="0" y="0"/>
                <a:ext cx="1957772" cy="1"/>
              </a:xfrm>
              <a:prstGeom prst="line">
                <a:avLst/>
              </a:prstGeom>
              <a:noFill/>
              <a:ln w="9525">
                <a:solidFill>
                  <a:schemeClr val="accent1"/>
                </a:solidFill>
                <a:bevel/>
                <a:headEnd type="oval" w="med" len="med"/>
              </a:ln>
            </p:spPr>
            <p:txBody>
              <a:bodyPr/>
              <a:lstStyle/>
              <a:p>
                <a:endParaRPr lang="zh-CN" altLang="en-US" sz="1695"/>
              </a:p>
            </p:txBody>
          </p:sp>
          <p:sp>
            <p:nvSpPr>
              <p:cNvPr id="12" name="直接连接符 26"/>
              <p:cNvSpPr>
                <a:spLocks noChangeShapeType="1"/>
              </p:cNvSpPr>
              <p:nvPr/>
            </p:nvSpPr>
            <p:spPr bwMode="auto">
              <a:xfrm>
                <a:off x="1957772" y="0"/>
                <a:ext cx="922548" cy="360040"/>
              </a:xfrm>
              <a:prstGeom prst="line">
                <a:avLst/>
              </a:prstGeom>
              <a:noFill/>
              <a:ln w="9525">
                <a:solidFill>
                  <a:schemeClr val="accent1"/>
                </a:solidFill>
                <a:bevel/>
              </a:ln>
            </p:spPr>
            <p:txBody>
              <a:bodyPr/>
              <a:lstStyle/>
              <a:p>
                <a:endParaRPr lang="zh-CN" altLang="en-US" sz="1695"/>
              </a:p>
            </p:txBody>
          </p:sp>
        </p:grpSp>
        <p:grpSp>
          <p:nvGrpSpPr>
            <p:cNvPr id="8" name="组合 22"/>
            <p:cNvGrpSpPr/>
            <p:nvPr/>
          </p:nvGrpSpPr>
          <p:grpSpPr bwMode="auto">
            <a:xfrm flipV="1">
              <a:off x="0" y="1243881"/>
              <a:ext cx="2880320" cy="775829"/>
              <a:chOff x="0" y="0"/>
              <a:chExt cx="2880320" cy="360040"/>
            </a:xfrm>
          </p:grpSpPr>
          <p:sp>
            <p:nvSpPr>
              <p:cNvPr id="9" name="直接连接符 23"/>
              <p:cNvSpPr>
                <a:spLocks noChangeShapeType="1"/>
              </p:cNvSpPr>
              <p:nvPr/>
            </p:nvSpPr>
            <p:spPr bwMode="auto">
              <a:xfrm>
                <a:off x="0" y="0"/>
                <a:ext cx="1957772" cy="1"/>
              </a:xfrm>
              <a:prstGeom prst="line">
                <a:avLst/>
              </a:prstGeom>
              <a:noFill/>
              <a:ln w="9525">
                <a:solidFill>
                  <a:schemeClr val="accent4"/>
                </a:solidFill>
                <a:bevel/>
                <a:headEnd type="oval" w="med" len="med"/>
              </a:ln>
            </p:spPr>
            <p:txBody>
              <a:bodyPr/>
              <a:lstStyle/>
              <a:p>
                <a:endParaRPr lang="zh-CN" altLang="en-US" sz="1695"/>
              </a:p>
            </p:txBody>
          </p:sp>
          <p:sp>
            <p:nvSpPr>
              <p:cNvPr id="10" name="直接连接符 24"/>
              <p:cNvSpPr>
                <a:spLocks noChangeShapeType="1"/>
              </p:cNvSpPr>
              <p:nvPr/>
            </p:nvSpPr>
            <p:spPr bwMode="auto">
              <a:xfrm>
                <a:off x="1957772" y="0"/>
                <a:ext cx="922548" cy="360040"/>
              </a:xfrm>
              <a:prstGeom prst="line">
                <a:avLst/>
              </a:prstGeom>
              <a:noFill/>
              <a:ln w="9525">
                <a:solidFill>
                  <a:schemeClr val="accent4"/>
                </a:solidFill>
                <a:bevel/>
              </a:ln>
            </p:spPr>
            <p:txBody>
              <a:bodyPr/>
              <a:lstStyle/>
              <a:p>
                <a:endParaRPr lang="zh-CN" altLang="en-US" sz="1695" dirty="0"/>
              </a:p>
            </p:txBody>
          </p:sp>
        </p:grpSp>
      </p:grpSp>
      <p:sp>
        <p:nvSpPr>
          <p:cNvPr id="13" name="矩形 27"/>
          <p:cNvSpPr>
            <a:spLocks noChangeArrowheads="1"/>
          </p:cNvSpPr>
          <p:nvPr/>
        </p:nvSpPr>
        <p:spPr bwMode="auto">
          <a:xfrm>
            <a:off x="1047192" y="5206836"/>
            <a:ext cx="3227177" cy="323521"/>
          </a:xfrm>
          <a:prstGeom prst="rect">
            <a:avLst/>
          </a:prstGeom>
          <a:noFill/>
          <a:ln w="9525">
            <a:noFill/>
            <a:miter lim="800000"/>
          </a:ln>
        </p:spPr>
        <p:txBody>
          <a:bodyPr lIns="91028" tIns="45515" rIns="91028" bIns="45515">
            <a:spAutoFit/>
          </a:bodyPr>
          <a:lstStyle/>
          <a:p>
            <a:pPr defTabSz="909955"/>
            <a:r>
              <a:rPr lang="zh-CN" altLang="en-US" sz="1505">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单击此处添加标题内容</a:t>
            </a:r>
            <a:endParaRPr lang="zh-CN" altLang="en-US" sz="1505">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TextBox 28"/>
          <p:cNvSpPr>
            <a:spLocks noChangeArrowheads="1"/>
          </p:cNvSpPr>
          <p:nvPr/>
        </p:nvSpPr>
        <p:spPr bwMode="auto">
          <a:xfrm>
            <a:off x="1047191" y="4028250"/>
            <a:ext cx="2727472" cy="1096296"/>
          </a:xfrm>
          <a:prstGeom prst="rect">
            <a:avLst/>
          </a:prstGeom>
          <a:noFill/>
          <a:ln w="9525">
            <a:noFill/>
            <a:miter lim="800000"/>
          </a:ln>
        </p:spPr>
        <p:txBody>
          <a:bodyPr lIns="91028" tIns="45515" rIns="91028" bIns="45515">
            <a:spAutoFit/>
          </a:bodyPr>
          <a:lstStyle/>
          <a:p>
            <a:pPr defTabSz="909955">
              <a:lnSpc>
                <a:spcPct val="130000"/>
              </a:lnSpc>
              <a:spcBef>
                <a:spcPts val="595"/>
              </a:spcBef>
            </a:pPr>
            <a:r>
              <a:rPr lang="zh-CN" altLang="en-US" sz="1255">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请在此处添加您需要的文字内容请在此处添加您需要的文字内容请在此处添加您需要的文字内容请在此处添加您需要的文字内容</a:t>
            </a:r>
            <a:endParaRPr lang="zh-CN" altLang="en-US" sz="1255">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5" name="组合 29"/>
          <p:cNvGrpSpPr/>
          <p:nvPr/>
        </p:nvGrpSpPr>
        <p:grpSpPr bwMode="auto">
          <a:xfrm flipH="1">
            <a:off x="6960033" y="2310141"/>
            <a:ext cx="4146953" cy="2872804"/>
            <a:chOff x="0" y="0"/>
            <a:chExt cx="2880320" cy="2019710"/>
          </a:xfrm>
        </p:grpSpPr>
        <p:grpSp>
          <p:nvGrpSpPr>
            <p:cNvPr id="16" name="组合 30"/>
            <p:cNvGrpSpPr/>
            <p:nvPr/>
          </p:nvGrpSpPr>
          <p:grpSpPr bwMode="auto">
            <a:xfrm>
              <a:off x="0" y="0"/>
              <a:ext cx="2880320" cy="775829"/>
              <a:chOff x="0" y="0"/>
              <a:chExt cx="2880320" cy="360040"/>
            </a:xfrm>
          </p:grpSpPr>
          <p:sp>
            <p:nvSpPr>
              <p:cNvPr id="20" name="直接连接符 34"/>
              <p:cNvSpPr>
                <a:spLocks noChangeShapeType="1"/>
              </p:cNvSpPr>
              <p:nvPr/>
            </p:nvSpPr>
            <p:spPr bwMode="auto">
              <a:xfrm>
                <a:off x="0" y="0"/>
                <a:ext cx="1957772" cy="1"/>
              </a:xfrm>
              <a:prstGeom prst="line">
                <a:avLst/>
              </a:prstGeom>
              <a:noFill/>
              <a:ln w="9525">
                <a:solidFill>
                  <a:schemeClr val="accent2"/>
                </a:solidFill>
                <a:bevel/>
                <a:headEnd type="oval" w="med" len="med"/>
              </a:ln>
            </p:spPr>
            <p:txBody>
              <a:bodyPr/>
              <a:lstStyle/>
              <a:p>
                <a:endParaRPr lang="zh-CN" altLang="en-US" sz="1695"/>
              </a:p>
            </p:txBody>
          </p:sp>
          <p:sp>
            <p:nvSpPr>
              <p:cNvPr id="21" name="直接连接符 35"/>
              <p:cNvSpPr>
                <a:spLocks noChangeShapeType="1"/>
              </p:cNvSpPr>
              <p:nvPr/>
            </p:nvSpPr>
            <p:spPr bwMode="auto">
              <a:xfrm>
                <a:off x="1957772" y="0"/>
                <a:ext cx="922548" cy="360040"/>
              </a:xfrm>
              <a:prstGeom prst="line">
                <a:avLst/>
              </a:prstGeom>
              <a:noFill/>
              <a:ln w="9525">
                <a:solidFill>
                  <a:schemeClr val="accent2"/>
                </a:solidFill>
                <a:bevel/>
              </a:ln>
            </p:spPr>
            <p:txBody>
              <a:bodyPr/>
              <a:lstStyle/>
              <a:p>
                <a:endParaRPr lang="zh-CN" altLang="en-US" sz="1695"/>
              </a:p>
            </p:txBody>
          </p:sp>
        </p:grpSp>
        <p:grpSp>
          <p:nvGrpSpPr>
            <p:cNvPr id="17" name="组合 31"/>
            <p:cNvGrpSpPr/>
            <p:nvPr/>
          </p:nvGrpSpPr>
          <p:grpSpPr bwMode="auto">
            <a:xfrm flipV="1">
              <a:off x="0" y="1243881"/>
              <a:ext cx="2880320" cy="775829"/>
              <a:chOff x="0" y="0"/>
              <a:chExt cx="2880320" cy="360040"/>
            </a:xfrm>
          </p:grpSpPr>
          <p:sp>
            <p:nvSpPr>
              <p:cNvPr id="18" name="直接连接符 32"/>
              <p:cNvSpPr>
                <a:spLocks noChangeShapeType="1"/>
              </p:cNvSpPr>
              <p:nvPr/>
            </p:nvSpPr>
            <p:spPr bwMode="auto">
              <a:xfrm>
                <a:off x="0" y="0"/>
                <a:ext cx="1957772" cy="1"/>
              </a:xfrm>
              <a:prstGeom prst="line">
                <a:avLst/>
              </a:prstGeom>
              <a:noFill/>
              <a:ln w="9525">
                <a:solidFill>
                  <a:schemeClr val="accent3"/>
                </a:solidFill>
                <a:bevel/>
                <a:headEnd type="oval" w="med" len="med"/>
              </a:ln>
            </p:spPr>
            <p:txBody>
              <a:bodyPr/>
              <a:lstStyle/>
              <a:p>
                <a:endParaRPr lang="zh-CN" altLang="en-US" sz="1695" dirty="0"/>
              </a:p>
            </p:txBody>
          </p:sp>
          <p:sp>
            <p:nvSpPr>
              <p:cNvPr id="19" name="直接连接符 33"/>
              <p:cNvSpPr>
                <a:spLocks noChangeShapeType="1"/>
              </p:cNvSpPr>
              <p:nvPr/>
            </p:nvSpPr>
            <p:spPr bwMode="auto">
              <a:xfrm>
                <a:off x="1957772" y="0"/>
                <a:ext cx="922548" cy="360040"/>
              </a:xfrm>
              <a:prstGeom prst="line">
                <a:avLst/>
              </a:prstGeom>
              <a:noFill/>
              <a:ln w="9525">
                <a:solidFill>
                  <a:schemeClr val="accent3"/>
                </a:solidFill>
                <a:bevel/>
              </a:ln>
            </p:spPr>
            <p:txBody>
              <a:bodyPr/>
              <a:lstStyle/>
              <a:p>
                <a:endParaRPr lang="zh-CN" altLang="en-US" sz="1695" dirty="0"/>
              </a:p>
            </p:txBody>
          </p:sp>
        </p:grpSp>
      </p:grpSp>
      <p:sp>
        <p:nvSpPr>
          <p:cNvPr id="22" name="矩形 36"/>
          <p:cNvSpPr>
            <a:spLocks noChangeArrowheads="1"/>
          </p:cNvSpPr>
          <p:nvPr/>
        </p:nvSpPr>
        <p:spPr bwMode="auto">
          <a:xfrm>
            <a:off x="7893743" y="1878124"/>
            <a:ext cx="3225187" cy="555123"/>
          </a:xfrm>
          <a:prstGeom prst="rect">
            <a:avLst/>
          </a:prstGeom>
          <a:noFill/>
          <a:ln w="9525">
            <a:noFill/>
            <a:miter lim="800000"/>
          </a:ln>
        </p:spPr>
        <p:txBody>
          <a:bodyPr lIns="91028" tIns="45515" rIns="91028" bIns="45515">
            <a:spAutoFit/>
          </a:bodyPr>
          <a:lstStyle/>
          <a:p>
            <a:pPr algn="r" defTabSz="909955"/>
            <a:r>
              <a:rPr lang="zh-CN" altLang="en-US" sz="1505"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单击此处添加标题内容</a:t>
            </a:r>
            <a:endParaRPr lang="zh-CN" altLang="en-US" sz="1505"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gn="r" defTabSz="909955"/>
            <a:endParaRPr lang="en-US" altLang="zh-CN" sz="1505"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23" name="TextBox 37"/>
          <p:cNvSpPr>
            <a:spLocks noChangeArrowheads="1"/>
          </p:cNvSpPr>
          <p:nvPr/>
        </p:nvSpPr>
        <p:spPr bwMode="auto">
          <a:xfrm>
            <a:off x="8391457" y="2336022"/>
            <a:ext cx="2727472" cy="1424335"/>
          </a:xfrm>
          <a:prstGeom prst="rect">
            <a:avLst/>
          </a:prstGeom>
          <a:noFill/>
          <a:ln w="9525">
            <a:noFill/>
            <a:miter lim="800000"/>
          </a:ln>
        </p:spPr>
        <p:txBody>
          <a:bodyPr lIns="91028" tIns="45515" rIns="91028" bIns="45515">
            <a:spAutoFit/>
          </a:bodyPr>
          <a:lstStyle/>
          <a:p>
            <a:pPr algn="r" defTabSz="909955">
              <a:lnSpc>
                <a:spcPct val="130000"/>
              </a:lnSpc>
              <a:spcBef>
                <a:spcPts val="595"/>
              </a:spcBef>
            </a:pPr>
            <a:r>
              <a:rPr lang="zh-CN" altLang="en-US" sz="1255">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请在此处添加您需要的文字内容请在此处添加您需要的文字内容请在此处添加您需要的文字内容请在此处添加您需要的文字内容</a:t>
            </a:r>
            <a:endParaRPr lang="zh-CN" altLang="en-US" sz="1255">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gn="r" defTabSz="909955">
              <a:lnSpc>
                <a:spcPct val="130000"/>
              </a:lnSpc>
              <a:spcBef>
                <a:spcPts val="595"/>
              </a:spcBef>
            </a:pPr>
            <a:r>
              <a:rPr lang="en-US" altLang="zh-CN" sz="1255">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a:t>
            </a:r>
            <a:endParaRPr lang="zh-CN" altLang="en-US" sz="1255">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24" name="矩形 38"/>
          <p:cNvSpPr>
            <a:spLocks noChangeArrowheads="1"/>
          </p:cNvSpPr>
          <p:nvPr/>
        </p:nvSpPr>
        <p:spPr bwMode="auto">
          <a:xfrm>
            <a:off x="7893743" y="5210816"/>
            <a:ext cx="3225187" cy="555123"/>
          </a:xfrm>
          <a:prstGeom prst="rect">
            <a:avLst/>
          </a:prstGeom>
          <a:noFill/>
          <a:ln w="9525">
            <a:noFill/>
            <a:miter lim="800000"/>
          </a:ln>
        </p:spPr>
        <p:txBody>
          <a:bodyPr lIns="91028" tIns="45515" rIns="91028" bIns="45515">
            <a:spAutoFit/>
          </a:bodyPr>
          <a:lstStyle/>
          <a:p>
            <a:pPr algn="r" defTabSz="909955"/>
            <a:r>
              <a:rPr lang="zh-CN" altLang="en-US" sz="1505"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单击此处添加标题内容</a:t>
            </a:r>
            <a:endParaRPr lang="zh-CN" altLang="en-US" sz="1505"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gn="r" defTabSz="909955"/>
            <a:endParaRPr lang="en-US" altLang="zh-CN" sz="1505"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25" name="TextBox 39"/>
          <p:cNvSpPr>
            <a:spLocks noChangeArrowheads="1"/>
          </p:cNvSpPr>
          <p:nvPr/>
        </p:nvSpPr>
        <p:spPr bwMode="auto">
          <a:xfrm>
            <a:off x="8391457" y="4032232"/>
            <a:ext cx="2727472" cy="1096296"/>
          </a:xfrm>
          <a:prstGeom prst="rect">
            <a:avLst/>
          </a:prstGeom>
          <a:noFill/>
          <a:ln w="9525">
            <a:noFill/>
            <a:miter lim="800000"/>
          </a:ln>
        </p:spPr>
        <p:txBody>
          <a:bodyPr lIns="91028" tIns="45515" rIns="91028" bIns="45515">
            <a:spAutoFit/>
          </a:bodyPr>
          <a:lstStyle/>
          <a:p>
            <a:pPr algn="r" defTabSz="909955">
              <a:lnSpc>
                <a:spcPct val="130000"/>
              </a:lnSpc>
              <a:spcBef>
                <a:spcPts val="595"/>
              </a:spcBef>
            </a:pPr>
            <a:r>
              <a:rPr lang="zh-CN" altLang="en-US" sz="1255"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rPr>
              <a:t>请在此处添加您需要的文字内容请在此处添加您需要的文字内容请在此处添加您需要的文字内容请在此处添加您需要的文字内容</a:t>
            </a:r>
            <a:endParaRPr lang="zh-CN" altLang="en-US" sz="1255"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6" name="矩形 40"/>
          <p:cNvSpPr>
            <a:spLocks noChangeArrowheads="1"/>
          </p:cNvSpPr>
          <p:nvPr/>
        </p:nvSpPr>
        <p:spPr bwMode="auto">
          <a:xfrm>
            <a:off x="5249768" y="3480764"/>
            <a:ext cx="1600888" cy="516522"/>
          </a:xfrm>
          <a:prstGeom prst="rect">
            <a:avLst/>
          </a:prstGeom>
          <a:noFill/>
          <a:ln w="9525">
            <a:noFill/>
            <a:miter lim="800000"/>
          </a:ln>
        </p:spPr>
        <p:txBody>
          <a:bodyPr wrap="none" lIns="91028" tIns="45515" rIns="91028" bIns="45515">
            <a:spAutoFit/>
          </a:bodyPr>
          <a:lstStyle/>
          <a:p>
            <a:pPr algn="ctr" defTabSz="909955"/>
            <a:r>
              <a:rPr lang="zh-CN" altLang="en-US" sz="2760" dirty="0">
                <a:solidFill>
                  <a:srgbClr val="80808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添加标题</a:t>
            </a:r>
            <a:endParaRPr lang="zh-CN" altLang="en-US" sz="2760" dirty="0">
              <a:solidFill>
                <a:srgbClr val="80808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grpSp>
        <p:nvGrpSpPr>
          <p:cNvPr id="27" name="Group 32"/>
          <p:cNvGrpSpPr/>
          <p:nvPr/>
        </p:nvGrpSpPr>
        <p:grpSpPr bwMode="auto">
          <a:xfrm>
            <a:off x="4921395" y="2435565"/>
            <a:ext cx="2168043" cy="722681"/>
            <a:chOff x="2472" y="1202"/>
            <a:chExt cx="1089" cy="363"/>
          </a:xfrm>
          <a:solidFill>
            <a:schemeClr val="accent1"/>
          </a:solidFill>
        </p:grpSpPr>
        <p:sp>
          <p:nvSpPr>
            <p:cNvPr id="28" name="AutoShape 35"/>
            <p:cNvSpPr>
              <a:spLocks noChangeArrowheads="1"/>
            </p:cNvSpPr>
            <p:nvPr/>
          </p:nvSpPr>
          <p:spPr bwMode="auto">
            <a:xfrm>
              <a:off x="2472" y="1202"/>
              <a:ext cx="1089" cy="363"/>
            </a:xfrm>
            <a:custGeom>
              <a:avLst/>
              <a:gdLst>
                <a:gd name="T0" fmla="*/ 307741 w 21600"/>
                <a:gd name="T1" fmla="*/ 2171 h 21600"/>
                <a:gd name="T2" fmla="*/ 175852 w 21600"/>
                <a:gd name="T3" fmla="*/ 4342 h 21600"/>
                <a:gd name="T4" fmla="*/ 43963 w 21600"/>
                <a:gd name="T5" fmla="*/ 2171 h 21600"/>
                <a:gd name="T6" fmla="*/ 175852 w 21600"/>
                <a:gd name="T7" fmla="*/ 0 h 21600"/>
                <a:gd name="T8" fmla="*/ 0 60000 65536"/>
                <a:gd name="T9" fmla="*/ 0 60000 65536"/>
                <a:gd name="T10" fmla="*/ 0 60000 65536"/>
                <a:gd name="T11" fmla="*/ 0 60000 65536"/>
                <a:gd name="T12" fmla="*/ 4502 w 21600"/>
                <a:gd name="T13" fmla="*/ 4522 h 21600"/>
                <a:gd name="T14" fmla="*/ 17098 w 21600"/>
                <a:gd name="T15" fmla="*/ 1707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pFill/>
            <a:ln w="9525">
              <a:noFill/>
              <a:miter lim="800000"/>
            </a:ln>
          </p:spPr>
          <p:txBody>
            <a:bodyPr wrap="none" anchor="ctr"/>
            <a:lstStyle/>
            <a:p>
              <a:endParaRPr lang="zh-CN" altLang="en-US" sz="1695"/>
            </a:p>
          </p:txBody>
        </p:sp>
        <p:sp>
          <p:nvSpPr>
            <p:cNvPr id="29" name="Rectangle 37"/>
            <p:cNvSpPr>
              <a:spLocks noChangeArrowheads="1"/>
            </p:cNvSpPr>
            <p:nvPr/>
          </p:nvSpPr>
          <p:spPr bwMode="auto">
            <a:xfrm>
              <a:off x="2823" y="1280"/>
              <a:ext cx="310" cy="177"/>
            </a:xfrm>
            <a:prstGeom prst="rect">
              <a:avLst/>
            </a:prstGeom>
            <a:noFill/>
            <a:ln w="9525">
              <a:noFill/>
              <a:miter lim="800000"/>
            </a:ln>
          </p:spPr>
          <p:txBody>
            <a:bodyPr wrap="none">
              <a:spAutoFit/>
            </a:bodyPr>
            <a:lstStyle/>
            <a:p>
              <a:pPr defTabSz="1146810"/>
              <a:r>
                <a:rPr lang="zh-CN" altLang="en-US" sz="1695" dirty="0">
                  <a:solidFill>
                    <a:schemeClr val="bg1"/>
                  </a:solidFill>
                  <a:sym typeface="Arial" panose="020B0604020202020204" pitchFamily="34" charset="0"/>
                </a:rPr>
                <a:t>标题</a:t>
              </a:r>
              <a:endParaRPr lang="zh-CN" altLang="en-US" sz="1695" dirty="0">
                <a:solidFill>
                  <a:schemeClr val="bg1"/>
                </a:solidFill>
                <a:sym typeface="Arial" panose="020B0604020202020204" pitchFamily="34" charset="0"/>
              </a:endParaRPr>
            </a:p>
          </p:txBody>
        </p:sp>
      </p:grpSp>
      <p:grpSp>
        <p:nvGrpSpPr>
          <p:cNvPr id="30" name="Group 33"/>
          <p:cNvGrpSpPr/>
          <p:nvPr/>
        </p:nvGrpSpPr>
        <p:grpSpPr bwMode="auto">
          <a:xfrm>
            <a:off x="4921395" y="4332849"/>
            <a:ext cx="2168043" cy="722680"/>
            <a:chOff x="2472" y="2155"/>
            <a:chExt cx="1089" cy="363"/>
          </a:xfrm>
          <a:solidFill>
            <a:schemeClr val="accent2"/>
          </a:solidFill>
        </p:grpSpPr>
        <p:sp>
          <p:nvSpPr>
            <p:cNvPr id="31" name="AutoShape 36"/>
            <p:cNvSpPr>
              <a:spLocks noChangeArrowheads="1"/>
            </p:cNvSpPr>
            <p:nvPr/>
          </p:nvSpPr>
          <p:spPr bwMode="auto">
            <a:xfrm flipV="1">
              <a:off x="2472" y="2155"/>
              <a:ext cx="1089" cy="363"/>
            </a:xfrm>
            <a:custGeom>
              <a:avLst/>
              <a:gdLst>
                <a:gd name="T0" fmla="*/ 307741 w 21600"/>
                <a:gd name="T1" fmla="*/ 2171 h 21600"/>
                <a:gd name="T2" fmla="*/ 175852 w 21600"/>
                <a:gd name="T3" fmla="*/ 4342 h 21600"/>
                <a:gd name="T4" fmla="*/ 43963 w 21600"/>
                <a:gd name="T5" fmla="*/ 2171 h 21600"/>
                <a:gd name="T6" fmla="*/ 175852 w 21600"/>
                <a:gd name="T7" fmla="*/ 0 h 21600"/>
                <a:gd name="T8" fmla="*/ 0 60000 65536"/>
                <a:gd name="T9" fmla="*/ 0 60000 65536"/>
                <a:gd name="T10" fmla="*/ 0 60000 65536"/>
                <a:gd name="T11" fmla="*/ 0 60000 65536"/>
                <a:gd name="T12" fmla="*/ 4502 w 21600"/>
                <a:gd name="T13" fmla="*/ 4522 h 21600"/>
                <a:gd name="T14" fmla="*/ 17098 w 21600"/>
                <a:gd name="T15" fmla="*/ 1707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pFill/>
            <a:ln w="9525">
              <a:noFill/>
              <a:miter lim="800000"/>
            </a:ln>
          </p:spPr>
          <p:txBody>
            <a:bodyPr rot="10800000" wrap="none" anchor="ctr"/>
            <a:lstStyle/>
            <a:p>
              <a:endParaRPr lang="zh-CN" altLang="en-US" sz="1695"/>
            </a:p>
          </p:txBody>
        </p:sp>
        <p:sp>
          <p:nvSpPr>
            <p:cNvPr id="32" name="Rectangle 38"/>
            <p:cNvSpPr>
              <a:spLocks noChangeArrowheads="1"/>
            </p:cNvSpPr>
            <p:nvPr/>
          </p:nvSpPr>
          <p:spPr bwMode="auto">
            <a:xfrm>
              <a:off x="2823" y="2232"/>
              <a:ext cx="310" cy="177"/>
            </a:xfrm>
            <a:prstGeom prst="rect">
              <a:avLst/>
            </a:prstGeom>
            <a:noFill/>
            <a:ln w="9525">
              <a:noFill/>
              <a:miter lim="800000"/>
            </a:ln>
          </p:spPr>
          <p:txBody>
            <a:bodyPr wrap="none">
              <a:spAutoFit/>
            </a:bodyPr>
            <a:lstStyle/>
            <a:p>
              <a:pPr defTabSz="1146810"/>
              <a:r>
                <a:rPr lang="zh-CN" altLang="en-US" sz="1695" dirty="0">
                  <a:solidFill>
                    <a:schemeClr val="bg1"/>
                  </a:solidFill>
                  <a:sym typeface="Arial" panose="020B0604020202020204" pitchFamily="34" charset="0"/>
                </a:rPr>
                <a:t>标题</a:t>
              </a:r>
              <a:endParaRPr lang="zh-CN" altLang="en-US" sz="1695" dirty="0">
                <a:solidFill>
                  <a:schemeClr val="bg1"/>
                </a:solidFill>
                <a:sym typeface="Arial" panose="020B060402020202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5000">
        <p14:flip dir="r"/>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fltVal val="0"/>
                                          </p:val>
                                        </p:tav>
                                        <p:tav tm="100000">
                                          <p:val>
                                            <p:strVal val="#ppt_w"/>
                                          </p:val>
                                        </p:tav>
                                      </p:tavLst>
                                    </p:anim>
                                    <p:anim calcmode="lin" valueType="num">
                                      <p:cBhvr>
                                        <p:cTn id="8" dur="500" fill="hold"/>
                                        <p:tgtEl>
                                          <p:spTgt spid="26"/>
                                        </p:tgtEl>
                                        <p:attrNameLst>
                                          <p:attrName>ppt_h</p:attrName>
                                        </p:attrNameLst>
                                      </p:cBhvr>
                                      <p:tavLst>
                                        <p:tav tm="0">
                                          <p:val>
                                            <p:fltVal val="0"/>
                                          </p:val>
                                        </p:tav>
                                        <p:tav tm="100000">
                                          <p:val>
                                            <p:strVal val="#ppt_h"/>
                                          </p:val>
                                        </p:tav>
                                      </p:tavLst>
                                    </p:anim>
                                    <p:animEffect transition="in" filter="fade">
                                      <p:cBhvr>
                                        <p:cTn id="9" dur="500"/>
                                        <p:tgtEl>
                                          <p:spTgt spid="26"/>
                                        </p:tgtEl>
                                      </p:cBhvr>
                                    </p:animEffect>
                                  </p:childTnLst>
                                </p:cTn>
                              </p:par>
                            </p:childTnLst>
                          </p:cTn>
                        </p:par>
                        <p:par>
                          <p:cTn id="10" fill="hold">
                            <p:stCondLst>
                              <p:cond delay="500"/>
                            </p:stCondLst>
                            <p:childTnLst>
                              <p:par>
                                <p:cTn id="11" presetID="17" presetClass="entr" presetSubtype="1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47" presetClass="entr" presetSubtype="0"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1000"/>
                                        <p:tgtEl>
                                          <p:spTgt spid="27"/>
                                        </p:tgtEl>
                                      </p:cBhvr>
                                    </p:animEffect>
                                    <p:anim calcmode="lin" valueType="num">
                                      <p:cBhvr>
                                        <p:cTn id="23" dur="1000" fill="hold"/>
                                        <p:tgtEl>
                                          <p:spTgt spid="27"/>
                                        </p:tgtEl>
                                        <p:attrNameLst>
                                          <p:attrName>ppt_x</p:attrName>
                                        </p:attrNameLst>
                                      </p:cBhvr>
                                      <p:tavLst>
                                        <p:tav tm="0">
                                          <p:val>
                                            <p:strVal val="#ppt_x"/>
                                          </p:val>
                                        </p:tav>
                                        <p:tav tm="100000">
                                          <p:val>
                                            <p:strVal val="#ppt_x"/>
                                          </p:val>
                                        </p:tav>
                                      </p:tavLst>
                                    </p:anim>
                                    <p:anim calcmode="lin" valueType="num">
                                      <p:cBhvr>
                                        <p:cTn id="24" dur="1000" fill="hold"/>
                                        <p:tgtEl>
                                          <p:spTgt spid="27"/>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000"/>
                                        <p:tgtEl>
                                          <p:spTgt spid="30"/>
                                        </p:tgtEl>
                                      </p:cBhvr>
                                    </p:animEffect>
                                    <p:anim calcmode="lin" valueType="num">
                                      <p:cBhvr>
                                        <p:cTn id="28" dur="1000" fill="hold"/>
                                        <p:tgtEl>
                                          <p:spTgt spid="30"/>
                                        </p:tgtEl>
                                        <p:attrNameLst>
                                          <p:attrName>ppt_x</p:attrName>
                                        </p:attrNameLst>
                                      </p:cBhvr>
                                      <p:tavLst>
                                        <p:tav tm="0">
                                          <p:val>
                                            <p:strVal val="#ppt_x"/>
                                          </p:val>
                                        </p:tav>
                                        <p:tav tm="100000">
                                          <p:val>
                                            <p:strVal val="#ppt_x"/>
                                          </p:val>
                                        </p:tav>
                                      </p:tavLst>
                                    </p:anim>
                                    <p:anim calcmode="lin" valueType="num">
                                      <p:cBhvr>
                                        <p:cTn id="29" dur="1000" fill="hold"/>
                                        <p:tgtEl>
                                          <p:spTgt spid="30"/>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22" presetClass="entr" presetSubtype="4" fill="hold"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down)">
                                      <p:cBhvr>
                                        <p:cTn id="33" dur="500"/>
                                        <p:tgtEl>
                                          <p:spTgt spid="6"/>
                                        </p:tgtEl>
                                      </p:cBhvr>
                                    </p:animEffect>
                                  </p:childTnLst>
                                </p:cTn>
                              </p:par>
                              <p:par>
                                <p:cTn id="34" presetID="22" presetClass="entr" presetSubtype="4"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down)">
                                      <p:cBhvr>
                                        <p:cTn id="36" dur="500"/>
                                        <p:tgtEl>
                                          <p:spTgt spid="15"/>
                                        </p:tgtEl>
                                      </p:cBhvr>
                                    </p:animEffect>
                                  </p:childTnLst>
                                </p:cTn>
                              </p:par>
                            </p:childTnLst>
                          </p:cTn>
                        </p:par>
                        <p:par>
                          <p:cTn id="37" fill="hold">
                            <p:stCondLst>
                              <p:cond delay="2500"/>
                            </p:stCondLst>
                            <p:childTnLst>
                              <p:par>
                                <p:cTn id="38" presetID="17" presetClass="entr" presetSubtype="10" fill="hold" grpId="0" nodeType="after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p:cTn id="40" dur="500" fill="hold"/>
                                        <p:tgtEl>
                                          <p:spTgt spid="4"/>
                                        </p:tgtEl>
                                        <p:attrNameLst>
                                          <p:attrName>ppt_w</p:attrName>
                                        </p:attrNameLst>
                                      </p:cBhvr>
                                      <p:tavLst>
                                        <p:tav tm="0">
                                          <p:val>
                                            <p:fltVal val="0"/>
                                          </p:val>
                                        </p:tav>
                                        <p:tav tm="100000">
                                          <p:val>
                                            <p:strVal val="#ppt_w"/>
                                          </p:val>
                                        </p:tav>
                                      </p:tavLst>
                                    </p:anim>
                                    <p:anim calcmode="lin" valueType="num">
                                      <p:cBhvr>
                                        <p:cTn id="41" dur="500" fill="hold"/>
                                        <p:tgtEl>
                                          <p:spTgt spid="4"/>
                                        </p:tgtEl>
                                        <p:attrNameLst>
                                          <p:attrName>ppt_h</p:attrName>
                                        </p:attrNameLst>
                                      </p:cBhvr>
                                      <p:tavLst>
                                        <p:tav tm="0">
                                          <p:val>
                                            <p:strVal val="#ppt_h"/>
                                          </p:val>
                                        </p:tav>
                                        <p:tav tm="100000">
                                          <p:val>
                                            <p:strVal val="#ppt_h"/>
                                          </p:val>
                                        </p:tav>
                                      </p:tavLst>
                                    </p:anim>
                                  </p:childTnLst>
                                </p:cTn>
                              </p:par>
                              <p:par>
                                <p:cTn id="42" presetID="17" presetClass="entr" presetSubtype="10" fill="hold" grpId="0" nodeType="with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500" fill="hold"/>
                                        <p:tgtEl>
                                          <p:spTgt spid="5"/>
                                        </p:tgtEl>
                                        <p:attrNameLst>
                                          <p:attrName>ppt_w</p:attrName>
                                        </p:attrNameLst>
                                      </p:cBhvr>
                                      <p:tavLst>
                                        <p:tav tm="0">
                                          <p:val>
                                            <p:fltVal val="0"/>
                                          </p:val>
                                        </p:tav>
                                        <p:tav tm="100000">
                                          <p:val>
                                            <p:strVal val="#ppt_w"/>
                                          </p:val>
                                        </p:tav>
                                      </p:tavLst>
                                    </p:anim>
                                    <p:anim calcmode="lin" valueType="num">
                                      <p:cBhvr>
                                        <p:cTn id="45" dur="500" fill="hold"/>
                                        <p:tgtEl>
                                          <p:spTgt spid="5"/>
                                        </p:tgtEl>
                                        <p:attrNameLst>
                                          <p:attrName>ppt_h</p:attrName>
                                        </p:attrNameLst>
                                      </p:cBhvr>
                                      <p:tavLst>
                                        <p:tav tm="0">
                                          <p:val>
                                            <p:strVal val="#ppt_h"/>
                                          </p:val>
                                        </p:tav>
                                        <p:tav tm="100000">
                                          <p:val>
                                            <p:strVal val="#ppt_h"/>
                                          </p:val>
                                        </p:tav>
                                      </p:tavLst>
                                    </p:anim>
                                  </p:childTnLst>
                                </p:cTn>
                              </p:par>
                              <p:par>
                                <p:cTn id="46" presetID="17" presetClass="entr" presetSubtype="10" fill="hold" grpId="0" nodeType="with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p:cTn id="48" dur="500" fill="hold"/>
                                        <p:tgtEl>
                                          <p:spTgt spid="22"/>
                                        </p:tgtEl>
                                        <p:attrNameLst>
                                          <p:attrName>ppt_w</p:attrName>
                                        </p:attrNameLst>
                                      </p:cBhvr>
                                      <p:tavLst>
                                        <p:tav tm="0">
                                          <p:val>
                                            <p:fltVal val="0"/>
                                          </p:val>
                                        </p:tav>
                                        <p:tav tm="100000">
                                          <p:val>
                                            <p:strVal val="#ppt_w"/>
                                          </p:val>
                                        </p:tav>
                                      </p:tavLst>
                                    </p:anim>
                                    <p:anim calcmode="lin" valueType="num">
                                      <p:cBhvr>
                                        <p:cTn id="49" dur="500" fill="hold"/>
                                        <p:tgtEl>
                                          <p:spTgt spid="22"/>
                                        </p:tgtEl>
                                        <p:attrNameLst>
                                          <p:attrName>ppt_h</p:attrName>
                                        </p:attrNameLst>
                                      </p:cBhvr>
                                      <p:tavLst>
                                        <p:tav tm="0">
                                          <p:val>
                                            <p:strVal val="#ppt_h"/>
                                          </p:val>
                                        </p:tav>
                                        <p:tav tm="100000">
                                          <p:val>
                                            <p:strVal val="#ppt_h"/>
                                          </p:val>
                                        </p:tav>
                                      </p:tavLst>
                                    </p:anim>
                                  </p:childTnLst>
                                </p:cTn>
                              </p:par>
                              <p:par>
                                <p:cTn id="50" presetID="17" presetClass="entr" presetSubtype="10"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p:cTn id="52" dur="500" fill="hold"/>
                                        <p:tgtEl>
                                          <p:spTgt spid="23"/>
                                        </p:tgtEl>
                                        <p:attrNameLst>
                                          <p:attrName>ppt_w</p:attrName>
                                        </p:attrNameLst>
                                      </p:cBhvr>
                                      <p:tavLst>
                                        <p:tav tm="0">
                                          <p:val>
                                            <p:fltVal val="0"/>
                                          </p:val>
                                        </p:tav>
                                        <p:tav tm="100000">
                                          <p:val>
                                            <p:strVal val="#ppt_w"/>
                                          </p:val>
                                        </p:tav>
                                      </p:tavLst>
                                    </p:anim>
                                    <p:anim calcmode="lin" valueType="num">
                                      <p:cBhvr>
                                        <p:cTn id="53" dur="500" fill="hold"/>
                                        <p:tgtEl>
                                          <p:spTgt spid="23"/>
                                        </p:tgtEl>
                                        <p:attrNameLst>
                                          <p:attrName>ppt_h</p:attrName>
                                        </p:attrNameLst>
                                      </p:cBhvr>
                                      <p:tavLst>
                                        <p:tav tm="0">
                                          <p:val>
                                            <p:strVal val="#ppt_h"/>
                                          </p:val>
                                        </p:tav>
                                        <p:tav tm="100000">
                                          <p:val>
                                            <p:strVal val="#ppt_h"/>
                                          </p:val>
                                        </p:tav>
                                      </p:tavLst>
                                    </p:anim>
                                  </p:childTnLst>
                                </p:cTn>
                              </p:par>
                              <p:par>
                                <p:cTn id="54" presetID="17" presetClass="entr" presetSubtype="10" fill="hold" grpId="0" nodeType="with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p:cTn id="56" dur="500" fill="hold"/>
                                        <p:tgtEl>
                                          <p:spTgt spid="13"/>
                                        </p:tgtEl>
                                        <p:attrNameLst>
                                          <p:attrName>ppt_w</p:attrName>
                                        </p:attrNameLst>
                                      </p:cBhvr>
                                      <p:tavLst>
                                        <p:tav tm="0">
                                          <p:val>
                                            <p:fltVal val="0"/>
                                          </p:val>
                                        </p:tav>
                                        <p:tav tm="100000">
                                          <p:val>
                                            <p:strVal val="#ppt_w"/>
                                          </p:val>
                                        </p:tav>
                                      </p:tavLst>
                                    </p:anim>
                                    <p:anim calcmode="lin" valueType="num">
                                      <p:cBhvr>
                                        <p:cTn id="57" dur="500" fill="hold"/>
                                        <p:tgtEl>
                                          <p:spTgt spid="13"/>
                                        </p:tgtEl>
                                        <p:attrNameLst>
                                          <p:attrName>ppt_h</p:attrName>
                                        </p:attrNameLst>
                                      </p:cBhvr>
                                      <p:tavLst>
                                        <p:tav tm="0">
                                          <p:val>
                                            <p:strVal val="#ppt_h"/>
                                          </p:val>
                                        </p:tav>
                                        <p:tav tm="100000">
                                          <p:val>
                                            <p:strVal val="#ppt_h"/>
                                          </p:val>
                                        </p:tav>
                                      </p:tavLst>
                                    </p:anim>
                                  </p:childTnLst>
                                </p:cTn>
                              </p:par>
                              <p:par>
                                <p:cTn id="58" presetID="17" presetClass="entr" presetSubtype="10" fill="hold" grpId="0" nodeType="withEffect">
                                  <p:stCondLst>
                                    <p:cond delay="0"/>
                                  </p:stCondLst>
                                  <p:childTnLst>
                                    <p:set>
                                      <p:cBhvr>
                                        <p:cTn id="59" dur="1" fill="hold">
                                          <p:stCondLst>
                                            <p:cond delay="0"/>
                                          </p:stCondLst>
                                        </p:cTn>
                                        <p:tgtEl>
                                          <p:spTgt spid="14"/>
                                        </p:tgtEl>
                                        <p:attrNameLst>
                                          <p:attrName>style.visibility</p:attrName>
                                        </p:attrNameLst>
                                      </p:cBhvr>
                                      <p:to>
                                        <p:strVal val="visible"/>
                                      </p:to>
                                    </p:set>
                                    <p:anim calcmode="lin" valueType="num">
                                      <p:cBhvr>
                                        <p:cTn id="60" dur="500" fill="hold"/>
                                        <p:tgtEl>
                                          <p:spTgt spid="14"/>
                                        </p:tgtEl>
                                        <p:attrNameLst>
                                          <p:attrName>ppt_w</p:attrName>
                                        </p:attrNameLst>
                                      </p:cBhvr>
                                      <p:tavLst>
                                        <p:tav tm="0">
                                          <p:val>
                                            <p:fltVal val="0"/>
                                          </p:val>
                                        </p:tav>
                                        <p:tav tm="100000">
                                          <p:val>
                                            <p:strVal val="#ppt_w"/>
                                          </p:val>
                                        </p:tav>
                                      </p:tavLst>
                                    </p:anim>
                                    <p:anim calcmode="lin" valueType="num">
                                      <p:cBhvr>
                                        <p:cTn id="61" dur="500" fill="hold"/>
                                        <p:tgtEl>
                                          <p:spTgt spid="14"/>
                                        </p:tgtEl>
                                        <p:attrNameLst>
                                          <p:attrName>ppt_h</p:attrName>
                                        </p:attrNameLst>
                                      </p:cBhvr>
                                      <p:tavLst>
                                        <p:tav tm="0">
                                          <p:val>
                                            <p:strVal val="#ppt_h"/>
                                          </p:val>
                                        </p:tav>
                                        <p:tav tm="100000">
                                          <p:val>
                                            <p:strVal val="#ppt_h"/>
                                          </p:val>
                                        </p:tav>
                                      </p:tavLst>
                                    </p:anim>
                                  </p:childTnLst>
                                </p:cTn>
                              </p:par>
                              <p:par>
                                <p:cTn id="62" presetID="17" presetClass="entr" presetSubtype="10"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 calcmode="lin" valueType="num">
                                      <p:cBhvr>
                                        <p:cTn id="64" dur="500" fill="hold"/>
                                        <p:tgtEl>
                                          <p:spTgt spid="24"/>
                                        </p:tgtEl>
                                        <p:attrNameLst>
                                          <p:attrName>ppt_w</p:attrName>
                                        </p:attrNameLst>
                                      </p:cBhvr>
                                      <p:tavLst>
                                        <p:tav tm="0">
                                          <p:val>
                                            <p:fltVal val="0"/>
                                          </p:val>
                                        </p:tav>
                                        <p:tav tm="100000">
                                          <p:val>
                                            <p:strVal val="#ppt_w"/>
                                          </p:val>
                                        </p:tav>
                                      </p:tavLst>
                                    </p:anim>
                                    <p:anim calcmode="lin" valueType="num">
                                      <p:cBhvr>
                                        <p:cTn id="65" dur="500" fill="hold"/>
                                        <p:tgtEl>
                                          <p:spTgt spid="24"/>
                                        </p:tgtEl>
                                        <p:attrNameLst>
                                          <p:attrName>ppt_h</p:attrName>
                                        </p:attrNameLst>
                                      </p:cBhvr>
                                      <p:tavLst>
                                        <p:tav tm="0">
                                          <p:val>
                                            <p:strVal val="#ppt_h"/>
                                          </p:val>
                                        </p:tav>
                                        <p:tav tm="100000">
                                          <p:val>
                                            <p:strVal val="#ppt_h"/>
                                          </p:val>
                                        </p:tav>
                                      </p:tavLst>
                                    </p:anim>
                                  </p:childTnLst>
                                </p:cTn>
                              </p:par>
                              <p:par>
                                <p:cTn id="66" presetID="17" presetClass="entr" presetSubtype="10" fill="hold" grpId="0" nodeType="withEffect">
                                  <p:stCondLst>
                                    <p:cond delay="0"/>
                                  </p:stCondLst>
                                  <p:childTnLst>
                                    <p:set>
                                      <p:cBhvr>
                                        <p:cTn id="67" dur="1" fill="hold">
                                          <p:stCondLst>
                                            <p:cond delay="0"/>
                                          </p:stCondLst>
                                        </p:cTn>
                                        <p:tgtEl>
                                          <p:spTgt spid="25"/>
                                        </p:tgtEl>
                                        <p:attrNameLst>
                                          <p:attrName>style.visibility</p:attrName>
                                        </p:attrNameLst>
                                      </p:cBhvr>
                                      <p:to>
                                        <p:strVal val="visible"/>
                                      </p:to>
                                    </p:set>
                                    <p:anim calcmode="lin" valueType="num">
                                      <p:cBhvr>
                                        <p:cTn id="68" dur="500" fill="hold"/>
                                        <p:tgtEl>
                                          <p:spTgt spid="25"/>
                                        </p:tgtEl>
                                        <p:attrNameLst>
                                          <p:attrName>ppt_w</p:attrName>
                                        </p:attrNameLst>
                                      </p:cBhvr>
                                      <p:tavLst>
                                        <p:tav tm="0">
                                          <p:val>
                                            <p:fltVal val="0"/>
                                          </p:val>
                                        </p:tav>
                                        <p:tav tm="100000">
                                          <p:val>
                                            <p:strVal val="#ppt_w"/>
                                          </p:val>
                                        </p:tav>
                                      </p:tavLst>
                                    </p:anim>
                                    <p:anim calcmode="lin" valueType="num">
                                      <p:cBhvr>
                                        <p:cTn id="69" dur="500" fill="hold"/>
                                        <p:tgtEl>
                                          <p:spTgt spid="2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P spid="13" grpId="0"/>
      <p:bldP spid="14" grpId="0"/>
      <p:bldP spid="22" grpId="0"/>
      <p:bldP spid="23" grpId="0"/>
      <p:bldP spid="24" grpId="0"/>
      <p:bldP spid="25" grpId="0"/>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2452587" y="2007737"/>
            <a:ext cx="2938311" cy="3245635"/>
            <a:chOff x="1839440" y="1505803"/>
            <a:chExt cx="2203733" cy="2434226"/>
          </a:xfrm>
        </p:grpSpPr>
        <p:sp>
          <p:nvSpPr>
            <p:cNvPr id="6" name="Freeform 9"/>
            <p:cNvSpPr/>
            <p:nvPr/>
          </p:nvSpPr>
          <p:spPr bwMode="auto">
            <a:xfrm>
              <a:off x="1839440" y="1505803"/>
              <a:ext cx="2203733" cy="2434226"/>
            </a:xfrm>
            <a:custGeom>
              <a:avLst/>
              <a:gdLst>
                <a:gd name="T0" fmla="*/ 136 w 1004"/>
                <a:gd name="T1" fmla="*/ 323 h 1109"/>
                <a:gd name="T2" fmla="*/ 76 w 1004"/>
                <a:gd name="T3" fmla="*/ 394 h 1109"/>
                <a:gd name="T4" fmla="*/ 6 w 1004"/>
                <a:gd name="T5" fmla="*/ 570 h 1109"/>
                <a:gd name="T6" fmla="*/ 2 w 1004"/>
                <a:gd name="T7" fmla="*/ 600 h 1109"/>
                <a:gd name="T8" fmla="*/ 2 w 1004"/>
                <a:gd name="T9" fmla="*/ 606 h 1109"/>
                <a:gd name="T10" fmla="*/ 2 w 1004"/>
                <a:gd name="T11" fmla="*/ 608 h 1109"/>
                <a:gd name="T12" fmla="*/ 0 w 1004"/>
                <a:gd name="T13" fmla="*/ 630 h 1109"/>
                <a:gd name="T14" fmla="*/ 12 w 1004"/>
                <a:gd name="T15" fmla="*/ 742 h 1109"/>
                <a:gd name="T16" fmla="*/ 100 w 1004"/>
                <a:gd name="T17" fmla="*/ 926 h 1109"/>
                <a:gd name="T18" fmla="*/ 280 w 1004"/>
                <a:gd name="T19" fmla="*/ 1066 h 1109"/>
                <a:gd name="T20" fmla="*/ 461 w 1004"/>
                <a:gd name="T21" fmla="*/ 1108 h 1109"/>
                <a:gd name="T22" fmla="*/ 475 w 1004"/>
                <a:gd name="T23" fmla="*/ 1109 h 1109"/>
                <a:gd name="T24" fmla="*/ 501 w 1004"/>
                <a:gd name="T25" fmla="*/ 1109 h 1109"/>
                <a:gd name="T26" fmla="*/ 525 w 1004"/>
                <a:gd name="T27" fmla="*/ 1107 h 1109"/>
                <a:gd name="T28" fmla="*/ 871 w 1004"/>
                <a:gd name="T29" fmla="*/ 930 h 1109"/>
                <a:gd name="T30" fmla="*/ 990 w 1004"/>
                <a:gd name="T31" fmla="*/ 694 h 1109"/>
                <a:gd name="T32" fmla="*/ 999 w 1004"/>
                <a:gd name="T33" fmla="*/ 645 h 1109"/>
                <a:gd name="T34" fmla="*/ 1002 w 1004"/>
                <a:gd name="T35" fmla="*/ 613 h 1109"/>
                <a:gd name="T36" fmla="*/ 1002 w 1004"/>
                <a:gd name="T37" fmla="*/ 608 h 1109"/>
                <a:gd name="T38" fmla="*/ 1002 w 1004"/>
                <a:gd name="T39" fmla="*/ 602 h 1109"/>
                <a:gd name="T40" fmla="*/ 1003 w 1004"/>
                <a:gd name="T41" fmla="*/ 584 h 1109"/>
                <a:gd name="T42" fmla="*/ 1004 w 1004"/>
                <a:gd name="T43" fmla="*/ 580 h 1109"/>
                <a:gd name="T44" fmla="*/ 1003 w 1004"/>
                <a:gd name="T45" fmla="*/ 566 h 1109"/>
                <a:gd name="T46" fmla="*/ 1003 w 1004"/>
                <a:gd name="T47" fmla="*/ 553 h 1109"/>
                <a:gd name="T48" fmla="*/ 1003 w 1004"/>
                <a:gd name="T49" fmla="*/ 548 h 1109"/>
                <a:gd name="T50" fmla="*/ 999 w 1004"/>
                <a:gd name="T51" fmla="*/ 501 h 1109"/>
                <a:gd name="T52" fmla="*/ 994 w 1004"/>
                <a:gd name="T53" fmla="*/ 470 h 1109"/>
                <a:gd name="T54" fmla="*/ 884 w 1004"/>
                <a:gd name="T55" fmla="*/ 227 h 1109"/>
                <a:gd name="T56" fmla="*/ 588 w 1004"/>
                <a:gd name="T57" fmla="*/ 24 h 1109"/>
                <a:gd name="T58" fmla="*/ 458 w 1004"/>
                <a:gd name="T59" fmla="*/ 1 h 1109"/>
                <a:gd name="T60" fmla="*/ 449 w 1004"/>
                <a:gd name="T61" fmla="*/ 376 h 1109"/>
                <a:gd name="T62" fmla="*/ 463 w 1004"/>
                <a:gd name="T63" fmla="*/ 374 h 1109"/>
                <a:gd name="T64" fmla="*/ 569 w 1004"/>
                <a:gd name="T65" fmla="*/ 389 h 1109"/>
                <a:gd name="T66" fmla="*/ 711 w 1004"/>
                <a:gd name="T67" fmla="*/ 525 h 1109"/>
                <a:gd name="T68" fmla="*/ 719 w 1004"/>
                <a:gd name="T69" fmla="*/ 547 h 1109"/>
                <a:gd name="T70" fmla="*/ 726 w 1004"/>
                <a:gd name="T71" fmla="*/ 569 h 1109"/>
                <a:gd name="T72" fmla="*/ 730 w 1004"/>
                <a:gd name="T73" fmla="*/ 584 h 1109"/>
                <a:gd name="T74" fmla="*/ 731 w 1004"/>
                <a:gd name="T75" fmla="*/ 588 h 1109"/>
                <a:gd name="T76" fmla="*/ 732 w 1004"/>
                <a:gd name="T77" fmla="*/ 590 h 1109"/>
                <a:gd name="T78" fmla="*/ 734 w 1004"/>
                <a:gd name="T79" fmla="*/ 609 h 1109"/>
                <a:gd name="T80" fmla="*/ 734 w 1004"/>
                <a:gd name="T81" fmla="*/ 608 h 1109"/>
                <a:gd name="T82" fmla="*/ 734 w 1004"/>
                <a:gd name="T83" fmla="*/ 610 h 1109"/>
                <a:gd name="T84" fmla="*/ 735 w 1004"/>
                <a:gd name="T85" fmla="*/ 627 h 1109"/>
                <a:gd name="T86" fmla="*/ 735 w 1004"/>
                <a:gd name="T87" fmla="*/ 653 h 1109"/>
                <a:gd name="T88" fmla="*/ 693 w 1004"/>
                <a:gd name="T89" fmla="*/ 794 h 1109"/>
                <a:gd name="T90" fmla="*/ 682 w 1004"/>
                <a:gd name="T91" fmla="*/ 810 h 1109"/>
                <a:gd name="T92" fmla="*/ 643 w 1004"/>
                <a:gd name="T93" fmla="*/ 856 h 1109"/>
                <a:gd name="T94" fmla="*/ 499 w 1004"/>
                <a:gd name="T95" fmla="*/ 937 h 1109"/>
                <a:gd name="T96" fmla="*/ 484 w 1004"/>
                <a:gd name="T97" fmla="*/ 940 h 1109"/>
                <a:gd name="T98" fmla="*/ 470 w 1004"/>
                <a:gd name="T99" fmla="*/ 943 h 1109"/>
                <a:gd name="T100" fmla="*/ 457 w 1004"/>
                <a:gd name="T101" fmla="*/ 945 h 1109"/>
                <a:gd name="T102" fmla="*/ 328 w 1004"/>
                <a:gd name="T103" fmla="*/ 937 h 1109"/>
                <a:gd name="T104" fmla="*/ 178 w 1004"/>
                <a:gd name="T105" fmla="*/ 855 h 1109"/>
                <a:gd name="T106" fmla="*/ 84 w 1004"/>
                <a:gd name="T107" fmla="*/ 720 h 1109"/>
                <a:gd name="T108" fmla="*/ 59 w 1004"/>
                <a:gd name="T109" fmla="*/ 629 h 1109"/>
                <a:gd name="T110" fmla="*/ 56 w 1004"/>
                <a:gd name="T111" fmla="*/ 607 h 1109"/>
                <a:gd name="T112" fmla="*/ 56 w 1004"/>
                <a:gd name="T113" fmla="*/ 606 h 1109"/>
                <a:gd name="T114" fmla="*/ 56 w 1004"/>
                <a:gd name="T115" fmla="*/ 601 h 1109"/>
                <a:gd name="T116" fmla="*/ 55 w 1004"/>
                <a:gd name="T117" fmla="*/ 574 h 1109"/>
                <a:gd name="T118" fmla="*/ 93 w 1004"/>
                <a:gd name="T119" fmla="*/ 404 h 1109"/>
                <a:gd name="T120" fmla="*/ 140 w 1004"/>
                <a:gd name="T121" fmla="*/ 327 h 1109"/>
                <a:gd name="T122" fmla="*/ 141 w 1004"/>
                <a:gd name="T123" fmla="*/ 319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04" h="1109">
                  <a:moveTo>
                    <a:pt x="141" y="319"/>
                  </a:moveTo>
                  <a:cubicBezTo>
                    <a:pt x="141" y="319"/>
                    <a:pt x="140" y="320"/>
                    <a:pt x="136" y="323"/>
                  </a:cubicBezTo>
                  <a:cubicBezTo>
                    <a:pt x="133" y="327"/>
                    <a:pt x="128" y="331"/>
                    <a:pt x="123" y="337"/>
                  </a:cubicBezTo>
                  <a:cubicBezTo>
                    <a:pt x="111" y="349"/>
                    <a:pt x="94" y="368"/>
                    <a:pt x="76" y="394"/>
                  </a:cubicBezTo>
                  <a:cubicBezTo>
                    <a:pt x="58" y="421"/>
                    <a:pt x="38" y="456"/>
                    <a:pt x="24" y="499"/>
                  </a:cubicBezTo>
                  <a:cubicBezTo>
                    <a:pt x="16" y="521"/>
                    <a:pt x="10" y="545"/>
                    <a:pt x="6" y="570"/>
                  </a:cubicBezTo>
                  <a:cubicBezTo>
                    <a:pt x="5" y="577"/>
                    <a:pt x="4" y="583"/>
                    <a:pt x="3" y="590"/>
                  </a:cubicBezTo>
                  <a:cubicBezTo>
                    <a:pt x="3" y="593"/>
                    <a:pt x="3" y="597"/>
                    <a:pt x="2" y="600"/>
                  </a:cubicBezTo>
                  <a:cubicBezTo>
                    <a:pt x="2" y="605"/>
                    <a:pt x="2" y="605"/>
                    <a:pt x="2" y="605"/>
                  </a:cubicBezTo>
                  <a:cubicBezTo>
                    <a:pt x="2" y="606"/>
                    <a:pt x="2" y="606"/>
                    <a:pt x="2" y="606"/>
                  </a:cubicBezTo>
                  <a:cubicBezTo>
                    <a:pt x="2" y="607"/>
                    <a:pt x="2" y="607"/>
                    <a:pt x="2" y="607"/>
                  </a:cubicBezTo>
                  <a:cubicBezTo>
                    <a:pt x="2" y="606"/>
                    <a:pt x="2" y="608"/>
                    <a:pt x="2" y="608"/>
                  </a:cubicBezTo>
                  <a:cubicBezTo>
                    <a:pt x="1" y="611"/>
                    <a:pt x="1" y="611"/>
                    <a:pt x="1" y="611"/>
                  </a:cubicBezTo>
                  <a:cubicBezTo>
                    <a:pt x="1" y="617"/>
                    <a:pt x="1" y="624"/>
                    <a:pt x="0" y="630"/>
                  </a:cubicBezTo>
                  <a:cubicBezTo>
                    <a:pt x="0" y="637"/>
                    <a:pt x="0" y="645"/>
                    <a:pt x="0" y="652"/>
                  </a:cubicBezTo>
                  <a:cubicBezTo>
                    <a:pt x="1" y="681"/>
                    <a:pt x="5" y="712"/>
                    <a:pt x="12" y="742"/>
                  </a:cubicBezTo>
                  <a:cubicBezTo>
                    <a:pt x="19" y="773"/>
                    <a:pt x="29" y="805"/>
                    <a:pt x="44" y="836"/>
                  </a:cubicBezTo>
                  <a:cubicBezTo>
                    <a:pt x="59" y="867"/>
                    <a:pt x="77" y="897"/>
                    <a:pt x="100" y="926"/>
                  </a:cubicBezTo>
                  <a:cubicBezTo>
                    <a:pt x="122" y="954"/>
                    <a:pt x="149" y="981"/>
                    <a:pt x="179" y="1005"/>
                  </a:cubicBezTo>
                  <a:cubicBezTo>
                    <a:pt x="210" y="1029"/>
                    <a:pt x="244" y="1049"/>
                    <a:pt x="280" y="1066"/>
                  </a:cubicBezTo>
                  <a:cubicBezTo>
                    <a:pt x="317" y="1082"/>
                    <a:pt x="357" y="1095"/>
                    <a:pt x="398" y="1102"/>
                  </a:cubicBezTo>
                  <a:cubicBezTo>
                    <a:pt x="419" y="1105"/>
                    <a:pt x="440" y="1108"/>
                    <a:pt x="461" y="1108"/>
                  </a:cubicBezTo>
                  <a:cubicBezTo>
                    <a:pt x="468" y="1109"/>
                    <a:pt x="468" y="1109"/>
                    <a:pt x="468" y="1109"/>
                  </a:cubicBezTo>
                  <a:cubicBezTo>
                    <a:pt x="470" y="1109"/>
                    <a:pt x="472" y="1109"/>
                    <a:pt x="475" y="1109"/>
                  </a:cubicBezTo>
                  <a:cubicBezTo>
                    <a:pt x="493" y="1109"/>
                    <a:pt x="493" y="1109"/>
                    <a:pt x="493" y="1109"/>
                  </a:cubicBezTo>
                  <a:cubicBezTo>
                    <a:pt x="495" y="1109"/>
                    <a:pt x="498" y="1109"/>
                    <a:pt x="501" y="1109"/>
                  </a:cubicBezTo>
                  <a:cubicBezTo>
                    <a:pt x="509" y="1108"/>
                    <a:pt x="509" y="1108"/>
                    <a:pt x="509" y="1108"/>
                  </a:cubicBezTo>
                  <a:cubicBezTo>
                    <a:pt x="525" y="1107"/>
                    <a:pt x="525" y="1107"/>
                    <a:pt x="525" y="1107"/>
                  </a:cubicBezTo>
                  <a:cubicBezTo>
                    <a:pt x="568" y="1103"/>
                    <a:pt x="611" y="1094"/>
                    <a:pt x="653" y="1079"/>
                  </a:cubicBezTo>
                  <a:cubicBezTo>
                    <a:pt x="736" y="1050"/>
                    <a:pt x="812" y="998"/>
                    <a:pt x="871" y="930"/>
                  </a:cubicBezTo>
                  <a:cubicBezTo>
                    <a:pt x="900" y="896"/>
                    <a:pt x="925" y="859"/>
                    <a:pt x="946" y="819"/>
                  </a:cubicBezTo>
                  <a:cubicBezTo>
                    <a:pt x="966" y="779"/>
                    <a:pt x="980" y="737"/>
                    <a:pt x="990" y="694"/>
                  </a:cubicBezTo>
                  <a:cubicBezTo>
                    <a:pt x="993" y="683"/>
                    <a:pt x="994" y="672"/>
                    <a:pt x="996" y="661"/>
                  </a:cubicBezTo>
                  <a:cubicBezTo>
                    <a:pt x="997" y="656"/>
                    <a:pt x="998" y="651"/>
                    <a:pt x="999" y="645"/>
                  </a:cubicBezTo>
                  <a:cubicBezTo>
                    <a:pt x="999" y="640"/>
                    <a:pt x="1000" y="634"/>
                    <a:pt x="1001" y="629"/>
                  </a:cubicBezTo>
                  <a:cubicBezTo>
                    <a:pt x="1001" y="624"/>
                    <a:pt x="1001" y="618"/>
                    <a:pt x="1002" y="613"/>
                  </a:cubicBezTo>
                  <a:cubicBezTo>
                    <a:pt x="1002" y="609"/>
                    <a:pt x="1002" y="609"/>
                    <a:pt x="1002" y="609"/>
                  </a:cubicBezTo>
                  <a:cubicBezTo>
                    <a:pt x="1002" y="608"/>
                    <a:pt x="1002" y="608"/>
                    <a:pt x="1002" y="608"/>
                  </a:cubicBezTo>
                  <a:cubicBezTo>
                    <a:pt x="1002" y="611"/>
                    <a:pt x="1002" y="603"/>
                    <a:pt x="1002" y="604"/>
                  </a:cubicBezTo>
                  <a:cubicBezTo>
                    <a:pt x="1002" y="602"/>
                    <a:pt x="1002" y="602"/>
                    <a:pt x="1002" y="602"/>
                  </a:cubicBezTo>
                  <a:cubicBezTo>
                    <a:pt x="1003" y="596"/>
                    <a:pt x="1003" y="596"/>
                    <a:pt x="1003" y="596"/>
                  </a:cubicBezTo>
                  <a:cubicBezTo>
                    <a:pt x="1003" y="592"/>
                    <a:pt x="1003" y="588"/>
                    <a:pt x="1003" y="584"/>
                  </a:cubicBezTo>
                  <a:cubicBezTo>
                    <a:pt x="1004" y="582"/>
                    <a:pt x="1004" y="582"/>
                    <a:pt x="1004" y="582"/>
                  </a:cubicBezTo>
                  <a:cubicBezTo>
                    <a:pt x="1004" y="580"/>
                    <a:pt x="1004" y="580"/>
                    <a:pt x="1004" y="580"/>
                  </a:cubicBezTo>
                  <a:cubicBezTo>
                    <a:pt x="1004" y="575"/>
                    <a:pt x="1004" y="575"/>
                    <a:pt x="1004" y="575"/>
                  </a:cubicBezTo>
                  <a:cubicBezTo>
                    <a:pt x="1003" y="566"/>
                    <a:pt x="1003" y="566"/>
                    <a:pt x="1003" y="566"/>
                  </a:cubicBezTo>
                  <a:cubicBezTo>
                    <a:pt x="1003" y="557"/>
                    <a:pt x="1003" y="557"/>
                    <a:pt x="1003" y="557"/>
                  </a:cubicBezTo>
                  <a:cubicBezTo>
                    <a:pt x="1003" y="553"/>
                    <a:pt x="1003" y="553"/>
                    <a:pt x="1003" y="553"/>
                  </a:cubicBezTo>
                  <a:cubicBezTo>
                    <a:pt x="1003" y="550"/>
                    <a:pt x="1003" y="550"/>
                    <a:pt x="1003" y="550"/>
                  </a:cubicBezTo>
                  <a:cubicBezTo>
                    <a:pt x="1003" y="548"/>
                    <a:pt x="1003" y="548"/>
                    <a:pt x="1003" y="548"/>
                  </a:cubicBezTo>
                  <a:cubicBezTo>
                    <a:pt x="1003" y="543"/>
                    <a:pt x="1002" y="538"/>
                    <a:pt x="1002" y="532"/>
                  </a:cubicBezTo>
                  <a:cubicBezTo>
                    <a:pt x="1001" y="522"/>
                    <a:pt x="1000" y="511"/>
                    <a:pt x="999" y="501"/>
                  </a:cubicBezTo>
                  <a:cubicBezTo>
                    <a:pt x="998" y="495"/>
                    <a:pt x="997" y="490"/>
                    <a:pt x="996" y="485"/>
                  </a:cubicBezTo>
                  <a:cubicBezTo>
                    <a:pt x="996" y="480"/>
                    <a:pt x="995" y="475"/>
                    <a:pt x="994" y="470"/>
                  </a:cubicBezTo>
                  <a:cubicBezTo>
                    <a:pt x="992" y="459"/>
                    <a:pt x="989" y="449"/>
                    <a:pt x="987" y="439"/>
                  </a:cubicBezTo>
                  <a:cubicBezTo>
                    <a:pt x="967" y="358"/>
                    <a:pt x="930" y="286"/>
                    <a:pt x="884" y="227"/>
                  </a:cubicBezTo>
                  <a:cubicBezTo>
                    <a:pt x="839" y="169"/>
                    <a:pt x="786" y="123"/>
                    <a:pt x="734" y="91"/>
                  </a:cubicBezTo>
                  <a:cubicBezTo>
                    <a:pt x="682" y="58"/>
                    <a:pt x="631" y="37"/>
                    <a:pt x="588" y="24"/>
                  </a:cubicBezTo>
                  <a:cubicBezTo>
                    <a:pt x="545" y="12"/>
                    <a:pt x="509" y="6"/>
                    <a:pt x="485" y="3"/>
                  </a:cubicBezTo>
                  <a:cubicBezTo>
                    <a:pt x="473" y="2"/>
                    <a:pt x="464" y="1"/>
                    <a:pt x="458" y="1"/>
                  </a:cubicBezTo>
                  <a:cubicBezTo>
                    <a:pt x="452" y="0"/>
                    <a:pt x="449" y="0"/>
                    <a:pt x="449" y="0"/>
                  </a:cubicBezTo>
                  <a:cubicBezTo>
                    <a:pt x="449" y="376"/>
                    <a:pt x="449" y="376"/>
                    <a:pt x="449" y="376"/>
                  </a:cubicBezTo>
                  <a:cubicBezTo>
                    <a:pt x="449" y="376"/>
                    <a:pt x="450" y="375"/>
                    <a:pt x="452" y="375"/>
                  </a:cubicBezTo>
                  <a:cubicBezTo>
                    <a:pt x="455" y="375"/>
                    <a:pt x="458" y="374"/>
                    <a:pt x="463" y="374"/>
                  </a:cubicBezTo>
                  <a:cubicBezTo>
                    <a:pt x="473" y="373"/>
                    <a:pt x="487" y="373"/>
                    <a:pt x="504" y="374"/>
                  </a:cubicBezTo>
                  <a:cubicBezTo>
                    <a:pt x="522" y="376"/>
                    <a:pt x="544" y="380"/>
                    <a:pt x="569" y="389"/>
                  </a:cubicBezTo>
                  <a:cubicBezTo>
                    <a:pt x="593" y="399"/>
                    <a:pt x="620" y="414"/>
                    <a:pt x="645" y="436"/>
                  </a:cubicBezTo>
                  <a:cubicBezTo>
                    <a:pt x="670" y="458"/>
                    <a:pt x="694" y="488"/>
                    <a:pt x="711" y="525"/>
                  </a:cubicBezTo>
                  <a:cubicBezTo>
                    <a:pt x="713" y="530"/>
                    <a:pt x="715" y="535"/>
                    <a:pt x="717" y="539"/>
                  </a:cubicBezTo>
                  <a:cubicBezTo>
                    <a:pt x="718" y="542"/>
                    <a:pt x="719" y="544"/>
                    <a:pt x="719" y="547"/>
                  </a:cubicBezTo>
                  <a:cubicBezTo>
                    <a:pt x="720" y="549"/>
                    <a:pt x="721" y="552"/>
                    <a:pt x="722" y="554"/>
                  </a:cubicBezTo>
                  <a:cubicBezTo>
                    <a:pt x="723" y="559"/>
                    <a:pt x="725" y="564"/>
                    <a:pt x="726" y="569"/>
                  </a:cubicBezTo>
                  <a:cubicBezTo>
                    <a:pt x="727" y="572"/>
                    <a:pt x="728" y="575"/>
                    <a:pt x="728" y="577"/>
                  </a:cubicBezTo>
                  <a:cubicBezTo>
                    <a:pt x="730" y="584"/>
                    <a:pt x="730" y="584"/>
                    <a:pt x="730" y="584"/>
                  </a:cubicBezTo>
                  <a:cubicBezTo>
                    <a:pt x="731" y="587"/>
                    <a:pt x="731" y="587"/>
                    <a:pt x="731" y="587"/>
                  </a:cubicBezTo>
                  <a:cubicBezTo>
                    <a:pt x="731" y="588"/>
                    <a:pt x="731" y="588"/>
                    <a:pt x="731" y="588"/>
                  </a:cubicBezTo>
                  <a:cubicBezTo>
                    <a:pt x="731" y="589"/>
                    <a:pt x="731" y="589"/>
                    <a:pt x="731" y="589"/>
                  </a:cubicBezTo>
                  <a:cubicBezTo>
                    <a:pt x="731" y="589"/>
                    <a:pt x="732" y="590"/>
                    <a:pt x="732" y="590"/>
                  </a:cubicBezTo>
                  <a:cubicBezTo>
                    <a:pt x="732" y="595"/>
                    <a:pt x="732" y="599"/>
                    <a:pt x="733" y="603"/>
                  </a:cubicBezTo>
                  <a:cubicBezTo>
                    <a:pt x="734" y="609"/>
                    <a:pt x="734" y="609"/>
                    <a:pt x="734" y="609"/>
                  </a:cubicBezTo>
                  <a:cubicBezTo>
                    <a:pt x="734" y="610"/>
                    <a:pt x="734" y="610"/>
                    <a:pt x="734" y="610"/>
                  </a:cubicBezTo>
                  <a:cubicBezTo>
                    <a:pt x="734" y="611"/>
                    <a:pt x="734" y="604"/>
                    <a:pt x="734" y="608"/>
                  </a:cubicBezTo>
                  <a:cubicBezTo>
                    <a:pt x="734" y="608"/>
                    <a:pt x="734" y="608"/>
                    <a:pt x="734" y="608"/>
                  </a:cubicBezTo>
                  <a:cubicBezTo>
                    <a:pt x="734" y="610"/>
                    <a:pt x="734" y="610"/>
                    <a:pt x="734" y="610"/>
                  </a:cubicBezTo>
                  <a:cubicBezTo>
                    <a:pt x="734" y="613"/>
                    <a:pt x="734" y="616"/>
                    <a:pt x="735" y="619"/>
                  </a:cubicBezTo>
                  <a:cubicBezTo>
                    <a:pt x="735" y="622"/>
                    <a:pt x="735" y="624"/>
                    <a:pt x="735" y="627"/>
                  </a:cubicBezTo>
                  <a:cubicBezTo>
                    <a:pt x="735" y="630"/>
                    <a:pt x="735" y="633"/>
                    <a:pt x="736" y="636"/>
                  </a:cubicBezTo>
                  <a:cubicBezTo>
                    <a:pt x="736" y="642"/>
                    <a:pt x="736" y="647"/>
                    <a:pt x="735" y="653"/>
                  </a:cubicBezTo>
                  <a:cubicBezTo>
                    <a:pt x="734" y="677"/>
                    <a:pt x="731" y="701"/>
                    <a:pt x="724" y="724"/>
                  </a:cubicBezTo>
                  <a:cubicBezTo>
                    <a:pt x="716" y="748"/>
                    <a:pt x="706" y="772"/>
                    <a:pt x="693" y="794"/>
                  </a:cubicBezTo>
                  <a:cubicBezTo>
                    <a:pt x="688" y="802"/>
                    <a:pt x="688" y="802"/>
                    <a:pt x="688" y="802"/>
                  </a:cubicBezTo>
                  <a:cubicBezTo>
                    <a:pt x="686" y="805"/>
                    <a:pt x="684" y="807"/>
                    <a:pt x="682" y="810"/>
                  </a:cubicBezTo>
                  <a:cubicBezTo>
                    <a:pt x="678" y="816"/>
                    <a:pt x="674" y="821"/>
                    <a:pt x="670" y="826"/>
                  </a:cubicBezTo>
                  <a:cubicBezTo>
                    <a:pt x="662" y="836"/>
                    <a:pt x="653" y="847"/>
                    <a:pt x="643" y="856"/>
                  </a:cubicBezTo>
                  <a:cubicBezTo>
                    <a:pt x="624" y="875"/>
                    <a:pt x="602" y="891"/>
                    <a:pt x="577" y="905"/>
                  </a:cubicBezTo>
                  <a:cubicBezTo>
                    <a:pt x="553" y="919"/>
                    <a:pt x="527" y="929"/>
                    <a:pt x="499" y="937"/>
                  </a:cubicBezTo>
                  <a:cubicBezTo>
                    <a:pt x="489" y="939"/>
                    <a:pt x="489" y="939"/>
                    <a:pt x="489" y="939"/>
                  </a:cubicBezTo>
                  <a:cubicBezTo>
                    <a:pt x="484" y="940"/>
                    <a:pt x="484" y="940"/>
                    <a:pt x="484" y="940"/>
                  </a:cubicBezTo>
                  <a:cubicBezTo>
                    <a:pt x="482" y="941"/>
                    <a:pt x="481" y="941"/>
                    <a:pt x="479" y="941"/>
                  </a:cubicBezTo>
                  <a:cubicBezTo>
                    <a:pt x="470" y="943"/>
                    <a:pt x="470" y="943"/>
                    <a:pt x="470" y="943"/>
                  </a:cubicBezTo>
                  <a:cubicBezTo>
                    <a:pt x="468" y="944"/>
                    <a:pt x="466" y="944"/>
                    <a:pt x="464" y="944"/>
                  </a:cubicBezTo>
                  <a:cubicBezTo>
                    <a:pt x="457" y="945"/>
                    <a:pt x="457" y="945"/>
                    <a:pt x="457" y="945"/>
                  </a:cubicBezTo>
                  <a:cubicBezTo>
                    <a:pt x="443" y="947"/>
                    <a:pt x="428" y="947"/>
                    <a:pt x="414" y="948"/>
                  </a:cubicBezTo>
                  <a:cubicBezTo>
                    <a:pt x="385" y="947"/>
                    <a:pt x="356" y="944"/>
                    <a:pt x="328" y="937"/>
                  </a:cubicBezTo>
                  <a:cubicBezTo>
                    <a:pt x="300" y="929"/>
                    <a:pt x="273" y="918"/>
                    <a:pt x="247" y="905"/>
                  </a:cubicBezTo>
                  <a:cubicBezTo>
                    <a:pt x="222" y="891"/>
                    <a:pt x="199" y="874"/>
                    <a:pt x="178" y="855"/>
                  </a:cubicBezTo>
                  <a:cubicBezTo>
                    <a:pt x="157" y="835"/>
                    <a:pt x="138" y="814"/>
                    <a:pt x="122" y="791"/>
                  </a:cubicBezTo>
                  <a:cubicBezTo>
                    <a:pt x="107" y="769"/>
                    <a:pt x="94" y="745"/>
                    <a:pt x="84" y="720"/>
                  </a:cubicBezTo>
                  <a:cubicBezTo>
                    <a:pt x="74" y="696"/>
                    <a:pt x="66" y="671"/>
                    <a:pt x="62" y="646"/>
                  </a:cubicBezTo>
                  <a:cubicBezTo>
                    <a:pt x="61" y="640"/>
                    <a:pt x="60" y="634"/>
                    <a:pt x="59" y="629"/>
                  </a:cubicBezTo>
                  <a:cubicBezTo>
                    <a:pt x="58" y="622"/>
                    <a:pt x="57" y="616"/>
                    <a:pt x="57" y="609"/>
                  </a:cubicBezTo>
                  <a:cubicBezTo>
                    <a:pt x="56" y="607"/>
                    <a:pt x="56" y="607"/>
                    <a:pt x="56" y="607"/>
                  </a:cubicBezTo>
                  <a:cubicBezTo>
                    <a:pt x="56" y="606"/>
                    <a:pt x="56" y="608"/>
                    <a:pt x="56" y="607"/>
                  </a:cubicBezTo>
                  <a:cubicBezTo>
                    <a:pt x="56" y="606"/>
                    <a:pt x="56" y="606"/>
                    <a:pt x="56" y="606"/>
                  </a:cubicBezTo>
                  <a:cubicBezTo>
                    <a:pt x="56" y="605"/>
                    <a:pt x="56" y="605"/>
                    <a:pt x="56" y="605"/>
                  </a:cubicBezTo>
                  <a:cubicBezTo>
                    <a:pt x="56" y="601"/>
                    <a:pt x="56" y="601"/>
                    <a:pt x="56" y="601"/>
                  </a:cubicBezTo>
                  <a:cubicBezTo>
                    <a:pt x="56" y="598"/>
                    <a:pt x="56" y="595"/>
                    <a:pt x="56" y="592"/>
                  </a:cubicBezTo>
                  <a:cubicBezTo>
                    <a:pt x="55" y="586"/>
                    <a:pt x="55" y="580"/>
                    <a:pt x="55" y="574"/>
                  </a:cubicBezTo>
                  <a:cubicBezTo>
                    <a:pt x="55" y="551"/>
                    <a:pt x="57" y="529"/>
                    <a:pt x="60" y="508"/>
                  </a:cubicBezTo>
                  <a:cubicBezTo>
                    <a:pt x="67" y="467"/>
                    <a:pt x="80" y="432"/>
                    <a:pt x="93" y="404"/>
                  </a:cubicBezTo>
                  <a:cubicBezTo>
                    <a:pt x="106" y="376"/>
                    <a:pt x="119" y="356"/>
                    <a:pt x="129" y="342"/>
                  </a:cubicBezTo>
                  <a:cubicBezTo>
                    <a:pt x="133" y="335"/>
                    <a:pt x="137" y="330"/>
                    <a:pt x="140" y="327"/>
                  </a:cubicBezTo>
                  <a:cubicBezTo>
                    <a:pt x="143" y="323"/>
                    <a:pt x="144" y="321"/>
                    <a:pt x="144" y="321"/>
                  </a:cubicBezTo>
                  <a:lnTo>
                    <a:pt x="141" y="319"/>
                  </a:lnTo>
                  <a:close/>
                </a:path>
              </a:pathLst>
            </a:custGeom>
            <a:solidFill>
              <a:schemeClr val="accent1"/>
            </a:solidFill>
            <a:ln>
              <a:noFill/>
            </a:ln>
          </p:spPr>
          <p:txBody>
            <a:bodyPr/>
            <a:lstStyle/>
            <a:p>
              <a:pPr defTabSz="685800">
                <a:defRPr/>
              </a:pPr>
              <a:endParaRPr lang="zh-CN" altLang="en-US" sz="1600" kern="0" dirty="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 name="Freeform 17"/>
            <p:cNvSpPr>
              <a:spLocks noEditPoints="1"/>
            </p:cNvSpPr>
            <p:nvPr/>
          </p:nvSpPr>
          <p:spPr bwMode="auto">
            <a:xfrm>
              <a:off x="3010327" y="1782706"/>
              <a:ext cx="302171" cy="313414"/>
            </a:xfrm>
            <a:custGeom>
              <a:avLst/>
              <a:gdLst>
                <a:gd name="T0" fmla="*/ 109 w 215"/>
                <a:gd name="T1" fmla="*/ 0 h 223"/>
                <a:gd name="T2" fmla="*/ 0 w 215"/>
                <a:gd name="T3" fmla="*/ 78 h 223"/>
                <a:gd name="T4" fmla="*/ 0 w 215"/>
                <a:gd name="T5" fmla="*/ 223 h 223"/>
                <a:gd name="T6" fmla="*/ 215 w 215"/>
                <a:gd name="T7" fmla="*/ 223 h 223"/>
                <a:gd name="T8" fmla="*/ 215 w 215"/>
                <a:gd name="T9" fmla="*/ 78 h 223"/>
                <a:gd name="T10" fmla="*/ 109 w 215"/>
                <a:gd name="T11" fmla="*/ 0 h 223"/>
                <a:gd name="T12" fmla="*/ 195 w 215"/>
                <a:gd name="T13" fmla="*/ 214 h 223"/>
                <a:gd name="T14" fmla="*/ 140 w 215"/>
                <a:gd name="T15" fmla="*/ 159 h 223"/>
                <a:gd name="T16" fmla="*/ 75 w 215"/>
                <a:gd name="T17" fmla="*/ 159 h 223"/>
                <a:gd name="T18" fmla="*/ 20 w 215"/>
                <a:gd name="T19" fmla="*/ 214 h 223"/>
                <a:gd name="T20" fmla="*/ 9 w 215"/>
                <a:gd name="T21" fmla="*/ 214 h 223"/>
                <a:gd name="T22" fmla="*/ 75 w 215"/>
                <a:gd name="T23" fmla="*/ 150 h 223"/>
                <a:gd name="T24" fmla="*/ 9 w 215"/>
                <a:gd name="T25" fmla="*/ 85 h 223"/>
                <a:gd name="T26" fmla="*/ 9 w 215"/>
                <a:gd name="T27" fmla="*/ 83 h 223"/>
                <a:gd name="T28" fmla="*/ 109 w 215"/>
                <a:gd name="T29" fmla="*/ 13 h 223"/>
                <a:gd name="T30" fmla="*/ 207 w 215"/>
                <a:gd name="T31" fmla="*/ 83 h 223"/>
                <a:gd name="T32" fmla="*/ 207 w 215"/>
                <a:gd name="T33" fmla="*/ 85 h 223"/>
                <a:gd name="T34" fmla="*/ 142 w 215"/>
                <a:gd name="T35" fmla="*/ 150 h 223"/>
                <a:gd name="T36" fmla="*/ 207 w 215"/>
                <a:gd name="T37" fmla="*/ 214 h 223"/>
                <a:gd name="T38" fmla="*/ 207 w 215"/>
                <a:gd name="T39" fmla="*/ 214 h 223"/>
                <a:gd name="T40" fmla="*/ 195 w 215"/>
                <a:gd name="T41" fmla="*/ 214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5" h="223">
                  <a:moveTo>
                    <a:pt x="109" y="0"/>
                  </a:moveTo>
                  <a:lnTo>
                    <a:pt x="0" y="78"/>
                  </a:lnTo>
                  <a:lnTo>
                    <a:pt x="0" y="223"/>
                  </a:lnTo>
                  <a:lnTo>
                    <a:pt x="215" y="223"/>
                  </a:lnTo>
                  <a:lnTo>
                    <a:pt x="215" y="78"/>
                  </a:lnTo>
                  <a:lnTo>
                    <a:pt x="109" y="0"/>
                  </a:lnTo>
                  <a:close/>
                  <a:moveTo>
                    <a:pt x="195" y="214"/>
                  </a:moveTo>
                  <a:lnTo>
                    <a:pt x="140" y="159"/>
                  </a:lnTo>
                  <a:lnTo>
                    <a:pt x="75" y="159"/>
                  </a:lnTo>
                  <a:lnTo>
                    <a:pt x="20" y="214"/>
                  </a:lnTo>
                  <a:lnTo>
                    <a:pt x="9" y="214"/>
                  </a:lnTo>
                  <a:lnTo>
                    <a:pt x="75" y="150"/>
                  </a:lnTo>
                  <a:lnTo>
                    <a:pt x="9" y="85"/>
                  </a:lnTo>
                  <a:lnTo>
                    <a:pt x="9" y="83"/>
                  </a:lnTo>
                  <a:lnTo>
                    <a:pt x="109" y="13"/>
                  </a:lnTo>
                  <a:lnTo>
                    <a:pt x="207" y="83"/>
                  </a:lnTo>
                  <a:lnTo>
                    <a:pt x="207" y="85"/>
                  </a:lnTo>
                  <a:lnTo>
                    <a:pt x="142" y="150"/>
                  </a:lnTo>
                  <a:lnTo>
                    <a:pt x="207" y="214"/>
                  </a:lnTo>
                  <a:lnTo>
                    <a:pt x="207" y="214"/>
                  </a:lnTo>
                  <a:lnTo>
                    <a:pt x="195" y="214"/>
                  </a:ln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8" name="组合 37"/>
          <p:cNvGrpSpPr/>
          <p:nvPr/>
        </p:nvGrpSpPr>
        <p:grpSpPr>
          <a:xfrm>
            <a:off x="2439469" y="2485589"/>
            <a:ext cx="3011395" cy="2805263"/>
            <a:chOff x="1829602" y="1864191"/>
            <a:chExt cx="2258546" cy="2103947"/>
          </a:xfrm>
        </p:grpSpPr>
        <p:sp>
          <p:nvSpPr>
            <p:cNvPr id="7" name="Freeform 10"/>
            <p:cNvSpPr/>
            <p:nvPr/>
          </p:nvSpPr>
          <p:spPr bwMode="auto">
            <a:xfrm>
              <a:off x="1829602" y="1864191"/>
              <a:ext cx="2258546" cy="2103947"/>
            </a:xfrm>
            <a:custGeom>
              <a:avLst/>
              <a:gdLst>
                <a:gd name="T0" fmla="*/ 129 w 1029"/>
                <a:gd name="T1" fmla="*/ 171 h 959"/>
                <a:gd name="T2" fmla="*/ 74 w 1029"/>
                <a:gd name="T3" fmla="*/ 237 h 959"/>
                <a:gd name="T4" fmla="*/ 58 w 1029"/>
                <a:gd name="T5" fmla="*/ 263 h 959"/>
                <a:gd name="T6" fmla="*/ 42 w 1029"/>
                <a:gd name="T7" fmla="*/ 294 h 959"/>
                <a:gd name="T8" fmla="*/ 15 w 1029"/>
                <a:gd name="T9" fmla="*/ 367 h 959"/>
                <a:gd name="T10" fmla="*/ 2 w 1029"/>
                <a:gd name="T11" fmla="*/ 437 h 959"/>
                <a:gd name="T12" fmla="*/ 1 w 1029"/>
                <a:gd name="T13" fmla="*/ 445 h 959"/>
                <a:gd name="T14" fmla="*/ 1 w 1029"/>
                <a:gd name="T15" fmla="*/ 456 h 959"/>
                <a:gd name="T16" fmla="*/ 0 w 1029"/>
                <a:gd name="T17" fmla="*/ 469 h 959"/>
                <a:gd name="T18" fmla="*/ 0 w 1029"/>
                <a:gd name="T19" fmla="*/ 495 h 959"/>
                <a:gd name="T20" fmla="*/ 97 w 1029"/>
                <a:gd name="T21" fmla="*/ 767 h 959"/>
                <a:gd name="T22" fmla="*/ 386 w 1029"/>
                <a:gd name="T23" fmla="*/ 948 h 959"/>
                <a:gd name="T24" fmla="*/ 427 w 1029"/>
                <a:gd name="T25" fmla="*/ 955 h 959"/>
                <a:gd name="T26" fmla="*/ 452 w 1029"/>
                <a:gd name="T27" fmla="*/ 957 h 959"/>
                <a:gd name="T28" fmla="*/ 457 w 1029"/>
                <a:gd name="T29" fmla="*/ 957 h 959"/>
                <a:gd name="T30" fmla="*/ 505 w 1029"/>
                <a:gd name="T31" fmla="*/ 959 h 959"/>
                <a:gd name="T32" fmla="*/ 555 w 1029"/>
                <a:gd name="T33" fmla="*/ 955 h 959"/>
                <a:gd name="T34" fmla="*/ 796 w 1029"/>
                <a:gd name="T35" fmla="*/ 861 h 959"/>
                <a:gd name="T36" fmla="*/ 1022 w 1029"/>
                <a:gd name="T37" fmla="*/ 495 h 959"/>
                <a:gd name="T38" fmla="*/ 1027 w 1029"/>
                <a:gd name="T39" fmla="*/ 440 h 959"/>
                <a:gd name="T40" fmla="*/ 1028 w 1029"/>
                <a:gd name="T41" fmla="*/ 436 h 959"/>
                <a:gd name="T42" fmla="*/ 1029 w 1029"/>
                <a:gd name="T43" fmla="*/ 418 h 959"/>
                <a:gd name="T44" fmla="*/ 1029 w 1029"/>
                <a:gd name="T45" fmla="*/ 398 h 959"/>
                <a:gd name="T46" fmla="*/ 1028 w 1029"/>
                <a:gd name="T47" fmla="*/ 372 h 959"/>
                <a:gd name="T48" fmla="*/ 1020 w 1029"/>
                <a:gd name="T49" fmla="*/ 304 h 959"/>
                <a:gd name="T50" fmla="*/ 1005 w 1029"/>
                <a:gd name="T51" fmla="*/ 242 h 959"/>
                <a:gd name="T52" fmla="*/ 941 w 1029"/>
                <a:gd name="T53" fmla="*/ 97 h 959"/>
                <a:gd name="T54" fmla="*/ 867 w 1029"/>
                <a:gd name="T55" fmla="*/ 0 h 959"/>
                <a:gd name="T56" fmla="*/ 648 w 1029"/>
                <a:gd name="T57" fmla="*/ 306 h 959"/>
                <a:gd name="T58" fmla="*/ 687 w 1029"/>
                <a:gd name="T59" fmla="*/ 358 h 959"/>
                <a:gd name="T60" fmla="*/ 700 w 1029"/>
                <a:gd name="T61" fmla="*/ 383 h 959"/>
                <a:gd name="T62" fmla="*/ 712 w 1029"/>
                <a:gd name="T63" fmla="*/ 420 h 959"/>
                <a:gd name="T64" fmla="*/ 714 w 1029"/>
                <a:gd name="T65" fmla="*/ 427 h 959"/>
                <a:gd name="T66" fmla="*/ 716 w 1029"/>
                <a:gd name="T67" fmla="*/ 444 h 959"/>
                <a:gd name="T68" fmla="*/ 717 w 1029"/>
                <a:gd name="T69" fmla="*/ 448 h 959"/>
                <a:gd name="T70" fmla="*/ 719 w 1029"/>
                <a:gd name="T71" fmla="*/ 468 h 959"/>
                <a:gd name="T72" fmla="*/ 642 w 1029"/>
                <a:gd name="T73" fmla="*/ 675 h 959"/>
                <a:gd name="T74" fmla="*/ 516 w 1029"/>
                <a:gd name="T75" fmla="*/ 756 h 959"/>
                <a:gd name="T76" fmla="*/ 486 w 1029"/>
                <a:gd name="T77" fmla="*/ 765 h 959"/>
                <a:gd name="T78" fmla="*/ 453 w 1029"/>
                <a:gd name="T79" fmla="*/ 770 h 959"/>
                <a:gd name="T80" fmla="*/ 452 w 1029"/>
                <a:gd name="T81" fmla="*/ 770 h 959"/>
                <a:gd name="T82" fmla="*/ 436 w 1029"/>
                <a:gd name="T83" fmla="*/ 772 h 959"/>
                <a:gd name="T84" fmla="*/ 409 w 1029"/>
                <a:gd name="T85" fmla="*/ 773 h 959"/>
                <a:gd name="T86" fmla="*/ 187 w 1029"/>
                <a:gd name="T87" fmla="*/ 686 h 959"/>
                <a:gd name="T88" fmla="*/ 71 w 1029"/>
                <a:gd name="T89" fmla="*/ 487 h 959"/>
                <a:gd name="T90" fmla="*/ 67 w 1029"/>
                <a:gd name="T91" fmla="*/ 467 h 959"/>
                <a:gd name="T92" fmla="*/ 66 w 1029"/>
                <a:gd name="T93" fmla="*/ 454 h 959"/>
                <a:gd name="T94" fmla="*/ 65 w 1029"/>
                <a:gd name="T95" fmla="*/ 443 h 959"/>
                <a:gd name="T96" fmla="*/ 64 w 1029"/>
                <a:gd name="T97" fmla="*/ 438 h 959"/>
                <a:gd name="T98" fmla="*/ 64 w 1029"/>
                <a:gd name="T99" fmla="*/ 375 h 959"/>
                <a:gd name="T100" fmla="*/ 75 w 1029"/>
                <a:gd name="T101" fmla="*/ 306 h 959"/>
                <a:gd name="T102" fmla="*/ 84 w 1029"/>
                <a:gd name="T103" fmla="*/ 276 h 959"/>
                <a:gd name="T104" fmla="*/ 95 w 1029"/>
                <a:gd name="T105" fmla="*/ 249 h 959"/>
                <a:gd name="T106" fmla="*/ 135 w 1029"/>
                <a:gd name="T107" fmla="*/ 176 h 959"/>
                <a:gd name="T108" fmla="*/ 145 w 1029"/>
                <a:gd name="T109" fmla="*/ 156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29" h="959">
                  <a:moveTo>
                    <a:pt x="145" y="156"/>
                  </a:moveTo>
                  <a:cubicBezTo>
                    <a:pt x="145" y="156"/>
                    <a:pt x="144" y="157"/>
                    <a:pt x="141" y="160"/>
                  </a:cubicBezTo>
                  <a:cubicBezTo>
                    <a:pt x="138" y="162"/>
                    <a:pt x="134" y="166"/>
                    <a:pt x="129" y="171"/>
                  </a:cubicBezTo>
                  <a:cubicBezTo>
                    <a:pt x="118" y="182"/>
                    <a:pt x="103" y="197"/>
                    <a:pt x="87" y="219"/>
                  </a:cubicBezTo>
                  <a:cubicBezTo>
                    <a:pt x="85" y="222"/>
                    <a:pt x="83" y="225"/>
                    <a:pt x="80" y="228"/>
                  </a:cubicBezTo>
                  <a:cubicBezTo>
                    <a:pt x="78" y="231"/>
                    <a:pt x="76" y="234"/>
                    <a:pt x="74" y="237"/>
                  </a:cubicBezTo>
                  <a:cubicBezTo>
                    <a:pt x="72" y="241"/>
                    <a:pt x="70" y="244"/>
                    <a:pt x="67" y="247"/>
                  </a:cubicBezTo>
                  <a:cubicBezTo>
                    <a:pt x="65" y="251"/>
                    <a:pt x="63" y="254"/>
                    <a:pt x="61" y="258"/>
                  </a:cubicBezTo>
                  <a:cubicBezTo>
                    <a:pt x="60" y="260"/>
                    <a:pt x="59" y="262"/>
                    <a:pt x="58" y="263"/>
                  </a:cubicBezTo>
                  <a:cubicBezTo>
                    <a:pt x="57" y="265"/>
                    <a:pt x="56" y="267"/>
                    <a:pt x="55" y="269"/>
                  </a:cubicBezTo>
                  <a:cubicBezTo>
                    <a:pt x="52" y="273"/>
                    <a:pt x="50" y="277"/>
                    <a:pt x="48" y="281"/>
                  </a:cubicBezTo>
                  <a:cubicBezTo>
                    <a:pt x="46" y="285"/>
                    <a:pt x="44" y="289"/>
                    <a:pt x="42" y="294"/>
                  </a:cubicBezTo>
                  <a:cubicBezTo>
                    <a:pt x="41" y="296"/>
                    <a:pt x="40" y="298"/>
                    <a:pt x="39" y="300"/>
                  </a:cubicBezTo>
                  <a:cubicBezTo>
                    <a:pt x="38" y="302"/>
                    <a:pt x="37" y="305"/>
                    <a:pt x="36" y="307"/>
                  </a:cubicBezTo>
                  <a:cubicBezTo>
                    <a:pt x="28" y="325"/>
                    <a:pt x="21" y="345"/>
                    <a:pt x="15" y="367"/>
                  </a:cubicBezTo>
                  <a:cubicBezTo>
                    <a:pt x="12" y="378"/>
                    <a:pt x="10" y="389"/>
                    <a:pt x="7" y="401"/>
                  </a:cubicBezTo>
                  <a:cubicBezTo>
                    <a:pt x="6" y="406"/>
                    <a:pt x="5" y="412"/>
                    <a:pt x="5" y="418"/>
                  </a:cubicBezTo>
                  <a:cubicBezTo>
                    <a:pt x="3" y="424"/>
                    <a:pt x="3" y="430"/>
                    <a:pt x="2" y="437"/>
                  </a:cubicBezTo>
                  <a:cubicBezTo>
                    <a:pt x="2" y="441"/>
                    <a:pt x="2" y="441"/>
                    <a:pt x="2" y="441"/>
                  </a:cubicBezTo>
                  <a:cubicBezTo>
                    <a:pt x="1" y="444"/>
                    <a:pt x="1" y="444"/>
                    <a:pt x="1" y="444"/>
                  </a:cubicBezTo>
                  <a:cubicBezTo>
                    <a:pt x="1" y="444"/>
                    <a:pt x="1" y="443"/>
                    <a:pt x="1" y="445"/>
                  </a:cubicBezTo>
                  <a:cubicBezTo>
                    <a:pt x="1" y="446"/>
                    <a:pt x="1" y="446"/>
                    <a:pt x="1" y="446"/>
                  </a:cubicBezTo>
                  <a:cubicBezTo>
                    <a:pt x="1" y="447"/>
                    <a:pt x="1" y="447"/>
                    <a:pt x="1" y="447"/>
                  </a:cubicBezTo>
                  <a:cubicBezTo>
                    <a:pt x="1" y="450"/>
                    <a:pt x="1" y="453"/>
                    <a:pt x="1" y="456"/>
                  </a:cubicBezTo>
                  <a:cubicBezTo>
                    <a:pt x="1" y="459"/>
                    <a:pt x="0" y="461"/>
                    <a:pt x="0" y="464"/>
                  </a:cubicBezTo>
                  <a:cubicBezTo>
                    <a:pt x="0" y="467"/>
                    <a:pt x="0" y="467"/>
                    <a:pt x="0" y="467"/>
                  </a:cubicBezTo>
                  <a:cubicBezTo>
                    <a:pt x="0" y="469"/>
                    <a:pt x="0" y="469"/>
                    <a:pt x="0" y="469"/>
                  </a:cubicBezTo>
                  <a:cubicBezTo>
                    <a:pt x="0" y="474"/>
                    <a:pt x="0" y="474"/>
                    <a:pt x="0" y="474"/>
                  </a:cubicBezTo>
                  <a:cubicBezTo>
                    <a:pt x="0" y="478"/>
                    <a:pt x="0" y="481"/>
                    <a:pt x="0" y="485"/>
                  </a:cubicBezTo>
                  <a:cubicBezTo>
                    <a:pt x="0" y="488"/>
                    <a:pt x="0" y="491"/>
                    <a:pt x="0" y="495"/>
                  </a:cubicBezTo>
                  <a:cubicBezTo>
                    <a:pt x="0" y="501"/>
                    <a:pt x="0" y="508"/>
                    <a:pt x="1" y="515"/>
                  </a:cubicBezTo>
                  <a:cubicBezTo>
                    <a:pt x="3" y="542"/>
                    <a:pt x="7" y="571"/>
                    <a:pt x="15" y="599"/>
                  </a:cubicBezTo>
                  <a:cubicBezTo>
                    <a:pt x="29" y="656"/>
                    <a:pt x="57" y="715"/>
                    <a:pt x="97" y="767"/>
                  </a:cubicBezTo>
                  <a:cubicBezTo>
                    <a:pt x="138" y="820"/>
                    <a:pt x="192" y="867"/>
                    <a:pt x="256" y="901"/>
                  </a:cubicBezTo>
                  <a:cubicBezTo>
                    <a:pt x="288" y="918"/>
                    <a:pt x="322" y="931"/>
                    <a:pt x="358" y="941"/>
                  </a:cubicBezTo>
                  <a:cubicBezTo>
                    <a:pt x="367" y="943"/>
                    <a:pt x="376" y="946"/>
                    <a:pt x="386" y="948"/>
                  </a:cubicBezTo>
                  <a:cubicBezTo>
                    <a:pt x="399" y="950"/>
                    <a:pt x="399" y="950"/>
                    <a:pt x="399" y="950"/>
                  </a:cubicBezTo>
                  <a:cubicBezTo>
                    <a:pt x="404" y="951"/>
                    <a:pt x="409" y="952"/>
                    <a:pt x="413" y="953"/>
                  </a:cubicBezTo>
                  <a:cubicBezTo>
                    <a:pt x="418" y="953"/>
                    <a:pt x="423" y="954"/>
                    <a:pt x="427" y="955"/>
                  </a:cubicBezTo>
                  <a:cubicBezTo>
                    <a:pt x="441" y="956"/>
                    <a:pt x="441" y="956"/>
                    <a:pt x="441" y="956"/>
                  </a:cubicBezTo>
                  <a:cubicBezTo>
                    <a:pt x="448" y="957"/>
                    <a:pt x="448" y="957"/>
                    <a:pt x="448" y="957"/>
                  </a:cubicBezTo>
                  <a:cubicBezTo>
                    <a:pt x="452" y="957"/>
                    <a:pt x="452" y="957"/>
                    <a:pt x="452" y="957"/>
                  </a:cubicBezTo>
                  <a:cubicBezTo>
                    <a:pt x="450" y="957"/>
                    <a:pt x="455" y="957"/>
                    <a:pt x="455" y="957"/>
                  </a:cubicBezTo>
                  <a:cubicBezTo>
                    <a:pt x="456" y="957"/>
                    <a:pt x="456" y="957"/>
                    <a:pt x="456" y="957"/>
                  </a:cubicBezTo>
                  <a:cubicBezTo>
                    <a:pt x="457" y="957"/>
                    <a:pt x="457" y="957"/>
                    <a:pt x="457" y="957"/>
                  </a:cubicBezTo>
                  <a:cubicBezTo>
                    <a:pt x="469" y="958"/>
                    <a:pt x="469" y="958"/>
                    <a:pt x="469" y="958"/>
                  </a:cubicBezTo>
                  <a:cubicBezTo>
                    <a:pt x="475" y="959"/>
                    <a:pt x="487" y="959"/>
                    <a:pt x="497" y="959"/>
                  </a:cubicBezTo>
                  <a:cubicBezTo>
                    <a:pt x="505" y="959"/>
                    <a:pt x="505" y="959"/>
                    <a:pt x="505" y="959"/>
                  </a:cubicBezTo>
                  <a:cubicBezTo>
                    <a:pt x="512" y="958"/>
                    <a:pt x="512" y="958"/>
                    <a:pt x="512" y="958"/>
                  </a:cubicBezTo>
                  <a:cubicBezTo>
                    <a:pt x="527" y="958"/>
                    <a:pt x="527" y="958"/>
                    <a:pt x="527" y="958"/>
                  </a:cubicBezTo>
                  <a:cubicBezTo>
                    <a:pt x="536" y="957"/>
                    <a:pt x="546" y="956"/>
                    <a:pt x="555" y="955"/>
                  </a:cubicBezTo>
                  <a:cubicBezTo>
                    <a:pt x="565" y="954"/>
                    <a:pt x="574" y="952"/>
                    <a:pt x="584" y="951"/>
                  </a:cubicBezTo>
                  <a:cubicBezTo>
                    <a:pt x="622" y="944"/>
                    <a:pt x="659" y="933"/>
                    <a:pt x="695" y="917"/>
                  </a:cubicBezTo>
                  <a:cubicBezTo>
                    <a:pt x="731" y="902"/>
                    <a:pt x="764" y="883"/>
                    <a:pt x="796" y="861"/>
                  </a:cubicBezTo>
                  <a:cubicBezTo>
                    <a:pt x="827" y="839"/>
                    <a:pt x="856" y="814"/>
                    <a:pt x="882" y="786"/>
                  </a:cubicBezTo>
                  <a:cubicBezTo>
                    <a:pt x="933" y="730"/>
                    <a:pt x="972" y="664"/>
                    <a:pt x="996" y="596"/>
                  </a:cubicBezTo>
                  <a:cubicBezTo>
                    <a:pt x="1008" y="563"/>
                    <a:pt x="1016" y="528"/>
                    <a:pt x="1022" y="495"/>
                  </a:cubicBezTo>
                  <a:cubicBezTo>
                    <a:pt x="1023" y="486"/>
                    <a:pt x="1024" y="478"/>
                    <a:pt x="1025" y="470"/>
                  </a:cubicBezTo>
                  <a:cubicBezTo>
                    <a:pt x="1026" y="461"/>
                    <a:pt x="1027" y="453"/>
                    <a:pt x="1027" y="445"/>
                  </a:cubicBezTo>
                  <a:cubicBezTo>
                    <a:pt x="1028" y="448"/>
                    <a:pt x="1027" y="439"/>
                    <a:pt x="1027" y="440"/>
                  </a:cubicBezTo>
                  <a:cubicBezTo>
                    <a:pt x="1028" y="439"/>
                    <a:pt x="1028" y="439"/>
                    <a:pt x="1028" y="439"/>
                  </a:cubicBezTo>
                  <a:cubicBezTo>
                    <a:pt x="1028" y="438"/>
                    <a:pt x="1028" y="438"/>
                    <a:pt x="1028" y="438"/>
                  </a:cubicBezTo>
                  <a:cubicBezTo>
                    <a:pt x="1028" y="436"/>
                    <a:pt x="1028" y="436"/>
                    <a:pt x="1028" y="436"/>
                  </a:cubicBezTo>
                  <a:cubicBezTo>
                    <a:pt x="1028" y="432"/>
                    <a:pt x="1028" y="432"/>
                    <a:pt x="1028" y="432"/>
                  </a:cubicBezTo>
                  <a:cubicBezTo>
                    <a:pt x="1028" y="429"/>
                    <a:pt x="1028" y="426"/>
                    <a:pt x="1029" y="423"/>
                  </a:cubicBezTo>
                  <a:cubicBezTo>
                    <a:pt x="1029" y="418"/>
                    <a:pt x="1029" y="418"/>
                    <a:pt x="1029" y="418"/>
                  </a:cubicBezTo>
                  <a:cubicBezTo>
                    <a:pt x="1029" y="418"/>
                    <a:pt x="1029" y="416"/>
                    <a:pt x="1029" y="415"/>
                  </a:cubicBezTo>
                  <a:cubicBezTo>
                    <a:pt x="1029" y="412"/>
                    <a:pt x="1029" y="412"/>
                    <a:pt x="1029" y="412"/>
                  </a:cubicBezTo>
                  <a:cubicBezTo>
                    <a:pt x="1029" y="407"/>
                    <a:pt x="1029" y="403"/>
                    <a:pt x="1029" y="398"/>
                  </a:cubicBezTo>
                  <a:cubicBezTo>
                    <a:pt x="1029" y="393"/>
                    <a:pt x="1029" y="389"/>
                    <a:pt x="1029" y="384"/>
                  </a:cubicBezTo>
                  <a:cubicBezTo>
                    <a:pt x="1028" y="382"/>
                    <a:pt x="1028" y="380"/>
                    <a:pt x="1028" y="378"/>
                  </a:cubicBezTo>
                  <a:cubicBezTo>
                    <a:pt x="1028" y="372"/>
                    <a:pt x="1028" y="372"/>
                    <a:pt x="1028" y="372"/>
                  </a:cubicBezTo>
                  <a:cubicBezTo>
                    <a:pt x="1027" y="365"/>
                    <a:pt x="1027" y="357"/>
                    <a:pt x="1026" y="349"/>
                  </a:cubicBezTo>
                  <a:cubicBezTo>
                    <a:pt x="1025" y="341"/>
                    <a:pt x="1024" y="334"/>
                    <a:pt x="1024" y="326"/>
                  </a:cubicBezTo>
                  <a:cubicBezTo>
                    <a:pt x="1023" y="319"/>
                    <a:pt x="1021" y="311"/>
                    <a:pt x="1020" y="304"/>
                  </a:cubicBezTo>
                  <a:cubicBezTo>
                    <a:pt x="1019" y="297"/>
                    <a:pt x="1017" y="290"/>
                    <a:pt x="1016" y="283"/>
                  </a:cubicBezTo>
                  <a:cubicBezTo>
                    <a:pt x="1014" y="276"/>
                    <a:pt x="1013" y="269"/>
                    <a:pt x="1011" y="262"/>
                  </a:cubicBezTo>
                  <a:cubicBezTo>
                    <a:pt x="1009" y="255"/>
                    <a:pt x="1007" y="248"/>
                    <a:pt x="1005" y="242"/>
                  </a:cubicBezTo>
                  <a:cubicBezTo>
                    <a:pt x="1004" y="238"/>
                    <a:pt x="1004" y="235"/>
                    <a:pt x="1003" y="232"/>
                  </a:cubicBezTo>
                  <a:cubicBezTo>
                    <a:pt x="1002" y="229"/>
                    <a:pt x="1000" y="226"/>
                    <a:pt x="999" y="222"/>
                  </a:cubicBezTo>
                  <a:cubicBezTo>
                    <a:pt x="983" y="172"/>
                    <a:pt x="961" y="130"/>
                    <a:pt x="941" y="97"/>
                  </a:cubicBezTo>
                  <a:cubicBezTo>
                    <a:pt x="921" y="64"/>
                    <a:pt x="901" y="40"/>
                    <a:pt x="888" y="24"/>
                  </a:cubicBezTo>
                  <a:cubicBezTo>
                    <a:pt x="881" y="16"/>
                    <a:pt x="876" y="10"/>
                    <a:pt x="872" y="6"/>
                  </a:cubicBezTo>
                  <a:cubicBezTo>
                    <a:pt x="869" y="2"/>
                    <a:pt x="867" y="0"/>
                    <a:pt x="867" y="0"/>
                  </a:cubicBezTo>
                  <a:cubicBezTo>
                    <a:pt x="610" y="275"/>
                    <a:pt x="610" y="275"/>
                    <a:pt x="610" y="275"/>
                  </a:cubicBezTo>
                  <a:cubicBezTo>
                    <a:pt x="610" y="275"/>
                    <a:pt x="614" y="277"/>
                    <a:pt x="621" y="282"/>
                  </a:cubicBezTo>
                  <a:cubicBezTo>
                    <a:pt x="627" y="287"/>
                    <a:pt x="637" y="294"/>
                    <a:pt x="648" y="306"/>
                  </a:cubicBezTo>
                  <a:cubicBezTo>
                    <a:pt x="659" y="317"/>
                    <a:pt x="671" y="332"/>
                    <a:pt x="683" y="351"/>
                  </a:cubicBezTo>
                  <a:cubicBezTo>
                    <a:pt x="684" y="352"/>
                    <a:pt x="685" y="353"/>
                    <a:pt x="685" y="354"/>
                  </a:cubicBezTo>
                  <a:cubicBezTo>
                    <a:pt x="686" y="356"/>
                    <a:pt x="687" y="357"/>
                    <a:pt x="687" y="358"/>
                  </a:cubicBezTo>
                  <a:cubicBezTo>
                    <a:pt x="689" y="361"/>
                    <a:pt x="690" y="363"/>
                    <a:pt x="692" y="366"/>
                  </a:cubicBezTo>
                  <a:cubicBezTo>
                    <a:pt x="693" y="369"/>
                    <a:pt x="694" y="372"/>
                    <a:pt x="696" y="374"/>
                  </a:cubicBezTo>
                  <a:cubicBezTo>
                    <a:pt x="697" y="377"/>
                    <a:pt x="698" y="380"/>
                    <a:pt x="700" y="383"/>
                  </a:cubicBezTo>
                  <a:cubicBezTo>
                    <a:pt x="701" y="386"/>
                    <a:pt x="702" y="389"/>
                    <a:pt x="703" y="392"/>
                  </a:cubicBezTo>
                  <a:cubicBezTo>
                    <a:pt x="704" y="395"/>
                    <a:pt x="705" y="399"/>
                    <a:pt x="707" y="402"/>
                  </a:cubicBezTo>
                  <a:cubicBezTo>
                    <a:pt x="708" y="408"/>
                    <a:pt x="710" y="414"/>
                    <a:pt x="712" y="420"/>
                  </a:cubicBezTo>
                  <a:cubicBezTo>
                    <a:pt x="713" y="422"/>
                    <a:pt x="713" y="423"/>
                    <a:pt x="713" y="424"/>
                  </a:cubicBezTo>
                  <a:cubicBezTo>
                    <a:pt x="714" y="425"/>
                    <a:pt x="714" y="425"/>
                    <a:pt x="714" y="425"/>
                  </a:cubicBezTo>
                  <a:cubicBezTo>
                    <a:pt x="714" y="426"/>
                    <a:pt x="714" y="426"/>
                    <a:pt x="714" y="427"/>
                  </a:cubicBezTo>
                  <a:cubicBezTo>
                    <a:pt x="715" y="431"/>
                    <a:pt x="715" y="431"/>
                    <a:pt x="715" y="431"/>
                  </a:cubicBezTo>
                  <a:cubicBezTo>
                    <a:pt x="715" y="434"/>
                    <a:pt x="715" y="437"/>
                    <a:pt x="716" y="440"/>
                  </a:cubicBezTo>
                  <a:cubicBezTo>
                    <a:pt x="716" y="444"/>
                    <a:pt x="716" y="444"/>
                    <a:pt x="716" y="444"/>
                  </a:cubicBezTo>
                  <a:cubicBezTo>
                    <a:pt x="716" y="447"/>
                    <a:pt x="716" y="447"/>
                    <a:pt x="716" y="447"/>
                  </a:cubicBezTo>
                  <a:cubicBezTo>
                    <a:pt x="717" y="448"/>
                    <a:pt x="717" y="448"/>
                    <a:pt x="717" y="448"/>
                  </a:cubicBezTo>
                  <a:cubicBezTo>
                    <a:pt x="717" y="448"/>
                    <a:pt x="717" y="448"/>
                    <a:pt x="717" y="448"/>
                  </a:cubicBezTo>
                  <a:cubicBezTo>
                    <a:pt x="717" y="449"/>
                    <a:pt x="717" y="441"/>
                    <a:pt x="717" y="445"/>
                  </a:cubicBezTo>
                  <a:cubicBezTo>
                    <a:pt x="717" y="448"/>
                    <a:pt x="718" y="452"/>
                    <a:pt x="718" y="456"/>
                  </a:cubicBezTo>
                  <a:cubicBezTo>
                    <a:pt x="719" y="460"/>
                    <a:pt x="719" y="464"/>
                    <a:pt x="719" y="468"/>
                  </a:cubicBezTo>
                  <a:cubicBezTo>
                    <a:pt x="720" y="484"/>
                    <a:pt x="719" y="501"/>
                    <a:pt x="717" y="519"/>
                  </a:cubicBezTo>
                  <a:cubicBezTo>
                    <a:pt x="713" y="553"/>
                    <a:pt x="701" y="590"/>
                    <a:pt x="680" y="625"/>
                  </a:cubicBezTo>
                  <a:cubicBezTo>
                    <a:pt x="670" y="642"/>
                    <a:pt x="657" y="659"/>
                    <a:pt x="642" y="675"/>
                  </a:cubicBezTo>
                  <a:cubicBezTo>
                    <a:pt x="628" y="691"/>
                    <a:pt x="611" y="705"/>
                    <a:pt x="592" y="718"/>
                  </a:cubicBezTo>
                  <a:cubicBezTo>
                    <a:pt x="574" y="731"/>
                    <a:pt x="554" y="742"/>
                    <a:pt x="532" y="750"/>
                  </a:cubicBezTo>
                  <a:cubicBezTo>
                    <a:pt x="527" y="752"/>
                    <a:pt x="521" y="754"/>
                    <a:pt x="516" y="756"/>
                  </a:cubicBezTo>
                  <a:cubicBezTo>
                    <a:pt x="510" y="758"/>
                    <a:pt x="504" y="760"/>
                    <a:pt x="499" y="761"/>
                  </a:cubicBezTo>
                  <a:cubicBezTo>
                    <a:pt x="490" y="763"/>
                    <a:pt x="490" y="763"/>
                    <a:pt x="490" y="763"/>
                  </a:cubicBezTo>
                  <a:cubicBezTo>
                    <a:pt x="486" y="765"/>
                    <a:pt x="486" y="765"/>
                    <a:pt x="486" y="765"/>
                  </a:cubicBezTo>
                  <a:cubicBezTo>
                    <a:pt x="482" y="765"/>
                    <a:pt x="482" y="765"/>
                    <a:pt x="482" y="765"/>
                  </a:cubicBezTo>
                  <a:cubicBezTo>
                    <a:pt x="476" y="766"/>
                    <a:pt x="473" y="768"/>
                    <a:pt x="464" y="769"/>
                  </a:cubicBezTo>
                  <a:cubicBezTo>
                    <a:pt x="453" y="770"/>
                    <a:pt x="453" y="770"/>
                    <a:pt x="453" y="770"/>
                  </a:cubicBezTo>
                  <a:cubicBezTo>
                    <a:pt x="451" y="770"/>
                    <a:pt x="451" y="770"/>
                    <a:pt x="451" y="770"/>
                  </a:cubicBezTo>
                  <a:cubicBezTo>
                    <a:pt x="450" y="770"/>
                    <a:pt x="450" y="770"/>
                    <a:pt x="450" y="770"/>
                  </a:cubicBezTo>
                  <a:cubicBezTo>
                    <a:pt x="450" y="770"/>
                    <a:pt x="454" y="770"/>
                    <a:pt x="452" y="770"/>
                  </a:cubicBezTo>
                  <a:cubicBezTo>
                    <a:pt x="450" y="771"/>
                    <a:pt x="450" y="771"/>
                    <a:pt x="450" y="771"/>
                  </a:cubicBezTo>
                  <a:cubicBezTo>
                    <a:pt x="445" y="771"/>
                    <a:pt x="445" y="771"/>
                    <a:pt x="445" y="771"/>
                  </a:cubicBezTo>
                  <a:cubicBezTo>
                    <a:pt x="436" y="772"/>
                    <a:pt x="436" y="772"/>
                    <a:pt x="436" y="772"/>
                  </a:cubicBezTo>
                  <a:cubicBezTo>
                    <a:pt x="427" y="772"/>
                    <a:pt x="427" y="772"/>
                    <a:pt x="427" y="772"/>
                  </a:cubicBezTo>
                  <a:cubicBezTo>
                    <a:pt x="424" y="772"/>
                    <a:pt x="421" y="773"/>
                    <a:pt x="418" y="773"/>
                  </a:cubicBezTo>
                  <a:cubicBezTo>
                    <a:pt x="409" y="773"/>
                    <a:pt x="409" y="773"/>
                    <a:pt x="409" y="773"/>
                  </a:cubicBezTo>
                  <a:cubicBezTo>
                    <a:pt x="403" y="773"/>
                    <a:pt x="396" y="772"/>
                    <a:pt x="390" y="772"/>
                  </a:cubicBezTo>
                  <a:cubicBezTo>
                    <a:pt x="366" y="770"/>
                    <a:pt x="341" y="766"/>
                    <a:pt x="317" y="758"/>
                  </a:cubicBezTo>
                  <a:cubicBezTo>
                    <a:pt x="270" y="744"/>
                    <a:pt x="225" y="719"/>
                    <a:pt x="187" y="686"/>
                  </a:cubicBezTo>
                  <a:cubicBezTo>
                    <a:pt x="150" y="653"/>
                    <a:pt x="120" y="612"/>
                    <a:pt x="99" y="569"/>
                  </a:cubicBezTo>
                  <a:cubicBezTo>
                    <a:pt x="89" y="548"/>
                    <a:pt x="81" y="526"/>
                    <a:pt x="75" y="503"/>
                  </a:cubicBezTo>
                  <a:cubicBezTo>
                    <a:pt x="74" y="498"/>
                    <a:pt x="73" y="492"/>
                    <a:pt x="71" y="487"/>
                  </a:cubicBezTo>
                  <a:cubicBezTo>
                    <a:pt x="71" y="484"/>
                    <a:pt x="70" y="481"/>
                    <a:pt x="70" y="479"/>
                  </a:cubicBezTo>
                  <a:cubicBezTo>
                    <a:pt x="69" y="476"/>
                    <a:pt x="69" y="474"/>
                    <a:pt x="68" y="471"/>
                  </a:cubicBezTo>
                  <a:cubicBezTo>
                    <a:pt x="67" y="467"/>
                    <a:pt x="67" y="467"/>
                    <a:pt x="67" y="467"/>
                  </a:cubicBezTo>
                  <a:cubicBezTo>
                    <a:pt x="67" y="465"/>
                    <a:pt x="67" y="465"/>
                    <a:pt x="67" y="465"/>
                  </a:cubicBezTo>
                  <a:cubicBezTo>
                    <a:pt x="67" y="463"/>
                    <a:pt x="67" y="463"/>
                    <a:pt x="67" y="463"/>
                  </a:cubicBezTo>
                  <a:cubicBezTo>
                    <a:pt x="66" y="460"/>
                    <a:pt x="66" y="457"/>
                    <a:pt x="66" y="454"/>
                  </a:cubicBezTo>
                  <a:cubicBezTo>
                    <a:pt x="65" y="451"/>
                    <a:pt x="65" y="448"/>
                    <a:pt x="65" y="445"/>
                  </a:cubicBezTo>
                  <a:cubicBezTo>
                    <a:pt x="65" y="444"/>
                    <a:pt x="65" y="444"/>
                    <a:pt x="65" y="444"/>
                  </a:cubicBezTo>
                  <a:cubicBezTo>
                    <a:pt x="65" y="443"/>
                    <a:pt x="65" y="443"/>
                    <a:pt x="65" y="443"/>
                  </a:cubicBezTo>
                  <a:cubicBezTo>
                    <a:pt x="65" y="445"/>
                    <a:pt x="65" y="444"/>
                    <a:pt x="64" y="444"/>
                  </a:cubicBezTo>
                  <a:cubicBezTo>
                    <a:pt x="64" y="442"/>
                    <a:pt x="64" y="442"/>
                    <a:pt x="64" y="442"/>
                  </a:cubicBezTo>
                  <a:cubicBezTo>
                    <a:pt x="64" y="438"/>
                    <a:pt x="64" y="438"/>
                    <a:pt x="64" y="438"/>
                  </a:cubicBezTo>
                  <a:cubicBezTo>
                    <a:pt x="64" y="432"/>
                    <a:pt x="63" y="427"/>
                    <a:pt x="63" y="422"/>
                  </a:cubicBezTo>
                  <a:cubicBezTo>
                    <a:pt x="63" y="416"/>
                    <a:pt x="63" y="411"/>
                    <a:pt x="63" y="406"/>
                  </a:cubicBezTo>
                  <a:cubicBezTo>
                    <a:pt x="63" y="395"/>
                    <a:pt x="63" y="385"/>
                    <a:pt x="64" y="375"/>
                  </a:cubicBezTo>
                  <a:cubicBezTo>
                    <a:pt x="65" y="355"/>
                    <a:pt x="68" y="336"/>
                    <a:pt x="72" y="319"/>
                  </a:cubicBezTo>
                  <a:cubicBezTo>
                    <a:pt x="73" y="317"/>
                    <a:pt x="73" y="314"/>
                    <a:pt x="74" y="312"/>
                  </a:cubicBezTo>
                  <a:cubicBezTo>
                    <a:pt x="74" y="310"/>
                    <a:pt x="75" y="308"/>
                    <a:pt x="75" y="306"/>
                  </a:cubicBezTo>
                  <a:cubicBezTo>
                    <a:pt x="76" y="302"/>
                    <a:pt x="78" y="297"/>
                    <a:pt x="79" y="293"/>
                  </a:cubicBezTo>
                  <a:cubicBezTo>
                    <a:pt x="80" y="289"/>
                    <a:pt x="81" y="285"/>
                    <a:pt x="82" y="281"/>
                  </a:cubicBezTo>
                  <a:cubicBezTo>
                    <a:pt x="83" y="279"/>
                    <a:pt x="84" y="277"/>
                    <a:pt x="84" y="276"/>
                  </a:cubicBezTo>
                  <a:cubicBezTo>
                    <a:pt x="85" y="274"/>
                    <a:pt x="86" y="272"/>
                    <a:pt x="86" y="270"/>
                  </a:cubicBezTo>
                  <a:cubicBezTo>
                    <a:pt x="88" y="266"/>
                    <a:pt x="89" y="263"/>
                    <a:pt x="90" y="259"/>
                  </a:cubicBezTo>
                  <a:cubicBezTo>
                    <a:pt x="92" y="255"/>
                    <a:pt x="93" y="252"/>
                    <a:pt x="95" y="249"/>
                  </a:cubicBezTo>
                  <a:cubicBezTo>
                    <a:pt x="96" y="245"/>
                    <a:pt x="98" y="242"/>
                    <a:pt x="99" y="239"/>
                  </a:cubicBezTo>
                  <a:cubicBezTo>
                    <a:pt x="101" y="236"/>
                    <a:pt x="102" y="233"/>
                    <a:pt x="103" y="230"/>
                  </a:cubicBezTo>
                  <a:cubicBezTo>
                    <a:pt x="115" y="206"/>
                    <a:pt x="127" y="188"/>
                    <a:pt x="135" y="176"/>
                  </a:cubicBezTo>
                  <a:cubicBezTo>
                    <a:pt x="139" y="170"/>
                    <a:pt x="142" y="166"/>
                    <a:pt x="145" y="163"/>
                  </a:cubicBezTo>
                  <a:cubicBezTo>
                    <a:pt x="147" y="160"/>
                    <a:pt x="148" y="158"/>
                    <a:pt x="148" y="158"/>
                  </a:cubicBezTo>
                  <a:lnTo>
                    <a:pt x="145" y="156"/>
                  </a:lnTo>
                  <a:close/>
                </a:path>
              </a:pathLst>
            </a:custGeom>
            <a:solidFill>
              <a:schemeClr val="accent2"/>
            </a:solidFill>
            <a:ln>
              <a:noFill/>
            </a:ln>
          </p:spPr>
          <p:txBody>
            <a:bodyPr/>
            <a:lstStyle/>
            <a:p>
              <a:pPr defTabSz="685800">
                <a:defRPr/>
              </a:pPr>
              <a:endParaRPr lang="zh-CN" altLang="en-US" sz="1600" kern="0" dirty="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Freeform 18"/>
            <p:cNvSpPr>
              <a:spLocks noEditPoints="1"/>
            </p:cNvSpPr>
            <p:nvPr/>
          </p:nvSpPr>
          <p:spPr bwMode="auto">
            <a:xfrm>
              <a:off x="3603972" y="2285823"/>
              <a:ext cx="191141" cy="344334"/>
            </a:xfrm>
            <a:custGeom>
              <a:avLst/>
              <a:gdLst>
                <a:gd name="T0" fmla="*/ 79 w 87"/>
                <a:gd name="T1" fmla="*/ 53 h 157"/>
                <a:gd name="T2" fmla="*/ 61 w 87"/>
                <a:gd name="T3" fmla="*/ 8 h 157"/>
                <a:gd name="T4" fmla="*/ 15 w 87"/>
                <a:gd name="T5" fmla="*/ 26 h 157"/>
                <a:gd name="T6" fmla="*/ 22 w 87"/>
                <a:gd name="T7" fmla="*/ 63 h 157"/>
                <a:gd name="T8" fmla="*/ 18 w 87"/>
                <a:gd name="T9" fmla="*/ 65 h 157"/>
                <a:gd name="T10" fmla="*/ 21 w 87"/>
                <a:gd name="T11" fmla="*/ 73 h 157"/>
                <a:gd name="T12" fmla="*/ 17 w 87"/>
                <a:gd name="T13" fmla="*/ 74 h 157"/>
                <a:gd name="T14" fmla="*/ 21 w 87"/>
                <a:gd name="T15" fmla="*/ 85 h 157"/>
                <a:gd name="T16" fmla="*/ 15 w 87"/>
                <a:gd name="T17" fmla="*/ 88 h 157"/>
                <a:gd name="T18" fmla="*/ 19 w 87"/>
                <a:gd name="T19" fmla="*/ 99 h 157"/>
                <a:gd name="T20" fmla="*/ 13 w 87"/>
                <a:gd name="T21" fmla="*/ 102 h 157"/>
                <a:gd name="T22" fmla="*/ 17 w 87"/>
                <a:gd name="T23" fmla="*/ 112 h 157"/>
                <a:gd name="T24" fmla="*/ 10 w 87"/>
                <a:gd name="T25" fmla="*/ 115 h 157"/>
                <a:gd name="T26" fmla="*/ 13 w 87"/>
                <a:gd name="T27" fmla="*/ 122 h 157"/>
                <a:gd name="T28" fmla="*/ 8 w 87"/>
                <a:gd name="T29" fmla="*/ 124 h 157"/>
                <a:gd name="T30" fmla="*/ 11 w 87"/>
                <a:gd name="T31" fmla="*/ 130 h 157"/>
                <a:gd name="T32" fmla="*/ 10 w 87"/>
                <a:gd name="T33" fmla="*/ 130 h 157"/>
                <a:gd name="T34" fmla="*/ 5 w 87"/>
                <a:gd name="T35" fmla="*/ 133 h 157"/>
                <a:gd name="T36" fmla="*/ 7 w 87"/>
                <a:gd name="T37" fmla="*/ 138 h 157"/>
                <a:gd name="T38" fmla="*/ 6 w 87"/>
                <a:gd name="T39" fmla="*/ 141 h 157"/>
                <a:gd name="T40" fmla="*/ 0 w 87"/>
                <a:gd name="T41" fmla="*/ 143 h 157"/>
                <a:gd name="T42" fmla="*/ 4 w 87"/>
                <a:gd name="T43" fmla="*/ 157 h 157"/>
                <a:gd name="T44" fmla="*/ 17 w 87"/>
                <a:gd name="T45" fmla="*/ 150 h 157"/>
                <a:gd name="T46" fmla="*/ 50 w 87"/>
                <a:gd name="T47" fmla="*/ 74 h 157"/>
                <a:gd name="T48" fmla="*/ 79 w 87"/>
                <a:gd name="T49" fmla="*/ 53 h 157"/>
                <a:gd name="T50" fmla="*/ 55 w 87"/>
                <a:gd name="T51" fmla="*/ 16 h 157"/>
                <a:gd name="T52" fmla="*/ 60 w 87"/>
                <a:gd name="T53" fmla="*/ 29 h 157"/>
                <a:gd name="T54" fmla="*/ 48 w 87"/>
                <a:gd name="T55" fmla="*/ 34 h 157"/>
                <a:gd name="T56" fmla="*/ 43 w 87"/>
                <a:gd name="T57" fmla="*/ 21 h 157"/>
                <a:gd name="T58" fmla="*/ 55 w 87"/>
                <a:gd name="T59" fmla="*/ 16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7" h="157">
                  <a:moveTo>
                    <a:pt x="79" y="53"/>
                  </a:moveTo>
                  <a:cubicBezTo>
                    <a:pt x="87" y="36"/>
                    <a:pt x="78" y="15"/>
                    <a:pt x="61" y="8"/>
                  </a:cubicBezTo>
                  <a:cubicBezTo>
                    <a:pt x="43" y="0"/>
                    <a:pt x="23" y="8"/>
                    <a:pt x="15" y="26"/>
                  </a:cubicBezTo>
                  <a:cubicBezTo>
                    <a:pt x="10" y="39"/>
                    <a:pt x="13" y="54"/>
                    <a:pt x="22" y="63"/>
                  </a:cubicBezTo>
                  <a:cubicBezTo>
                    <a:pt x="18" y="65"/>
                    <a:pt x="18" y="65"/>
                    <a:pt x="18" y="65"/>
                  </a:cubicBezTo>
                  <a:cubicBezTo>
                    <a:pt x="21" y="73"/>
                    <a:pt x="21" y="73"/>
                    <a:pt x="21" y="73"/>
                  </a:cubicBezTo>
                  <a:cubicBezTo>
                    <a:pt x="17" y="74"/>
                    <a:pt x="17" y="74"/>
                    <a:pt x="17" y="74"/>
                  </a:cubicBezTo>
                  <a:cubicBezTo>
                    <a:pt x="21" y="85"/>
                    <a:pt x="21" y="85"/>
                    <a:pt x="21" y="85"/>
                  </a:cubicBezTo>
                  <a:cubicBezTo>
                    <a:pt x="15" y="88"/>
                    <a:pt x="15" y="88"/>
                    <a:pt x="15" y="88"/>
                  </a:cubicBezTo>
                  <a:cubicBezTo>
                    <a:pt x="19" y="99"/>
                    <a:pt x="19" y="99"/>
                    <a:pt x="19" y="99"/>
                  </a:cubicBezTo>
                  <a:cubicBezTo>
                    <a:pt x="13" y="102"/>
                    <a:pt x="13" y="102"/>
                    <a:pt x="13" y="102"/>
                  </a:cubicBezTo>
                  <a:cubicBezTo>
                    <a:pt x="17" y="112"/>
                    <a:pt x="17" y="112"/>
                    <a:pt x="17" y="112"/>
                  </a:cubicBezTo>
                  <a:cubicBezTo>
                    <a:pt x="10" y="115"/>
                    <a:pt x="10" y="115"/>
                    <a:pt x="10" y="115"/>
                  </a:cubicBezTo>
                  <a:cubicBezTo>
                    <a:pt x="13" y="122"/>
                    <a:pt x="13" y="122"/>
                    <a:pt x="13" y="122"/>
                  </a:cubicBezTo>
                  <a:cubicBezTo>
                    <a:pt x="8" y="124"/>
                    <a:pt x="8" y="124"/>
                    <a:pt x="8" y="124"/>
                  </a:cubicBezTo>
                  <a:cubicBezTo>
                    <a:pt x="11" y="130"/>
                    <a:pt x="11" y="130"/>
                    <a:pt x="11" y="130"/>
                  </a:cubicBezTo>
                  <a:cubicBezTo>
                    <a:pt x="10" y="130"/>
                    <a:pt x="10" y="130"/>
                    <a:pt x="10" y="130"/>
                  </a:cubicBezTo>
                  <a:cubicBezTo>
                    <a:pt x="5" y="133"/>
                    <a:pt x="5" y="133"/>
                    <a:pt x="5" y="133"/>
                  </a:cubicBezTo>
                  <a:cubicBezTo>
                    <a:pt x="7" y="138"/>
                    <a:pt x="7" y="138"/>
                    <a:pt x="7" y="138"/>
                  </a:cubicBezTo>
                  <a:cubicBezTo>
                    <a:pt x="6" y="141"/>
                    <a:pt x="6" y="141"/>
                    <a:pt x="6" y="141"/>
                  </a:cubicBezTo>
                  <a:cubicBezTo>
                    <a:pt x="0" y="143"/>
                    <a:pt x="0" y="143"/>
                    <a:pt x="0" y="143"/>
                  </a:cubicBezTo>
                  <a:cubicBezTo>
                    <a:pt x="4" y="157"/>
                    <a:pt x="4" y="157"/>
                    <a:pt x="4" y="157"/>
                  </a:cubicBezTo>
                  <a:cubicBezTo>
                    <a:pt x="17" y="150"/>
                    <a:pt x="17" y="150"/>
                    <a:pt x="17" y="150"/>
                  </a:cubicBezTo>
                  <a:cubicBezTo>
                    <a:pt x="50" y="74"/>
                    <a:pt x="50" y="74"/>
                    <a:pt x="50" y="74"/>
                  </a:cubicBezTo>
                  <a:cubicBezTo>
                    <a:pt x="63" y="73"/>
                    <a:pt x="74" y="66"/>
                    <a:pt x="79" y="53"/>
                  </a:cubicBezTo>
                  <a:close/>
                  <a:moveTo>
                    <a:pt x="55" y="16"/>
                  </a:moveTo>
                  <a:cubicBezTo>
                    <a:pt x="60" y="18"/>
                    <a:pt x="62" y="24"/>
                    <a:pt x="60" y="29"/>
                  </a:cubicBezTo>
                  <a:cubicBezTo>
                    <a:pt x="58" y="33"/>
                    <a:pt x="53" y="36"/>
                    <a:pt x="48" y="34"/>
                  </a:cubicBezTo>
                  <a:cubicBezTo>
                    <a:pt x="43" y="31"/>
                    <a:pt x="40" y="26"/>
                    <a:pt x="43" y="21"/>
                  </a:cubicBezTo>
                  <a:cubicBezTo>
                    <a:pt x="45" y="16"/>
                    <a:pt x="50" y="14"/>
                    <a:pt x="55" y="16"/>
                  </a:cubicBez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40" name="组合 39"/>
          <p:cNvGrpSpPr/>
          <p:nvPr/>
        </p:nvGrpSpPr>
        <p:grpSpPr>
          <a:xfrm>
            <a:off x="2418857" y="2940951"/>
            <a:ext cx="3123831" cy="2407991"/>
            <a:chOff x="1814142" y="2205713"/>
            <a:chExt cx="2342873" cy="1805993"/>
          </a:xfrm>
        </p:grpSpPr>
        <p:sp>
          <p:nvSpPr>
            <p:cNvPr id="8" name="Freeform 11"/>
            <p:cNvSpPr/>
            <p:nvPr/>
          </p:nvSpPr>
          <p:spPr bwMode="auto">
            <a:xfrm>
              <a:off x="1814142" y="2205713"/>
              <a:ext cx="2342873" cy="1805993"/>
            </a:xfrm>
            <a:custGeom>
              <a:avLst/>
              <a:gdLst>
                <a:gd name="T0" fmla="*/ 138 w 1067"/>
                <a:gd name="T1" fmla="*/ 12 h 823"/>
                <a:gd name="T2" fmla="*/ 102 w 1067"/>
                <a:gd name="T3" fmla="*/ 51 h 823"/>
                <a:gd name="T4" fmla="*/ 14 w 1067"/>
                <a:gd name="T5" fmla="*/ 223 h 823"/>
                <a:gd name="T6" fmla="*/ 1 w 1067"/>
                <a:gd name="T7" fmla="*/ 304 h 823"/>
                <a:gd name="T8" fmla="*/ 0 w 1067"/>
                <a:gd name="T9" fmla="*/ 321 h 823"/>
                <a:gd name="T10" fmla="*/ 0 w 1067"/>
                <a:gd name="T11" fmla="*/ 339 h 823"/>
                <a:gd name="T12" fmla="*/ 33 w 1067"/>
                <a:gd name="T13" fmla="*/ 509 h 823"/>
                <a:gd name="T14" fmla="*/ 270 w 1067"/>
                <a:gd name="T15" fmla="*/ 766 h 823"/>
                <a:gd name="T16" fmla="*/ 458 w 1067"/>
                <a:gd name="T17" fmla="*/ 820 h 823"/>
                <a:gd name="T18" fmla="*/ 463 w 1067"/>
                <a:gd name="T19" fmla="*/ 821 h 823"/>
                <a:gd name="T20" fmla="*/ 466 w 1067"/>
                <a:gd name="T21" fmla="*/ 821 h 823"/>
                <a:gd name="T22" fmla="*/ 480 w 1067"/>
                <a:gd name="T23" fmla="*/ 822 h 823"/>
                <a:gd name="T24" fmla="*/ 485 w 1067"/>
                <a:gd name="T25" fmla="*/ 822 h 823"/>
                <a:gd name="T26" fmla="*/ 512 w 1067"/>
                <a:gd name="T27" fmla="*/ 823 h 823"/>
                <a:gd name="T28" fmla="*/ 524 w 1067"/>
                <a:gd name="T29" fmla="*/ 822 h 823"/>
                <a:gd name="T30" fmla="*/ 572 w 1067"/>
                <a:gd name="T31" fmla="*/ 819 h 823"/>
                <a:gd name="T32" fmla="*/ 619 w 1067"/>
                <a:gd name="T33" fmla="*/ 811 h 823"/>
                <a:gd name="T34" fmla="*/ 809 w 1067"/>
                <a:gd name="T35" fmla="*/ 731 h 823"/>
                <a:gd name="T36" fmla="*/ 940 w 1067"/>
                <a:gd name="T37" fmla="*/ 611 h 823"/>
                <a:gd name="T38" fmla="*/ 958 w 1067"/>
                <a:gd name="T39" fmla="*/ 588 h 823"/>
                <a:gd name="T40" fmla="*/ 988 w 1067"/>
                <a:gd name="T41" fmla="*/ 542 h 823"/>
                <a:gd name="T42" fmla="*/ 1012 w 1067"/>
                <a:gd name="T43" fmla="*/ 496 h 823"/>
                <a:gd name="T44" fmla="*/ 1056 w 1067"/>
                <a:gd name="T45" fmla="*/ 366 h 823"/>
                <a:gd name="T46" fmla="*/ 1064 w 1067"/>
                <a:gd name="T47" fmla="*/ 315 h 823"/>
                <a:gd name="T48" fmla="*/ 691 w 1067"/>
                <a:gd name="T49" fmla="*/ 288 h 823"/>
                <a:gd name="T50" fmla="*/ 695 w 1067"/>
                <a:gd name="T51" fmla="*/ 311 h 823"/>
                <a:gd name="T52" fmla="*/ 696 w 1067"/>
                <a:gd name="T53" fmla="*/ 328 h 823"/>
                <a:gd name="T54" fmla="*/ 690 w 1067"/>
                <a:gd name="T55" fmla="*/ 390 h 823"/>
                <a:gd name="T56" fmla="*/ 686 w 1067"/>
                <a:gd name="T57" fmla="*/ 405 h 823"/>
                <a:gd name="T58" fmla="*/ 677 w 1067"/>
                <a:gd name="T59" fmla="*/ 429 h 823"/>
                <a:gd name="T60" fmla="*/ 673 w 1067"/>
                <a:gd name="T61" fmla="*/ 437 h 823"/>
                <a:gd name="T62" fmla="*/ 629 w 1067"/>
                <a:gd name="T63" fmla="*/ 504 h 823"/>
                <a:gd name="T64" fmla="*/ 509 w 1067"/>
                <a:gd name="T65" fmla="*/ 583 h 823"/>
                <a:gd name="T66" fmla="*/ 493 w 1067"/>
                <a:gd name="T67" fmla="*/ 588 h 823"/>
                <a:gd name="T68" fmla="*/ 484 w 1067"/>
                <a:gd name="T69" fmla="*/ 590 h 823"/>
                <a:gd name="T70" fmla="*/ 477 w 1067"/>
                <a:gd name="T71" fmla="*/ 592 h 823"/>
                <a:gd name="T72" fmla="*/ 470 w 1067"/>
                <a:gd name="T73" fmla="*/ 593 h 823"/>
                <a:gd name="T74" fmla="*/ 458 w 1067"/>
                <a:gd name="T75" fmla="*/ 595 h 823"/>
                <a:gd name="T76" fmla="*/ 459 w 1067"/>
                <a:gd name="T77" fmla="*/ 595 h 823"/>
                <a:gd name="T78" fmla="*/ 455 w 1067"/>
                <a:gd name="T79" fmla="*/ 595 h 823"/>
                <a:gd name="T80" fmla="*/ 229 w 1067"/>
                <a:gd name="T81" fmla="*/ 541 h 823"/>
                <a:gd name="T82" fmla="*/ 89 w 1067"/>
                <a:gd name="T83" fmla="*/ 344 h 823"/>
                <a:gd name="T84" fmla="*/ 84 w 1067"/>
                <a:gd name="T85" fmla="*/ 323 h 823"/>
                <a:gd name="T86" fmla="*/ 81 w 1067"/>
                <a:gd name="T87" fmla="*/ 310 h 823"/>
                <a:gd name="T88" fmla="*/ 79 w 1067"/>
                <a:gd name="T89" fmla="*/ 294 h 823"/>
                <a:gd name="T90" fmla="*/ 78 w 1067"/>
                <a:gd name="T91" fmla="*/ 288 h 823"/>
                <a:gd name="T92" fmla="*/ 78 w 1067"/>
                <a:gd name="T93" fmla="*/ 288 h 823"/>
                <a:gd name="T94" fmla="*/ 75 w 1067"/>
                <a:gd name="T95" fmla="*/ 232 h 823"/>
                <a:gd name="T96" fmla="*/ 118 w 1067"/>
                <a:gd name="T97" fmla="*/ 62 h 823"/>
                <a:gd name="T98" fmla="*/ 144 w 1067"/>
                <a:gd name="T99" fmla="*/ 17 h 823"/>
                <a:gd name="T100" fmla="*/ 152 w 1067"/>
                <a:gd name="T101" fmla="*/ 0 h 8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67" h="823">
                  <a:moveTo>
                    <a:pt x="152" y="0"/>
                  </a:moveTo>
                  <a:cubicBezTo>
                    <a:pt x="152" y="0"/>
                    <a:pt x="147" y="4"/>
                    <a:pt x="138" y="12"/>
                  </a:cubicBezTo>
                  <a:cubicBezTo>
                    <a:pt x="134" y="16"/>
                    <a:pt x="129" y="22"/>
                    <a:pt x="122" y="28"/>
                  </a:cubicBezTo>
                  <a:cubicBezTo>
                    <a:pt x="116" y="34"/>
                    <a:pt x="109" y="42"/>
                    <a:pt x="102" y="51"/>
                  </a:cubicBezTo>
                  <a:cubicBezTo>
                    <a:pt x="87" y="68"/>
                    <a:pt x="70" y="91"/>
                    <a:pt x="55" y="120"/>
                  </a:cubicBezTo>
                  <a:cubicBezTo>
                    <a:pt x="39" y="148"/>
                    <a:pt x="24" y="183"/>
                    <a:pt x="14" y="223"/>
                  </a:cubicBezTo>
                  <a:cubicBezTo>
                    <a:pt x="9" y="243"/>
                    <a:pt x="5" y="265"/>
                    <a:pt x="2" y="287"/>
                  </a:cubicBezTo>
                  <a:cubicBezTo>
                    <a:pt x="2" y="293"/>
                    <a:pt x="1" y="298"/>
                    <a:pt x="1" y="304"/>
                  </a:cubicBezTo>
                  <a:cubicBezTo>
                    <a:pt x="1" y="306"/>
                    <a:pt x="0" y="309"/>
                    <a:pt x="0" y="312"/>
                  </a:cubicBezTo>
                  <a:cubicBezTo>
                    <a:pt x="0" y="315"/>
                    <a:pt x="0" y="318"/>
                    <a:pt x="0" y="321"/>
                  </a:cubicBezTo>
                  <a:cubicBezTo>
                    <a:pt x="0" y="324"/>
                    <a:pt x="0" y="327"/>
                    <a:pt x="0" y="330"/>
                  </a:cubicBezTo>
                  <a:cubicBezTo>
                    <a:pt x="0" y="333"/>
                    <a:pt x="0" y="336"/>
                    <a:pt x="0" y="339"/>
                  </a:cubicBezTo>
                  <a:cubicBezTo>
                    <a:pt x="0" y="345"/>
                    <a:pt x="0" y="351"/>
                    <a:pt x="0" y="357"/>
                  </a:cubicBezTo>
                  <a:cubicBezTo>
                    <a:pt x="3" y="406"/>
                    <a:pt x="13" y="458"/>
                    <a:pt x="33" y="509"/>
                  </a:cubicBezTo>
                  <a:cubicBezTo>
                    <a:pt x="54" y="561"/>
                    <a:pt x="84" y="611"/>
                    <a:pt x="124" y="655"/>
                  </a:cubicBezTo>
                  <a:cubicBezTo>
                    <a:pt x="164" y="700"/>
                    <a:pt x="214" y="738"/>
                    <a:pt x="270" y="766"/>
                  </a:cubicBezTo>
                  <a:cubicBezTo>
                    <a:pt x="326" y="795"/>
                    <a:pt x="389" y="814"/>
                    <a:pt x="452" y="820"/>
                  </a:cubicBezTo>
                  <a:cubicBezTo>
                    <a:pt x="458" y="820"/>
                    <a:pt x="458" y="820"/>
                    <a:pt x="458" y="820"/>
                  </a:cubicBezTo>
                  <a:cubicBezTo>
                    <a:pt x="459" y="821"/>
                    <a:pt x="459" y="821"/>
                    <a:pt x="459" y="821"/>
                  </a:cubicBezTo>
                  <a:cubicBezTo>
                    <a:pt x="457" y="821"/>
                    <a:pt x="463" y="821"/>
                    <a:pt x="463" y="821"/>
                  </a:cubicBezTo>
                  <a:cubicBezTo>
                    <a:pt x="464" y="821"/>
                    <a:pt x="464" y="821"/>
                    <a:pt x="464" y="821"/>
                  </a:cubicBezTo>
                  <a:cubicBezTo>
                    <a:pt x="466" y="821"/>
                    <a:pt x="466" y="821"/>
                    <a:pt x="466" y="821"/>
                  </a:cubicBezTo>
                  <a:cubicBezTo>
                    <a:pt x="476" y="822"/>
                    <a:pt x="476" y="822"/>
                    <a:pt x="476" y="822"/>
                  </a:cubicBezTo>
                  <a:cubicBezTo>
                    <a:pt x="480" y="822"/>
                    <a:pt x="480" y="822"/>
                    <a:pt x="480" y="822"/>
                  </a:cubicBezTo>
                  <a:cubicBezTo>
                    <a:pt x="483" y="822"/>
                    <a:pt x="483" y="822"/>
                    <a:pt x="483" y="822"/>
                  </a:cubicBezTo>
                  <a:cubicBezTo>
                    <a:pt x="483" y="822"/>
                    <a:pt x="484" y="822"/>
                    <a:pt x="485" y="822"/>
                  </a:cubicBezTo>
                  <a:cubicBezTo>
                    <a:pt x="499" y="823"/>
                    <a:pt x="499" y="823"/>
                    <a:pt x="499" y="823"/>
                  </a:cubicBezTo>
                  <a:cubicBezTo>
                    <a:pt x="512" y="823"/>
                    <a:pt x="512" y="823"/>
                    <a:pt x="512" y="823"/>
                  </a:cubicBezTo>
                  <a:cubicBezTo>
                    <a:pt x="514" y="823"/>
                    <a:pt x="516" y="823"/>
                    <a:pt x="518" y="823"/>
                  </a:cubicBezTo>
                  <a:cubicBezTo>
                    <a:pt x="524" y="822"/>
                    <a:pt x="524" y="822"/>
                    <a:pt x="524" y="822"/>
                  </a:cubicBezTo>
                  <a:cubicBezTo>
                    <a:pt x="532" y="822"/>
                    <a:pt x="540" y="822"/>
                    <a:pt x="548" y="821"/>
                  </a:cubicBezTo>
                  <a:cubicBezTo>
                    <a:pt x="556" y="820"/>
                    <a:pt x="564" y="820"/>
                    <a:pt x="572" y="819"/>
                  </a:cubicBezTo>
                  <a:cubicBezTo>
                    <a:pt x="579" y="818"/>
                    <a:pt x="587" y="817"/>
                    <a:pt x="595" y="816"/>
                  </a:cubicBezTo>
                  <a:cubicBezTo>
                    <a:pt x="603" y="814"/>
                    <a:pt x="611" y="813"/>
                    <a:pt x="619" y="811"/>
                  </a:cubicBezTo>
                  <a:cubicBezTo>
                    <a:pt x="626" y="810"/>
                    <a:pt x="634" y="808"/>
                    <a:pt x="642" y="806"/>
                  </a:cubicBezTo>
                  <a:cubicBezTo>
                    <a:pt x="702" y="790"/>
                    <a:pt x="760" y="764"/>
                    <a:pt x="809" y="731"/>
                  </a:cubicBezTo>
                  <a:cubicBezTo>
                    <a:pt x="858" y="699"/>
                    <a:pt x="900" y="660"/>
                    <a:pt x="934" y="619"/>
                  </a:cubicBezTo>
                  <a:cubicBezTo>
                    <a:pt x="936" y="616"/>
                    <a:pt x="938" y="614"/>
                    <a:pt x="940" y="611"/>
                  </a:cubicBezTo>
                  <a:cubicBezTo>
                    <a:pt x="942" y="609"/>
                    <a:pt x="944" y="606"/>
                    <a:pt x="946" y="604"/>
                  </a:cubicBezTo>
                  <a:cubicBezTo>
                    <a:pt x="950" y="598"/>
                    <a:pt x="954" y="593"/>
                    <a:pt x="958" y="588"/>
                  </a:cubicBezTo>
                  <a:cubicBezTo>
                    <a:pt x="965" y="578"/>
                    <a:pt x="972" y="568"/>
                    <a:pt x="979" y="557"/>
                  </a:cubicBezTo>
                  <a:cubicBezTo>
                    <a:pt x="982" y="552"/>
                    <a:pt x="985" y="547"/>
                    <a:pt x="988" y="542"/>
                  </a:cubicBezTo>
                  <a:cubicBezTo>
                    <a:pt x="991" y="536"/>
                    <a:pt x="994" y="531"/>
                    <a:pt x="997" y="526"/>
                  </a:cubicBezTo>
                  <a:cubicBezTo>
                    <a:pt x="1002" y="516"/>
                    <a:pt x="1007" y="506"/>
                    <a:pt x="1012" y="496"/>
                  </a:cubicBezTo>
                  <a:cubicBezTo>
                    <a:pt x="1031" y="456"/>
                    <a:pt x="1043" y="419"/>
                    <a:pt x="1050" y="388"/>
                  </a:cubicBezTo>
                  <a:cubicBezTo>
                    <a:pt x="1053" y="380"/>
                    <a:pt x="1054" y="373"/>
                    <a:pt x="1056" y="366"/>
                  </a:cubicBezTo>
                  <a:cubicBezTo>
                    <a:pt x="1057" y="359"/>
                    <a:pt x="1059" y="352"/>
                    <a:pt x="1059" y="346"/>
                  </a:cubicBezTo>
                  <a:cubicBezTo>
                    <a:pt x="1061" y="334"/>
                    <a:pt x="1063" y="323"/>
                    <a:pt x="1064" y="315"/>
                  </a:cubicBezTo>
                  <a:cubicBezTo>
                    <a:pt x="1066" y="297"/>
                    <a:pt x="1067" y="288"/>
                    <a:pt x="1067" y="288"/>
                  </a:cubicBezTo>
                  <a:cubicBezTo>
                    <a:pt x="691" y="288"/>
                    <a:pt x="691" y="288"/>
                    <a:pt x="691" y="288"/>
                  </a:cubicBezTo>
                  <a:cubicBezTo>
                    <a:pt x="691" y="288"/>
                    <a:pt x="692" y="292"/>
                    <a:pt x="693" y="299"/>
                  </a:cubicBezTo>
                  <a:cubicBezTo>
                    <a:pt x="694" y="302"/>
                    <a:pt x="694" y="306"/>
                    <a:pt x="695" y="311"/>
                  </a:cubicBezTo>
                  <a:cubicBezTo>
                    <a:pt x="695" y="314"/>
                    <a:pt x="695" y="316"/>
                    <a:pt x="695" y="319"/>
                  </a:cubicBezTo>
                  <a:cubicBezTo>
                    <a:pt x="696" y="322"/>
                    <a:pt x="696" y="325"/>
                    <a:pt x="696" y="328"/>
                  </a:cubicBezTo>
                  <a:cubicBezTo>
                    <a:pt x="696" y="341"/>
                    <a:pt x="696" y="357"/>
                    <a:pt x="693" y="376"/>
                  </a:cubicBezTo>
                  <a:cubicBezTo>
                    <a:pt x="692" y="380"/>
                    <a:pt x="691" y="385"/>
                    <a:pt x="690" y="390"/>
                  </a:cubicBezTo>
                  <a:cubicBezTo>
                    <a:pt x="689" y="392"/>
                    <a:pt x="688" y="395"/>
                    <a:pt x="688" y="398"/>
                  </a:cubicBezTo>
                  <a:cubicBezTo>
                    <a:pt x="687" y="400"/>
                    <a:pt x="686" y="403"/>
                    <a:pt x="686" y="405"/>
                  </a:cubicBezTo>
                  <a:cubicBezTo>
                    <a:pt x="684" y="410"/>
                    <a:pt x="682" y="415"/>
                    <a:pt x="680" y="421"/>
                  </a:cubicBezTo>
                  <a:cubicBezTo>
                    <a:pt x="679" y="424"/>
                    <a:pt x="678" y="426"/>
                    <a:pt x="677" y="429"/>
                  </a:cubicBezTo>
                  <a:cubicBezTo>
                    <a:pt x="677" y="430"/>
                    <a:pt x="676" y="432"/>
                    <a:pt x="675" y="433"/>
                  </a:cubicBezTo>
                  <a:cubicBezTo>
                    <a:pt x="675" y="434"/>
                    <a:pt x="674" y="436"/>
                    <a:pt x="673" y="437"/>
                  </a:cubicBezTo>
                  <a:cubicBezTo>
                    <a:pt x="669" y="448"/>
                    <a:pt x="662" y="459"/>
                    <a:pt x="655" y="471"/>
                  </a:cubicBezTo>
                  <a:cubicBezTo>
                    <a:pt x="648" y="482"/>
                    <a:pt x="639" y="493"/>
                    <a:pt x="629" y="504"/>
                  </a:cubicBezTo>
                  <a:cubicBezTo>
                    <a:pt x="610" y="526"/>
                    <a:pt x="585" y="546"/>
                    <a:pt x="556" y="562"/>
                  </a:cubicBezTo>
                  <a:cubicBezTo>
                    <a:pt x="541" y="571"/>
                    <a:pt x="525" y="578"/>
                    <a:pt x="509" y="583"/>
                  </a:cubicBezTo>
                  <a:cubicBezTo>
                    <a:pt x="504" y="585"/>
                    <a:pt x="500" y="586"/>
                    <a:pt x="496" y="587"/>
                  </a:cubicBezTo>
                  <a:cubicBezTo>
                    <a:pt x="493" y="588"/>
                    <a:pt x="493" y="588"/>
                    <a:pt x="493" y="588"/>
                  </a:cubicBezTo>
                  <a:cubicBezTo>
                    <a:pt x="491" y="588"/>
                    <a:pt x="490" y="589"/>
                    <a:pt x="489" y="589"/>
                  </a:cubicBezTo>
                  <a:cubicBezTo>
                    <a:pt x="484" y="590"/>
                    <a:pt x="484" y="590"/>
                    <a:pt x="484" y="590"/>
                  </a:cubicBezTo>
                  <a:cubicBezTo>
                    <a:pt x="479" y="592"/>
                    <a:pt x="479" y="592"/>
                    <a:pt x="479" y="592"/>
                  </a:cubicBezTo>
                  <a:cubicBezTo>
                    <a:pt x="478" y="592"/>
                    <a:pt x="478" y="592"/>
                    <a:pt x="477" y="592"/>
                  </a:cubicBezTo>
                  <a:cubicBezTo>
                    <a:pt x="474" y="593"/>
                    <a:pt x="474" y="593"/>
                    <a:pt x="474" y="593"/>
                  </a:cubicBezTo>
                  <a:cubicBezTo>
                    <a:pt x="470" y="593"/>
                    <a:pt x="470" y="593"/>
                    <a:pt x="470" y="593"/>
                  </a:cubicBezTo>
                  <a:cubicBezTo>
                    <a:pt x="460" y="594"/>
                    <a:pt x="460" y="594"/>
                    <a:pt x="460" y="594"/>
                  </a:cubicBezTo>
                  <a:cubicBezTo>
                    <a:pt x="458" y="595"/>
                    <a:pt x="458" y="595"/>
                    <a:pt x="458" y="595"/>
                  </a:cubicBezTo>
                  <a:cubicBezTo>
                    <a:pt x="457" y="595"/>
                    <a:pt x="457" y="595"/>
                    <a:pt x="457" y="595"/>
                  </a:cubicBezTo>
                  <a:cubicBezTo>
                    <a:pt x="456" y="595"/>
                    <a:pt x="462" y="595"/>
                    <a:pt x="459" y="595"/>
                  </a:cubicBezTo>
                  <a:cubicBezTo>
                    <a:pt x="459" y="595"/>
                    <a:pt x="459" y="595"/>
                    <a:pt x="459" y="595"/>
                  </a:cubicBezTo>
                  <a:cubicBezTo>
                    <a:pt x="455" y="595"/>
                    <a:pt x="455" y="595"/>
                    <a:pt x="455" y="595"/>
                  </a:cubicBezTo>
                  <a:cubicBezTo>
                    <a:pt x="418" y="601"/>
                    <a:pt x="379" y="599"/>
                    <a:pt x="340" y="590"/>
                  </a:cubicBezTo>
                  <a:cubicBezTo>
                    <a:pt x="301" y="581"/>
                    <a:pt x="263" y="564"/>
                    <a:pt x="229" y="541"/>
                  </a:cubicBezTo>
                  <a:cubicBezTo>
                    <a:pt x="195" y="517"/>
                    <a:pt x="165" y="487"/>
                    <a:pt x="141" y="454"/>
                  </a:cubicBezTo>
                  <a:cubicBezTo>
                    <a:pt x="117" y="420"/>
                    <a:pt x="100" y="382"/>
                    <a:pt x="89" y="344"/>
                  </a:cubicBezTo>
                  <a:cubicBezTo>
                    <a:pt x="88" y="339"/>
                    <a:pt x="87" y="335"/>
                    <a:pt x="85" y="330"/>
                  </a:cubicBezTo>
                  <a:cubicBezTo>
                    <a:pt x="85" y="327"/>
                    <a:pt x="84" y="325"/>
                    <a:pt x="84" y="323"/>
                  </a:cubicBezTo>
                  <a:cubicBezTo>
                    <a:pt x="83" y="321"/>
                    <a:pt x="83" y="318"/>
                    <a:pt x="82" y="316"/>
                  </a:cubicBezTo>
                  <a:cubicBezTo>
                    <a:pt x="82" y="314"/>
                    <a:pt x="81" y="312"/>
                    <a:pt x="81" y="310"/>
                  </a:cubicBezTo>
                  <a:cubicBezTo>
                    <a:pt x="80" y="307"/>
                    <a:pt x="80" y="304"/>
                    <a:pt x="80" y="302"/>
                  </a:cubicBezTo>
                  <a:cubicBezTo>
                    <a:pt x="79" y="299"/>
                    <a:pt x="79" y="297"/>
                    <a:pt x="79" y="294"/>
                  </a:cubicBezTo>
                  <a:cubicBezTo>
                    <a:pt x="78" y="290"/>
                    <a:pt x="78" y="290"/>
                    <a:pt x="78" y="290"/>
                  </a:cubicBezTo>
                  <a:cubicBezTo>
                    <a:pt x="78" y="288"/>
                    <a:pt x="78" y="288"/>
                    <a:pt x="78" y="288"/>
                  </a:cubicBezTo>
                  <a:cubicBezTo>
                    <a:pt x="78" y="288"/>
                    <a:pt x="78" y="288"/>
                    <a:pt x="78" y="288"/>
                  </a:cubicBezTo>
                  <a:cubicBezTo>
                    <a:pt x="78" y="287"/>
                    <a:pt x="78" y="288"/>
                    <a:pt x="78" y="288"/>
                  </a:cubicBezTo>
                  <a:cubicBezTo>
                    <a:pt x="78" y="287"/>
                    <a:pt x="78" y="287"/>
                    <a:pt x="78" y="287"/>
                  </a:cubicBezTo>
                  <a:cubicBezTo>
                    <a:pt x="75" y="268"/>
                    <a:pt x="75" y="250"/>
                    <a:pt x="75" y="232"/>
                  </a:cubicBezTo>
                  <a:cubicBezTo>
                    <a:pt x="76" y="196"/>
                    <a:pt x="81" y="163"/>
                    <a:pt x="90" y="134"/>
                  </a:cubicBezTo>
                  <a:cubicBezTo>
                    <a:pt x="98" y="106"/>
                    <a:pt x="108" y="81"/>
                    <a:pt x="118" y="62"/>
                  </a:cubicBezTo>
                  <a:cubicBezTo>
                    <a:pt x="123" y="52"/>
                    <a:pt x="128" y="43"/>
                    <a:pt x="133" y="36"/>
                  </a:cubicBezTo>
                  <a:cubicBezTo>
                    <a:pt x="137" y="29"/>
                    <a:pt x="141" y="22"/>
                    <a:pt x="144" y="17"/>
                  </a:cubicBezTo>
                  <a:cubicBezTo>
                    <a:pt x="151" y="8"/>
                    <a:pt x="155" y="2"/>
                    <a:pt x="155" y="2"/>
                  </a:cubicBezTo>
                  <a:lnTo>
                    <a:pt x="152" y="0"/>
                  </a:lnTo>
                  <a:close/>
                </a:path>
              </a:pathLst>
            </a:custGeom>
            <a:solidFill>
              <a:schemeClr val="accent3"/>
            </a:solidFill>
            <a:ln>
              <a:noFill/>
            </a:ln>
          </p:spPr>
          <p:txBody>
            <a:bodyPr/>
            <a:lstStyle/>
            <a:p>
              <a:pPr defTabSz="685800">
                <a:defRPr/>
              </a:pPr>
              <a:endParaRPr lang="zh-CN" altLang="en-US" sz="160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15" name="组合 14"/>
            <p:cNvGrpSpPr/>
            <p:nvPr/>
          </p:nvGrpSpPr>
          <p:grpSpPr>
            <a:xfrm>
              <a:off x="3448396" y="3085371"/>
              <a:ext cx="304982" cy="331685"/>
              <a:chOff x="3516863" y="3834794"/>
              <a:chExt cx="406642" cy="442246"/>
            </a:xfrm>
          </p:grpSpPr>
          <p:sp>
            <p:nvSpPr>
              <p:cNvPr id="16" name="Freeform 31@|5FFC:16777215|FBC:16777215|LFC:16777215|LBC:16777215"/>
              <p:cNvSpPr/>
              <p:nvPr/>
            </p:nvSpPr>
            <p:spPr bwMode="auto">
              <a:xfrm>
                <a:off x="3516863" y="3902255"/>
                <a:ext cx="239862" cy="374785"/>
              </a:xfrm>
              <a:custGeom>
                <a:avLst/>
                <a:gdLst>
                  <a:gd name="T0" fmla="*/ 0 w 128"/>
                  <a:gd name="T1" fmla="*/ 189 h 200"/>
                  <a:gd name="T2" fmla="*/ 121 w 128"/>
                  <a:gd name="T3" fmla="*/ 0 h 200"/>
                  <a:gd name="T4" fmla="*/ 128 w 128"/>
                  <a:gd name="T5" fmla="*/ 5 h 200"/>
                  <a:gd name="T6" fmla="*/ 19 w 128"/>
                  <a:gd name="T7" fmla="*/ 200 h 200"/>
                  <a:gd name="T8" fmla="*/ 0 w 128"/>
                  <a:gd name="T9" fmla="*/ 189 h 200"/>
                </a:gdLst>
                <a:ahLst/>
                <a:cxnLst>
                  <a:cxn ang="0">
                    <a:pos x="T0" y="T1"/>
                  </a:cxn>
                  <a:cxn ang="0">
                    <a:pos x="T2" y="T3"/>
                  </a:cxn>
                  <a:cxn ang="0">
                    <a:pos x="T4" y="T5"/>
                  </a:cxn>
                  <a:cxn ang="0">
                    <a:pos x="T6" y="T7"/>
                  </a:cxn>
                  <a:cxn ang="0">
                    <a:pos x="T8" y="T9"/>
                  </a:cxn>
                </a:cxnLst>
                <a:rect l="0" t="0" r="r" b="b"/>
                <a:pathLst>
                  <a:path w="128" h="200">
                    <a:moveTo>
                      <a:pt x="0" y="189"/>
                    </a:moveTo>
                    <a:lnTo>
                      <a:pt x="121" y="0"/>
                    </a:lnTo>
                    <a:lnTo>
                      <a:pt x="128" y="5"/>
                    </a:lnTo>
                    <a:lnTo>
                      <a:pt x="19" y="200"/>
                    </a:lnTo>
                    <a:lnTo>
                      <a:pt x="0" y="189"/>
                    </a:ln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Freeform 32@|5FFC:16777215|FBC:16777215|LFC:16777215|LBC:16777215"/>
              <p:cNvSpPr/>
              <p:nvPr/>
            </p:nvSpPr>
            <p:spPr bwMode="auto">
              <a:xfrm>
                <a:off x="3743608" y="3861029"/>
                <a:ext cx="37478" cy="50596"/>
              </a:xfrm>
              <a:custGeom>
                <a:avLst/>
                <a:gdLst>
                  <a:gd name="T0" fmla="*/ 7 w 20"/>
                  <a:gd name="T1" fmla="*/ 27 h 27"/>
                  <a:gd name="T2" fmla="*/ 0 w 20"/>
                  <a:gd name="T3" fmla="*/ 22 h 27"/>
                  <a:gd name="T4" fmla="*/ 10 w 20"/>
                  <a:gd name="T5" fmla="*/ 0 h 27"/>
                  <a:gd name="T6" fmla="*/ 20 w 20"/>
                  <a:gd name="T7" fmla="*/ 5 h 27"/>
                  <a:gd name="T8" fmla="*/ 7 w 20"/>
                  <a:gd name="T9" fmla="*/ 27 h 27"/>
                </a:gdLst>
                <a:ahLst/>
                <a:cxnLst>
                  <a:cxn ang="0">
                    <a:pos x="T0" y="T1"/>
                  </a:cxn>
                  <a:cxn ang="0">
                    <a:pos x="T2" y="T3"/>
                  </a:cxn>
                  <a:cxn ang="0">
                    <a:pos x="T4" y="T5"/>
                  </a:cxn>
                  <a:cxn ang="0">
                    <a:pos x="T6" y="T7"/>
                  </a:cxn>
                  <a:cxn ang="0">
                    <a:pos x="T8" y="T9"/>
                  </a:cxn>
                </a:cxnLst>
                <a:rect l="0" t="0" r="r" b="b"/>
                <a:pathLst>
                  <a:path w="20" h="27">
                    <a:moveTo>
                      <a:pt x="7" y="27"/>
                    </a:moveTo>
                    <a:lnTo>
                      <a:pt x="0" y="22"/>
                    </a:lnTo>
                    <a:lnTo>
                      <a:pt x="10" y="0"/>
                    </a:lnTo>
                    <a:lnTo>
                      <a:pt x="20" y="5"/>
                    </a:lnTo>
                    <a:lnTo>
                      <a:pt x="7" y="27"/>
                    </a:ln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Freeform 33@|5FFC:16777215|FBC:16777215|LFC:16777215|LBC:16777215"/>
              <p:cNvSpPr/>
              <p:nvPr/>
            </p:nvSpPr>
            <p:spPr bwMode="auto">
              <a:xfrm>
                <a:off x="3835430" y="4095268"/>
                <a:ext cx="61840" cy="61840"/>
              </a:xfrm>
              <a:custGeom>
                <a:avLst/>
                <a:gdLst>
                  <a:gd name="T0" fmla="*/ 19 w 33"/>
                  <a:gd name="T1" fmla="*/ 33 h 33"/>
                  <a:gd name="T2" fmla="*/ 13 w 33"/>
                  <a:gd name="T3" fmla="*/ 24 h 33"/>
                  <a:gd name="T4" fmla="*/ 0 w 33"/>
                  <a:gd name="T5" fmla="*/ 25 h 33"/>
                  <a:gd name="T6" fmla="*/ 7 w 33"/>
                  <a:gd name="T7" fmla="*/ 16 h 33"/>
                  <a:gd name="T8" fmla="*/ 2 w 33"/>
                  <a:gd name="T9" fmla="*/ 5 h 33"/>
                  <a:gd name="T10" fmla="*/ 13 w 33"/>
                  <a:gd name="T11" fmla="*/ 8 h 33"/>
                  <a:gd name="T12" fmla="*/ 22 w 33"/>
                  <a:gd name="T13" fmla="*/ 0 h 33"/>
                  <a:gd name="T14" fmla="*/ 24 w 33"/>
                  <a:gd name="T15" fmla="*/ 11 h 33"/>
                  <a:gd name="T16" fmla="*/ 33 w 33"/>
                  <a:gd name="T17" fmla="*/ 17 h 33"/>
                  <a:gd name="T18" fmla="*/ 22 w 33"/>
                  <a:gd name="T19" fmla="*/ 22 h 33"/>
                  <a:gd name="T20" fmla="*/ 19 w 33"/>
                  <a:gd name="T21" fmla="*/ 3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3">
                    <a:moveTo>
                      <a:pt x="19" y="33"/>
                    </a:moveTo>
                    <a:lnTo>
                      <a:pt x="13" y="24"/>
                    </a:lnTo>
                    <a:lnTo>
                      <a:pt x="0" y="25"/>
                    </a:lnTo>
                    <a:lnTo>
                      <a:pt x="7" y="16"/>
                    </a:lnTo>
                    <a:lnTo>
                      <a:pt x="2" y="5"/>
                    </a:lnTo>
                    <a:lnTo>
                      <a:pt x="13" y="8"/>
                    </a:lnTo>
                    <a:lnTo>
                      <a:pt x="22" y="0"/>
                    </a:lnTo>
                    <a:lnTo>
                      <a:pt x="24" y="11"/>
                    </a:lnTo>
                    <a:lnTo>
                      <a:pt x="33" y="17"/>
                    </a:lnTo>
                    <a:lnTo>
                      <a:pt x="22" y="22"/>
                    </a:lnTo>
                    <a:lnTo>
                      <a:pt x="19" y="33"/>
                    </a:ln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Freeform 34@|5FFC:16777215|FBC:16777215|LFC:16777215|LBC:16777215"/>
              <p:cNvSpPr/>
              <p:nvPr/>
            </p:nvSpPr>
            <p:spPr bwMode="auto">
              <a:xfrm>
                <a:off x="3756725" y="3967842"/>
                <a:ext cx="65588" cy="67461"/>
              </a:xfrm>
              <a:custGeom>
                <a:avLst/>
                <a:gdLst>
                  <a:gd name="T0" fmla="*/ 25 w 35"/>
                  <a:gd name="T1" fmla="*/ 36 h 36"/>
                  <a:gd name="T2" fmla="*/ 16 w 35"/>
                  <a:gd name="T3" fmla="*/ 28 h 36"/>
                  <a:gd name="T4" fmla="*/ 5 w 35"/>
                  <a:gd name="T5" fmla="*/ 32 h 36"/>
                  <a:gd name="T6" fmla="*/ 8 w 35"/>
                  <a:gd name="T7" fmla="*/ 20 h 36"/>
                  <a:gd name="T8" fmla="*/ 0 w 35"/>
                  <a:gd name="T9" fmla="*/ 11 h 36"/>
                  <a:gd name="T10" fmla="*/ 13 w 35"/>
                  <a:gd name="T11" fmla="*/ 11 h 36"/>
                  <a:gd name="T12" fmla="*/ 19 w 35"/>
                  <a:gd name="T13" fmla="*/ 0 h 36"/>
                  <a:gd name="T14" fmla="*/ 24 w 35"/>
                  <a:gd name="T15" fmla="*/ 12 h 36"/>
                  <a:gd name="T16" fmla="*/ 35 w 35"/>
                  <a:gd name="T17" fmla="*/ 15 h 36"/>
                  <a:gd name="T18" fmla="*/ 25 w 35"/>
                  <a:gd name="T19" fmla="*/ 23 h 36"/>
                  <a:gd name="T20" fmla="*/ 25 w 35"/>
                  <a:gd name="T21"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 h="36">
                    <a:moveTo>
                      <a:pt x="25" y="36"/>
                    </a:moveTo>
                    <a:lnTo>
                      <a:pt x="16" y="28"/>
                    </a:lnTo>
                    <a:lnTo>
                      <a:pt x="5" y="32"/>
                    </a:lnTo>
                    <a:lnTo>
                      <a:pt x="8" y="20"/>
                    </a:lnTo>
                    <a:lnTo>
                      <a:pt x="0" y="11"/>
                    </a:lnTo>
                    <a:lnTo>
                      <a:pt x="13" y="11"/>
                    </a:lnTo>
                    <a:lnTo>
                      <a:pt x="19" y="0"/>
                    </a:lnTo>
                    <a:lnTo>
                      <a:pt x="24" y="12"/>
                    </a:lnTo>
                    <a:lnTo>
                      <a:pt x="35" y="15"/>
                    </a:lnTo>
                    <a:lnTo>
                      <a:pt x="25" y="23"/>
                    </a:lnTo>
                    <a:lnTo>
                      <a:pt x="25" y="36"/>
                    </a:ln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Freeform 35@|5FFC:16777215|FBC:16777215|LFC:16777215|LBC:16777215"/>
              <p:cNvSpPr/>
              <p:nvPr/>
            </p:nvSpPr>
            <p:spPr bwMode="auto">
              <a:xfrm>
                <a:off x="3818565" y="3859154"/>
                <a:ext cx="52470" cy="52470"/>
              </a:xfrm>
              <a:custGeom>
                <a:avLst/>
                <a:gdLst>
                  <a:gd name="T0" fmla="*/ 20 w 28"/>
                  <a:gd name="T1" fmla="*/ 28 h 28"/>
                  <a:gd name="T2" fmla="*/ 13 w 28"/>
                  <a:gd name="T3" fmla="*/ 22 h 28"/>
                  <a:gd name="T4" fmla="*/ 3 w 28"/>
                  <a:gd name="T5" fmla="*/ 25 h 28"/>
                  <a:gd name="T6" fmla="*/ 6 w 28"/>
                  <a:gd name="T7" fmla="*/ 17 h 28"/>
                  <a:gd name="T8" fmla="*/ 0 w 28"/>
                  <a:gd name="T9" fmla="*/ 9 h 28"/>
                  <a:gd name="T10" fmla="*/ 11 w 28"/>
                  <a:gd name="T11" fmla="*/ 9 h 28"/>
                  <a:gd name="T12" fmla="*/ 16 w 28"/>
                  <a:gd name="T13" fmla="*/ 0 h 28"/>
                  <a:gd name="T14" fmla="*/ 19 w 28"/>
                  <a:gd name="T15" fmla="*/ 9 h 28"/>
                  <a:gd name="T16" fmla="*/ 28 w 28"/>
                  <a:gd name="T17" fmla="*/ 12 h 28"/>
                  <a:gd name="T18" fmla="*/ 20 w 28"/>
                  <a:gd name="T19" fmla="*/ 19 h 28"/>
                  <a:gd name="T20" fmla="*/ 20 w 28"/>
                  <a:gd name="T21"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28">
                    <a:moveTo>
                      <a:pt x="20" y="28"/>
                    </a:moveTo>
                    <a:lnTo>
                      <a:pt x="13" y="22"/>
                    </a:lnTo>
                    <a:lnTo>
                      <a:pt x="3" y="25"/>
                    </a:lnTo>
                    <a:lnTo>
                      <a:pt x="6" y="17"/>
                    </a:lnTo>
                    <a:lnTo>
                      <a:pt x="0" y="9"/>
                    </a:lnTo>
                    <a:lnTo>
                      <a:pt x="11" y="9"/>
                    </a:lnTo>
                    <a:lnTo>
                      <a:pt x="16" y="0"/>
                    </a:lnTo>
                    <a:lnTo>
                      <a:pt x="19" y="9"/>
                    </a:lnTo>
                    <a:lnTo>
                      <a:pt x="28" y="12"/>
                    </a:lnTo>
                    <a:lnTo>
                      <a:pt x="20" y="19"/>
                    </a:lnTo>
                    <a:lnTo>
                      <a:pt x="20" y="28"/>
                    </a:ln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1" name="Freeform 36@|5FFC:16777215|FBC:16777215|LFC:16777215|LBC:16777215"/>
              <p:cNvSpPr/>
              <p:nvPr/>
            </p:nvSpPr>
            <p:spPr bwMode="auto">
              <a:xfrm>
                <a:off x="3880404" y="3964094"/>
                <a:ext cx="43101" cy="41226"/>
              </a:xfrm>
              <a:custGeom>
                <a:avLst/>
                <a:gdLst>
                  <a:gd name="T0" fmla="*/ 23 w 23"/>
                  <a:gd name="T1" fmla="*/ 14 h 22"/>
                  <a:gd name="T2" fmla="*/ 16 w 23"/>
                  <a:gd name="T3" fmla="*/ 16 h 22"/>
                  <a:gd name="T4" fmla="*/ 11 w 23"/>
                  <a:gd name="T5" fmla="*/ 22 h 22"/>
                  <a:gd name="T6" fmla="*/ 8 w 23"/>
                  <a:gd name="T7" fmla="*/ 14 h 22"/>
                  <a:gd name="T8" fmla="*/ 0 w 23"/>
                  <a:gd name="T9" fmla="*/ 13 h 22"/>
                  <a:gd name="T10" fmla="*/ 6 w 23"/>
                  <a:gd name="T11" fmla="*/ 8 h 22"/>
                  <a:gd name="T12" fmla="*/ 6 w 23"/>
                  <a:gd name="T13" fmla="*/ 0 h 22"/>
                  <a:gd name="T14" fmla="*/ 12 w 23"/>
                  <a:gd name="T15" fmla="*/ 5 h 22"/>
                  <a:gd name="T16" fmla="*/ 20 w 23"/>
                  <a:gd name="T17" fmla="*/ 2 h 22"/>
                  <a:gd name="T18" fmla="*/ 19 w 23"/>
                  <a:gd name="T19" fmla="*/ 9 h 22"/>
                  <a:gd name="T20" fmla="*/ 23 w 23"/>
                  <a:gd name="T21" fmla="*/ 1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22">
                    <a:moveTo>
                      <a:pt x="23" y="14"/>
                    </a:moveTo>
                    <a:lnTo>
                      <a:pt x="16" y="16"/>
                    </a:lnTo>
                    <a:lnTo>
                      <a:pt x="11" y="22"/>
                    </a:lnTo>
                    <a:lnTo>
                      <a:pt x="8" y="14"/>
                    </a:lnTo>
                    <a:lnTo>
                      <a:pt x="0" y="13"/>
                    </a:lnTo>
                    <a:lnTo>
                      <a:pt x="6" y="8"/>
                    </a:lnTo>
                    <a:lnTo>
                      <a:pt x="6" y="0"/>
                    </a:lnTo>
                    <a:lnTo>
                      <a:pt x="12" y="5"/>
                    </a:lnTo>
                    <a:lnTo>
                      <a:pt x="20" y="2"/>
                    </a:lnTo>
                    <a:lnTo>
                      <a:pt x="19" y="9"/>
                    </a:lnTo>
                    <a:lnTo>
                      <a:pt x="23" y="14"/>
                    </a:ln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Freeform 37@|5FFC:16777215|FBC:16777215|LFC:16777215|LBC:16777215"/>
              <p:cNvSpPr/>
              <p:nvPr/>
            </p:nvSpPr>
            <p:spPr bwMode="auto">
              <a:xfrm>
                <a:off x="3698634" y="4125251"/>
                <a:ext cx="44974" cy="43101"/>
              </a:xfrm>
              <a:custGeom>
                <a:avLst/>
                <a:gdLst>
                  <a:gd name="T0" fmla="*/ 17 w 24"/>
                  <a:gd name="T1" fmla="*/ 23 h 23"/>
                  <a:gd name="T2" fmla="*/ 11 w 24"/>
                  <a:gd name="T3" fmla="*/ 19 h 23"/>
                  <a:gd name="T4" fmla="*/ 3 w 24"/>
                  <a:gd name="T5" fmla="*/ 22 h 23"/>
                  <a:gd name="T6" fmla="*/ 5 w 24"/>
                  <a:gd name="T7" fmla="*/ 14 h 23"/>
                  <a:gd name="T8" fmla="*/ 0 w 24"/>
                  <a:gd name="T9" fmla="*/ 8 h 23"/>
                  <a:gd name="T10" fmla="*/ 8 w 24"/>
                  <a:gd name="T11" fmla="*/ 8 h 23"/>
                  <a:gd name="T12" fmla="*/ 11 w 24"/>
                  <a:gd name="T13" fmla="*/ 0 h 23"/>
                  <a:gd name="T14" fmla="*/ 16 w 24"/>
                  <a:gd name="T15" fmla="*/ 8 h 23"/>
                  <a:gd name="T16" fmla="*/ 24 w 24"/>
                  <a:gd name="T17" fmla="*/ 9 h 23"/>
                  <a:gd name="T18" fmla="*/ 17 w 24"/>
                  <a:gd name="T19" fmla="*/ 14 h 23"/>
                  <a:gd name="T20" fmla="*/ 17 w 24"/>
                  <a:gd name="T21"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23">
                    <a:moveTo>
                      <a:pt x="17" y="23"/>
                    </a:moveTo>
                    <a:lnTo>
                      <a:pt x="11" y="19"/>
                    </a:lnTo>
                    <a:lnTo>
                      <a:pt x="3" y="22"/>
                    </a:lnTo>
                    <a:lnTo>
                      <a:pt x="5" y="14"/>
                    </a:lnTo>
                    <a:lnTo>
                      <a:pt x="0" y="8"/>
                    </a:lnTo>
                    <a:lnTo>
                      <a:pt x="8" y="8"/>
                    </a:lnTo>
                    <a:lnTo>
                      <a:pt x="11" y="0"/>
                    </a:lnTo>
                    <a:lnTo>
                      <a:pt x="16" y="8"/>
                    </a:lnTo>
                    <a:lnTo>
                      <a:pt x="24" y="9"/>
                    </a:lnTo>
                    <a:lnTo>
                      <a:pt x="17" y="14"/>
                    </a:lnTo>
                    <a:lnTo>
                      <a:pt x="17" y="23"/>
                    </a:ln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Freeform 38@|5FFC:16777215|FBC:16777215|LFC:16777215|LBC:16777215"/>
              <p:cNvSpPr/>
              <p:nvPr/>
            </p:nvSpPr>
            <p:spPr bwMode="auto">
              <a:xfrm>
                <a:off x="3567460" y="3984708"/>
                <a:ext cx="37478" cy="35605"/>
              </a:xfrm>
              <a:custGeom>
                <a:avLst/>
                <a:gdLst>
                  <a:gd name="T0" fmla="*/ 20 w 20"/>
                  <a:gd name="T1" fmla="*/ 11 h 19"/>
                  <a:gd name="T2" fmla="*/ 14 w 20"/>
                  <a:gd name="T3" fmla="*/ 12 h 19"/>
                  <a:gd name="T4" fmla="*/ 11 w 20"/>
                  <a:gd name="T5" fmla="*/ 19 h 19"/>
                  <a:gd name="T6" fmla="*/ 8 w 20"/>
                  <a:gd name="T7" fmla="*/ 12 h 19"/>
                  <a:gd name="T8" fmla="*/ 0 w 20"/>
                  <a:gd name="T9" fmla="*/ 12 h 19"/>
                  <a:gd name="T10" fmla="*/ 4 w 20"/>
                  <a:gd name="T11" fmla="*/ 8 h 19"/>
                  <a:gd name="T12" fmla="*/ 3 w 20"/>
                  <a:gd name="T13" fmla="*/ 0 h 19"/>
                  <a:gd name="T14" fmla="*/ 9 w 20"/>
                  <a:gd name="T15" fmla="*/ 3 h 19"/>
                  <a:gd name="T16" fmla="*/ 15 w 20"/>
                  <a:gd name="T17" fmla="*/ 0 h 19"/>
                  <a:gd name="T18" fmla="*/ 15 w 20"/>
                  <a:gd name="T19" fmla="*/ 6 h 19"/>
                  <a:gd name="T20" fmla="*/ 20 w 20"/>
                  <a:gd name="T21" fmla="*/ 1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19">
                    <a:moveTo>
                      <a:pt x="20" y="11"/>
                    </a:moveTo>
                    <a:lnTo>
                      <a:pt x="14" y="12"/>
                    </a:lnTo>
                    <a:lnTo>
                      <a:pt x="11" y="19"/>
                    </a:lnTo>
                    <a:lnTo>
                      <a:pt x="8" y="12"/>
                    </a:lnTo>
                    <a:lnTo>
                      <a:pt x="0" y="12"/>
                    </a:lnTo>
                    <a:lnTo>
                      <a:pt x="4" y="8"/>
                    </a:lnTo>
                    <a:lnTo>
                      <a:pt x="3" y="0"/>
                    </a:lnTo>
                    <a:lnTo>
                      <a:pt x="9" y="3"/>
                    </a:lnTo>
                    <a:lnTo>
                      <a:pt x="15" y="0"/>
                    </a:lnTo>
                    <a:lnTo>
                      <a:pt x="15" y="6"/>
                    </a:lnTo>
                    <a:lnTo>
                      <a:pt x="20" y="11"/>
                    </a:ln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 name="Freeform 39@|5FFC:16777215|FBC:16777215|LFC:16777215|LBC:16777215"/>
              <p:cNvSpPr/>
              <p:nvPr/>
            </p:nvSpPr>
            <p:spPr bwMode="auto">
              <a:xfrm>
                <a:off x="3608686" y="3834794"/>
                <a:ext cx="63713" cy="67461"/>
              </a:xfrm>
              <a:custGeom>
                <a:avLst/>
                <a:gdLst>
                  <a:gd name="T0" fmla="*/ 20 w 34"/>
                  <a:gd name="T1" fmla="*/ 36 h 36"/>
                  <a:gd name="T2" fmla="*/ 12 w 34"/>
                  <a:gd name="T3" fmla="*/ 27 h 36"/>
                  <a:gd name="T4" fmla="*/ 0 w 34"/>
                  <a:gd name="T5" fmla="*/ 28 h 36"/>
                  <a:gd name="T6" fmla="*/ 6 w 34"/>
                  <a:gd name="T7" fmla="*/ 18 h 36"/>
                  <a:gd name="T8" fmla="*/ 0 w 34"/>
                  <a:gd name="T9" fmla="*/ 7 h 36"/>
                  <a:gd name="T10" fmla="*/ 12 w 34"/>
                  <a:gd name="T11" fmla="*/ 10 h 36"/>
                  <a:gd name="T12" fmla="*/ 22 w 34"/>
                  <a:gd name="T13" fmla="*/ 0 h 36"/>
                  <a:gd name="T14" fmla="*/ 23 w 34"/>
                  <a:gd name="T15" fmla="*/ 13 h 36"/>
                  <a:gd name="T16" fmla="*/ 34 w 34"/>
                  <a:gd name="T17" fmla="*/ 19 h 36"/>
                  <a:gd name="T18" fmla="*/ 22 w 34"/>
                  <a:gd name="T19" fmla="*/ 24 h 36"/>
                  <a:gd name="T20" fmla="*/ 20 w 34"/>
                  <a:gd name="T21"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36">
                    <a:moveTo>
                      <a:pt x="20" y="36"/>
                    </a:moveTo>
                    <a:lnTo>
                      <a:pt x="12" y="27"/>
                    </a:lnTo>
                    <a:lnTo>
                      <a:pt x="0" y="28"/>
                    </a:lnTo>
                    <a:lnTo>
                      <a:pt x="6" y="18"/>
                    </a:lnTo>
                    <a:lnTo>
                      <a:pt x="0" y="7"/>
                    </a:lnTo>
                    <a:lnTo>
                      <a:pt x="12" y="10"/>
                    </a:lnTo>
                    <a:lnTo>
                      <a:pt x="22" y="0"/>
                    </a:lnTo>
                    <a:lnTo>
                      <a:pt x="23" y="13"/>
                    </a:lnTo>
                    <a:lnTo>
                      <a:pt x="34" y="19"/>
                    </a:lnTo>
                    <a:lnTo>
                      <a:pt x="22" y="24"/>
                    </a:lnTo>
                    <a:lnTo>
                      <a:pt x="20" y="36"/>
                    </a:ln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sp>
        <p:nvSpPr>
          <p:cNvPr id="2" name="任意多边形 125974"/>
          <p:cNvSpPr/>
          <p:nvPr/>
        </p:nvSpPr>
        <p:spPr>
          <a:xfrm>
            <a:off x="4385613" y="1940984"/>
            <a:ext cx="2260863" cy="481345"/>
          </a:xfrm>
          <a:custGeom>
            <a:avLst/>
            <a:gdLst>
              <a:gd name="connsiteX0" fmla="*/ 0 w 1915297"/>
              <a:gd name="connsiteY0" fmla="*/ 185351 h 407773"/>
              <a:gd name="connsiteX1" fmla="*/ 0 w 1915297"/>
              <a:gd name="connsiteY1" fmla="*/ 0 h 407773"/>
              <a:gd name="connsiteX2" fmla="*/ 1161535 w 1915297"/>
              <a:gd name="connsiteY2" fmla="*/ 0 h 407773"/>
              <a:gd name="connsiteX3" fmla="*/ 1161535 w 1915297"/>
              <a:gd name="connsiteY3" fmla="*/ 407773 h 407773"/>
              <a:gd name="connsiteX4" fmla="*/ 1915297 w 1915297"/>
              <a:gd name="connsiteY4" fmla="*/ 407773 h 4077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5297" h="407773">
                <a:moveTo>
                  <a:pt x="0" y="185351"/>
                </a:moveTo>
                <a:lnTo>
                  <a:pt x="0" y="0"/>
                </a:lnTo>
                <a:lnTo>
                  <a:pt x="1161535" y="0"/>
                </a:lnTo>
                <a:lnTo>
                  <a:pt x="1161535" y="407773"/>
                </a:lnTo>
                <a:lnTo>
                  <a:pt x="1915297" y="407773"/>
                </a:lnTo>
              </a:path>
            </a:pathLst>
          </a:custGeom>
          <a:noFill/>
          <a:ln w="12700" cap="flat" cmpd="sng" algn="ctr">
            <a:solidFill>
              <a:schemeClr val="accent1"/>
            </a:solidFill>
            <a:prstDash val="solid"/>
            <a:miter lim="800000"/>
          </a:ln>
          <a:effectLst/>
        </p:spPr>
        <p:txBody>
          <a:bodyPr rtlCol="0" anchor="ctr"/>
          <a:lstStyle/>
          <a:p>
            <a:pPr algn="ctr" defTabSz="685800">
              <a:defRPr/>
            </a:pPr>
            <a:endParaRPr lang="zh-CN" altLang="en-US" sz="1350" kern="0">
              <a:solidFill>
                <a:srgbClr val="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 name="任意多边形 125975"/>
          <p:cNvSpPr/>
          <p:nvPr/>
        </p:nvSpPr>
        <p:spPr>
          <a:xfrm>
            <a:off x="5392060" y="3268327"/>
            <a:ext cx="1239829" cy="0"/>
          </a:xfrm>
          <a:custGeom>
            <a:avLst/>
            <a:gdLst>
              <a:gd name="connsiteX0" fmla="*/ 0 w 1050325"/>
              <a:gd name="connsiteY0" fmla="*/ 0 h 0"/>
              <a:gd name="connsiteX1" fmla="*/ 1050325 w 1050325"/>
              <a:gd name="connsiteY1" fmla="*/ 0 h 0"/>
            </a:gdLst>
            <a:ahLst/>
            <a:cxnLst>
              <a:cxn ang="0">
                <a:pos x="connsiteX0" y="connsiteY0"/>
              </a:cxn>
              <a:cxn ang="0">
                <a:pos x="connsiteX1" y="connsiteY1"/>
              </a:cxn>
            </a:cxnLst>
            <a:rect l="l" t="t" r="r" b="b"/>
            <a:pathLst>
              <a:path w="1050325">
                <a:moveTo>
                  <a:pt x="0" y="0"/>
                </a:moveTo>
                <a:lnTo>
                  <a:pt x="1050325" y="0"/>
                </a:lnTo>
              </a:path>
            </a:pathLst>
          </a:custGeom>
          <a:noFill/>
          <a:ln w="12700" cap="flat" cmpd="sng" algn="ctr">
            <a:solidFill>
              <a:schemeClr val="accent2"/>
            </a:solidFill>
            <a:prstDash val="solid"/>
            <a:miter lim="800000"/>
          </a:ln>
          <a:effectLst/>
        </p:spPr>
        <p:txBody>
          <a:bodyPr rtlCol="0" anchor="ctr"/>
          <a:lstStyle/>
          <a:p>
            <a:pPr algn="ctr" defTabSz="685800">
              <a:defRPr/>
            </a:pPr>
            <a:endParaRPr lang="zh-CN" altLang="en-US" sz="1350" kern="0">
              <a:solidFill>
                <a:srgbClr val="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 name="任意多边形 125976"/>
          <p:cNvSpPr/>
          <p:nvPr/>
        </p:nvSpPr>
        <p:spPr>
          <a:xfrm>
            <a:off x="5217027" y="4097497"/>
            <a:ext cx="1429448" cy="571108"/>
          </a:xfrm>
          <a:custGeom>
            <a:avLst/>
            <a:gdLst>
              <a:gd name="connsiteX0" fmla="*/ 0 w 1210962"/>
              <a:gd name="connsiteY0" fmla="*/ 481913 h 481913"/>
              <a:gd name="connsiteX1" fmla="*/ 729049 w 1210962"/>
              <a:gd name="connsiteY1" fmla="*/ 481913 h 481913"/>
              <a:gd name="connsiteX2" fmla="*/ 729049 w 1210962"/>
              <a:gd name="connsiteY2" fmla="*/ 0 h 481913"/>
              <a:gd name="connsiteX3" fmla="*/ 1210962 w 1210962"/>
              <a:gd name="connsiteY3" fmla="*/ 0 h 481913"/>
              <a:gd name="connsiteX0-1" fmla="*/ 0 w 1210962"/>
              <a:gd name="connsiteY0-2" fmla="*/ 481913 h 481913"/>
              <a:gd name="connsiteX1-3" fmla="*/ 729049 w 1210962"/>
              <a:gd name="connsiteY1-4" fmla="*/ 481913 h 481913"/>
              <a:gd name="connsiteX2-5" fmla="*/ 469969 w 1210962"/>
              <a:gd name="connsiteY2-6" fmla="*/ 7620 h 481913"/>
              <a:gd name="connsiteX3-7" fmla="*/ 1210962 w 1210962"/>
              <a:gd name="connsiteY3-8" fmla="*/ 0 h 481913"/>
              <a:gd name="connsiteX0-9" fmla="*/ 0 w 1210962"/>
              <a:gd name="connsiteY0-10" fmla="*/ 481913 h 489533"/>
              <a:gd name="connsiteX1-11" fmla="*/ 477589 w 1210962"/>
              <a:gd name="connsiteY1-12" fmla="*/ 489533 h 489533"/>
              <a:gd name="connsiteX2-13" fmla="*/ 469969 w 1210962"/>
              <a:gd name="connsiteY2-14" fmla="*/ 7620 h 489533"/>
              <a:gd name="connsiteX3-15" fmla="*/ 1210962 w 1210962"/>
              <a:gd name="connsiteY3-16" fmla="*/ 0 h 489533"/>
              <a:gd name="connsiteX0-17" fmla="*/ 0 w 1210962"/>
              <a:gd name="connsiteY0-18" fmla="*/ 481913 h 481913"/>
              <a:gd name="connsiteX1-19" fmla="*/ 468064 w 1210962"/>
              <a:gd name="connsiteY1-20" fmla="*/ 475245 h 481913"/>
              <a:gd name="connsiteX2-21" fmla="*/ 469969 w 1210962"/>
              <a:gd name="connsiteY2-22" fmla="*/ 7620 h 481913"/>
              <a:gd name="connsiteX3-23" fmla="*/ 1210962 w 1210962"/>
              <a:gd name="connsiteY3-24" fmla="*/ 0 h 481913"/>
              <a:gd name="connsiteX0-25" fmla="*/ 0 w 1210962"/>
              <a:gd name="connsiteY0-26" fmla="*/ 486199 h 486199"/>
              <a:gd name="connsiteX1-27" fmla="*/ 468064 w 1210962"/>
              <a:gd name="connsiteY1-28" fmla="*/ 479531 h 486199"/>
              <a:gd name="connsiteX2-29" fmla="*/ 469969 w 1210962"/>
              <a:gd name="connsiteY2-30" fmla="*/ 0 h 486199"/>
              <a:gd name="connsiteX3-31" fmla="*/ 1210962 w 1210962"/>
              <a:gd name="connsiteY3-32" fmla="*/ 4286 h 486199"/>
              <a:gd name="connsiteX0-33" fmla="*/ 0 w 1210962"/>
              <a:gd name="connsiteY0-34" fmla="*/ 481913 h 481913"/>
              <a:gd name="connsiteX1-35" fmla="*/ 468064 w 1210962"/>
              <a:gd name="connsiteY1-36" fmla="*/ 475245 h 481913"/>
              <a:gd name="connsiteX2-37" fmla="*/ 467587 w 1210962"/>
              <a:gd name="connsiteY2-38" fmla="*/ 2858 h 481913"/>
              <a:gd name="connsiteX3-39" fmla="*/ 1210962 w 1210962"/>
              <a:gd name="connsiteY3-40" fmla="*/ 0 h 481913"/>
              <a:gd name="connsiteX0-41" fmla="*/ 0 w 1210962"/>
              <a:gd name="connsiteY0-42" fmla="*/ 483817 h 483817"/>
              <a:gd name="connsiteX1-43" fmla="*/ 468064 w 1210962"/>
              <a:gd name="connsiteY1-44" fmla="*/ 477149 h 483817"/>
              <a:gd name="connsiteX2-45" fmla="*/ 474730 w 1210962"/>
              <a:gd name="connsiteY2-46" fmla="*/ 0 h 483817"/>
              <a:gd name="connsiteX3-47" fmla="*/ 1210962 w 1210962"/>
              <a:gd name="connsiteY3-48" fmla="*/ 1904 h 483817"/>
              <a:gd name="connsiteX0-49" fmla="*/ 0 w 1210962"/>
              <a:gd name="connsiteY0-50" fmla="*/ 481913 h 481913"/>
              <a:gd name="connsiteX1-51" fmla="*/ 468064 w 1210962"/>
              <a:gd name="connsiteY1-52" fmla="*/ 475245 h 481913"/>
              <a:gd name="connsiteX2-53" fmla="*/ 472349 w 1210962"/>
              <a:gd name="connsiteY2-54" fmla="*/ 5240 h 481913"/>
              <a:gd name="connsiteX3-55" fmla="*/ 1210962 w 1210962"/>
              <a:gd name="connsiteY3-56" fmla="*/ 0 h 481913"/>
              <a:gd name="connsiteX0-57" fmla="*/ 0 w 1210962"/>
              <a:gd name="connsiteY0-58" fmla="*/ 486198 h 486198"/>
              <a:gd name="connsiteX1-59" fmla="*/ 468064 w 1210962"/>
              <a:gd name="connsiteY1-60" fmla="*/ 479530 h 486198"/>
              <a:gd name="connsiteX2-61" fmla="*/ 467587 w 1210962"/>
              <a:gd name="connsiteY2-62" fmla="*/ 0 h 486198"/>
              <a:gd name="connsiteX3-63" fmla="*/ 1210962 w 1210962"/>
              <a:gd name="connsiteY3-64" fmla="*/ 4285 h 486198"/>
              <a:gd name="connsiteX0-65" fmla="*/ 0 w 1210962"/>
              <a:gd name="connsiteY0-66" fmla="*/ 481913 h 481913"/>
              <a:gd name="connsiteX1-67" fmla="*/ 468064 w 1210962"/>
              <a:gd name="connsiteY1-68" fmla="*/ 475245 h 481913"/>
              <a:gd name="connsiteX2-69" fmla="*/ 467587 w 1210962"/>
              <a:gd name="connsiteY2-70" fmla="*/ 2859 h 481913"/>
              <a:gd name="connsiteX3-71" fmla="*/ 1210962 w 1210962"/>
              <a:gd name="connsiteY3-72" fmla="*/ 0 h 481913"/>
              <a:gd name="connsiteX0-73" fmla="*/ 0 w 1210962"/>
              <a:gd name="connsiteY0-74" fmla="*/ 481913 h 481913"/>
              <a:gd name="connsiteX1-75" fmla="*/ 465683 w 1210962"/>
              <a:gd name="connsiteY1-76" fmla="*/ 480007 h 481913"/>
              <a:gd name="connsiteX2-77" fmla="*/ 467587 w 1210962"/>
              <a:gd name="connsiteY2-78" fmla="*/ 2859 h 481913"/>
              <a:gd name="connsiteX3-79" fmla="*/ 1210962 w 1210962"/>
              <a:gd name="connsiteY3-80" fmla="*/ 0 h 481913"/>
              <a:gd name="connsiteX0-81" fmla="*/ 0 w 1210962"/>
              <a:gd name="connsiteY0-82" fmla="*/ 488579 h 488579"/>
              <a:gd name="connsiteX1-83" fmla="*/ 465683 w 1210962"/>
              <a:gd name="connsiteY1-84" fmla="*/ 486673 h 488579"/>
              <a:gd name="connsiteX2-85" fmla="*/ 469968 w 1210962"/>
              <a:gd name="connsiteY2-86" fmla="*/ 0 h 488579"/>
              <a:gd name="connsiteX3-87" fmla="*/ 1210962 w 1210962"/>
              <a:gd name="connsiteY3-88" fmla="*/ 6666 h 488579"/>
              <a:gd name="connsiteX0-89" fmla="*/ 0 w 1210962"/>
              <a:gd name="connsiteY0-90" fmla="*/ 483816 h 483816"/>
              <a:gd name="connsiteX1-91" fmla="*/ 465683 w 1210962"/>
              <a:gd name="connsiteY1-92" fmla="*/ 481910 h 483816"/>
              <a:gd name="connsiteX2-93" fmla="*/ 469968 w 1210962"/>
              <a:gd name="connsiteY2-94" fmla="*/ 0 h 483816"/>
              <a:gd name="connsiteX3-95" fmla="*/ 1210962 w 1210962"/>
              <a:gd name="connsiteY3-96" fmla="*/ 1903 h 483816"/>
              <a:gd name="connsiteX0-97" fmla="*/ 0 w 1210962"/>
              <a:gd name="connsiteY0-98" fmla="*/ 490960 h 490960"/>
              <a:gd name="connsiteX1-99" fmla="*/ 465683 w 1210962"/>
              <a:gd name="connsiteY1-100" fmla="*/ 489054 h 490960"/>
              <a:gd name="connsiteX2-101" fmla="*/ 469968 w 1210962"/>
              <a:gd name="connsiteY2-102" fmla="*/ 0 h 490960"/>
              <a:gd name="connsiteX3-103" fmla="*/ 1210962 w 1210962"/>
              <a:gd name="connsiteY3-104" fmla="*/ 9047 h 490960"/>
              <a:gd name="connsiteX0-105" fmla="*/ 0 w 1210962"/>
              <a:gd name="connsiteY0-106" fmla="*/ 483816 h 483816"/>
              <a:gd name="connsiteX1-107" fmla="*/ 465683 w 1210962"/>
              <a:gd name="connsiteY1-108" fmla="*/ 481910 h 483816"/>
              <a:gd name="connsiteX2-109" fmla="*/ 467587 w 1210962"/>
              <a:gd name="connsiteY2-110" fmla="*/ 0 h 483816"/>
              <a:gd name="connsiteX3-111" fmla="*/ 1210962 w 1210962"/>
              <a:gd name="connsiteY3-112" fmla="*/ 1903 h 483816"/>
              <a:gd name="connsiteX0-113" fmla="*/ 0 w 1210962"/>
              <a:gd name="connsiteY0-114" fmla="*/ 481913 h 481913"/>
              <a:gd name="connsiteX1-115" fmla="*/ 465683 w 1210962"/>
              <a:gd name="connsiteY1-116" fmla="*/ 480007 h 481913"/>
              <a:gd name="connsiteX2-117" fmla="*/ 465206 w 1210962"/>
              <a:gd name="connsiteY2-118" fmla="*/ 2859 h 481913"/>
              <a:gd name="connsiteX3-119" fmla="*/ 1210962 w 1210962"/>
              <a:gd name="connsiteY3-120" fmla="*/ 0 h 481913"/>
              <a:gd name="connsiteX0-121" fmla="*/ 0 w 1210962"/>
              <a:gd name="connsiteY0-122" fmla="*/ 483816 h 483816"/>
              <a:gd name="connsiteX1-123" fmla="*/ 465683 w 1210962"/>
              <a:gd name="connsiteY1-124" fmla="*/ 481910 h 483816"/>
              <a:gd name="connsiteX2-125" fmla="*/ 465206 w 1210962"/>
              <a:gd name="connsiteY2-126" fmla="*/ 0 h 483816"/>
              <a:gd name="connsiteX3-127" fmla="*/ 1210962 w 1210962"/>
              <a:gd name="connsiteY3-128" fmla="*/ 1903 h 483816"/>
            </a:gdLst>
            <a:ahLst/>
            <a:cxnLst>
              <a:cxn ang="0">
                <a:pos x="connsiteX0-1" y="connsiteY0-2"/>
              </a:cxn>
              <a:cxn ang="0">
                <a:pos x="connsiteX1-3" y="connsiteY1-4"/>
              </a:cxn>
              <a:cxn ang="0">
                <a:pos x="connsiteX2-5" y="connsiteY2-6"/>
              </a:cxn>
              <a:cxn ang="0">
                <a:pos x="connsiteX3-7" y="connsiteY3-8"/>
              </a:cxn>
            </a:cxnLst>
            <a:rect l="l" t="t" r="r" b="b"/>
            <a:pathLst>
              <a:path w="1210962" h="483816">
                <a:moveTo>
                  <a:pt x="0" y="483816"/>
                </a:moveTo>
                <a:lnTo>
                  <a:pt x="465683" y="481910"/>
                </a:lnTo>
                <a:cubicBezTo>
                  <a:pt x="467111" y="325242"/>
                  <a:pt x="463778" y="156668"/>
                  <a:pt x="465206" y="0"/>
                </a:cubicBezTo>
                <a:lnTo>
                  <a:pt x="1210962" y="1903"/>
                </a:lnTo>
              </a:path>
            </a:pathLst>
          </a:custGeom>
          <a:noFill/>
          <a:ln w="12700" cap="flat" cmpd="sng" algn="ctr">
            <a:solidFill>
              <a:schemeClr val="accent3"/>
            </a:solidFill>
            <a:prstDash val="solid"/>
            <a:miter lim="800000"/>
          </a:ln>
          <a:effectLst/>
        </p:spPr>
        <p:txBody>
          <a:bodyPr rtlCol="0" anchor="ctr"/>
          <a:lstStyle/>
          <a:p>
            <a:pPr algn="ctr" defTabSz="685800">
              <a:defRPr/>
            </a:pPr>
            <a:endParaRPr lang="zh-CN" altLang="en-US" sz="1350" kern="0">
              <a:solidFill>
                <a:srgbClr val="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任意多边形 125977"/>
          <p:cNvSpPr/>
          <p:nvPr/>
        </p:nvSpPr>
        <p:spPr>
          <a:xfrm>
            <a:off x="3816751" y="5004087"/>
            <a:ext cx="2829724" cy="714724"/>
          </a:xfrm>
          <a:custGeom>
            <a:avLst/>
            <a:gdLst>
              <a:gd name="connsiteX0" fmla="*/ 0 w 2397210"/>
              <a:gd name="connsiteY0" fmla="*/ 395416 h 605481"/>
              <a:gd name="connsiteX1" fmla="*/ 0 w 2397210"/>
              <a:gd name="connsiteY1" fmla="*/ 605481 h 605481"/>
              <a:gd name="connsiteX2" fmla="*/ 1742302 w 2397210"/>
              <a:gd name="connsiteY2" fmla="*/ 605481 h 605481"/>
              <a:gd name="connsiteX3" fmla="*/ 1742302 w 2397210"/>
              <a:gd name="connsiteY3" fmla="*/ 0 h 605481"/>
              <a:gd name="connsiteX4" fmla="*/ 2397210 w 2397210"/>
              <a:gd name="connsiteY4" fmla="*/ 0 h 605481"/>
              <a:gd name="connsiteX0-1" fmla="*/ 0 w 2397210"/>
              <a:gd name="connsiteY0-2" fmla="*/ 395416 h 605481"/>
              <a:gd name="connsiteX1-3" fmla="*/ 0 w 2397210"/>
              <a:gd name="connsiteY1-4" fmla="*/ 605481 h 605481"/>
              <a:gd name="connsiteX2-5" fmla="*/ 1653402 w 2397210"/>
              <a:gd name="connsiteY2-6" fmla="*/ 605481 h 605481"/>
              <a:gd name="connsiteX3-7" fmla="*/ 1742302 w 2397210"/>
              <a:gd name="connsiteY3-8" fmla="*/ 0 h 605481"/>
              <a:gd name="connsiteX4-9" fmla="*/ 2397210 w 2397210"/>
              <a:gd name="connsiteY4-10" fmla="*/ 0 h 605481"/>
              <a:gd name="connsiteX0-11" fmla="*/ 0 w 2397210"/>
              <a:gd name="connsiteY0-12" fmla="*/ 395416 h 605481"/>
              <a:gd name="connsiteX1-13" fmla="*/ 0 w 2397210"/>
              <a:gd name="connsiteY1-14" fmla="*/ 605481 h 605481"/>
              <a:gd name="connsiteX2-15" fmla="*/ 1653402 w 2397210"/>
              <a:gd name="connsiteY2-16" fmla="*/ 605481 h 605481"/>
              <a:gd name="connsiteX3-17" fmla="*/ 1647052 w 2397210"/>
              <a:gd name="connsiteY3-18" fmla="*/ 0 h 605481"/>
              <a:gd name="connsiteX4-19" fmla="*/ 2397210 w 2397210"/>
              <a:gd name="connsiteY4-20" fmla="*/ 0 h 60548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397210" h="605481">
                <a:moveTo>
                  <a:pt x="0" y="395416"/>
                </a:moveTo>
                <a:lnTo>
                  <a:pt x="0" y="605481"/>
                </a:lnTo>
                <a:lnTo>
                  <a:pt x="1653402" y="605481"/>
                </a:lnTo>
                <a:cubicBezTo>
                  <a:pt x="1651285" y="403654"/>
                  <a:pt x="1649169" y="201827"/>
                  <a:pt x="1647052" y="0"/>
                </a:cubicBezTo>
                <a:lnTo>
                  <a:pt x="2397210" y="0"/>
                </a:lnTo>
              </a:path>
            </a:pathLst>
          </a:custGeom>
          <a:noFill/>
          <a:ln w="12700" cap="flat" cmpd="sng" algn="ctr">
            <a:solidFill>
              <a:schemeClr val="accent4"/>
            </a:solidFill>
            <a:prstDash val="solid"/>
            <a:miter lim="800000"/>
          </a:ln>
          <a:effectLst/>
        </p:spPr>
        <p:txBody>
          <a:bodyPr rtlCol="0" anchor="ctr"/>
          <a:lstStyle/>
          <a:p>
            <a:pPr algn="ctr" defTabSz="685800">
              <a:defRPr/>
            </a:pPr>
            <a:endParaRPr lang="zh-CN" altLang="en-US" sz="1350" kern="0">
              <a:solidFill>
                <a:srgbClr val="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39" name="组合 38"/>
          <p:cNvGrpSpPr/>
          <p:nvPr/>
        </p:nvGrpSpPr>
        <p:grpSpPr>
          <a:xfrm>
            <a:off x="2375755" y="2940951"/>
            <a:ext cx="2327412" cy="2526048"/>
            <a:chOff x="1781816" y="2205713"/>
            <a:chExt cx="1745559" cy="1894536"/>
          </a:xfrm>
        </p:grpSpPr>
        <p:sp>
          <p:nvSpPr>
            <p:cNvPr id="9" name="Freeform 12"/>
            <p:cNvSpPr/>
            <p:nvPr/>
          </p:nvSpPr>
          <p:spPr bwMode="auto">
            <a:xfrm>
              <a:off x="1781816" y="2205713"/>
              <a:ext cx="1745559" cy="1894536"/>
            </a:xfrm>
            <a:custGeom>
              <a:avLst/>
              <a:gdLst>
                <a:gd name="T0" fmla="*/ 144 w 795"/>
                <a:gd name="T1" fmla="*/ 20 h 863"/>
                <a:gd name="T2" fmla="*/ 87 w 795"/>
                <a:gd name="T3" fmla="*/ 83 h 863"/>
                <a:gd name="T4" fmla="*/ 7 w 795"/>
                <a:gd name="T5" fmla="*/ 276 h 863"/>
                <a:gd name="T6" fmla="*/ 5 w 795"/>
                <a:gd name="T7" fmla="*/ 288 h 863"/>
                <a:gd name="T8" fmla="*/ 4 w 795"/>
                <a:gd name="T9" fmla="*/ 291 h 863"/>
                <a:gd name="T10" fmla="*/ 2 w 795"/>
                <a:gd name="T11" fmla="*/ 314 h 863"/>
                <a:gd name="T12" fmla="*/ 0 w 795"/>
                <a:gd name="T13" fmla="*/ 337 h 863"/>
                <a:gd name="T14" fmla="*/ 0 w 795"/>
                <a:gd name="T15" fmla="*/ 364 h 863"/>
                <a:gd name="T16" fmla="*/ 6 w 795"/>
                <a:gd name="T17" fmla="*/ 426 h 863"/>
                <a:gd name="T18" fmla="*/ 12 w 795"/>
                <a:gd name="T19" fmla="*/ 458 h 863"/>
                <a:gd name="T20" fmla="*/ 20 w 795"/>
                <a:gd name="T21" fmla="*/ 490 h 863"/>
                <a:gd name="T22" fmla="*/ 167 w 795"/>
                <a:gd name="T23" fmla="*/ 722 h 863"/>
                <a:gd name="T24" fmla="*/ 443 w 795"/>
                <a:gd name="T25" fmla="*/ 855 h 863"/>
                <a:gd name="T26" fmla="*/ 471 w 795"/>
                <a:gd name="T27" fmla="*/ 859 h 863"/>
                <a:gd name="T28" fmla="*/ 474 w 795"/>
                <a:gd name="T29" fmla="*/ 860 h 863"/>
                <a:gd name="T30" fmla="*/ 508 w 795"/>
                <a:gd name="T31" fmla="*/ 863 h 863"/>
                <a:gd name="T32" fmla="*/ 511 w 795"/>
                <a:gd name="T33" fmla="*/ 863 h 863"/>
                <a:gd name="T34" fmla="*/ 549 w 795"/>
                <a:gd name="T35" fmla="*/ 863 h 863"/>
                <a:gd name="T36" fmla="*/ 592 w 795"/>
                <a:gd name="T37" fmla="*/ 861 h 863"/>
                <a:gd name="T38" fmla="*/ 618 w 795"/>
                <a:gd name="T39" fmla="*/ 858 h 863"/>
                <a:gd name="T40" fmla="*/ 677 w 795"/>
                <a:gd name="T41" fmla="*/ 847 h 863"/>
                <a:gd name="T42" fmla="*/ 725 w 795"/>
                <a:gd name="T43" fmla="*/ 833 h 863"/>
                <a:gd name="T44" fmla="*/ 795 w 795"/>
                <a:gd name="T45" fmla="*/ 804 h 863"/>
                <a:gd name="T46" fmla="*/ 584 w 795"/>
                <a:gd name="T47" fmla="*/ 497 h 863"/>
                <a:gd name="T48" fmla="*/ 562 w 795"/>
                <a:gd name="T49" fmla="*/ 516 h 863"/>
                <a:gd name="T50" fmla="*/ 546 w 795"/>
                <a:gd name="T51" fmla="*/ 527 h 863"/>
                <a:gd name="T52" fmla="*/ 529 w 795"/>
                <a:gd name="T53" fmla="*/ 536 h 863"/>
                <a:gd name="T54" fmla="*/ 509 w 795"/>
                <a:gd name="T55" fmla="*/ 545 h 863"/>
                <a:gd name="T56" fmla="*/ 499 w 795"/>
                <a:gd name="T57" fmla="*/ 550 h 863"/>
                <a:gd name="T58" fmla="*/ 497 w 795"/>
                <a:gd name="T59" fmla="*/ 551 h 863"/>
                <a:gd name="T60" fmla="*/ 474 w 795"/>
                <a:gd name="T61" fmla="*/ 556 h 863"/>
                <a:gd name="T62" fmla="*/ 473 w 795"/>
                <a:gd name="T63" fmla="*/ 556 h 863"/>
                <a:gd name="T64" fmla="*/ 459 w 795"/>
                <a:gd name="T65" fmla="*/ 559 h 863"/>
                <a:gd name="T66" fmla="*/ 297 w 795"/>
                <a:gd name="T67" fmla="*/ 539 h 863"/>
                <a:gd name="T68" fmla="*/ 162 w 795"/>
                <a:gd name="T69" fmla="*/ 427 h 863"/>
                <a:gd name="T70" fmla="*/ 149 w 795"/>
                <a:gd name="T71" fmla="*/ 408 h 863"/>
                <a:gd name="T72" fmla="*/ 138 w 795"/>
                <a:gd name="T73" fmla="*/ 387 h 863"/>
                <a:gd name="T74" fmla="*/ 120 w 795"/>
                <a:gd name="T75" fmla="*/ 345 h 863"/>
                <a:gd name="T76" fmla="*/ 114 w 795"/>
                <a:gd name="T77" fmla="*/ 325 h 863"/>
                <a:gd name="T78" fmla="*/ 110 w 795"/>
                <a:gd name="T79" fmla="*/ 310 h 863"/>
                <a:gd name="T80" fmla="*/ 106 w 795"/>
                <a:gd name="T81" fmla="*/ 288 h 863"/>
                <a:gd name="T82" fmla="*/ 105 w 795"/>
                <a:gd name="T83" fmla="*/ 288 h 863"/>
                <a:gd name="T84" fmla="*/ 104 w 795"/>
                <a:gd name="T85" fmla="*/ 278 h 863"/>
                <a:gd name="T86" fmla="*/ 121 w 795"/>
                <a:gd name="T87" fmla="*/ 100 h 863"/>
                <a:gd name="T88" fmla="*/ 154 w 795"/>
                <a:gd name="T89" fmla="*/ 28 h 863"/>
                <a:gd name="T90" fmla="*/ 167 w 795"/>
                <a:gd name="T91" fmla="*/ 0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95" h="863">
                  <a:moveTo>
                    <a:pt x="167" y="0"/>
                  </a:moveTo>
                  <a:cubicBezTo>
                    <a:pt x="167" y="0"/>
                    <a:pt x="164" y="3"/>
                    <a:pt x="157" y="9"/>
                  </a:cubicBezTo>
                  <a:cubicBezTo>
                    <a:pt x="153" y="11"/>
                    <a:pt x="149" y="15"/>
                    <a:pt x="144" y="20"/>
                  </a:cubicBezTo>
                  <a:cubicBezTo>
                    <a:pt x="142" y="22"/>
                    <a:pt x="139" y="24"/>
                    <a:pt x="136" y="27"/>
                  </a:cubicBezTo>
                  <a:cubicBezTo>
                    <a:pt x="134" y="30"/>
                    <a:pt x="131" y="32"/>
                    <a:pt x="128" y="35"/>
                  </a:cubicBezTo>
                  <a:cubicBezTo>
                    <a:pt x="116" y="48"/>
                    <a:pt x="101" y="63"/>
                    <a:pt x="87" y="83"/>
                  </a:cubicBezTo>
                  <a:cubicBezTo>
                    <a:pt x="73" y="102"/>
                    <a:pt x="58" y="126"/>
                    <a:pt x="45" y="154"/>
                  </a:cubicBezTo>
                  <a:cubicBezTo>
                    <a:pt x="31" y="181"/>
                    <a:pt x="20" y="213"/>
                    <a:pt x="12" y="249"/>
                  </a:cubicBezTo>
                  <a:cubicBezTo>
                    <a:pt x="10" y="257"/>
                    <a:pt x="8" y="266"/>
                    <a:pt x="7" y="276"/>
                  </a:cubicBezTo>
                  <a:cubicBezTo>
                    <a:pt x="6" y="278"/>
                    <a:pt x="6" y="280"/>
                    <a:pt x="5" y="283"/>
                  </a:cubicBezTo>
                  <a:cubicBezTo>
                    <a:pt x="5" y="286"/>
                    <a:pt x="5" y="286"/>
                    <a:pt x="5" y="286"/>
                  </a:cubicBezTo>
                  <a:cubicBezTo>
                    <a:pt x="5" y="288"/>
                    <a:pt x="5" y="288"/>
                    <a:pt x="5" y="288"/>
                  </a:cubicBezTo>
                  <a:cubicBezTo>
                    <a:pt x="5" y="289"/>
                    <a:pt x="4" y="287"/>
                    <a:pt x="4" y="290"/>
                  </a:cubicBezTo>
                  <a:cubicBezTo>
                    <a:pt x="4" y="290"/>
                    <a:pt x="4" y="290"/>
                    <a:pt x="4" y="290"/>
                  </a:cubicBezTo>
                  <a:cubicBezTo>
                    <a:pt x="4" y="291"/>
                    <a:pt x="4" y="291"/>
                    <a:pt x="4" y="291"/>
                  </a:cubicBezTo>
                  <a:cubicBezTo>
                    <a:pt x="4" y="295"/>
                    <a:pt x="3" y="299"/>
                    <a:pt x="3" y="304"/>
                  </a:cubicBezTo>
                  <a:cubicBezTo>
                    <a:pt x="2" y="310"/>
                    <a:pt x="2" y="310"/>
                    <a:pt x="2" y="310"/>
                  </a:cubicBezTo>
                  <a:cubicBezTo>
                    <a:pt x="2" y="311"/>
                    <a:pt x="2" y="312"/>
                    <a:pt x="2" y="314"/>
                  </a:cubicBezTo>
                  <a:cubicBezTo>
                    <a:pt x="1" y="317"/>
                    <a:pt x="1" y="317"/>
                    <a:pt x="1" y="317"/>
                  </a:cubicBezTo>
                  <a:cubicBezTo>
                    <a:pt x="1" y="323"/>
                    <a:pt x="1" y="328"/>
                    <a:pt x="1" y="333"/>
                  </a:cubicBezTo>
                  <a:cubicBezTo>
                    <a:pt x="0" y="337"/>
                    <a:pt x="0" y="337"/>
                    <a:pt x="0" y="337"/>
                  </a:cubicBezTo>
                  <a:cubicBezTo>
                    <a:pt x="0" y="341"/>
                    <a:pt x="0" y="341"/>
                    <a:pt x="0" y="341"/>
                  </a:cubicBezTo>
                  <a:cubicBezTo>
                    <a:pt x="0" y="348"/>
                    <a:pt x="0" y="348"/>
                    <a:pt x="0" y="348"/>
                  </a:cubicBezTo>
                  <a:cubicBezTo>
                    <a:pt x="0" y="353"/>
                    <a:pt x="0" y="358"/>
                    <a:pt x="0" y="364"/>
                  </a:cubicBezTo>
                  <a:cubicBezTo>
                    <a:pt x="1" y="374"/>
                    <a:pt x="1" y="384"/>
                    <a:pt x="2" y="395"/>
                  </a:cubicBezTo>
                  <a:cubicBezTo>
                    <a:pt x="3" y="400"/>
                    <a:pt x="3" y="405"/>
                    <a:pt x="4" y="410"/>
                  </a:cubicBezTo>
                  <a:cubicBezTo>
                    <a:pt x="4" y="415"/>
                    <a:pt x="5" y="421"/>
                    <a:pt x="6" y="426"/>
                  </a:cubicBezTo>
                  <a:cubicBezTo>
                    <a:pt x="7" y="434"/>
                    <a:pt x="7" y="434"/>
                    <a:pt x="7" y="434"/>
                  </a:cubicBezTo>
                  <a:cubicBezTo>
                    <a:pt x="9" y="442"/>
                    <a:pt x="9" y="442"/>
                    <a:pt x="9" y="442"/>
                  </a:cubicBezTo>
                  <a:cubicBezTo>
                    <a:pt x="10" y="447"/>
                    <a:pt x="11" y="453"/>
                    <a:pt x="12" y="458"/>
                  </a:cubicBezTo>
                  <a:cubicBezTo>
                    <a:pt x="13" y="463"/>
                    <a:pt x="14" y="469"/>
                    <a:pt x="16" y="474"/>
                  </a:cubicBezTo>
                  <a:cubicBezTo>
                    <a:pt x="18" y="482"/>
                    <a:pt x="18" y="482"/>
                    <a:pt x="18" y="482"/>
                  </a:cubicBezTo>
                  <a:cubicBezTo>
                    <a:pt x="20" y="490"/>
                    <a:pt x="20" y="490"/>
                    <a:pt x="20" y="490"/>
                  </a:cubicBezTo>
                  <a:cubicBezTo>
                    <a:pt x="26" y="511"/>
                    <a:pt x="35" y="532"/>
                    <a:pt x="44" y="553"/>
                  </a:cubicBezTo>
                  <a:cubicBezTo>
                    <a:pt x="53" y="574"/>
                    <a:pt x="64" y="594"/>
                    <a:pt x="77" y="614"/>
                  </a:cubicBezTo>
                  <a:cubicBezTo>
                    <a:pt x="102" y="654"/>
                    <a:pt x="132" y="690"/>
                    <a:pt x="167" y="722"/>
                  </a:cubicBezTo>
                  <a:cubicBezTo>
                    <a:pt x="202" y="754"/>
                    <a:pt x="242" y="781"/>
                    <a:pt x="283" y="802"/>
                  </a:cubicBezTo>
                  <a:cubicBezTo>
                    <a:pt x="325" y="824"/>
                    <a:pt x="369" y="839"/>
                    <a:pt x="411" y="849"/>
                  </a:cubicBezTo>
                  <a:cubicBezTo>
                    <a:pt x="422" y="851"/>
                    <a:pt x="433" y="853"/>
                    <a:pt x="443" y="855"/>
                  </a:cubicBezTo>
                  <a:cubicBezTo>
                    <a:pt x="449" y="856"/>
                    <a:pt x="454" y="857"/>
                    <a:pt x="459" y="858"/>
                  </a:cubicBezTo>
                  <a:cubicBezTo>
                    <a:pt x="462" y="858"/>
                    <a:pt x="464" y="858"/>
                    <a:pt x="467" y="859"/>
                  </a:cubicBezTo>
                  <a:cubicBezTo>
                    <a:pt x="471" y="859"/>
                    <a:pt x="471" y="859"/>
                    <a:pt x="471" y="859"/>
                  </a:cubicBezTo>
                  <a:cubicBezTo>
                    <a:pt x="473" y="859"/>
                    <a:pt x="473" y="859"/>
                    <a:pt x="473" y="859"/>
                  </a:cubicBezTo>
                  <a:cubicBezTo>
                    <a:pt x="474" y="860"/>
                    <a:pt x="474" y="860"/>
                    <a:pt x="474" y="860"/>
                  </a:cubicBezTo>
                  <a:cubicBezTo>
                    <a:pt x="474" y="860"/>
                    <a:pt x="474" y="860"/>
                    <a:pt x="474" y="860"/>
                  </a:cubicBezTo>
                  <a:cubicBezTo>
                    <a:pt x="477" y="860"/>
                    <a:pt x="469" y="860"/>
                    <a:pt x="480" y="860"/>
                  </a:cubicBezTo>
                  <a:cubicBezTo>
                    <a:pt x="488" y="861"/>
                    <a:pt x="495" y="861"/>
                    <a:pt x="503" y="862"/>
                  </a:cubicBezTo>
                  <a:cubicBezTo>
                    <a:pt x="504" y="863"/>
                    <a:pt x="506" y="863"/>
                    <a:pt x="508" y="863"/>
                  </a:cubicBezTo>
                  <a:cubicBezTo>
                    <a:pt x="509" y="863"/>
                    <a:pt x="509" y="863"/>
                    <a:pt x="509" y="863"/>
                  </a:cubicBezTo>
                  <a:cubicBezTo>
                    <a:pt x="510" y="863"/>
                    <a:pt x="510" y="863"/>
                    <a:pt x="510" y="863"/>
                  </a:cubicBezTo>
                  <a:cubicBezTo>
                    <a:pt x="511" y="863"/>
                    <a:pt x="511" y="863"/>
                    <a:pt x="511" y="863"/>
                  </a:cubicBezTo>
                  <a:cubicBezTo>
                    <a:pt x="515" y="863"/>
                    <a:pt x="515" y="863"/>
                    <a:pt x="515" y="863"/>
                  </a:cubicBezTo>
                  <a:cubicBezTo>
                    <a:pt x="521" y="863"/>
                    <a:pt x="527" y="863"/>
                    <a:pt x="532" y="863"/>
                  </a:cubicBezTo>
                  <a:cubicBezTo>
                    <a:pt x="538" y="863"/>
                    <a:pt x="543" y="863"/>
                    <a:pt x="549" y="863"/>
                  </a:cubicBezTo>
                  <a:cubicBezTo>
                    <a:pt x="552" y="863"/>
                    <a:pt x="554" y="863"/>
                    <a:pt x="557" y="863"/>
                  </a:cubicBezTo>
                  <a:cubicBezTo>
                    <a:pt x="559" y="863"/>
                    <a:pt x="562" y="863"/>
                    <a:pt x="564" y="863"/>
                  </a:cubicBezTo>
                  <a:cubicBezTo>
                    <a:pt x="574" y="862"/>
                    <a:pt x="583" y="861"/>
                    <a:pt x="592" y="861"/>
                  </a:cubicBezTo>
                  <a:cubicBezTo>
                    <a:pt x="594" y="861"/>
                    <a:pt x="596" y="860"/>
                    <a:pt x="599" y="860"/>
                  </a:cubicBezTo>
                  <a:cubicBezTo>
                    <a:pt x="601" y="860"/>
                    <a:pt x="603" y="860"/>
                    <a:pt x="605" y="859"/>
                  </a:cubicBezTo>
                  <a:cubicBezTo>
                    <a:pt x="610" y="859"/>
                    <a:pt x="614" y="858"/>
                    <a:pt x="618" y="858"/>
                  </a:cubicBezTo>
                  <a:cubicBezTo>
                    <a:pt x="627" y="856"/>
                    <a:pt x="635" y="856"/>
                    <a:pt x="643" y="854"/>
                  </a:cubicBezTo>
                  <a:cubicBezTo>
                    <a:pt x="651" y="852"/>
                    <a:pt x="659" y="851"/>
                    <a:pt x="666" y="849"/>
                  </a:cubicBezTo>
                  <a:cubicBezTo>
                    <a:pt x="670" y="848"/>
                    <a:pt x="674" y="847"/>
                    <a:pt x="677" y="847"/>
                  </a:cubicBezTo>
                  <a:cubicBezTo>
                    <a:pt x="681" y="846"/>
                    <a:pt x="684" y="845"/>
                    <a:pt x="688" y="844"/>
                  </a:cubicBezTo>
                  <a:cubicBezTo>
                    <a:pt x="695" y="842"/>
                    <a:pt x="701" y="840"/>
                    <a:pt x="708" y="838"/>
                  </a:cubicBezTo>
                  <a:cubicBezTo>
                    <a:pt x="714" y="836"/>
                    <a:pt x="720" y="835"/>
                    <a:pt x="725" y="833"/>
                  </a:cubicBezTo>
                  <a:cubicBezTo>
                    <a:pt x="737" y="829"/>
                    <a:pt x="747" y="825"/>
                    <a:pt x="755" y="822"/>
                  </a:cubicBezTo>
                  <a:cubicBezTo>
                    <a:pt x="764" y="818"/>
                    <a:pt x="771" y="815"/>
                    <a:pt x="777" y="812"/>
                  </a:cubicBezTo>
                  <a:cubicBezTo>
                    <a:pt x="789" y="807"/>
                    <a:pt x="795" y="804"/>
                    <a:pt x="795" y="804"/>
                  </a:cubicBezTo>
                  <a:cubicBezTo>
                    <a:pt x="597" y="485"/>
                    <a:pt x="597" y="485"/>
                    <a:pt x="597" y="485"/>
                  </a:cubicBezTo>
                  <a:cubicBezTo>
                    <a:pt x="597" y="485"/>
                    <a:pt x="595" y="487"/>
                    <a:pt x="591" y="491"/>
                  </a:cubicBezTo>
                  <a:cubicBezTo>
                    <a:pt x="589" y="492"/>
                    <a:pt x="587" y="495"/>
                    <a:pt x="584" y="497"/>
                  </a:cubicBezTo>
                  <a:cubicBezTo>
                    <a:pt x="582" y="500"/>
                    <a:pt x="578" y="503"/>
                    <a:pt x="575" y="506"/>
                  </a:cubicBezTo>
                  <a:cubicBezTo>
                    <a:pt x="573" y="508"/>
                    <a:pt x="571" y="509"/>
                    <a:pt x="569" y="511"/>
                  </a:cubicBezTo>
                  <a:cubicBezTo>
                    <a:pt x="567" y="512"/>
                    <a:pt x="564" y="514"/>
                    <a:pt x="562" y="516"/>
                  </a:cubicBezTo>
                  <a:cubicBezTo>
                    <a:pt x="561" y="517"/>
                    <a:pt x="559" y="518"/>
                    <a:pt x="558" y="519"/>
                  </a:cubicBezTo>
                  <a:cubicBezTo>
                    <a:pt x="557" y="520"/>
                    <a:pt x="556" y="520"/>
                    <a:pt x="554" y="521"/>
                  </a:cubicBezTo>
                  <a:cubicBezTo>
                    <a:pt x="551" y="523"/>
                    <a:pt x="549" y="525"/>
                    <a:pt x="546" y="527"/>
                  </a:cubicBezTo>
                  <a:cubicBezTo>
                    <a:pt x="543" y="529"/>
                    <a:pt x="539" y="530"/>
                    <a:pt x="536" y="532"/>
                  </a:cubicBezTo>
                  <a:cubicBezTo>
                    <a:pt x="535" y="533"/>
                    <a:pt x="533" y="534"/>
                    <a:pt x="531" y="535"/>
                  </a:cubicBezTo>
                  <a:cubicBezTo>
                    <a:pt x="529" y="536"/>
                    <a:pt x="529" y="536"/>
                    <a:pt x="529" y="536"/>
                  </a:cubicBezTo>
                  <a:cubicBezTo>
                    <a:pt x="526" y="538"/>
                    <a:pt x="526" y="538"/>
                    <a:pt x="526" y="538"/>
                  </a:cubicBezTo>
                  <a:cubicBezTo>
                    <a:pt x="522" y="539"/>
                    <a:pt x="518" y="541"/>
                    <a:pt x="514" y="543"/>
                  </a:cubicBezTo>
                  <a:cubicBezTo>
                    <a:pt x="513" y="543"/>
                    <a:pt x="511" y="544"/>
                    <a:pt x="509" y="545"/>
                  </a:cubicBezTo>
                  <a:cubicBezTo>
                    <a:pt x="508" y="546"/>
                    <a:pt x="507" y="546"/>
                    <a:pt x="505" y="547"/>
                  </a:cubicBezTo>
                  <a:cubicBezTo>
                    <a:pt x="504" y="548"/>
                    <a:pt x="502" y="549"/>
                    <a:pt x="501" y="549"/>
                  </a:cubicBezTo>
                  <a:cubicBezTo>
                    <a:pt x="499" y="550"/>
                    <a:pt x="499" y="550"/>
                    <a:pt x="499" y="550"/>
                  </a:cubicBezTo>
                  <a:cubicBezTo>
                    <a:pt x="499" y="550"/>
                    <a:pt x="499" y="550"/>
                    <a:pt x="499" y="550"/>
                  </a:cubicBezTo>
                  <a:cubicBezTo>
                    <a:pt x="498" y="550"/>
                    <a:pt x="498" y="550"/>
                    <a:pt x="498" y="550"/>
                  </a:cubicBezTo>
                  <a:cubicBezTo>
                    <a:pt x="497" y="551"/>
                    <a:pt x="497" y="551"/>
                    <a:pt x="497" y="551"/>
                  </a:cubicBezTo>
                  <a:cubicBezTo>
                    <a:pt x="495" y="551"/>
                    <a:pt x="493" y="551"/>
                    <a:pt x="492" y="552"/>
                  </a:cubicBezTo>
                  <a:cubicBezTo>
                    <a:pt x="484" y="553"/>
                    <a:pt x="477" y="554"/>
                    <a:pt x="469" y="556"/>
                  </a:cubicBezTo>
                  <a:cubicBezTo>
                    <a:pt x="480" y="556"/>
                    <a:pt x="472" y="556"/>
                    <a:pt x="474" y="556"/>
                  </a:cubicBezTo>
                  <a:cubicBezTo>
                    <a:pt x="474" y="556"/>
                    <a:pt x="474" y="556"/>
                    <a:pt x="474" y="556"/>
                  </a:cubicBezTo>
                  <a:cubicBezTo>
                    <a:pt x="474" y="556"/>
                    <a:pt x="474" y="556"/>
                    <a:pt x="474" y="556"/>
                  </a:cubicBezTo>
                  <a:cubicBezTo>
                    <a:pt x="473" y="556"/>
                    <a:pt x="473" y="556"/>
                    <a:pt x="473" y="556"/>
                  </a:cubicBezTo>
                  <a:cubicBezTo>
                    <a:pt x="471" y="557"/>
                    <a:pt x="471" y="557"/>
                    <a:pt x="471" y="557"/>
                  </a:cubicBezTo>
                  <a:cubicBezTo>
                    <a:pt x="467" y="557"/>
                    <a:pt x="467" y="557"/>
                    <a:pt x="467" y="557"/>
                  </a:cubicBezTo>
                  <a:cubicBezTo>
                    <a:pt x="465" y="558"/>
                    <a:pt x="462" y="559"/>
                    <a:pt x="459" y="559"/>
                  </a:cubicBezTo>
                  <a:cubicBezTo>
                    <a:pt x="454" y="560"/>
                    <a:pt x="449" y="561"/>
                    <a:pt x="443" y="561"/>
                  </a:cubicBezTo>
                  <a:cubicBezTo>
                    <a:pt x="422" y="564"/>
                    <a:pt x="398" y="564"/>
                    <a:pt x="373" y="561"/>
                  </a:cubicBezTo>
                  <a:cubicBezTo>
                    <a:pt x="349" y="557"/>
                    <a:pt x="323" y="550"/>
                    <a:pt x="297" y="539"/>
                  </a:cubicBezTo>
                  <a:cubicBezTo>
                    <a:pt x="271" y="528"/>
                    <a:pt x="246" y="513"/>
                    <a:pt x="223" y="494"/>
                  </a:cubicBezTo>
                  <a:cubicBezTo>
                    <a:pt x="212" y="484"/>
                    <a:pt x="201" y="474"/>
                    <a:pt x="190" y="463"/>
                  </a:cubicBezTo>
                  <a:cubicBezTo>
                    <a:pt x="180" y="452"/>
                    <a:pt x="170" y="440"/>
                    <a:pt x="162" y="427"/>
                  </a:cubicBezTo>
                  <a:cubicBezTo>
                    <a:pt x="159" y="422"/>
                    <a:pt x="159" y="422"/>
                    <a:pt x="159" y="422"/>
                  </a:cubicBezTo>
                  <a:cubicBezTo>
                    <a:pt x="155" y="417"/>
                    <a:pt x="155" y="417"/>
                    <a:pt x="155" y="417"/>
                  </a:cubicBezTo>
                  <a:cubicBezTo>
                    <a:pt x="153" y="414"/>
                    <a:pt x="151" y="411"/>
                    <a:pt x="149" y="408"/>
                  </a:cubicBezTo>
                  <a:cubicBezTo>
                    <a:pt x="147" y="404"/>
                    <a:pt x="145" y="401"/>
                    <a:pt x="144" y="397"/>
                  </a:cubicBezTo>
                  <a:cubicBezTo>
                    <a:pt x="141" y="392"/>
                    <a:pt x="141" y="392"/>
                    <a:pt x="141" y="392"/>
                  </a:cubicBezTo>
                  <a:cubicBezTo>
                    <a:pt x="138" y="387"/>
                    <a:pt x="138" y="387"/>
                    <a:pt x="138" y="387"/>
                  </a:cubicBezTo>
                  <a:cubicBezTo>
                    <a:pt x="136" y="384"/>
                    <a:pt x="135" y="380"/>
                    <a:pt x="133" y="377"/>
                  </a:cubicBezTo>
                  <a:cubicBezTo>
                    <a:pt x="132" y="373"/>
                    <a:pt x="130" y="370"/>
                    <a:pt x="128" y="366"/>
                  </a:cubicBezTo>
                  <a:cubicBezTo>
                    <a:pt x="125" y="359"/>
                    <a:pt x="123" y="352"/>
                    <a:pt x="120" y="345"/>
                  </a:cubicBezTo>
                  <a:cubicBezTo>
                    <a:pt x="119" y="341"/>
                    <a:pt x="118" y="337"/>
                    <a:pt x="117" y="334"/>
                  </a:cubicBezTo>
                  <a:cubicBezTo>
                    <a:pt x="115" y="328"/>
                    <a:pt x="115" y="328"/>
                    <a:pt x="115" y="328"/>
                  </a:cubicBezTo>
                  <a:cubicBezTo>
                    <a:pt x="114" y="325"/>
                    <a:pt x="114" y="325"/>
                    <a:pt x="114" y="325"/>
                  </a:cubicBezTo>
                  <a:cubicBezTo>
                    <a:pt x="113" y="323"/>
                    <a:pt x="113" y="323"/>
                    <a:pt x="113" y="323"/>
                  </a:cubicBezTo>
                  <a:cubicBezTo>
                    <a:pt x="112" y="319"/>
                    <a:pt x="111" y="316"/>
                    <a:pt x="110" y="313"/>
                  </a:cubicBezTo>
                  <a:cubicBezTo>
                    <a:pt x="110" y="310"/>
                    <a:pt x="110" y="310"/>
                    <a:pt x="110" y="310"/>
                  </a:cubicBezTo>
                  <a:cubicBezTo>
                    <a:pt x="110" y="309"/>
                    <a:pt x="109" y="308"/>
                    <a:pt x="109" y="307"/>
                  </a:cubicBezTo>
                  <a:cubicBezTo>
                    <a:pt x="108" y="301"/>
                    <a:pt x="108" y="301"/>
                    <a:pt x="108" y="301"/>
                  </a:cubicBezTo>
                  <a:cubicBezTo>
                    <a:pt x="107" y="297"/>
                    <a:pt x="106" y="292"/>
                    <a:pt x="106" y="288"/>
                  </a:cubicBezTo>
                  <a:cubicBezTo>
                    <a:pt x="106" y="287"/>
                    <a:pt x="106" y="287"/>
                    <a:pt x="106" y="287"/>
                  </a:cubicBezTo>
                  <a:cubicBezTo>
                    <a:pt x="105" y="287"/>
                    <a:pt x="105" y="287"/>
                    <a:pt x="105" y="287"/>
                  </a:cubicBezTo>
                  <a:cubicBezTo>
                    <a:pt x="105" y="289"/>
                    <a:pt x="105" y="288"/>
                    <a:pt x="105" y="288"/>
                  </a:cubicBezTo>
                  <a:cubicBezTo>
                    <a:pt x="105" y="287"/>
                    <a:pt x="105" y="287"/>
                    <a:pt x="105" y="287"/>
                  </a:cubicBezTo>
                  <a:cubicBezTo>
                    <a:pt x="105" y="284"/>
                    <a:pt x="105" y="284"/>
                    <a:pt x="105" y="284"/>
                  </a:cubicBezTo>
                  <a:cubicBezTo>
                    <a:pt x="104" y="278"/>
                    <a:pt x="104" y="278"/>
                    <a:pt x="104" y="278"/>
                  </a:cubicBezTo>
                  <a:cubicBezTo>
                    <a:pt x="103" y="271"/>
                    <a:pt x="102" y="263"/>
                    <a:pt x="101" y="256"/>
                  </a:cubicBezTo>
                  <a:cubicBezTo>
                    <a:pt x="99" y="227"/>
                    <a:pt x="100" y="198"/>
                    <a:pt x="104" y="172"/>
                  </a:cubicBezTo>
                  <a:cubicBezTo>
                    <a:pt x="107" y="146"/>
                    <a:pt x="114" y="122"/>
                    <a:pt x="121" y="100"/>
                  </a:cubicBezTo>
                  <a:cubicBezTo>
                    <a:pt x="128" y="79"/>
                    <a:pt x="136" y="61"/>
                    <a:pt x="143" y="47"/>
                  </a:cubicBezTo>
                  <a:cubicBezTo>
                    <a:pt x="145" y="43"/>
                    <a:pt x="147" y="40"/>
                    <a:pt x="149" y="37"/>
                  </a:cubicBezTo>
                  <a:cubicBezTo>
                    <a:pt x="151" y="33"/>
                    <a:pt x="152" y="31"/>
                    <a:pt x="154" y="28"/>
                  </a:cubicBezTo>
                  <a:cubicBezTo>
                    <a:pt x="157" y="22"/>
                    <a:pt x="160" y="18"/>
                    <a:pt x="162" y="14"/>
                  </a:cubicBezTo>
                  <a:cubicBezTo>
                    <a:pt x="167" y="6"/>
                    <a:pt x="170" y="2"/>
                    <a:pt x="170" y="2"/>
                  </a:cubicBezTo>
                  <a:lnTo>
                    <a:pt x="167" y="0"/>
                  </a:lnTo>
                  <a:close/>
                </a:path>
              </a:pathLst>
            </a:custGeom>
            <a:solidFill>
              <a:schemeClr val="accent4"/>
            </a:solidFill>
            <a:ln>
              <a:noFill/>
            </a:ln>
          </p:spPr>
          <p:txBody>
            <a:bodyPr/>
            <a:lstStyle/>
            <a:p>
              <a:pPr defTabSz="685800">
                <a:defRPr/>
              </a:pPr>
              <a:endParaRPr lang="zh-CN" altLang="en-US" sz="160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12" name="组合 11"/>
            <p:cNvGrpSpPr/>
            <p:nvPr/>
          </p:nvGrpSpPr>
          <p:grpSpPr>
            <a:xfrm>
              <a:off x="2803572" y="3645997"/>
              <a:ext cx="310604" cy="209411"/>
              <a:chOff x="2681093" y="4567497"/>
              <a:chExt cx="414138" cy="279215"/>
            </a:xfrm>
          </p:grpSpPr>
          <p:sp>
            <p:nvSpPr>
              <p:cNvPr id="13" name="Freeform 19@|5FFC:16777215|FBC:16777215|LFC:16777215|LBC:16777215"/>
              <p:cNvSpPr>
                <a:spLocks noEditPoints="1"/>
              </p:cNvSpPr>
              <p:nvPr/>
            </p:nvSpPr>
            <p:spPr bwMode="auto">
              <a:xfrm>
                <a:off x="2681093" y="4567497"/>
                <a:ext cx="414138" cy="279215"/>
              </a:xfrm>
              <a:custGeom>
                <a:avLst/>
                <a:gdLst>
                  <a:gd name="T0" fmla="*/ 130 w 142"/>
                  <a:gd name="T1" fmla="*/ 15 h 96"/>
                  <a:gd name="T2" fmla="*/ 102 w 142"/>
                  <a:gd name="T3" fmla="*/ 15 h 96"/>
                  <a:gd name="T4" fmla="*/ 102 w 142"/>
                  <a:gd name="T5" fmla="*/ 14 h 96"/>
                  <a:gd name="T6" fmla="*/ 96 w 142"/>
                  <a:gd name="T7" fmla="*/ 5 h 96"/>
                  <a:gd name="T8" fmla="*/ 87 w 142"/>
                  <a:gd name="T9" fmla="*/ 0 h 96"/>
                  <a:gd name="T10" fmla="*/ 55 w 142"/>
                  <a:gd name="T11" fmla="*/ 0 h 96"/>
                  <a:gd name="T12" fmla="*/ 46 w 142"/>
                  <a:gd name="T13" fmla="*/ 5 h 96"/>
                  <a:gd name="T14" fmla="*/ 40 w 142"/>
                  <a:gd name="T15" fmla="*/ 14 h 96"/>
                  <a:gd name="T16" fmla="*/ 40 w 142"/>
                  <a:gd name="T17" fmla="*/ 15 h 96"/>
                  <a:gd name="T18" fmla="*/ 12 w 142"/>
                  <a:gd name="T19" fmla="*/ 15 h 96"/>
                  <a:gd name="T20" fmla="*/ 0 w 142"/>
                  <a:gd name="T21" fmla="*/ 26 h 96"/>
                  <a:gd name="T22" fmla="*/ 0 w 142"/>
                  <a:gd name="T23" fmla="*/ 84 h 96"/>
                  <a:gd name="T24" fmla="*/ 12 w 142"/>
                  <a:gd name="T25" fmla="*/ 96 h 96"/>
                  <a:gd name="T26" fmla="*/ 130 w 142"/>
                  <a:gd name="T27" fmla="*/ 96 h 96"/>
                  <a:gd name="T28" fmla="*/ 142 w 142"/>
                  <a:gd name="T29" fmla="*/ 84 h 96"/>
                  <a:gd name="T30" fmla="*/ 142 w 142"/>
                  <a:gd name="T31" fmla="*/ 26 h 96"/>
                  <a:gd name="T32" fmla="*/ 130 w 142"/>
                  <a:gd name="T33" fmla="*/ 15 h 96"/>
                  <a:gd name="T34" fmla="*/ 30 w 142"/>
                  <a:gd name="T35" fmla="*/ 31 h 96"/>
                  <a:gd name="T36" fmla="*/ 8 w 142"/>
                  <a:gd name="T37" fmla="*/ 31 h 96"/>
                  <a:gd name="T38" fmla="*/ 8 w 142"/>
                  <a:gd name="T39" fmla="*/ 22 h 96"/>
                  <a:gd name="T40" fmla="*/ 30 w 142"/>
                  <a:gd name="T41" fmla="*/ 22 h 96"/>
                  <a:gd name="T42" fmla="*/ 30 w 142"/>
                  <a:gd name="T43" fmla="*/ 31 h 96"/>
                  <a:gd name="T44" fmla="*/ 71 w 142"/>
                  <a:gd name="T45" fmla="*/ 90 h 96"/>
                  <a:gd name="T46" fmla="*/ 36 w 142"/>
                  <a:gd name="T47" fmla="*/ 55 h 96"/>
                  <a:gd name="T48" fmla="*/ 71 w 142"/>
                  <a:gd name="T49" fmla="*/ 20 h 96"/>
                  <a:gd name="T50" fmla="*/ 106 w 142"/>
                  <a:gd name="T51" fmla="*/ 55 h 96"/>
                  <a:gd name="T52" fmla="*/ 71 w 142"/>
                  <a:gd name="T53" fmla="*/ 90 h 96"/>
                  <a:gd name="T54" fmla="*/ 136 w 142"/>
                  <a:gd name="T55" fmla="*/ 30 h 96"/>
                  <a:gd name="T56" fmla="*/ 132 w 142"/>
                  <a:gd name="T57" fmla="*/ 30 h 96"/>
                  <a:gd name="T58" fmla="*/ 132 w 142"/>
                  <a:gd name="T59" fmla="*/ 34 h 96"/>
                  <a:gd name="T60" fmla="*/ 126 w 142"/>
                  <a:gd name="T61" fmla="*/ 34 h 96"/>
                  <a:gd name="T62" fmla="*/ 126 w 142"/>
                  <a:gd name="T63" fmla="*/ 30 h 96"/>
                  <a:gd name="T64" fmla="*/ 121 w 142"/>
                  <a:gd name="T65" fmla="*/ 30 h 96"/>
                  <a:gd name="T66" fmla="*/ 121 w 142"/>
                  <a:gd name="T67" fmla="*/ 24 h 96"/>
                  <a:gd name="T68" fmla="*/ 126 w 142"/>
                  <a:gd name="T69" fmla="*/ 24 h 96"/>
                  <a:gd name="T70" fmla="*/ 126 w 142"/>
                  <a:gd name="T71" fmla="*/ 19 h 96"/>
                  <a:gd name="T72" fmla="*/ 132 w 142"/>
                  <a:gd name="T73" fmla="*/ 19 h 96"/>
                  <a:gd name="T74" fmla="*/ 132 w 142"/>
                  <a:gd name="T75" fmla="*/ 24 h 96"/>
                  <a:gd name="T76" fmla="*/ 136 w 142"/>
                  <a:gd name="T77" fmla="*/ 24 h 96"/>
                  <a:gd name="T78" fmla="*/ 136 w 142"/>
                  <a:gd name="T79" fmla="*/ 3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2" h="96">
                    <a:moveTo>
                      <a:pt x="130" y="15"/>
                    </a:moveTo>
                    <a:cubicBezTo>
                      <a:pt x="102" y="15"/>
                      <a:pt x="102" y="15"/>
                      <a:pt x="102" y="15"/>
                    </a:cubicBezTo>
                    <a:cubicBezTo>
                      <a:pt x="102" y="14"/>
                      <a:pt x="102" y="14"/>
                      <a:pt x="102" y="14"/>
                    </a:cubicBezTo>
                    <a:cubicBezTo>
                      <a:pt x="96" y="5"/>
                      <a:pt x="96" y="5"/>
                      <a:pt x="96" y="5"/>
                    </a:cubicBezTo>
                    <a:cubicBezTo>
                      <a:pt x="95" y="2"/>
                      <a:pt x="90" y="0"/>
                      <a:pt x="87" y="0"/>
                    </a:cubicBezTo>
                    <a:cubicBezTo>
                      <a:pt x="55" y="0"/>
                      <a:pt x="55" y="0"/>
                      <a:pt x="55" y="0"/>
                    </a:cubicBezTo>
                    <a:cubicBezTo>
                      <a:pt x="52" y="0"/>
                      <a:pt x="48" y="2"/>
                      <a:pt x="46" y="5"/>
                    </a:cubicBezTo>
                    <a:cubicBezTo>
                      <a:pt x="40" y="14"/>
                      <a:pt x="40" y="14"/>
                      <a:pt x="40" y="14"/>
                    </a:cubicBezTo>
                    <a:cubicBezTo>
                      <a:pt x="40" y="14"/>
                      <a:pt x="40" y="14"/>
                      <a:pt x="40" y="15"/>
                    </a:cubicBezTo>
                    <a:cubicBezTo>
                      <a:pt x="12" y="15"/>
                      <a:pt x="12" y="15"/>
                      <a:pt x="12" y="15"/>
                    </a:cubicBezTo>
                    <a:cubicBezTo>
                      <a:pt x="5" y="15"/>
                      <a:pt x="0" y="20"/>
                      <a:pt x="0" y="26"/>
                    </a:cubicBezTo>
                    <a:cubicBezTo>
                      <a:pt x="0" y="84"/>
                      <a:pt x="0" y="84"/>
                      <a:pt x="0" y="84"/>
                    </a:cubicBezTo>
                    <a:cubicBezTo>
                      <a:pt x="0" y="91"/>
                      <a:pt x="5" y="96"/>
                      <a:pt x="12" y="96"/>
                    </a:cubicBezTo>
                    <a:cubicBezTo>
                      <a:pt x="130" y="96"/>
                      <a:pt x="130" y="96"/>
                      <a:pt x="130" y="96"/>
                    </a:cubicBezTo>
                    <a:cubicBezTo>
                      <a:pt x="137" y="96"/>
                      <a:pt x="142" y="91"/>
                      <a:pt x="142" y="84"/>
                    </a:cubicBezTo>
                    <a:cubicBezTo>
                      <a:pt x="142" y="26"/>
                      <a:pt x="142" y="26"/>
                      <a:pt x="142" y="26"/>
                    </a:cubicBezTo>
                    <a:cubicBezTo>
                      <a:pt x="142" y="20"/>
                      <a:pt x="137" y="15"/>
                      <a:pt x="130" y="15"/>
                    </a:cubicBezTo>
                    <a:close/>
                    <a:moveTo>
                      <a:pt x="30" y="31"/>
                    </a:moveTo>
                    <a:cubicBezTo>
                      <a:pt x="8" y="31"/>
                      <a:pt x="8" y="31"/>
                      <a:pt x="8" y="31"/>
                    </a:cubicBezTo>
                    <a:cubicBezTo>
                      <a:pt x="8" y="22"/>
                      <a:pt x="8" y="22"/>
                      <a:pt x="8" y="22"/>
                    </a:cubicBezTo>
                    <a:cubicBezTo>
                      <a:pt x="30" y="22"/>
                      <a:pt x="30" y="22"/>
                      <a:pt x="30" y="22"/>
                    </a:cubicBezTo>
                    <a:lnTo>
                      <a:pt x="30" y="31"/>
                    </a:lnTo>
                    <a:close/>
                    <a:moveTo>
                      <a:pt x="71" y="90"/>
                    </a:moveTo>
                    <a:cubicBezTo>
                      <a:pt x="52" y="90"/>
                      <a:pt x="36" y="74"/>
                      <a:pt x="36" y="55"/>
                    </a:cubicBezTo>
                    <a:cubicBezTo>
                      <a:pt x="36" y="35"/>
                      <a:pt x="52" y="20"/>
                      <a:pt x="71" y="20"/>
                    </a:cubicBezTo>
                    <a:cubicBezTo>
                      <a:pt x="90" y="20"/>
                      <a:pt x="106" y="35"/>
                      <a:pt x="106" y="55"/>
                    </a:cubicBezTo>
                    <a:cubicBezTo>
                      <a:pt x="106" y="74"/>
                      <a:pt x="90" y="90"/>
                      <a:pt x="71" y="90"/>
                    </a:cubicBezTo>
                    <a:close/>
                    <a:moveTo>
                      <a:pt x="136" y="30"/>
                    </a:moveTo>
                    <a:cubicBezTo>
                      <a:pt x="132" y="30"/>
                      <a:pt x="132" y="30"/>
                      <a:pt x="132" y="30"/>
                    </a:cubicBezTo>
                    <a:cubicBezTo>
                      <a:pt x="132" y="34"/>
                      <a:pt x="132" y="34"/>
                      <a:pt x="132" y="34"/>
                    </a:cubicBezTo>
                    <a:cubicBezTo>
                      <a:pt x="126" y="34"/>
                      <a:pt x="126" y="34"/>
                      <a:pt x="126" y="34"/>
                    </a:cubicBezTo>
                    <a:cubicBezTo>
                      <a:pt x="126" y="30"/>
                      <a:pt x="126" y="30"/>
                      <a:pt x="126" y="30"/>
                    </a:cubicBezTo>
                    <a:cubicBezTo>
                      <a:pt x="121" y="30"/>
                      <a:pt x="121" y="30"/>
                      <a:pt x="121" y="30"/>
                    </a:cubicBezTo>
                    <a:cubicBezTo>
                      <a:pt x="121" y="24"/>
                      <a:pt x="121" y="24"/>
                      <a:pt x="121" y="24"/>
                    </a:cubicBezTo>
                    <a:cubicBezTo>
                      <a:pt x="126" y="24"/>
                      <a:pt x="126" y="24"/>
                      <a:pt x="126" y="24"/>
                    </a:cubicBezTo>
                    <a:cubicBezTo>
                      <a:pt x="126" y="19"/>
                      <a:pt x="126" y="19"/>
                      <a:pt x="126" y="19"/>
                    </a:cubicBezTo>
                    <a:cubicBezTo>
                      <a:pt x="132" y="19"/>
                      <a:pt x="132" y="19"/>
                      <a:pt x="132" y="19"/>
                    </a:cubicBezTo>
                    <a:cubicBezTo>
                      <a:pt x="132" y="24"/>
                      <a:pt x="132" y="24"/>
                      <a:pt x="132" y="24"/>
                    </a:cubicBezTo>
                    <a:cubicBezTo>
                      <a:pt x="136" y="24"/>
                      <a:pt x="136" y="24"/>
                      <a:pt x="136" y="24"/>
                    </a:cubicBezTo>
                    <a:lnTo>
                      <a:pt x="136" y="30"/>
                    </a:ln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Freeform 20@|5FFC:16777215|FBC:16777215|LFC:16777215|LBC:16777215"/>
              <p:cNvSpPr>
                <a:spLocks noEditPoints="1"/>
              </p:cNvSpPr>
              <p:nvPr/>
            </p:nvSpPr>
            <p:spPr bwMode="auto">
              <a:xfrm>
                <a:off x="2806647" y="4642454"/>
                <a:ext cx="166780" cy="166780"/>
              </a:xfrm>
              <a:custGeom>
                <a:avLst/>
                <a:gdLst>
                  <a:gd name="T0" fmla="*/ 28 w 57"/>
                  <a:gd name="T1" fmla="*/ 57 h 57"/>
                  <a:gd name="T2" fmla="*/ 0 w 57"/>
                  <a:gd name="T3" fmla="*/ 29 h 57"/>
                  <a:gd name="T4" fmla="*/ 28 w 57"/>
                  <a:gd name="T5" fmla="*/ 0 h 57"/>
                  <a:gd name="T6" fmla="*/ 57 w 57"/>
                  <a:gd name="T7" fmla="*/ 29 h 57"/>
                  <a:gd name="T8" fmla="*/ 28 w 57"/>
                  <a:gd name="T9" fmla="*/ 57 h 57"/>
                  <a:gd name="T10" fmla="*/ 28 w 57"/>
                  <a:gd name="T11" fmla="*/ 9 h 57"/>
                  <a:gd name="T12" fmla="*/ 9 w 57"/>
                  <a:gd name="T13" fmla="*/ 29 h 57"/>
                  <a:gd name="T14" fmla="*/ 28 w 57"/>
                  <a:gd name="T15" fmla="*/ 48 h 57"/>
                  <a:gd name="T16" fmla="*/ 48 w 57"/>
                  <a:gd name="T17" fmla="*/ 29 h 57"/>
                  <a:gd name="T18" fmla="*/ 28 w 57"/>
                  <a:gd name="T19" fmla="*/ 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8" y="57"/>
                    </a:moveTo>
                    <a:cubicBezTo>
                      <a:pt x="12" y="57"/>
                      <a:pt x="0" y="44"/>
                      <a:pt x="0" y="29"/>
                    </a:cubicBezTo>
                    <a:cubicBezTo>
                      <a:pt x="0" y="13"/>
                      <a:pt x="12" y="0"/>
                      <a:pt x="28" y="0"/>
                    </a:cubicBezTo>
                    <a:cubicBezTo>
                      <a:pt x="44" y="0"/>
                      <a:pt x="57" y="13"/>
                      <a:pt x="57" y="29"/>
                    </a:cubicBezTo>
                    <a:cubicBezTo>
                      <a:pt x="57" y="44"/>
                      <a:pt x="44" y="57"/>
                      <a:pt x="28" y="57"/>
                    </a:cubicBezTo>
                    <a:close/>
                    <a:moveTo>
                      <a:pt x="28" y="9"/>
                    </a:moveTo>
                    <a:cubicBezTo>
                      <a:pt x="17" y="9"/>
                      <a:pt x="9" y="18"/>
                      <a:pt x="9" y="29"/>
                    </a:cubicBezTo>
                    <a:cubicBezTo>
                      <a:pt x="9" y="39"/>
                      <a:pt x="17" y="48"/>
                      <a:pt x="28" y="48"/>
                    </a:cubicBezTo>
                    <a:cubicBezTo>
                      <a:pt x="39" y="48"/>
                      <a:pt x="48" y="39"/>
                      <a:pt x="48" y="29"/>
                    </a:cubicBezTo>
                    <a:cubicBezTo>
                      <a:pt x="48" y="18"/>
                      <a:pt x="39" y="9"/>
                      <a:pt x="28" y="9"/>
                    </a:cubicBezTo>
                    <a:close/>
                  </a:path>
                </a:pathLst>
              </a:custGeom>
              <a:solidFill>
                <a:srgbClr val="FFFFFF"/>
              </a:solidFill>
              <a:ln>
                <a:noFill/>
              </a:ln>
            </p:spPr>
            <p:txBody>
              <a:bodyPr vert="horz" wrap="square" lIns="91440" tIns="45720" rIns="91440" bIns="45720" numCol="1" anchor="t" anchorCtr="0" compatLnSpc="1"/>
              <a:lstStyle/>
              <a:p>
                <a:pPr defTabSz="685800">
                  <a:defRPr/>
                </a:pPr>
                <a:endParaRPr lang="zh-CN" altLang="en-US" sz="1350" kern="0">
                  <a:solidFill>
                    <a:srgbClr val="5C5C5C"/>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sp>
        <p:nvSpPr>
          <p:cNvPr id="25" name="TextBox 13"/>
          <p:cNvSpPr txBox="1"/>
          <p:nvPr/>
        </p:nvSpPr>
        <p:spPr>
          <a:xfrm>
            <a:off x="7866052" y="2266531"/>
            <a:ext cx="1952995" cy="246221"/>
          </a:xfrm>
          <a:prstGeom prst="rect">
            <a:avLst/>
          </a:prstGeom>
          <a:noFill/>
        </p:spPr>
        <p:txBody>
          <a:bodyPr wrap="square" lIns="0" tIns="0" rIns="0" bIns="0" rtlCol="0" anchor="t" anchorCtr="0">
            <a:spAutoFit/>
          </a:bodyPr>
          <a:lstStyle/>
          <a:p>
            <a:pPr defTabSz="1216660">
              <a:spcBef>
                <a:spcPct val="20000"/>
              </a:spcBef>
              <a:defRPr/>
            </a:pPr>
            <a:r>
              <a:rPr lang="zh-CN" altLang="en-US" sz="1600" b="1">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sz="1600" b="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6" name="TextBox 13"/>
          <p:cNvSpPr txBox="1"/>
          <p:nvPr/>
        </p:nvSpPr>
        <p:spPr>
          <a:xfrm>
            <a:off x="7866053" y="2552438"/>
            <a:ext cx="2333999" cy="184666"/>
          </a:xfrm>
          <a:prstGeom prst="rect">
            <a:avLst/>
          </a:prstGeom>
          <a:noFill/>
        </p:spPr>
        <p:txBody>
          <a:bodyPr wrap="square" lIns="0" tIns="0" rIns="0" bIns="0" rtlCol="0" anchor="t" anchorCtr="0">
            <a:spAutoFit/>
          </a:bodyPr>
          <a:lstStyle/>
          <a:p>
            <a:pPr defTabSz="1216660">
              <a:spcBef>
                <a:spcPct val="20000"/>
              </a:spcBef>
              <a:defRPr/>
            </a:pPr>
            <a:r>
              <a:rPr lang="zh-CN" altLang="en-US" sz="120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单击此处可编辑内容</a:t>
            </a:r>
            <a:endParaRPr lang="en-US" altLang="zh-CN" sz="120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7" name="TextBox 13"/>
          <p:cNvSpPr txBox="1"/>
          <p:nvPr/>
        </p:nvSpPr>
        <p:spPr>
          <a:xfrm>
            <a:off x="7866052" y="3053257"/>
            <a:ext cx="1952995" cy="246221"/>
          </a:xfrm>
          <a:prstGeom prst="rect">
            <a:avLst/>
          </a:prstGeom>
          <a:noFill/>
        </p:spPr>
        <p:txBody>
          <a:bodyPr wrap="square" lIns="0" tIns="0" rIns="0" bIns="0" rtlCol="0" anchor="t" anchorCtr="0">
            <a:spAutoFit/>
          </a:bodyPr>
          <a:lstStyle/>
          <a:p>
            <a:pPr defTabSz="1216660">
              <a:spcBef>
                <a:spcPct val="20000"/>
              </a:spcBef>
              <a:defRPr/>
            </a:pPr>
            <a:r>
              <a:rPr lang="zh-CN" altLang="en-US" sz="1600" b="1">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sz="1600" b="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8" name="TextBox 13"/>
          <p:cNvSpPr txBox="1"/>
          <p:nvPr/>
        </p:nvSpPr>
        <p:spPr>
          <a:xfrm>
            <a:off x="7866053" y="3351114"/>
            <a:ext cx="2333999" cy="184666"/>
          </a:xfrm>
          <a:prstGeom prst="rect">
            <a:avLst/>
          </a:prstGeom>
          <a:noFill/>
        </p:spPr>
        <p:txBody>
          <a:bodyPr wrap="square" lIns="0" tIns="0" rIns="0" bIns="0" rtlCol="0" anchor="t" anchorCtr="0">
            <a:spAutoFit/>
          </a:bodyPr>
          <a:lstStyle/>
          <a:p>
            <a:pPr defTabSz="1216660">
              <a:spcBef>
                <a:spcPct val="20000"/>
              </a:spcBef>
              <a:defRPr/>
            </a:pPr>
            <a:r>
              <a:rPr lang="zh-CN" altLang="en-US" sz="120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单击此处可编辑内容</a:t>
            </a:r>
            <a:endParaRPr lang="en-US" altLang="zh-CN" sz="120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9" name="TextBox 13"/>
          <p:cNvSpPr txBox="1"/>
          <p:nvPr/>
        </p:nvSpPr>
        <p:spPr>
          <a:xfrm>
            <a:off x="7866052" y="3893418"/>
            <a:ext cx="1952995" cy="246221"/>
          </a:xfrm>
          <a:prstGeom prst="rect">
            <a:avLst/>
          </a:prstGeom>
          <a:noFill/>
        </p:spPr>
        <p:txBody>
          <a:bodyPr wrap="square" lIns="0" tIns="0" rIns="0" bIns="0" rtlCol="0" anchor="t" anchorCtr="0">
            <a:spAutoFit/>
          </a:bodyPr>
          <a:lstStyle/>
          <a:p>
            <a:pPr defTabSz="1216660">
              <a:spcBef>
                <a:spcPct val="20000"/>
              </a:spcBef>
              <a:defRPr/>
            </a:pPr>
            <a:r>
              <a:rPr lang="zh-CN" altLang="en-US" sz="1600" b="1">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sz="1600" b="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0" name="TextBox 13"/>
          <p:cNvSpPr txBox="1"/>
          <p:nvPr/>
        </p:nvSpPr>
        <p:spPr>
          <a:xfrm>
            <a:off x="7866053" y="4179324"/>
            <a:ext cx="2333999" cy="184666"/>
          </a:xfrm>
          <a:prstGeom prst="rect">
            <a:avLst/>
          </a:prstGeom>
          <a:noFill/>
        </p:spPr>
        <p:txBody>
          <a:bodyPr wrap="square" lIns="0" tIns="0" rIns="0" bIns="0" rtlCol="0" anchor="t" anchorCtr="0">
            <a:spAutoFit/>
          </a:bodyPr>
          <a:lstStyle/>
          <a:p>
            <a:pPr defTabSz="1216660">
              <a:spcBef>
                <a:spcPct val="20000"/>
              </a:spcBef>
              <a:defRPr/>
            </a:pPr>
            <a:r>
              <a:rPr lang="zh-CN" altLang="en-US" sz="120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单击此处可编辑内容</a:t>
            </a:r>
            <a:endParaRPr lang="en-US" altLang="zh-CN" sz="120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1" name="TextBox 13"/>
          <p:cNvSpPr txBox="1"/>
          <p:nvPr/>
        </p:nvSpPr>
        <p:spPr>
          <a:xfrm>
            <a:off x="7866052" y="4748251"/>
            <a:ext cx="1952995" cy="246221"/>
          </a:xfrm>
          <a:prstGeom prst="rect">
            <a:avLst/>
          </a:prstGeom>
          <a:noFill/>
        </p:spPr>
        <p:txBody>
          <a:bodyPr wrap="square" lIns="0" tIns="0" rIns="0" bIns="0" rtlCol="0" anchor="t" anchorCtr="0">
            <a:spAutoFit/>
          </a:bodyPr>
          <a:lstStyle/>
          <a:p>
            <a:pPr defTabSz="1216660">
              <a:spcBef>
                <a:spcPct val="20000"/>
              </a:spcBef>
              <a:defRPr/>
            </a:pPr>
            <a:r>
              <a:rPr lang="zh-CN" altLang="en-US" sz="1600" b="1">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sz="1600" b="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2" name="TextBox 13"/>
          <p:cNvSpPr txBox="1"/>
          <p:nvPr/>
        </p:nvSpPr>
        <p:spPr>
          <a:xfrm>
            <a:off x="7866053" y="5034158"/>
            <a:ext cx="2333999" cy="184666"/>
          </a:xfrm>
          <a:prstGeom prst="rect">
            <a:avLst/>
          </a:prstGeom>
          <a:noFill/>
        </p:spPr>
        <p:txBody>
          <a:bodyPr wrap="square" lIns="0" tIns="0" rIns="0" bIns="0" rtlCol="0" anchor="t" anchorCtr="0">
            <a:spAutoFit/>
          </a:bodyPr>
          <a:lstStyle/>
          <a:p>
            <a:pPr defTabSz="1216660">
              <a:spcBef>
                <a:spcPct val="20000"/>
              </a:spcBef>
              <a:defRPr/>
            </a:pPr>
            <a:r>
              <a:rPr lang="zh-CN" altLang="en-US" sz="120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单击此处可编辑内容</a:t>
            </a:r>
            <a:endParaRPr lang="en-US" altLang="zh-CN" sz="120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3" name="TextBox 13"/>
          <p:cNvSpPr txBox="1"/>
          <p:nvPr/>
        </p:nvSpPr>
        <p:spPr>
          <a:xfrm>
            <a:off x="7108433" y="2139711"/>
            <a:ext cx="766784" cy="677108"/>
          </a:xfrm>
          <a:prstGeom prst="rect">
            <a:avLst/>
          </a:prstGeom>
          <a:noFill/>
        </p:spPr>
        <p:txBody>
          <a:bodyPr wrap="square" lIns="0" tIns="0" rIns="0" bIns="0" rtlCol="0" anchor="t" anchorCtr="0">
            <a:spAutoFit/>
          </a:bodyPr>
          <a:lstStyle/>
          <a:p>
            <a:pPr defTabSz="1216660">
              <a:spcBef>
                <a:spcPct val="20000"/>
              </a:spcBef>
              <a:defRPr/>
            </a:pPr>
            <a:r>
              <a:rPr lang="en-US" altLang="zh-CN" sz="4400" b="1">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01</a:t>
            </a:r>
            <a:endParaRPr lang="en-US" sz="4400" b="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4" name="TextBox 13"/>
          <p:cNvSpPr txBox="1"/>
          <p:nvPr/>
        </p:nvSpPr>
        <p:spPr>
          <a:xfrm>
            <a:off x="7108433" y="2896015"/>
            <a:ext cx="766784" cy="677108"/>
          </a:xfrm>
          <a:prstGeom prst="rect">
            <a:avLst/>
          </a:prstGeom>
          <a:noFill/>
        </p:spPr>
        <p:txBody>
          <a:bodyPr wrap="square" lIns="0" tIns="0" rIns="0" bIns="0" rtlCol="0" anchor="t" anchorCtr="0">
            <a:spAutoFit/>
          </a:bodyPr>
          <a:lstStyle/>
          <a:p>
            <a:pPr defTabSz="1216660">
              <a:spcBef>
                <a:spcPct val="20000"/>
              </a:spcBef>
              <a:defRPr/>
            </a:pPr>
            <a:r>
              <a:rPr lang="en-US" altLang="zh-CN" sz="4400" b="1">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02</a:t>
            </a:r>
            <a:endParaRPr lang="en-US" sz="4400" b="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5" name="TextBox 13"/>
          <p:cNvSpPr txBox="1"/>
          <p:nvPr/>
        </p:nvSpPr>
        <p:spPr>
          <a:xfrm>
            <a:off x="7108433" y="3768293"/>
            <a:ext cx="766784" cy="677108"/>
          </a:xfrm>
          <a:prstGeom prst="rect">
            <a:avLst/>
          </a:prstGeom>
          <a:noFill/>
        </p:spPr>
        <p:txBody>
          <a:bodyPr wrap="square" lIns="0" tIns="0" rIns="0" bIns="0" rtlCol="0" anchor="t" anchorCtr="0">
            <a:spAutoFit/>
          </a:bodyPr>
          <a:lstStyle/>
          <a:p>
            <a:pPr defTabSz="1216660">
              <a:spcBef>
                <a:spcPct val="20000"/>
              </a:spcBef>
              <a:defRPr/>
            </a:pPr>
            <a:r>
              <a:rPr lang="en-US" altLang="zh-CN" sz="4400" b="1">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03</a:t>
            </a:r>
            <a:endParaRPr lang="en-US" sz="4400" b="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6" name="TextBox 13"/>
          <p:cNvSpPr txBox="1"/>
          <p:nvPr/>
        </p:nvSpPr>
        <p:spPr>
          <a:xfrm>
            <a:off x="7108433" y="4597733"/>
            <a:ext cx="766784" cy="677108"/>
          </a:xfrm>
          <a:prstGeom prst="rect">
            <a:avLst/>
          </a:prstGeom>
          <a:noFill/>
        </p:spPr>
        <p:txBody>
          <a:bodyPr wrap="square" lIns="0" tIns="0" rIns="0" bIns="0" rtlCol="0" anchor="t" anchorCtr="0">
            <a:spAutoFit/>
          </a:bodyPr>
          <a:lstStyle/>
          <a:p>
            <a:pPr defTabSz="1216660">
              <a:spcBef>
                <a:spcPct val="20000"/>
              </a:spcBef>
              <a:defRPr/>
            </a:pPr>
            <a:r>
              <a:rPr lang="en-US" altLang="zh-CN" sz="4400" b="1">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04</a:t>
            </a:r>
            <a:endParaRPr lang="en-US" sz="4400" b="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5000">
        <p14:flip dir="r"/>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left)">
                                      <p:cBhvr>
                                        <p:cTn id="15" dur="500"/>
                                        <p:tgtEl>
                                          <p:spTgt spid="33"/>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left)">
                                      <p:cBhvr>
                                        <p:cTn id="19" dur="500"/>
                                        <p:tgtEl>
                                          <p:spTgt spid="25"/>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left)">
                                      <p:cBhvr>
                                        <p:cTn id="23" dur="500"/>
                                        <p:tgtEl>
                                          <p:spTgt spid="26"/>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left)">
                                      <p:cBhvr>
                                        <p:cTn id="31" dur="500"/>
                                        <p:tgtEl>
                                          <p:spTgt spid="3"/>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wipe(left)">
                                      <p:cBhvr>
                                        <p:cTn id="35" dur="500"/>
                                        <p:tgtEl>
                                          <p:spTgt spid="34"/>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wipe(left)">
                                      <p:cBhvr>
                                        <p:cTn id="39" dur="500"/>
                                        <p:tgtEl>
                                          <p:spTgt spid="27"/>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wipe(left)">
                                      <p:cBhvr>
                                        <p:cTn id="43" dur="500"/>
                                        <p:tgtEl>
                                          <p:spTgt spid="28"/>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fade">
                                      <p:cBhvr>
                                        <p:cTn id="47" dur="500"/>
                                        <p:tgtEl>
                                          <p:spTgt spid="40"/>
                                        </p:tgtEl>
                                      </p:cBhvr>
                                    </p:animEffect>
                                  </p:childTnLst>
                                </p:cTn>
                              </p:par>
                            </p:childTnLst>
                          </p:cTn>
                        </p:par>
                        <p:par>
                          <p:cTn id="48" fill="hold">
                            <p:stCondLst>
                              <p:cond delay="5500"/>
                            </p:stCondLst>
                            <p:childTnLst>
                              <p:par>
                                <p:cTn id="49" presetID="22" presetClass="entr" presetSubtype="8" fill="hold" grpId="0" nodeType="after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wipe(left)">
                                      <p:cBhvr>
                                        <p:cTn id="51" dur="500"/>
                                        <p:tgtEl>
                                          <p:spTgt spid="4"/>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wipe(left)">
                                      <p:cBhvr>
                                        <p:cTn id="55" dur="500"/>
                                        <p:tgtEl>
                                          <p:spTgt spid="35"/>
                                        </p:tgtEl>
                                      </p:cBhvr>
                                    </p:animEffect>
                                  </p:childTnLst>
                                </p:cTn>
                              </p:par>
                            </p:childTnLst>
                          </p:cTn>
                        </p:par>
                        <p:par>
                          <p:cTn id="56" fill="hold">
                            <p:stCondLst>
                              <p:cond delay="6500"/>
                            </p:stCondLst>
                            <p:childTnLst>
                              <p:par>
                                <p:cTn id="57" presetID="22" presetClass="entr" presetSubtype="8" fill="hold" grpId="0"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left)">
                                      <p:cBhvr>
                                        <p:cTn id="59" dur="500"/>
                                        <p:tgtEl>
                                          <p:spTgt spid="29"/>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left)">
                                      <p:cBhvr>
                                        <p:cTn id="63" dur="500"/>
                                        <p:tgtEl>
                                          <p:spTgt spid="30"/>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fade">
                                      <p:cBhvr>
                                        <p:cTn id="67" dur="500"/>
                                        <p:tgtEl>
                                          <p:spTgt spid="39"/>
                                        </p:tgtEl>
                                      </p:cBhvr>
                                    </p:animEffect>
                                  </p:childTnLst>
                                </p:cTn>
                              </p:par>
                            </p:childTnLst>
                          </p:cTn>
                        </p:par>
                        <p:par>
                          <p:cTn id="68" fill="hold">
                            <p:stCondLst>
                              <p:cond delay="8000"/>
                            </p:stCondLst>
                            <p:childTnLst>
                              <p:par>
                                <p:cTn id="69" presetID="22" presetClass="entr" presetSubtype="8" fill="hold" grpId="0" nodeType="afterEffect">
                                  <p:stCondLst>
                                    <p:cond delay="0"/>
                                  </p:stCondLst>
                                  <p:childTnLst>
                                    <p:set>
                                      <p:cBhvr>
                                        <p:cTn id="70" dur="1" fill="hold">
                                          <p:stCondLst>
                                            <p:cond delay="0"/>
                                          </p:stCondLst>
                                        </p:cTn>
                                        <p:tgtEl>
                                          <p:spTgt spid="5"/>
                                        </p:tgtEl>
                                        <p:attrNameLst>
                                          <p:attrName>style.visibility</p:attrName>
                                        </p:attrNameLst>
                                      </p:cBhvr>
                                      <p:to>
                                        <p:strVal val="visible"/>
                                      </p:to>
                                    </p:set>
                                    <p:animEffect transition="in" filter="wipe(left)">
                                      <p:cBhvr>
                                        <p:cTn id="71" dur="500"/>
                                        <p:tgtEl>
                                          <p:spTgt spid="5"/>
                                        </p:tgtEl>
                                      </p:cBhvr>
                                    </p:animEffect>
                                  </p:childTnLst>
                                </p:cTn>
                              </p:par>
                            </p:childTnLst>
                          </p:cTn>
                        </p:par>
                        <p:par>
                          <p:cTn id="72" fill="hold">
                            <p:stCondLst>
                              <p:cond delay="8500"/>
                            </p:stCondLst>
                            <p:childTnLst>
                              <p:par>
                                <p:cTn id="73" presetID="22" presetClass="entr" presetSubtype="8" fill="hold" grpId="0" nodeType="afterEffect">
                                  <p:stCondLst>
                                    <p:cond delay="0"/>
                                  </p:stCondLst>
                                  <p:childTnLst>
                                    <p:set>
                                      <p:cBhvr>
                                        <p:cTn id="74" dur="1" fill="hold">
                                          <p:stCondLst>
                                            <p:cond delay="0"/>
                                          </p:stCondLst>
                                        </p:cTn>
                                        <p:tgtEl>
                                          <p:spTgt spid="36"/>
                                        </p:tgtEl>
                                        <p:attrNameLst>
                                          <p:attrName>style.visibility</p:attrName>
                                        </p:attrNameLst>
                                      </p:cBhvr>
                                      <p:to>
                                        <p:strVal val="visible"/>
                                      </p:to>
                                    </p:set>
                                    <p:animEffect transition="in" filter="wipe(left)">
                                      <p:cBhvr>
                                        <p:cTn id="75" dur="500"/>
                                        <p:tgtEl>
                                          <p:spTgt spid="36"/>
                                        </p:tgtEl>
                                      </p:cBhvr>
                                    </p:animEffect>
                                  </p:childTnLst>
                                </p:cTn>
                              </p:par>
                            </p:childTnLst>
                          </p:cTn>
                        </p:par>
                        <p:par>
                          <p:cTn id="76" fill="hold">
                            <p:stCondLst>
                              <p:cond delay="9000"/>
                            </p:stCondLst>
                            <p:childTnLst>
                              <p:par>
                                <p:cTn id="77" presetID="22" presetClass="entr" presetSubtype="8" fill="hold" grpId="0" nodeType="after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wipe(left)">
                                      <p:cBhvr>
                                        <p:cTn id="79" dur="500"/>
                                        <p:tgtEl>
                                          <p:spTgt spid="31"/>
                                        </p:tgtEl>
                                      </p:cBhvr>
                                    </p:animEffect>
                                  </p:childTnLst>
                                </p:cTn>
                              </p:par>
                            </p:childTnLst>
                          </p:cTn>
                        </p:par>
                        <p:par>
                          <p:cTn id="80" fill="hold">
                            <p:stCondLst>
                              <p:cond delay="9500"/>
                            </p:stCondLst>
                            <p:childTnLst>
                              <p:par>
                                <p:cTn id="81" presetID="22" presetClass="entr" presetSubtype="8"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wipe(left)">
                                      <p:cBhvr>
                                        <p:cTn id="8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25" grpId="0"/>
      <p:bldP spid="26" grpId="0"/>
      <p:bldP spid="27" grpId="0"/>
      <p:bldP spid="28" grpId="0"/>
      <p:bldP spid="29" grpId="0"/>
      <p:bldP spid="30" grpId="0"/>
      <p:bldP spid="31" grpId="0"/>
      <p:bldP spid="32" grpId="0"/>
      <p:bldP spid="33" grpId="0"/>
      <p:bldP spid="34" grpId="0"/>
      <p:bldP spid="35" grpId="0"/>
      <p:bldP spid="3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1"/>
          <p:cNvSpPr txBox="1"/>
          <p:nvPr>
            <p:custDataLst>
              <p:tags r:id="rId1"/>
            </p:custDataLst>
          </p:nvPr>
        </p:nvSpPr>
        <p:spPr>
          <a:xfrm>
            <a:off x="5536969" y="2566130"/>
            <a:ext cx="1335302" cy="615425"/>
          </a:xfrm>
          <a:prstGeom prst="rect">
            <a:avLst/>
          </a:prstGeom>
          <a:noFill/>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P</a:t>
            </a:r>
            <a:r>
              <a:rPr kumimoji="0" lang="en-US" altLang="zh-CN" sz="40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art</a:t>
            </a:r>
            <a:endParaRPr kumimoji="0" lang="zh-CN" altLang="en-US" sz="115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3" name="PA_文本框 13"/>
          <p:cNvSpPr txBox="1">
            <a:spLocks noChangeArrowheads="1"/>
          </p:cNvSpPr>
          <p:nvPr>
            <p:custDataLst>
              <p:tags r:id="rId2"/>
            </p:custDataLst>
          </p:nvPr>
        </p:nvSpPr>
        <p:spPr bwMode="auto">
          <a:xfrm>
            <a:off x="5636546" y="2404213"/>
            <a:ext cx="67326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1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章 节</a:t>
            </a:r>
            <a:endParaRPr kumimoji="0" lang="zh-CN" altLang="en-US" sz="21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4" name="PA_文本框 14"/>
          <p:cNvSpPr txBox="1">
            <a:spLocks noChangeArrowheads="1"/>
          </p:cNvSpPr>
          <p:nvPr>
            <p:custDataLst>
              <p:tags r:id="rId3"/>
            </p:custDataLst>
          </p:nvPr>
        </p:nvSpPr>
        <p:spPr bwMode="auto">
          <a:xfrm>
            <a:off x="7181605" y="1967723"/>
            <a:ext cx="1134926" cy="1477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96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04</a:t>
            </a:r>
            <a:endParaRPr kumimoji="0" lang="zh-CN" altLang="en-US" sz="96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5" name="PA_标题 5"/>
          <p:cNvSpPr txBox="1"/>
          <p:nvPr>
            <p:custDataLst>
              <p:tags r:id="rId4"/>
            </p:custDataLst>
          </p:nvPr>
        </p:nvSpPr>
        <p:spPr>
          <a:xfrm>
            <a:off x="3889162" y="3444922"/>
            <a:ext cx="5904442" cy="525208"/>
          </a:xfrm>
          <a:prstGeom prst="rect">
            <a:avLst/>
          </a:prstGeom>
          <a:noFill/>
        </p:spPr>
        <p:txBody>
          <a:bodyPr wrap="square" lIns="0" tIns="0" rIns="0" bIns="0" anchor="t" anchorCtr="0">
            <a:spAutoFit/>
          </a:bodyPr>
          <a:lstStyle>
            <a:lvl1pPr algn="ctr">
              <a:lnSpc>
                <a:spcPct val="90000"/>
              </a:lnSpc>
              <a:spcBef>
                <a:spcPct val="0"/>
              </a:spcBef>
              <a:buNone/>
              <a:defRPr sz="4000">
                <a:latin typeface="+mj-lt"/>
                <a:ea typeface="+mj-ea"/>
                <a:cs typeface="+mj-cs"/>
              </a:defRPr>
            </a:lvl1pPr>
          </a:lstStyle>
          <a:p>
            <a:pPr lvl="0">
              <a:defRPr/>
            </a:pPr>
            <a:r>
              <a:rPr kumimoji="0" lang="zh-CN" altLang="en-US" sz="3790" b="0" i="0" u="none" strike="noStrike" kern="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请输入您的标题</a:t>
            </a:r>
            <a:endParaRPr kumimoji="0" lang="zh-CN" altLang="en-US" sz="3790" b="0" i="0" u="none" strike="noStrike" kern="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6" name="PA_文本占位符 6"/>
          <p:cNvSpPr txBox="1"/>
          <p:nvPr>
            <p:custDataLst>
              <p:tags r:id="rId5"/>
            </p:custDataLst>
          </p:nvPr>
        </p:nvSpPr>
        <p:spPr>
          <a:xfrm>
            <a:off x="5093758" y="4033631"/>
            <a:ext cx="3495251" cy="210122"/>
          </a:xfrm>
          <a:prstGeom prst="rect">
            <a:avLst/>
          </a:prstGeom>
          <a:noFill/>
        </p:spPr>
        <p:txBody>
          <a:bodyPr wrap="square" lIns="0" tIns="0" rIns="0" bIns="0" anchor="t" anchorCtr="0">
            <a:spAutoFit/>
          </a:bodyPr>
          <a:lstStyle>
            <a:lvl1pPr indent="0" algn="ctr">
              <a:lnSpc>
                <a:spcPct val="90000"/>
              </a:lnSpc>
              <a:spcBef>
                <a:spcPts val="1000"/>
              </a:spcBef>
              <a:buFont typeface="Arial" panose="020B0604020202020204" pitchFamily="34" charset="0"/>
              <a:buNone/>
              <a:defRPr sz="1600" baseline="0">
                <a:solidFill>
                  <a:schemeClr val="bg1">
                    <a:lumMod val="50000"/>
                  </a:schemeClr>
                </a:solidFill>
              </a:defRPr>
            </a:lvl1pPr>
            <a:lvl2pPr indent="0">
              <a:lnSpc>
                <a:spcPct val="90000"/>
              </a:lnSpc>
              <a:spcBef>
                <a:spcPts val="500"/>
              </a:spcBef>
              <a:buFont typeface="Arial" panose="020B0604020202020204" pitchFamily="34" charset="0"/>
              <a:buNone/>
              <a:defRPr sz="2000">
                <a:solidFill>
                  <a:schemeClr val="tx1">
                    <a:tint val="75000"/>
                  </a:schemeClr>
                </a:solidFill>
              </a:defRPr>
            </a:lvl2pPr>
            <a:lvl3pPr indent="0">
              <a:lnSpc>
                <a:spcPct val="90000"/>
              </a:lnSpc>
              <a:spcBef>
                <a:spcPts val="500"/>
              </a:spcBef>
              <a:buFont typeface="Arial" panose="020B0604020202020204" pitchFamily="34" charset="0"/>
              <a:buNone/>
              <a:defRPr>
                <a:solidFill>
                  <a:schemeClr val="tx1">
                    <a:tint val="75000"/>
                  </a:schemeClr>
                </a:solidFill>
              </a:defRPr>
            </a:lvl3pPr>
            <a:lvl4pPr indent="0">
              <a:lnSpc>
                <a:spcPct val="90000"/>
              </a:lnSpc>
              <a:spcBef>
                <a:spcPts val="500"/>
              </a:spcBef>
              <a:buFont typeface="Arial" panose="020B0604020202020204" pitchFamily="34" charset="0"/>
              <a:buNone/>
              <a:defRPr sz="1600">
                <a:solidFill>
                  <a:schemeClr val="tx1">
                    <a:tint val="75000"/>
                  </a:schemeClr>
                </a:solidFill>
              </a:defRPr>
            </a:lvl4pPr>
            <a:lvl5pPr indent="0">
              <a:lnSpc>
                <a:spcPct val="90000"/>
              </a:lnSpc>
              <a:spcBef>
                <a:spcPts val="500"/>
              </a:spcBef>
              <a:buFont typeface="Arial" panose="020B0604020202020204" pitchFamily="34" charset="0"/>
              <a:buNone/>
              <a:defRPr sz="1600">
                <a:solidFill>
                  <a:schemeClr val="tx1">
                    <a:tint val="75000"/>
                  </a:schemeClr>
                </a:solidFill>
              </a:defRPr>
            </a:lvl5pPr>
            <a:lvl6pPr indent="0">
              <a:lnSpc>
                <a:spcPct val="90000"/>
              </a:lnSpc>
              <a:spcBef>
                <a:spcPts val="500"/>
              </a:spcBef>
              <a:buFont typeface="Arial" panose="020B0604020202020204" pitchFamily="34" charset="0"/>
              <a:buNone/>
              <a:defRPr sz="1600">
                <a:solidFill>
                  <a:schemeClr val="tx1">
                    <a:tint val="75000"/>
                  </a:schemeClr>
                </a:solidFill>
              </a:defRPr>
            </a:lvl6pPr>
            <a:lvl7pPr indent="0">
              <a:lnSpc>
                <a:spcPct val="90000"/>
              </a:lnSpc>
              <a:spcBef>
                <a:spcPts val="500"/>
              </a:spcBef>
              <a:buFont typeface="Arial" panose="020B0604020202020204" pitchFamily="34" charset="0"/>
              <a:buNone/>
              <a:defRPr sz="1600">
                <a:solidFill>
                  <a:schemeClr val="tx1">
                    <a:tint val="75000"/>
                  </a:schemeClr>
                </a:solidFill>
              </a:defRPr>
            </a:lvl7pPr>
            <a:lvl8pPr indent="0">
              <a:lnSpc>
                <a:spcPct val="90000"/>
              </a:lnSpc>
              <a:spcBef>
                <a:spcPts val="500"/>
              </a:spcBef>
              <a:buFont typeface="Arial" panose="020B0604020202020204" pitchFamily="34" charset="0"/>
              <a:buNone/>
              <a:defRPr sz="1600">
                <a:solidFill>
                  <a:schemeClr val="tx1">
                    <a:tint val="75000"/>
                  </a:schemeClr>
                </a:solidFill>
              </a:defRPr>
            </a:lvl8pPr>
            <a:lvl9pPr indent="0">
              <a:lnSpc>
                <a:spcPct val="90000"/>
              </a:lnSpc>
              <a:spcBef>
                <a:spcPts val="500"/>
              </a:spcBef>
              <a:buFont typeface="Arial" panose="020B0604020202020204" pitchFamily="34" charset="0"/>
              <a:buNone/>
              <a:defRPr sz="1600">
                <a:solidFill>
                  <a:schemeClr val="tx1">
                    <a:tint val="75000"/>
                  </a:schemeClr>
                </a:solidFill>
              </a:defRPr>
            </a:lvl9pPr>
          </a:lstStyle>
          <a:p>
            <a:pPr lvl="0">
              <a:defRPr/>
            </a:pPr>
            <a:r>
              <a:rPr lang="en-US" altLang="zh-CN" sz="1515" kern="0" dirty="0">
                <a:solidFill>
                  <a:schemeClr val="tx1"/>
                </a:solidFill>
                <a:latin typeface="方正卡通简体" panose="02000000000000000000" pitchFamily="2" charset="-122"/>
                <a:ea typeface="方正卡通简体" panose="02000000000000000000" pitchFamily="2" charset="-122"/>
                <a:sym typeface="Arial" panose="020B0604020202020204" pitchFamily="34" charset="0"/>
              </a:rPr>
              <a:t>Click here to add Title</a:t>
            </a:r>
            <a:endParaRPr kumimoji="0" lang="en-US" altLang="zh-CN" sz="1515" b="0" i="0" u="none" strike="noStrike" kern="0" cap="none" spc="0" normalizeH="0" baseline="0" noProof="0" dirty="0">
              <a:ln>
                <a:noFill/>
              </a:ln>
              <a:solidFill>
                <a:schemeClr val="tx1"/>
              </a:solidFill>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9" presetClass="entr" presetSubtype="0" decel="10000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style.rotation</p:attrName>
                                        </p:attrNameLst>
                                      </p:cBhvr>
                                      <p:tavLst>
                                        <p:tav tm="0">
                                          <p:val>
                                            <p:fltVal val="360"/>
                                          </p:val>
                                        </p:tav>
                                        <p:tav tm="100000">
                                          <p:val>
                                            <p:fltVal val="0"/>
                                          </p:val>
                                        </p:tav>
                                      </p:tavLst>
                                    </p:anim>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000" fill="hold"/>
                                        <p:tgtEl>
                                          <p:spTgt spid="5"/>
                                        </p:tgtEl>
                                        <p:attrNameLst>
                                          <p:attrName>ppt_w</p:attrName>
                                        </p:attrNameLst>
                                      </p:cBhvr>
                                      <p:tavLst>
                                        <p:tav tm="0">
                                          <p:val>
                                            <p:strVal val="#ppt_w*0.70"/>
                                          </p:val>
                                        </p:tav>
                                        <p:tav tm="100000">
                                          <p:val>
                                            <p:strVal val="#ppt_w"/>
                                          </p:val>
                                        </p:tav>
                                      </p:tavLst>
                                    </p:anim>
                                    <p:anim calcmode="lin" valueType="num">
                                      <p:cBhvr>
                                        <p:cTn id="28" dur="1000" fill="hold"/>
                                        <p:tgtEl>
                                          <p:spTgt spid="5"/>
                                        </p:tgtEl>
                                        <p:attrNameLst>
                                          <p:attrName>ppt_h</p:attrName>
                                        </p:attrNameLst>
                                      </p:cBhvr>
                                      <p:tavLst>
                                        <p:tav tm="0">
                                          <p:val>
                                            <p:strVal val="#ppt_h"/>
                                          </p:val>
                                        </p:tav>
                                        <p:tav tm="100000">
                                          <p:val>
                                            <p:strVal val="#ppt_h"/>
                                          </p:val>
                                        </p:tav>
                                      </p:tavLst>
                                    </p:anim>
                                    <p:animEffect transition="in" filter="fade">
                                      <p:cBhvr>
                                        <p:cTn id="29" dur="1000"/>
                                        <p:tgtEl>
                                          <p:spTgt spid="5"/>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strVal val="#ppt_w*0.70"/>
                                          </p:val>
                                        </p:tav>
                                        <p:tav tm="100000">
                                          <p:val>
                                            <p:strVal val="#ppt_w"/>
                                          </p:val>
                                        </p:tav>
                                      </p:tavLst>
                                    </p:anim>
                                    <p:anim calcmode="lin" valueType="num">
                                      <p:cBhvr>
                                        <p:cTn id="33" dur="1000" fill="hold"/>
                                        <p:tgtEl>
                                          <p:spTgt spid="6"/>
                                        </p:tgtEl>
                                        <p:attrNameLst>
                                          <p:attrName>ppt_h</p:attrName>
                                        </p:attrNameLst>
                                      </p:cBhvr>
                                      <p:tavLst>
                                        <p:tav tm="0">
                                          <p:val>
                                            <p:strVal val="#ppt_h"/>
                                          </p:val>
                                        </p:tav>
                                        <p:tav tm="100000">
                                          <p:val>
                                            <p:strVal val="#ppt_h"/>
                                          </p:val>
                                        </p:tav>
                                      </p:tavLst>
                                    </p:anim>
                                    <p:animEffect transition="in" filter="fade">
                                      <p:cBhvr>
                                        <p:cTn id="3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flipH="1">
            <a:off x="6459151" y="1365189"/>
            <a:ext cx="1" cy="5492811"/>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5733655" y="0"/>
            <a:ext cx="0" cy="5643645"/>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4" name="组合 3"/>
          <p:cNvGrpSpPr/>
          <p:nvPr/>
        </p:nvGrpSpPr>
        <p:grpSpPr>
          <a:xfrm>
            <a:off x="2220305" y="1666381"/>
            <a:ext cx="3755495" cy="584771"/>
            <a:chOff x="2182205" y="1666381"/>
            <a:chExt cx="3755495" cy="584771"/>
          </a:xfrm>
        </p:grpSpPr>
        <p:sp>
          <p:nvSpPr>
            <p:cNvPr id="5" name="圆角矩形 72"/>
            <p:cNvSpPr/>
            <p:nvPr/>
          </p:nvSpPr>
          <p:spPr>
            <a:xfrm rot="10800000" flipV="1">
              <a:off x="5453413" y="1705945"/>
              <a:ext cx="484287" cy="491115"/>
            </a:xfrm>
            <a:prstGeom prst="roundRect">
              <a:avLst>
                <a:gd name="adj" fmla="val 5039"/>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方正卡通简体" panose="02000000000000000000" pitchFamily="2" charset="-122"/>
                  <a:ea typeface="方正卡通简体" panose="02000000000000000000" pitchFamily="2" charset="-122"/>
                </a:rPr>
                <a:t>1</a:t>
              </a:r>
              <a:endParaRPr lang="zh-CN" altLang="en-US" sz="3600" dirty="0">
                <a:latin typeface="方正卡通简体" panose="02000000000000000000" pitchFamily="2" charset="-122"/>
                <a:ea typeface="方正卡通简体" panose="02000000000000000000" pitchFamily="2" charset="-122"/>
              </a:endParaRPr>
            </a:p>
          </p:txBody>
        </p:sp>
        <p:sp>
          <p:nvSpPr>
            <p:cNvPr id="6" name="文本框 5"/>
            <p:cNvSpPr txBox="1"/>
            <p:nvPr/>
          </p:nvSpPr>
          <p:spPr>
            <a:xfrm>
              <a:off x="2182205" y="1666381"/>
              <a:ext cx="3057239" cy="584771"/>
            </a:xfrm>
            <a:prstGeom prst="rect">
              <a:avLst/>
            </a:prstGeom>
            <a:noFill/>
          </p:spPr>
          <p:txBody>
            <a:bodyPr wrap="none" lIns="91436" tIns="45718" rIns="91436" bIns="45718" rtlCol="0">
              <a:spAutoFit/>
            </a:bodyPr>
            <a:lstStyle/>
            <a:p>
              <a:r>
                <a:rPr lang="zh-CN" altLang="en-US" sz="3200" dirty="0">
                  <a:latin typeface="方正卡通简体" panose="02000000000000000000" pitchFamily="2" charset="-122"/>
                  <a:ea typeface="方正卡通简体" panose="02000000000000000000" pitchFamily="2" charset="-122"/>
                </a:rPr>
                <a:t>请输入您的标题</a:t>
              </a:r>
              <a:endParaRPr lang="zh-CN" altLang="en-US" sz="3200" dirty="0">
                <a:latin typeface="方正卡通简体" panose="02000000000000000000" pitchFamily="2" charset="-122"/>
                <a:ea typeface="方正卡通简体" panose="02000000000000000000" pitchFamily="2" charset="-122"/>
              </a:endParaRPr>
            </a:p>
          </p:txBody>
        </p:sp>
      </p:grpSp>
      <p:grpSp>
        <p:nvGrpSpPr>
          <p:cNvPr id="7" name="组合 6"/>
          <p:cNvGrpSpPr/>
          <p:nvPr/>
        </p:nvGrpSpPr>
        <p:grpSpPr>
          <a:xfrm>
            <a:off x="6217011" y="2292932"/>
            <a:ext cx="4267021" cy="584771"/>
            <a:chOff x="6178911" y="2292932"/>
            <a:chExt cx="4267021" cy="584771"/>
          </a:xfrm>
        </p:grpSpPr>
        <p:sp>
          <p:nvSpPr>
            <p:cNvPr id="8" name="圆角矩形 73"/>
            <p:cNvSpPr/>
            <p:nvPr/>
          </p:nvSpPr>
          <p:spPr>
            <a:xfrm rot="10800000" flipV="1">
              <a:off x="6178911" y="2313513"/>
              <a:ext cx="484287" cy="491115"/>
            </a:xfrm>
            <a:prstGeom prst="roundRect">
              <a:avLst>
                <a:gd name="adj" fmla="val 5039"/>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方正卡通简体" panose="02000000000000000000" pitchFamily="2" charset="-122"/>
                  <a:ea typeface="方正卡通简体" panose="02000000000000000000" pitchFamily="2" charset="-122"/>
                </a:rPr>
                <a:t>4</a:t>
              </a:r>
              <a:endParaRPr lang="zh-CN" altLang="en-US" sz="3600" dirty="0">
                <a:latin typeface="方正卡通简体" panose="02000000000000000000" pitchFamily="2" charset="-122"/>
                <a:ea typeface="方正卡通简体" panose="02000000000000000000" pitchFamily="2" charset="-122"/>
              </a:endParaRPr>
            </a:p>
          </p:txBody>
        </p:sp>
        <p:sp>
          <p:nvSpPr>
            <p:cNvPr id="9" name="文本框 8"/>
            <p:cNvSpPr txBox="1"/>
            <p:nvPr/>
          </p:nvSpPr>
          <p:spPr>
            <a:xfrm>
              <a:off x="7388693" y="2292932"/>
              <a:ext cx="3057239" cy="584771"/>
            </a:xfrm>
            <a:prstGeom prst="rect">
              <a:avLst/>
            </a:prstGeom>
            <a:noFill/>
          </p:spPr>
          <p:txBody>
            <a:bodyPr wrap="none" lIns="91436" tIns="45718" rIns="91436" bIns="45718" rtlCol="0">
              <a:spAutoFit/>
            </a:bodyPr>
            <a:lstStyle>
              <a:defPPr>
                <a:defRPr lang="zh-CN"/>
              </a:defPPr>
              <a:lvl1pPr>
                <a:defRPr sz="3200">
                  <a:solidFill>
                    <a:schemeClr val="tx2"/>
                  </a:solidFill>
                  <a:latin typeface="微软雅黑" panose="020B0503020204020204" pitchFamily="34" charset="-122"/>
                  <a:ea typeface="微软雅黑" panose="020B0503020204020204" pitchFamily="34" charset="-122"/>
                </a:defRPr>
              </a:lvl1pPr>
            </a:lstStyle>
            <a:p>
              <a:r>
                <a:rPr lang="zh-CN" altLang="en-US" dirty="0">
                  <a:solidFill>
                    <a:schemeClr val="tx1"/>
                  </a:solidFill>
                  <a:latin typeface="方正卡通简体" panose="02000000000000000000" pitchFamily="2" charset="-122"/>
                  <a:ea typeface="方正卡通简体" panose="02000000000000000000" pitchFamily="2" charset="-122"/>
                </a:rPr>
                <a:t>请输入您的标题</a:t>
              </a:r>
              <a:endParaRPr lang="zh-CN" altLang="en-US" dirty="0">
                <a:solidFill>
                  <a:schemeClr val="tx1"/>
                </a:solidFill>
                <a:latin typeface="方正卡通简体" panose="02000000000000000000" pitchFamily="2" charset="-122"/>
                <a:ea typeface="方正卡通简体" panose="02000000000000000000" pitchFamily="2" charset="-122"/>
              </a:endParaRPr>
            </a:p>
          </p:txBody>
        </p:sp>
      </p:grpSp>
      <p:grpSp>
        <p:nvGrpSpPr>
          <p:cNvPr id="10" name="组合 9"/>
          <p:cNvGrpSpPr/>
          <p:nvPr/>
        </p:nvGrpSpPr>
        <p:grpSpPr>
          <a:xfrm>
            <a:off x="2192130" y="2976881"/>
            <a:ext cx="3784600" cy="584771"/>
            <a:chOff x="2154030" y="2976881"/>
            <a:chExt cx="3784600" cy="584771"/>
          </a:xfrm>
        </p:grpSpPr>
        <p:sp>
          <p:nvSpPr>
            <p:cNvPr id="11" name="圆角矩形 74"/>
            <p:cNvSpPr/>
            <p:nvPr/>
          </p:nvSpPr>
          <p:spPr>
            <a:xfrm rot="10800000" flipV="1">
              <a:off x="5454343" y="2976881"/>
              <a:ext cx="484287" cy="491115"/>
            </a:xfrm>
            <a:prstGeom prst="roundRect">
              <a:avLst>
                <a:gd name="adj" fmla="val 5039"/>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方正卡通简体" panose="02000000000000000000" pitchFamily="2" charset="-122"/>
                  <a:ea typeface="方正卡通简体" panose="02000000000000000000" pitchFamily="2" charset="-122"/>
                </a:rPr>
                <a:t>2</a:t>
              </a:r>
              <a:endParaRPr lang="zh-CN" altLang="en-US" sz="3600" dirty="0">
                <a:latin typeface="方正卡通简体" panose="02000000000000000000" pitchFamily="2" charset="-122"/>
                <a:ea typeface="方正卡通简体" panose="02000000000000000000" pitchFamily="2" charset="-122"/>
              </a:endParaRPr>
            </a:p>
          </p:txBody>
        </p:sp>
        <p:sp>
          <p:nvSpPr>
            <p:cNvPr id="12" name="文本框 11"/>
            <p:cNvSpPr txBox="1"/>
            <p:nvPr/>
          </p:nvSpPr>
          <p:spPr>
            <a:xfrm>
              <a:off x="2154030" y="2976881"/>
              <a:ext cx="3057239" cy="584771"/>
            </a:xfrm>
            <a:prstGeom prst="rect">
              <a:avLst/>
            </a:prstGeom>
            <a:noFill/>
          </p:spPr>
          <p:txBody>
            <a:bodyPr wrap="none" lIns="91436" tIns="45718" rIns="91436" bIns="45718" rtlCol="0">
              <a:spAutoFit/>
            </a:bodyPr>
            <a:lstStyle>
              <a:defPPr>
                <a:defRPr lang="zh-CN"/>
              </a:defPPr>
              <a:lvl1pPr>
                <a:defRPr sz="3200">
                  <a:solidFill>
                    <a:schemeClr val="tx2"/>
                  </a:solidFill>
                  <a:latin typeface="微软雅黑" panose="020B0503020204020204" pitchFamily="34" charset="-122"/>
                  <a:ea typeface="微软雅黑" panose="020B0503020204020204" pitchFamily="34" charset="-122"/>
                </a:defRPr>
              </a:lvl1pPr>
            </a:lstStyle>
            <a:p>
              <a:r>
                <a:rPr lang="zh-CN" altLang="en-US" dirty="0">
                  <a:solidFill>
                    <a:schemeClr val="tx1"/>
                  </a:solidFill>
                  <a:latin typeface="方正卡通简体" panose="02000000000000000000" pitchFamily="2" charset="-122"/>
                  <a:ea typeface="方正卡通简体" panose="02000000000000000000" pitchFamily="2" charset="-122"/>
                </a:rPr>
                <a:t>请输入您的标题</a:t>
              </a:r>
              <a:endParaRPr lang="zh-CN" altLang="en-US" dirty="0">
                <a:solidFill>
                  <a:schemeClr val="tx1"/>
                </a:solidFill>
                <a:latin typeface="方正卡通简体" panose="02000000000000000000" pitchFamily="2" charset="-122"/>
                <a:ea typeface="方正卡通简体" panose="02000000000000000000" pitchFamily="2" charset="-122"/>
              </a:endParaRPr>
            </a:p>
          </p:txBody>
        </p:sp>
      </p:grpSp>
      <p:grpSp>
        <p:nvGrpSpPr>
          <p:cNvPr id="13" name="组合 12"/>
          <p:cNvGrpSpPr/>
          <p:nvPr/>
        </p:nvGrpSpPr>
        <p:grpSpPr>
          <a:xfrm>
            <a:off x="6217011" y="3561652"/>
            <a:ext cx="4135400" cy="584771"/>
            <a:chOff x="6178911" y="3561652"/>
            <a:chExt cx="4135400" cy="584771"/>
          </a:xfrm>
        </p:grpSpPr>
        <p:sp>
          <p:nvSpPr>
            <p:cNvPr id="14" name="圆角矩形 75"/>
            <p:cNvSpPr/>
            <p:nvPr/>
          </p:nvSpPr>
          <p:spPr>
            <a:xfrm rot="10800000" flipV="1">
              <a:off x="6178911" y="3583513"/>
              <a:ext cx="484287" cy="491115"/>
            </a:xfrm>
            <a:prstGeom prst="roundRect">
              <a:avLst>
                <a:gd name="adj" fmla="val 5039"/>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方正卡通简体" panose="02000000000000000000" pitchFamily="2" charset="-122"/>
                  <a:ea typeface="方正卡通简体" panose="02000000000000000000" pitchFamily="2" charset="-122"/>
                </a:rPr>
                <a:t>5</a:t>
              </a:r>
              <a:endParaRPr lang="zh-CN" altLang="en-US" sz="3600" dirty="0">
                <a:latin typeface="方正卡通简体" panose="02000000000000000000" pitchFamily="2" charset="-122"/>
                <a:ea typeface="方正卡通简体" panose="02000000000000000000" pitchFamily="2" charset="-122"/>
              </a:endParaRPr>
            </a:p>
          </p:txBody>
        </p:sp>
        <p:sp>
          <p:nvSpPr>
            <p:cNvPr id="15" name="文本框 14"/>
            <p:cNvSpPr txBox="1"/>
            <p:nvPr/>
          </p:nvSpPr>
          <p:spPr>
            <a:xfrm>
              <a:off x="7257072" y="3561652"/>
              <a:ext cx="3057239" cy="584771"/>
            </a:xfrm>
            <a:prstGeom prst="rect">
              <a:avLst/>
            </a:prstGeom>
            <a:noFill/>
          </p:spPr>
          <p:txBody>
            <a:bodyPr wrap="none" lIns="91436" tIns="45718" rIns="91436" bIns="45718" rtlCol="0">
              <a:spAutoFit/>
            </a:bodyPr>
            <a:lstStyle>
              <a:defPPr>
                <a:defRPr lang="zh-CN"/>
              </a:defPPr>
              <a:lvl1pPr>
                <a:defRPr sz="3200">
                  <a:solidFill>
                    <a:schemeClr val="tx2"/>
                  </a:solidFill>
                  <a:latin typeface="微软雅黑" panose="020B0503020204020204" pitchFamily="34" charset="-122"/>
                  <a:ea typeface="微软雅黑" panose="020B0503020204020204" pitchFamily="34" charset="-122"/>
                </a:defRPr>
              </a:lvl1pPr>
            </a:lstStyle>
            <a:p>
              <a:r>
                <a:rPr lang="zh-CN" altLang="en-US" dirty="0">
                  <a:solidFill>
                    <a:schemeClr val="tx1"/>
                  </a:solidFill>
                  <a:latin typeface="方正卡通简体" panose="02000000000000000000" pitchFamily="2" charset="-122"/>
                  <a:ea typeface="方正卡通简体" panose="02000000000000000000" pitchFamily="2" charset="-122"/>
                </a:rPr>
                <a:t>请输入您的标题</a:t>
              </a:r>
              <a:endParaRPr lang="zh-CN" altLang="en-US" dirty="0">
                <a:solidFill>
                  <a:schemeClr val="tx1"/>
                </a:solidFill>
                <a:latin typeface="方正卡通简体" panose="02000000000000000000" pitchFamily="2" charset="-122"/>
                <a:ea typeface="方正卡通简体" panose="02000000000000000000" pitchFamily="2" charset="-122"/>
              </a:endParaRPr>
            </a:p>
          </p:txBody>
        </p:sp>
      </p:grpSp>
      <p:grpSp>
        <p:nvGrpSpPr>
          <p:cNvPr id="16" name="组合 15"/>
          <p:cNvGrpSpPr/>
          <p:nvPr/>
        </p:nvGrpSpPr>
        <p:grpSpPr>
          <a:xfrm>
            <a:off x="1954596" y="4212257"/>
            <a:ext cx="4022134" cy="584771"/>
            <a:chOff x="1916496" y="4212257"/>
            <a:chExt cx="4022134" cy="584771"/>
          </a:xfrm>
        </p:grpSpPr>
        <p:sp>
          <p:nvSpPr>
            <p:cNvPr id="17" name="圆角矩形 76"/>
            <p:cNvSpPr/>
            <p:nvPr/>
          </p:nvSpPr>
          <p:spPr>
            <a:xfrm rot="10800000" flipV="1">
              <a:off x="5454343" y="4246881"/>
              <a:ext cx="484287" cy="491115"/>
            </a:xfrm>
            <a:prstGeom prst="roundRect">
              <a:avLst>
                <a:gd name="adj" fmla="val 5039"/>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方正卡通简体" panose="02000000000000000000" pitchFamily="2" charset="-122"/>
                  <a:ea typeface="方正卡通简体" panose="02000000000000000000" pitchFamily="2" charset="-122"/>
                </a:rPr>
                <a:t>3</a:t>
              </a:r>
              <a:endParaRPr lang="zh-CN" altLang="en-US" sz="3600" dirty="0">
                <a:latin typeface="方正卡通简体" panose="02000000000000000000" pitchFamily="2" charset="-122"/>
                <a:ea typeface="方正卡通简体" panose="02000000000000000000" pitchFamily="2" charset="-122"/>
              </a:endParaRPr>
            </a:p>
          </p:txBody>
        </p:sp>
        <p:sp>
          <p:nvSpPr>
            <p:cNvPr id="18" name="文本框 17"/>
            <p:cNvSpPr txBox="1"/>
            <p:nvPr/>
          </p:nvSpPr>
          <p:spPr>
            <a:xfrm>
              <a:off x="1916496" y="4212257"/>
              <a:ext cx="3057239" cy="584771"/>
            </a:xfrm>
            <a:prstGeom prst="rect">
              <a:avLst/>
            </a:prstGeom>
            <a:noFill/>
          </p:spPr>
          <p:txBody>
            <a:bodyPr wrap="none" lIns="91436" tIns="45718" rIns="91436" bIns="45718" rtlCol="0">
              <a:spAutoFit/>
            </a:bodyPr>
            <a:lstStyle>
              <a:defPPr>
                <a:defRPr lang="zh-CN"/>
              </a:defPPr>
              <a:lvl1pPr>
                <a:defRPr sz="3200">
                  <a:solidFill>
                    <a:schemeClr val="tx2"/>
                  </a:solidFill>
                  <a:latin typeface="微软雅黑" panose="020B0503020204020204" pitchFamily="34" charset="-122"/>
                  <a:ea typeface="微软雅黑" panose="020B0503020204020204" pitchFamily="34" charset="-122"/>
                </a:defRPr>
              </a:lvl1pPr>
            </a:lstStyle>
            <a:p>
              <a:r>
                <a:rPr lang="zh-CN" altLang="en-US" dirty="0">
                  <a:solidFill>
                    <a:schemeClr val="tx1"/>
                  </a:solidFill>
                  <a:latin typeface="方正卡通简体" panose="02000000000000000000" pitchFamily="2" charset="-122"/>
                  <a:ea typeface="方正卡通简体" panose="02000000000000000000" pitchFamily="2" charset="-122"/>
                </a:rPr>
                <a:t>请输入您的标题</a:t>
              </a:r>
              <a:endParaRPr lang="zh-CN" altLang="en-US" dirty="0">
                <a:solidFill>
                  <a:schemeClr val="tx1"/>
                </a:solidFill>
                <a:latin typeface="方正卡通简体" panose="02000000000000000000" pitchFamily="2" charset="-122"/>
                <a:ea typeface="方正卡通简体" panose="02000000000000000000" pitchFamily="2" charset="-122"/>
              </a:endParaRPr>
            </a:p>
          </p:txBody>
        </p:sp>
      </p:grpSp>
      <p:grpSp>
        <p:nvGrpSpPr>
          <p:cNvPr id="19" name="组合 18"/>
          <p:cNvGrpSpPr/>
          <p:nvPr/>
        </p:nvGrpSpPr>
        <p:grpSpPr>
          <a:xfrm>
            <a:off x="6217011" y="4806684"/>
            <a:ext cx="4135400" cy="584771"/>
            <a:chOff x="6178911" y="4806684"/>
            <a:chExt cx="4135400" cy="584771"/>
          </a:xfrm>
        </p:grpSpPr>
        <p:sp>
          <p:nvSpPr>
            <p:cNvPr id="20" name="圆角矩形 77"/>
            <p:cNvSpPr/>
            <p:nvPr/>
          </p:nvSpPr>
          <p:spPr>
            <a:xfrm rot="10800000" flipV="1">
              <a:off x="6178911" y="4853512"/>
              <a:ext cx="484287" cy="491115"/>
            </a:xfrm>
            <a:prstGeom prst="roundRect">
              <a:avLst>
                <a:gd name="adj" fmla="val 5039"/>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方正卡通简体" panose="02000000000000000000" pitchFamily="2" charset="-122"/>
                  <a:ea typeface="方正卡通简体" panose="02000000000000000000" pitchFamily="2" charset="-122"/>
                </a:rPr>
                <a:t>6</a:t>
              </a:r>
              <a:endParaRPr lang="zh-CN" altLang="en-US" sz="3600" dirty="0">
                <a:latin typeface="方正卡通简体" panose="02000000000000000000" pitchFamily="2" charset="-122"/>
                <a:ea typeface="方正卡通简体" panose="02000000000000000000" pitchFamily="2" charset="-122"/>
              </a:endParaRPr>
            </a:p>
          </p:txBody>
        </p:sp>
        <p:sp>
          <p:nvSpPr>
            <p:cNvPr id="21" name="文本框 20"/>
            <p:cNvSpPr txBox="1"/>
            <p:nvPr/>
          </p:nvSpPr>
          <p:spPr>
            <a:xfrm>
              <a:off x="7257072" y="4806684"/>
              <a:ext cx="3057239" cy="584771"/>
            </a:xfrm>
            <a:prstGeom prst="rect">
              <a:avLst/>
            </a:prstGeom>
            <a:noFill/>
          </p:spPr>
          <p:txBody>
            <a:bodyPr wrap="none" lIns="91436" tIns="45718" rIns="91436" bIns="45718" rtlCol="0">
              <a:spAutoFit/>
            </a:bodyPr>
            <a:lstStyle>
              <a:defPPr>
                <a:defRPr lang="zh-CN"/>
              </a:defPPr>
              <a:lvl1pPr>
                <a:defRPr sz="3200">
                  <a:solidFill>
                    <a:schemeClr val="tx2"/>
                  </a:solidFill>
                  <a:latin typeface="微软雅黑" panose="020B0503020204020204" pitchFamily="34" charset="-122"/>
                  <a:ea typeface="微软雅黑" panose="020B0503020204020204" pitchFamily="34" charset="-122"/>
                </a:defRPr>
              </a:lvl1pPr>
            </a:lstStyle>
            <a:p>
              <a:r>
                <a:rPr lang="zh-CN" altLang="en-US" dirty="0">
                  <a:solidFill>
                    <a:schemeClr val="tx1"/>
                  </a:solidFill>
                  <a:latin typeface="方正卡通简体" panose="02000000000000000000" pitchFamily="2" charset="-122"/>
                  <a:ea typeface="方正卡通简体" panose="02000000000000000000" pitchFamily="2" charset="-122"/>
                </a:rPr>
                <a:t>请输入您的标题</a:t>
              </a:r>
              <a:endParaRPr lang="zh-CN" altLang="en-US" dirty="0">
                <a:solidFill>
                  <a:schemeClr val="tx1"/>
                </a:solidFill>
                <a:latin typeface="方正卡通简体" panose="02000000000000000000" pitchFamily="2" charset="-122"/>
                <a:ea typeface="方正卡通简体" panose="02000000000000000000"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400" advClick="0" advTm="5000">
        <p14:doors dir="vert"/>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0-#ppt_w/2"/>
                                          </p:val>
                                        </p:tav>
                                        <p:tav tm="100000">
                                          <p:val>
                                            <p:strVal val="#ppt_x"/>
                                          </p:val>
                                        </p:tav>
                                      </p:tavLst>
                                    </p:anim>
                                    <p:anim calcmode="lin" valueType="num">
                                      <p:cBhvr additive="base">
                                        <p:cTn id="17" dur="500" fill="hold"/>
                                        <p:tgtEl>
                                          <p:spTgt spid="10"/>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 presetClass="entr" presetSubtype="8" fill="hold"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0-#ppt_w/2"/>
                                          </p:val>
                                        </p:tav>
                                        <p:tav tm="100000">
                                          <p:val>
                                            <p:strVal val="#ppt_x"/>
                                          </p:val>
                                        </p:tav>
                                      </p:tavLst>
                                    </p:anim>
                                    <p:anim calcmode="lin" valueType="num">
                                      <p:cBhvr additive="base">
                                        <p:cTn id="22" dur="500" fill="hold"/>
                                        <p:tgtEl>
                                          <p:spTgt spid="16"/>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2" presetClass="entr" presetSubtype="4" fill="hold" nodeType="after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wipe(down)">
                                      <p:cBhvr>
                                        <p:cTn id="26" dur="500"/>
                                        <p:tgtEl>
                                          <p:spTgt spid="2"/>
                                        </p:tgtEl>
                                      </p:cBhvr>
                                    </p:animEffect>
                                  </p:childTnLst>
                                </p:cTn>
                              </p:par>
                            </p:childTnLst>
                          </p:cTn>
                        </p:par>
                        <p:par>
                          <p:cTn id="27" fill="hold">
                            <p:stCondLst>
                              <p:cond delay="2500"/>
                            </p:stCondLst>
                            <p:childTnLst>
                              <p:par>
                                <p:cTn id="28" presetID="2" presetClass="entr" presetSubtype="2" fill="hold" nodeType="after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1+#ppt_w/2"/>
                                          </p:val>
                                        </p:tav>
                                        <p:tav tm="100000">
                                          <p:val>
                                            <p:strVal val="#ppt_x"/>
                                          </p:val>
                                        </p:tav>
                                      </p:tavLst>
                                    </p:anim>
                                    <p:anim calcmode="lin" valueType="num">
                                      <p:cBhvr additive="base">
                                        <p:cTn id="31" dur="500" fill="hold"/>
                                        <p:tgtEl>
                                          <p:spTgt spid="7"/>
                                        </p:tgtEl>
                                        <p:attrNameLst>
                                          <p:attrName>ppt_y</p:attrName>
                                        </p:attrNameLst>
                                      </p:cBhvr>
                                      <p:tavLst>
                                        <p:tav tm="0">
                                          <p:val>
                                            <p:strVal val="#ppt_y"/>
                                          </p:val>
                                        </p:tav>
                                        <p:tav tm="100000">
                                          <p:val>
                                            <p:strVal val="#ppt_y"/>
                                          </p:val>
                                        </p:tav>
                                      </p:tavLst>
                                    </p:anim>
                                  </p:childTnLst>
                                </p:cTn>
                              </p:par>
                            </p:childTnLst>
                          </p:cTn>
                        </p:par>
                        <p:par>
                          <p:cTn id="32" fill="hold">
                            <p:stCondLst>
                              <p:cond delay="3000"/>
                            </p:stCondLst>
                            <p:childTnLst>
                              <p:par>
                                <p:cTn id="33" presetID="2" presetClass="entr" presetSubtype="2"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1+#ppt_w/2"/>
                                          </p:val>
                                        </p:tav>
                                        <p:tav tm="100000">
                                          <p:val>
                                            <p:strVal val="#ppt_x"/>
                                          </p:val>
                                        </p:tav>
                                      </p:tavLst>
                                    </p:anim>
                                    <p:anim calcmode="lin" valueType="num">
                                      <p:cBhvr additive="base">
                                        <p:cTn id="36" dur="500" fill="hold"/>
                                        <p:tgtEl>
                                          <p:spTgt spid="13"/>
                                        </p:tgtEl>
                                        <p:attrNameLst>
                                          <p:attrName>ppt_y</p:attrName>
                                        </p:attrNameLst>
                                      </p:cBhvr>
                                      <p:tavLst>
                                        <p:tav tm="0">
                                          <p:val>
                                            <p:strVal val="#ppt_y"/>
                                          </p:val>
                                        </p:tav>
                                        <p:tav tm="100000">
                                          <p:val>
                                            <p:strVal val="#ppt_y"/>
                                          </p:val>
                                        </p:tav>
                                      </p:tavLst>
                                    </p:anim>
                                  </p:childTnLst>
                                </p:cTn>
                              </p:par>
                            </p:childTnLst>
                          </p:cTn>
                        </p:par>
                        <p:par>
                          <p:cTn id="37" fill="hold">
                            <p:stCondLst>
                              <p:cond delay="3500"/>
                            </p:stCondLst>
                            <p:childTnLst>
                              <p:par>
                                <p:cTn id="38" presetID="2" presetClass="entr" presetSubtype="2" fill="hold" nodeType="after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additive="base">
                                        <p:cTn id="40" dur="500" fill="hold"/>
                                        <p:tgtEl>
                                          <p:spTgt spid="19"/>
                                        </p:tgtEl>
                                        <p:attrNameLst>
                                          <p:attrName>ppt_x</p:attrName>
                                        </p:attrNameLst>
                                      </p:cBhvr>
                                      <p:tavLst>
                                        <p:tav tm="0">
                                          <p:val>
                                            <p:strVal val="1+#ppt_w/2"/>
                                          </p:val>
                                        </p:tav>
                                        <p:tav tm="100000">
                                          <p:val>
                                            <p:strVal val="#ppt_x"/>
                                          </p:val>
                                        </p:tav>
                                      </p:tavLst>
                                    </p:anim>
                                    <p:anim calcmode="lin" valueType="num">
                                      <p:cBhvr additive="base">
                                        <p:cTn id="41"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624"/>
          <p:cNvSpPr/>
          <p:nvPr/>
        </p:nvSpPr>
        <p:spPr>
          <a:xfrm>
            <a:off x="3117879" y="2359297"/>
            <a:ext cx="6016083" cy="336902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1730" y="16970"/>
                  <a:pt x="4055" y="13284"/>
                  <a:pt x="7055" y="10308"/>
                </a:cubicBezTo>
                <a:cubicBezTo>
                  <a:pt x="10098" y="7290"/>
                  <a:pt x="13901" y="4973"/>
                  <a:pt x="18380" y="2877"/>
                </a:cubicBezTo>
                <a:lnTo>
                  <a:pt x="18198" y="0"/>
                </a:lnTo>
                <a:lnTo>
                  <a:pt x="21600" y="4603"/>
                </a:lnTo>
                <a:lnTo>
                  <a:pt x="18924" y="11507"/>
                </a:lnTo>
                <a:lnTo>
                  <a:pt x="18743" y="8630"/>
                </a:lnTo>
                <a:cubicBezTo>
                  <a:pt x="14655" y="9764"/>
                  <a:pt x="11069" y="11155"/>
                  <a:pt x="8004" y="13185"/>
                </a:cubicBezTo>
                <a:cubicBezTo>
                  <a:pt x="4885" y="15251"/>
                  <a:pt x="2242" y="17999"/>
                  <a:pt x="0" y="21600"/>
                </a:cubicBezTo>
                <a:close/>
              </a:path>
            </a:pathLst>
          </a:custGeom>
          <a:solidFill>
            <a:schemeClr val="accent4"/>
          </a:solidFill>
          <a:ln w="12700">
            <a:miter lim="400000"/>
          </a:ln>
        </p:spPr>
        <p:txBody>
          <a:bodyPr lIns="0" tIns="0" rIns="0" bIns="0"/>
          <a:lstStyle/>
          <a:p>
            <a:pPr lvl="0">
              <a:lnSpc>
                <a:spcPct val="120000"/>
              </a:lnSpc>
            </a:pPr>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 name="Text Placeholder 3"/>
          <p:cNvSpPr txBox="1"/>
          <p:nvPr/>
        </p:nvSpPr>
        <p:spPr>
          <a:xfrm>
            <a:off x="1821401" y="3964889"/>
            <a:ext cx="1379948" cy="245195"/>
          </a:xfrm>
          <a:prstGeom prst="rect">
            <a:avLst/>
          </a:prstGeom>
        </p:spPr>
        <p:txBody>
          <a:bodyPr lIns="0" tIns="0" rIns="0" bIns="0" anchor="ctr">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120000"/>
              </a:lnSpc>
              <a:buNone/>
            </a:pPr>
            <a:r>
              <a:rPr lang="zh-CN" altLang="en-US" sz="133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zh-CN" altLang="en-US" sz="133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 name="Text Placeholder 4"/>
          <p:cNvSpPr txBox="1"/>
          <p:nvPr/>
        </p:nvSpPr>
        <p:spPr>
          <a:xfrm>
            <a:off x="1248528" y="4223236"/>
            <a:ext cx="1962304" cy="139700"/>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120000"/>
              </a:lnSpc>
              <a:buNone/>
            </a:pPr>
            <a:r>
              <a:rPr lang="en-US" altLang="zh-CN" sz="76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US" altLang="zh-CN" sz="76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Shape 1626"/>
          <p:cNvSpPr/>
          <p:nvPr/>
        </p:nvSpPr>
        <p:spPr>
          <a:xfrm flipV="1">
            <a:off x="3565986" y="4054400"/>
            <a:ext cx="1" cy="1204344"/>
          </a:xfrm>
          <a:prstGeom prst="line">
            <a:avLst/>
          </a:prstGeom>
          <a:ln w="12700">
            <a:solidFill>
              <a:srgbClr val="A6AAA9"/>
            </a:solidFill>
            <a:miter lim="400000"/>
          </a:ln>
        </p:spPr>
        <p:txBody>
          <a:bodyPr lIns="22056" tIns="22056" rIns="22056" bIns="22056" anchor="ctr"/>
          <a:lstStyle/>
          <a:p>
            <a:pPr lvl="0"/>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 name="Shape 1627"/>
          <p:cNvSpPr/>
          <p:nvPr/>
        </p:nvSpPr>
        <p:spPr>
          <a:xfrm flipV="1">
            <a:off x="4719361" y="2739175"/>
            <a:ext cx="1" cy="1710364"/>
          </a:xfrm>
          <a:prstGeom prst="line">
            <a:avLst/>
          </a:prstGeom>
          <a:ln w="12700">
            <a:solidFill>
              <a:srgbClr val="A6AAA9"/>
            </a:solidFill>
            <a:miter lim="400000"/>
          </a:ln>
        </p:spPr>
        <p:txBody>
          <a:bodyPr lIns="22056" tIns="22056" rIns="22056" bIns="22056" anchor="ctr"/>
          <a:lstStyle/>
          <a:p>
            <a:pPr lvl="0"/>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 name="Shape 1628"/>
          <p:cNvSpPr/>
          <p:nvPr/>
        </p:nvSpPr>
        <p:spPr>
          <a:xfrm flipV="1">
            <a:off x="5831356" y="2156397"/>
            <a:ext cx="1" cy="1779700"/>
          </a:xfrm>
          <a:prstGeom prst="line">
            <a:avLst/>
          </a:prstGeom>
          <a:ln w="12700">
            <a:solidFill>
              <a:srgbClr val="A6AAA9"/>
            </a:solidFill>
            <a:miter lim="400000"/>
          </a:ln>
        </p:spPr>
        <p:txBody>
          <a:bodyPr lIns="22056" tIns="22056" rIns="22056" bIns="22056" anchor="ctr"/>
          <a:lstStyle/>
          <a:p>
            <a:pPr lvl="0"/>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 name="Shape 1629"/>
          <p:cNvSpPr/>
          <p:nvPr/>
        </p:nvSpPr>
        <p:spPr>
          <a:xfrm flipV="1">
            <a:off x="7389376" y="3452924"/>
            <a:ext cx="1" cy="1181765"/>
          </a:xfrm>
          <a:prstGeom prst="line">
            <a:avLst/>
          </a:prstGeom>
          <a:ln w="12700">
            <a:solidFill>
              <a:srgbClr val="A6AAA9"/>
            </a:solidFill>
            <a:miter lim="400000"/>
          </a:ln>
        </p:spPr>
        <p:txBody>
          <a:bodyPr lIns="22056" tIns="22056" rIns="22056" bIns="22056" anchor="ctr"/>
          <a:lstStyle/>
          <a:p>
            <a:pPr lvl="0"/>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 name="Shape 1630"/>
          <p:cNvSpPr/>
          <p:nvPr/>
        </p:nvSpPr>
        <p:spPr>
          <a:xfrm>
            <a:off x="3382443" y="3872390"/>
            <a:ext cx="367084" cy="36708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6543" tIns="16543" rIns="16543" bIns="16543" numCol="1" anchor="ctr">
            <a:noAutofit/>
          </a:bodyPr>
          <a:lstStyle/>
          <a:p>
            <a:pPr lvl="0">
              <a:lnSpc>
                <a:spcPct val="120000"/>
              </a:lnSpc>
            </a:pPr>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 name="Shape 1636"/>
          <p:cNvSpPr/>
          <p:nvPr/>
        </p:nvSpPr>
        <p:spPr>
          <a:xfrm>
            <a:off x="4532914" y="2538767"/>
            <a:ext cx="367084" cy="36708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12700" cap="flat">
            <a:noFill/>
            <a:miter lim="400000"/>
          </a:ln>
          <a:effectLst/>
        </p:spPr>
        <p:txBody>
          <a:bodyPr wrap="square" lIns="16543" tIns="16543" rIns="16543" bIns="16543" numCol="1" anchor="ctr">
            <a:noAutofit/>
          </a:bodyPr>
          <a:lstStyle/>
          <a:p>
            <a:pPr lvl="0">
              <a:lnSpc>
                <a:spcPct val="120000"/>
              </a:lnSpc>
            </a:pPr>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Shape 1642"/>
          <p:cNvSpPr/>
          <p:nvPr/>
        </p:nvSpPr>
        <p:spPr>
          <a:xfrm>
            <a:off x="5650266" y="1811373"/>
            <a:ext cx="367084" cy="36708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3"/>
          </a:solidFill>
          <a:ln w="12700" cap="flat">
            <a:noFill/>
            <a:miter lim="400000"/>
          </a:ln>
          <a:effectLst/>
        </p:spPr>
        <p:txBody>
          <a:bodyPr wrap="square" lIns="16543" tIns="16543" rIns="16543" bIns="16543" numCol="1" anchor="ctr">
            <a:noAutofit/>
          </a:bodyPr>
          <a:lstStyle/>
          <a:p>
            <a:pPr lvl="0">
              <a:lnSpc>
                <a:spcPct val="120000"/>
              </a:lnSpc>
            </a:pPr>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2" name="Shape 1648"/>
          <p:cNvSpPr/>
          <p:nvPr/>
        </p:nvSpPr>
        <p:spPr>
          <a:xfrm>
            <a:off x="7204289" y="4486169"/>
            <a:ext cx="367084" cy="36708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5"/>
          </a:solidFill>
          <a:ln w="12700" cap="flat">
            <a:noFill/>
            <a:miter lim="400000"/>
          </a:ln>
          <a:effectLst/>
        </p:spPr>
        <p:txBody>
          <a:bodyPr wrap="square" lIns="16543" tIns="16543" rIns="16543" bIns="16543" numCol="1" anchor="ctr">
            <a:noAutofit/>
          </a:bodyPr>
          <a:lstStyle/>
          <a:p>
            <a:pPr lvl="0">
              <a:lnSpc>
                <a:spcPct val="120000"/>
              </a:lnSpc>
            </a:pPr>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 name="Shape 1653"/>
          <p:cNvSpPr/>
          <p:nvPr/>
        </p:nvSpPr>
        <p:spPr>
          <a:xfrm>
            <a:off x="3515816" y="5215716"/>
            <a:ext cx="100333" cy="1003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lnSpc>
                <a:spcPct val="120000"/>
              </a:lnSpc>
            </a:pPr>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Shape 1654"/>
          <p:cNvSpPr/>
          <p:nvPr/>
        </p:nvSpPr>
        <p:spPr>
          <a:xfrm>
            <a:off x="4641309" y="4373621"/>
            <a:ext cx="156096" cy="15609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lnSpc>
                <a:spcPct val="120000"/>
              </a:lnSpc>
            </a:pPr>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 name="Shape 1655"/>
          <p:cNvSpPr/>
          <p:nvPr/>
        </p:nvSpPr>
        <p:spPr>
          <a:xfrm>
            <a:off x="5731030" y="3838919"/>
            <a:ext cx="200649" cy="20064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lnSpc>
                <a:spcPct val="120000"/>
              </a:lnSpc>
            </a:pPr>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 name="Shape 1656"/>
          <p:cNvSpPr/>
          <p:nvPr/>
        </p:nvSpPr>
        <p:spPr>
          <a:xfrm>
            <a:off x="7262604" y="3331319"/>
            <a:ext cx="248128" cy="248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lnSpc>
                <a:spcPct val="120000"/>
              </a:lnSpc>
            </a:pPr>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Text Placeholder 3"/>
          <p:cNvSpPr txBox="1"/>
          <p:nvPr/>
        </p:nvSpPr>
        <p:spPr>
          <a:xfrm>
            <a:off x="2855883" y="2645287"/>
            <a:ext cx="1488875" cy="245195"/>
          </a:xfrm>
          <a:prstGeom prst="rect">
            <a:avLst/>
          </a:prstGeom>
        </p:spPr>
        <p:txBody>
          <a:bodyPr vert="horz" lIns="0" tIns="0" rIns="0" bIns="0" rtlCol="0" anchor="ctr">
            <a:sp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lnSpc>
                <a:spcPct val="120000"/>
              </a:lnSpc>
            </a:pPr>
            <a:r>
              <a:rPr lang="zh-CN" altLang="en-US" sz="133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zh-CN" altLang="en-US" sz="133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Text Placeholder 4"/>
          <p:cNvSpPr txBox="1"/>
          <p:nvPr/>
        </p:nvSpPr>
        <p:spPr>
          <a:xfrm>
            <a:off x="2351719" y="2899497"/>
            <a:ext cx="1956351" cy="139700"/>
          </a:xfrm>
          <a:prstGeom prst="rect">
            <a:avLst/>
          </a:prstGeom>
        </p:spPr>
        <p:txBody>
          <a:bodyPr vert="horz" lIns="0" tIns="0" rIns="0" bIns="0" rtlCol="0">
            <a:sp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lnSpc>
                <a:spcPct val="120000"/>
              </a:lnSpc>
            </a:pPr>
            <a:r>
              <a:rPr lang="en-US" altLang="zh-CN" sz="76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US" altLang="zh-CN" sz="76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Text Placeholder 3"/>
          <p:cNvSpPr txBox="1"/>
          <p:nvPr/>
        </p:nvSpPr>
        <p:spPr>
          <a:xfrm>
            <a:off x="6198435" y="1921936"/>
            <a:ext cx="1275483" cy="245195"/>
          </a:xfrm>
          <a:prstGeom prst="rect">
            <a:avLst/>
          </a:prstGeom>
        </p:spPr>
        <p:txBody>
          <a:bodyPr vert="horz" lIns="0" tIns="0" rIns="0" bIns="0" rtlCol="0" anchor="ctr">
            <a:sp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zh-CN" altLang="en-US" sz="133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zh-CN" altLang="en-US" sz="133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Text Placeholder 4"/>
          <p:cNvSpPr txBox="1"/>
          <p:nvPr/>
        </p:nvSpPr>
        <p:spPr>
          <a:xfrm>
            <a:off x="6186722" y="2185902"/>
            <a:ext cx="1622871" cy="139700"/>
          </a:xfrm>
          <a:prstGeom prst="rect">
            <a:avLst/>
          </a:prstGeom>
        </p:spPr>
        <p:txBody>
          <a:bodyPr vert="horz" lIns="0" tIns="0" rIns="0" bIns="0" rtlCol="0">
            <a:sp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altLang="zh-CN" sz="76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US" altLang="zh-CN" sz="76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1" name="Text Placeholder 3"/>
          <p:cNvSpPr txBox="1"/>
          <p:nvPr/>
        </p:nvSpPr>
        <p:spPr>
          <a:xfrm>
            <a:off x="7754384" y="4595213"/>
            <a:ext cx="1274683" cy="245195"/>
          </a:xfrm>
          <a:prstGeom prst="rect">
            <a:avLst/>
          </a:prstGeom>
        </p:spPr>
        <p:txBody>
          <a:bodyPr vert="horz" lIns="0" tIns="0" rIns="0" bIns="0" rtlCol="0" anchor="ctr">
            <a:sp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zh-CN" altLang="en-US" sz="133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zh-CN" altLang="en-US" sz="133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Text Placeholder 4"/>
          <p:cNvSpPr txBox="1"/>
          <p:nvPr/>
        </p:nvSpPr>
        <p:spPr>
          <a:xfrm>
            <a:off x="7726227" y="4852975"/>
            <a:ext cx="1956351" cy="139700"/>
          </a:xfrm>
          <a:prstGeom prst="rect">
            <a:avLst/>
          </a:prstGeom>
        </p:spPr>
        <p:txBody>
          <a:bodyPr vert="horz" lIns="0" tIns="0" rIns="0" bIns="0" rtlCol="0">
            <a:sp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altLang="zh-CN" sz="76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US" altLang="zh-CN" sz="760" dirty="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Text Placeholder 4"/>
          <p:cNvSpPr txBox="1"/>
          <p:nvPr/>
        </p:nvSpPr>
        <p:spPr>
          <a:xfrm>
            <a:off x="3454341" y="3933973"/>
            <a:ext cx="223283" cy="268361"/>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pPr>
            <a:r>
              <a:rPr lang="id-ID" sz="1330" dirty="0">
                <a:solidFill>
                  <a:srgbClr val="FCFCFC"/>
                </a:solidFill>
                <a:latin typeface="Arial" panose="020B0604020202020204" pitchFamily="34" charset="0"/>
                <a:ea typeface="微软雅黑" panose="020B0503020204020204" pitchFamily="34" charset="-122"/>
                <a:cs typeface="+mn-ea"/>
                <a:sym typeface="Arial" panose="020B0604020202020204" pitchFamily="34" charset="0"/>
              </a:rPr>
              <a:t>01</a:t>
            </a:r>
            <a:endParaRPr lang="id-ID" sz="1330" dirty="0">
              <a:solidFill>
                <a:srgbClr val="FCFCF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 name="Text Placeholder 4"/>
          <p:cNvSpPr txBox="1"/>
          <p:nvPr/>
        </p:nvSpPr>
        <p:spPr>
          <a:xfrm>
            <a:off x="4604816" y="2588126"/>
            <a:ext cx="223283" cy="268361"/>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pPr>
            <a:r>
              <a:rPr lang="id-ID" sz="1330" dirty="0">
                <a:solidFill>
                  <a:srgbClr val="FCFCFC"/>
                </a:solidFill>
                <a:latin typeface="Arial" panose="020B0604020202020204" pitchFamily="34" charset="0"/>
                <a:ea typeface="微软雅黑" panose="020B0503020204020204" pitchFamily="34" charset="-122"/>
                <a:cs typeface="+mn-ea"/>
                <a:sym typeface="Arial" panose="020B0604020202020204" pitchFamily="34" charset="0"/>
              </a:rPr>
              <a:t>02</a:t>
            </a:r>
            <a:endParaRPr lang="id-ID" sz="1330" dirty="0">
              <a:solidFill>
                <a:srgbClr val="FCFCF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 name="Text Placeholder 4"/>
          <p:cNvSpPr txBox="1"/>
          <p:nvPr/>
        </p:nvSpPr>
        <p:spPr>
          <a:xfrm>
            <a:off x="5725452" y="1860736"/>
            <a:ext cx="223283" cy="268361"/>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pPr>
            <a:r>
              <a:rPr lang="id-ID" sz="1330" dirty="0">
                <a:solidFill>
                  <a:srgbClr val="FCFCFC"/>
                </a:solidFill>
                <a:latin typeface="Arial" panose="020B0604020202020204" pitchFamily="34" charset="0"/>
                <a:ea typeface="微软雅黑" panose="020B0503020204020204" pitchFamily="34" charset="-122"/>
                <a:cs typeface="+mn-ea"/>
                <a:sym typeface="Arial" panose="020B0604020202020204" pitchFamily="34" charset="0"/>
              </a:rPr>
              <a:t>03</a:t>
            </a:r>
            <a:endParaRPr lang="id-ID" sz="1330" dirty="0">
              <a:solidFill>
                <a:srgbClr val="FCFCF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 name="Text Placeholder 4"/>
          <p:cNvSpPr txBox="1"/>
          <p:nvPr/>
        </p:nvSpPr>
        <p:spPr>
          <a:xfrm>
            <a:off x="7276189" y="4553454"/>
            <a:ext cx="223283" cy="268361"/>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20000"/>
              </a:lnSpc>
            </a:pPr>
            <a:r>
              <a:rPr lang="id-ID" sz="1330" dirty="0">
                <a:solidFill>
                  <a:srgbClr val="FCFCFC"/>
                </a:solidFill>
                <a:latin typeface="Arial" panose="020B0604020202020204" pitchFamily="34" charset="0"/>
                <a:ea typeface="微软雅黑" panose="020B0503020204020204" pitchFamily="34" charset="-122"/>
                <a:cs typeface="+mn-ea"/>
                <a:sym typeface="Arial" panose="020B0604020202020204" pitchFamily="34" charset="0"/>
              </a:rPr>
              <a:t>04</a:t>
            </a:r>
            <a:endParaRPr lang="id-ID" sz="1330" dirty="0">
              <a:solidFill>
                <a:srgbClr val="FCFCFC"/>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 name="Shape 1625"/>
          <p:cNvSpPr/>
          <p:nvPr/>
        </p:nvSpPr>
        <p:spPr>
          <a:xfrm>
            <a:off x="9226881" y="2308025"/>
            <a:ext cx="1204344" cy="12043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6"/>
          </a:solidFill>
          <a:ln w="12700">
            <a:miter lim="400000"/>
          </a:ln>
        </p:spPr>
        <p:txBody>
          <a:bodyPr lIns="0" tIns="0" rIns="0" bIns="0"/>
          <a:lstStyle/>
          <a:p>
            <a:pPr lvl="0">
              <a:lnSpc>
                <a:spcPct val="120000"/>
              </a:lnSpc>
            </a:pPr>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 name="Shape 1657"/>
          <p:cNvSpPr/>
          <p:nvPr/>
        </p:nvSpPr>
        <p:spPr>
          <a:xfrm>
            <a:off x="9649619" y="2470145"/>
            <a:ext cx="359084" cy="367084"/>
          </a:xfrm>
          <a:custGeom>
            <a:avLst/>
            <a:gdLst/>
            <a:ahLst/>
            <a:cxnLst>
              <a:cxn ang="0">
                <a:pos x="wd2" y="hd2"/>
              </a:cxn>
              <a:cxn ang="5400000">
                <a:pos x="wd2" y="hd2"/>
              </a:cxn>
              <a:cxn ang="10800000">
                <a:pos x="wd2" y="hd2"/>
              </a:cxn>
              <a:cxn ang="16200000">
                <a:pos x="wd2" y="hd2"/>
              </a:cxn>
            </a:cxnLst>
            <a:rect l="0" t="0" r="r" b="b"/>
            <a:pathLst>
              <a:path w="21600" h="21600" extrusionOk="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chemeClr val="bg1"/>
          </a:solidFill>
          <a:ln w="12700">
            <a:miter lim="400000"/>
          </a:ln>
        </p:spPr>
        <p:txBody>
          <a:bodyPr lIns="0" tIns="0" rIns="0" bIns="0" anchor="ctr"/>
          <a:lstStyle/>
          <a:p>
            <a:pPr lvl="0">
              <a:lnSpc>
                <a:spcPct val="120000"/>
              </a:lnSpc>
            </a:pPr>
            <a:endParaRPr sz="1515">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Text Placeholder 3"/>
          <p:cNvSpPr txBox="1"/>
          <p:nvPr/>
        </p:nvSpPr>
        <p:spPr>
          <a:xfrm>
            <a:off x="9378767" y="2886994"/>
            <a:ext cx="885719" cy="35492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30000"/>
              </a:lnSpc>
            </a:pPr>
            <a:r>
              <a:rPr lang="zh-CN" altLang="en-US" sz="1705"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输入文本</a:t>
            </a:r>
            <a:endParaRPr lang="id-ID" sz="1705"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5000">
        <p14:gallery dir="l"/>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000"/>
                            </p:stCondLst>
                            <p:childTnLst>
                              <p:par>
                                <p:cTn id="28" presetID="18" presetClass="entr" presetSubtype="12" fill="hold" grpId="0" nodeType="after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strips(downLeft)">
                                      <p:cBhvr>
                                        <p:cTn id="30" dur="500"/>
                                        <p:tgtEl>
                                          <p:spTgt spid="3">
                                            <p:txEl>
                                              <p:pRg st="0" end="0"/>
                                            </p:txEl>
                                          </p:spTgt>
                                        </p:tgtEl>
                                      </p:cBhvr>
                                    </p:animEffect>
                                  </p:childTnLst>
                                </p:cTn>
                              </p:par>
                              <p:par>
                                <p:cTn id="31" presetID="18" presetClass="entr" presetSubtype="12" fill="hold" grpId="0" nodeType="with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animEffect transition="in" filter="strips(downLeft)">
                                      <p:cBhvr>
                                        <p:cTn id="33" dur="500"/>
                                        <p:tgtEl>
                                          <p:spTgt spid="4">
                                            <p:txEl>
                                              <p:pRg st="0" end="0"/>
                                            </p:txEl>
                                          </p:spTgt>
                                        </p:tgtEl>
                                      </p:cBhvr>
                                    </p:animEffect>
                                  </p:childTnLst>
                                </p:cTn>
                              </p:par>
                            </p:childTnLst>
                          </p:cTn>
                        </p:par>
                        <p:par>
                          <p:cTn id="34" fill="hold">
                            <p:stCondLst>
                              <p:cond delay="2500"/>
                            </p:stCondLst>
                            <p:childTnLst>
                              <p:par>
                                <p:cTn id="35" presetID="10" presetClass="entr" presetSubtype="0"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par>
                          <p:cTn id="38" fill="hold">
                            <p:stCondLst>
                              <p:cond delay="3000"/>
                            </p:stCondLst>
                            <p:childTnLst>
                              <p:par>
                                <p:cTn id="39" presetID="22" presetClass="entr" presetSubtype="4" fill="hold" grpId="0" nodeType="after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down)">
                                      <p:cBhvr>
                                        <p:cTn id="41" dur="500"/>
                                        <p:tgtEl>
                                          <p:spTgt spid="6"/>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p:cTn id="45" dur="500" fill="hold"/>
                                        <p:tgtEl>
                                          <p:spTgt spid="10"/>
                                        </p:tgtEl>
                                        <p:attrNameLst>
                                          <p:attrName>ppt_w</p:attrName>
                                        </p:attrNameLst>
                                      </p:cBhvr>
                                      <p:tavLst>
                                        <p:tav tm="0">
                                          <p:val>
                                            <p:fltVal val="0"/>
                                          </p:val>
                                        </p:tav>
                                        <p:tav tm="100000">
                                          <p:val>
                                            <p:strVal val="#ppt_w"/>
                                          </p:val>
                                        </p:tav>
                                      </p:tavLst>
                                    </p:anim>
                                    <p:anim calcmode="lin" valueType="num">
                                      <p:cBhvr>
                                        <p:cTn id="46" dur="500" fill="hold"/>
                                        <p:tgtEl>
                                          <p:spTgt spid="10"/>
                                        </p:tgtEl>
                                        <p:attrNameLst>
                                          <p:attrName>ppt_h</p:attrName>
                                        </p:attrNameLst>
                                      </p:cBhvr>
                                      <p:tavLst>
                                        <p:tav tm="0">
                                          <p:val>
                                            <p:fltVal val="0"/>
                                          </p:val>
                                        </p:tav>
                                        <p:tav tm="100000">
                                          <p:val>
                                            <p:strVal val="#ppt_h"/>
                                          </p:val>
                                        </p:tav>
                                      </p:tavLst>
                                    </p:anim>
                                    <p:animEffect transition="in" filter="fade">
                                      <p:cBhvr>
                                        <p:cTn id="47" dur="500"/>
                                        <p:tgtEl>
                                          <p:spTgt spid="10"/>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childTnLst>
                                </p:cTn>
                              </p:par>
                            </p:childTnLst>
                          </p:cTn>
                        </p:par>
                        <p:par>
                          <p:cTn id="53" fill="hold">
                            <p:stCondLst>
                              <p:cond delay="4000"/>
                            </p:stCondLst>
                            <p:childTnLst>
                              <p:par>
                                <p:cTn id="54" presetID="18" presetClass="entr" presetSubtype="12" fill="hold" grpId="0" nodeType="after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strips(downLeft)">
                                      <p:cBhvr>
                                        <p:cTn id="56" dur="500"/>
                                        <p:tgtEl>
                                          <p:spTgt spid="17"/>
                                        </p:tgtEl>
                                      </p:cBhvr>
                                    </p:animEffect>
                                  </p:childTnLst>
                                </p:cTn>
                              </p:par>
                              <p:par>
                                <p:cTn id="57" presetID="18" presetClass="entr" presetSubtype="12"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strips(downLeft)">
                                      <p:cBhvr>
                                        <p:cTn id="59" dur="500"/>
                                        <p:tgtEl>
                                          <p:spTgt spid="18"/>
                                        </p:tgtEl>
                                      </p:cBhvr>
                                    </p:animEffect>
                                  </p:childTnLst>
                                </p:cTn>
                              </p:par>
                            </p:childTnLst>
                          </p:cTn>
                        </p:par>
                        <p:par>
                          <p:cTn id="60" fill="hold">
                            <p:stCondLst>
                              <p:cond delay="4500"/>
                            </p:stCondLst>
                            <p:childTnLst>
                              <p:par>
                                <p:cTn id="61" presetID="10" presetClass="entr" presetSubtype="0"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500"/>
                                        <p:tgtEl>
                                          <p:spTgt spid="15"/>
                                        </p:tgtEl>
                                      </p:cBhvr>
                                    </p:animEffect>
                                  </p:childTnLst>
                                </p:cTn>
                              </p:par>
                            </p:childTnLst>
                          </p:cTn>
                        </p:par>
                        <p:par>
                          <p:cTn id="64" fill="hold">
                            <p:stCondLst>
                              <p:cond delay="5000"/>
                            </p:stCondLst>
                            <p:childTnLst>
                              <p:par>
                                <p:cTn id="65" presetID="22" presetClass="entr" presetSubtype="4" fill="hold" grpId="0" nodeType="after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down)">
                                      <p:cBhvr>
                                        <p:cTn id="67" dur="500"/>
                                        <p:tgtEl>
                                          <p:spTgt spid="7"/>
                                        </p:tgtEl>
                                      </p:cBhvr>
                                    </p:animEffect>
                                  </p:childTnLst>
                                </p:cTn>
                              </p:par>
                            </p:childTnLst>
                          </p:cTn>
                        </p:par>
                        <p:par>
                          <p:cTn id="68" fill="hold">
                            <p:stCondLst>
                              <p:cond delay="5500"/>
                            </p:stCondLst>
                            <p:childTnLst>
                              <p:par>
                                <p:cTn id="69" presetID="53" presetClass="entr" presetSubtype="16" fill="hold" grpId="0" nodeType="after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p:cTn id="71" dur="500" fill="hold"/>
                                        <p:tgtEl>
                                          <p:spTgt spid="11"/>
                                        </p:tgtEl>
                                        <p:attrNameLst>
                                          <p:attrName>ppt_w</p:attrName>
                                        </p:attrNameLst>
                                      </p:cBhvr>
                                      <p:tavLst>
                                        <p:tav tm="0">
                                          <p:val>
                                            <p:fltVal val="0"/>
                                          </p:val>
                                        </p:tav>
                                        <p:tav tm="100000">
                                          <p:val>
                                            <p:strVal val="#ppt_w"/>
                                          </p:val>
                                        </p:tav>
                                      </p:tavLst>
                                    </p:anim>
                                    <p:anim calcmode="lin" valueType="num">
                                      <p:cBhvr>
                                        <p:cTn id="72" dur="500" fill="hold"/>
                                        <p:tgtEl>
                                          <p:spTgt spid="11"/>
                                        </p:tgtEl>
                                        <p:attrNameLst>
                                          <p:attrName>ppt_h</p:attrName>
                                        </p:attrNameLst>
                                      </p:cBhvr>
                                      <p:tavLst>
                                        <p:tav tm="0">
                                          <p:val>
                                            <p:fltVal val="0"/>
                                          </p:val>
                                        </p:tav>
                                        <p:tav tm="100000">
                                          <p:val>
                                            <p:strVal val="#ppt_h"/>
                                          </p:val>
                                        </p:tav>
                                      </p:tavLst>
                                    </p:anim>
                                    <p:animEffect transition="in" filter="fade">
                                      <p:cBhvr>
                                        <p:cTn id="73" dur="500"/>
                                        <p:tgtEl>
                                          <p:spTgt spid="11"/>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Effect transition="in" filter="fade">
                                      <p:cBhvr>
                                        <p:cTn id="78" dur="500"/>
                                        <p:tgtEl>
                                          <p:spTgt spid="25"/>
                                        </p:tgtEl>
                                      </p:cBhvr>
                                    </p:animEffect>
                                  </p:childTnLst>
                                </p:cTn>
                              </p:par>
                            </p:childTnLst>
                          </p:cTn>
                        </p:par>
                        <p:par>
                          <p:cTn id="79" fill="hold">
                            <p:stCondLst>
                              <p:cond delay="6000"/>
                            </p:stCondLst>
                            <p:childTnLst>
                              <p:par>
                                <p:cTn id="80" presetID="18" presetClass="entr" presetSubtype="6" fill="hold" grpId="0" nodeType="after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strips(downRight)">
                                      <p:cBhvr>
                                        <p:cTn id="82" dur="500"/>
                                        <p:tgtEl>
                                          <p:spTgt spid="19"/>
                                        </p:tgtEl>
                                      </p:cBhvr>
                                    </p:animEffect>
                                  </p:childTnLst>
                                </p:cTn>
                              </p:par>
                              <p:par>
                                <p:cTn id="83" presetID="18" presetClass="entr" presetSubtype="6" fill="hold" grpId="0" nodeType="with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strips(downRight)">
                                      <p:cBhvr>
                                        <p:cTn id="85" dur="500"/>
                                        <p:tgtEl>
                                          <p:spTgt spid="20"/>
                                        </p:tgtEl>
                                      </p:cBhvr>
                                    </p:animEffect>
                                  </p:childTnLst>
                                </p:cTn>
                              </p:par>
                            </p:childTnLst>
                          </p:cTn>
                        </p:par>
                        <p:par>
                          <p:cTn id="86" fill="hold">
                            <p:stCondLst>
                              <p:cond delay="6500"/>
                            </p:stCondLst>
                            <p:childTnLst>
                              <p:par>
                                <p:cTn id="87" presetID="10" presetClass="entr" presetSubtype="0" fill="hold" grpId="0" nodeType="afterEffect">
                                  <p:stCondLst>
                                    <p:cond delay="0"/>
                                  </p:stCondLst>
                                  <p:childTnLst>
                                    <p:set>
                                      <p:cBhvr>
                                        <p:cTn id="88" dur="1" fill="hold">
                                          <p:stCondLst>
                                            <p:cond delay="0"/>
                                          </p:stCondLst>
                                        </p:cTn>
                                        <p:tgtEl>
                                          <p:spTgt spid="16"/>
                                        </p:tgtEl>
                                        <p:attrNameLst>
                                          <p:attrName>style.visibility</p:attrName>
                                        </p:attrNameLst>
                                      </p:cBhvr>
                                      <p:to>
                                        <p:strVal val="visible"/>
                                      </p:to>
                                    </p:set>
                                    <p:animEffect transition="in" filter="fade">
                                      <p:cBhvr>
                                        <p:cTn id="89" dur="500"/>
                                        <p:tgtEl>
                                          <p:spTgt spid="16"/>
                                        </p:tgtEl>
                                      </p:cBhvr>
                                    </p:animEffect>
                                  </p:childTnLst>
                                </p:cTn>
                              </p:par>
                            </p:childTnLst>
                          </p:cTn>
                        </p:par>
                        <p:par>
                          <p:cTn id="90" fill="hold">
                            <p:stCondLst>
                              <p:cond delay="7000"/>
                            </p:stCondLst>
                            <p:childTnLst>
                              <p:par>
                                <p:cTn id="91" presetID="22" presetClass="entr" presetSubtype="1" fill="hold" grpId="0" nodeType="afterEffect">
                                  <p:stCondLst>
                                    <p:cond delay="0"/>
                                  </p:stCondLst>
                                  <p:childTnLst>
                                    <p:set>
                                      <p:cBhvr>
                                        <p:cTn id="92" dur="1" fill="hold">
                                          <p:stCondLst>
                                            <p:cond delay="0"/>
                                          </p:stCondLst>
                                        </p:cTn>
                                        <p:tgtEl>
                                          <p:spTgt spid="8"/>
                                        </p:tgtEl>
                                        <p:attrNameLst>
                                          <p:attrName>style.visibility</p:attrName>
                                        </p:attrNameLst>
                                      </p:cBhvr>
                                      <p:to>
                                        <p:strVal val="visible"/>
                                      </p:to>
                                    </p:set>
                                    <p:animEffect transition="in" filter="wipe(up)">
                                      <p:cBhvr>
                                        <p:cTn id="93" dur="500"/>
                                        <p:tgtEl>
                                          <p:spTgt spid="8"/>
                                        </p:tgtEl>
                                      </p:cBhvr>
                                    </p:animEffect>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12"/>
                                        </p:tgtEl>
                                        <p:attrNameLst>
                                          <p:attrName>style.visibility</p:attrName>
                                        </p:attrNameLst>
                                      </p:cBhvr>
                                      <p:to>
                                        <p:strVal val="visible"/>
                                      </p:to>
                                    </p:set>
                                    <p:anim calcmode="lin" valueType="num">
                                      <p:cBhvr>
                                        <p:cTn id="97" dur="500" fill="hold"/>
                                        <p:tgtEl>
                                          <p:spTgt spid="12"/>
                                        </p:tgtEl>
                                        <p:attrNameLst>
                                          <p:attrName>ppt_w</p:attrName>
                                        </p:attrNameLst>
                                      </p:cBhvr>
                                      <p:tavLst>
                                        <p:tav tm="0">
                                          <p:val>
                                            <p:fltVal val="0"/>
                                          </p:val>
                                        </p:tav>
                                        <p:tav tm="100000">
                                          <p:val>
                                            <p:strVal val="#ppt_w"/>
                                          </p:val>
                                        </p:tav>
                                      </p:tavLst>
                                    </p:anim>
                                    <p:anim calcmode="lin" valueType="num">
                                      <p:cBhvr>
                                        <p:cTn id="98" dur="500" fill="hold"/>
                                        <p:tgtEl>
                                          <p:spTgt spid="12"/>
                                        </p:tgtEl>
                                        <p:attrNameLst>
                                          <p:attrName>ppt_h</p:attrName>
                                        </p:attrNameLst>
                                      </p:cBhvr>
                                      <p:tavLst>
                                        <p:tav tm="0">
                                          <p:val>
                                            <p:fltVal val="0"/>
                                          </p:val>
                                        </p:tav>
                                        <p:tav tm="100000">
                                          <p:val>
                                            <p:strVal val="#ppt_h"/>
                                          </p:val>
                                        </p:tav>
                                      </p:tavLst>
                                    </p:anim>
                                    <p:animEffect transition="in" filter="fade">
                                      <p:cBhvr>
                                        <p:cTn id="99" dur="500"/>
                                        <p:tgtEl>
                                          <p:spTgt spid="12"/>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26"/>
                                        </p:tgtEl>
                                        <p:attrNameLst>
                                          <p:attrName>style.visibility</p:attrName>
                                        </p:attrNameLst>
                                      </p:cBhvr>
                                      <p:to>
                                        <p:strVal val="visible"/>
                                      </p:to>
                                    </p:set>
                                    <p:anim calcmode="lin" valueType="num">
                                      <p:cBhvr>
                                        <p:cTn id="102" dur="500" fill="hold"/>
                                        <p:tgtEl>
                                          <p:spTgt spid="26"/>
                                        </p:tgtEl>
                                        <p:attrNameLst>
                                          <p:attrName>ppt_w</p:attrName>
                                        </p:attrNameLst>
                                      </p:cBhvr>
                                      <p:tavLst>
                                        <p:tav tm="0">
                                          <p:val>
                                            <p:fltVal val="0"/>
                                          </p:val>
                                        </p:tav>
                                        <p:tav tm="100000">
                                          <p:val>
                                            <p:strVal val="#ppt_w"/>
                                          </p:val>
                                        </p:tav>
                                      </p:tavLst>
                                    </p:anim>
                                    <p:anim calcmode="lin" valueType="num">
                                      <p:cBhvr>
                                        <p:cTn id="103" dur="500" fill="hold"/>
                                        <p:tgtEl>
                                          <p:spTgt spid="26"/>
                                        </p:tgtEl>
                                        <p:attrNameLst>
                                          <p:attrName>ppt_h</p:attrName>
                                        </p:attrNameLst>
                                      </p:cBhvr>
                                      <p:tavLst>
                                        <p:tav tm="0">
                                          <p:val>
                                            <p:fltVal val="0"/>
                                          </p:val>
                                        </p:tav>
                                        <p:tav tm="100000">
                                          <p:val>
                                            <p:strVal val="#ppt_h"/>
                                          </p:val>
                                        </p:tav>
                                      </p:tavLst>
                                    </p:anim>
                                    <p:animEffect transition="in" filter="fade">
                                      <p:cBhvr>
                                        <p:cTn id="104" dur="500"/>
                                        <p:tgtEl>
                                          <p:spTgt spid="26"/>
                                        </p:tgtEl>
                                      </p:cBhvr>
                                    </p:animEffect>
                                  </p:childTnLst>
                                </p:cTn>
                              </p:par>
                            </p:childTnLst>
                          </p:cTn>
                        </p:par>
                        <p:par>
                          <p:cTn id="105" fill="hold">
                            <p:stCondLst>
                              <p:cond delay="8000"/>
                            </p:stCondLst>
                            <p:childTnLst>
                              <p:par>
                                <p:cTn id="106" presetID="18" presetClass="entr" presetSubtype="6" fill="hold" grpId="0" nodeType="afterEffect">
                                  <p:stCondLst>
                                    <p:cond delay="0"/>
                                  </p:stCondLst>
                                  <p:childTnLst>
                                    <p:set>
                                      <p:cBhvr>
                                        <p:cTn id="107" dur="1" fill="hold">
                                          <p:stCondLst>
                                            <p:cond delay="0"/>
                                          </p:stCondLst>
                                        </p:cTn>
                                        <p:tgtEl>
                                          <p:spTgt spid="21"/>
                                        </p:tgtEl>
                                        <p:attrNameLst>
                                          <p:attrName>style.visibility</p:attrName>
                                        </p:attrNameLst>
                                      </p:cBhvr>
                                      <p:to>
                                        <p:strVal val="visible"/>
                                      </p:to>
                                    </p:set>
                                    <p:animEffect transition="in" filter="strips(downRight)">
                                      <p:cBhvr>
                                        <p:cTn id="108" dur="500"/>
                                        <p:tgtEl>
                                          <p:spTgt spid="21"/>
                                        </p:tgtEl>
                                      </p:cBhvr>
                                    </p:animEffect>
                                  </p:childTnLst>
                                </p:cTn>
                              </p:par>
                              <p:par>
                                <p:cTn id="109" presetID="18" presetClass="entr" presetSubtype="6" fill="hold" grpId="0" nodeType="withEffect">
                                  <p:stCondLst>
                                    <p:cond delay="0"/>
                                  </p:stCondLst>
                                  <p:childTnLst>
                                    <p:set>
                                      <p:cBhvr>
                                        <p:cTn id="110" dur="1" fill="hold">
                                          <p:stCondLst>
                                            <p:cond delay="0"/>
                                          </p:stCondLst>
                                        </p:cTn>
                                        <p:tgtEl>
                                          <p:spTgt spid="22"/>
                                        </p:tgtEl>
                                        <p:attrNameLst>
                                          <p:attrName>style.visibility</p:attrName>
                                        </p:attrNameLst>
                                      </p:cBhvr>
                                      <p:to>
                                        <p:strVal val="visible"/>
                                      </p:to>
                                    </p:set>
                                    <p:animEffect transition="in" filter="strips(downRight)">
                                      <p:cBhvr>
                                        <p:cTn id="111" dur="500"/>
                                        <p:tgtEl>
                                          <p:spTgt spid="22"/>
                                        </p:tgtEl>
                                      </p:cBhvr>
                                    </p:animEffect>
                                  </p:childTnLst>
                                </p:cTn>
                              </p:par>
                            </p:childTnLst>
                          </p:cTn>
                        </p:par>
                        <p:par>
                          <p:cTn id="112" fill="hold">
                            <p:stCondLst>
                              <p:cond delay="8500"/>
                            </p:stCondLst>
                            <p:childTnLst>
                              <p:par>
                                <p:cTn id="113" presetID="1" presetClass="entr" presetSubtype="0" fill="hold" grpId="0" nodeType="afterEffect">
                                  <p:stCondLst>
                                    <p:cond delay="0"/>
                                  </p:stCondLst>
                                  <p:childTnLst>
                                    <p:set>
                                      <p:cBhvr>
                                        <p:cTn id="114" dur="1" fill="hold">
                                          <p:stCondLst>
                                            <p:cond delay="0"/>
                                          </p:stCondLst>
                                        </p:cTn>
                                        <p:tgtEl>
                                          <p:spTgt spid="27"/>
                                        </p:tgtEl>
                                        <p:attrNameLst>
                                          <p:attrName>style.visibility</p:attrName>
                                        </p:attrNameLst>
                                      </p:cBhvr>
                                      <p:to>
                                        <p:strVal val="visible"/>
                                      </p:to>
                                    </p:set>
                                  </p:childTnLst>
                                </p:cTn>
                              </p:par>
                              <p:par>
                                <p:cTn id="115" presetID="27" presetClass="emph" presetSubtype="0" fill="remove" grpId="1" nodeType="withEffect">
                                  <p:stCondLst>
                                    <p:cond delay="0"/>
                                  </p:stCondLst>
                                  <p:childTnLst>
                                    <p:animClr clrSpc="rgb" dir="cw">
                                      <p:cBhvr override="childStyle">
                                        <p:cTn id="116" dur="250" autoRev="1" fill="remove"/>
                                        <p:tgtEl>
                                          <p:spTgt spid="27"/>
                                        </p:tgtEl>
                                        <p:attrNameLst>
                                          <p:attrName>style.color</p:attrName>
                                        </p:attrNameLst>
                                      </p:cBhvr>
                                      <p:to>
                                        <a:schemeClr val="bg1"/>
                                      </p:to>
                                    </p:animClr>
                                    <p:animClr clrSpc="rgb" dir="cw">
                                      <p:cBhvr>
                                        <p:cTn id="117" dur="250" autoRev="1" fill="remove"/>
                                        <p:tgtEl>
                                          <p:spTgt spid="27"/>
                                        </p:tgtEl>
                                        <p:attrNameLst>
                                          <p:attrName>fillcolor</p:attrName>
                                        </p:attrNameLst>
                                      </p:cBhvr>
                                      <p:to>
                                        <a:schemeClr val="bg1"/>
                                      </p:to>
                                    </p:animClr>
                                    <p:set>
                                      <p:cBhvr>
                                        <p:cTn id="118" dur="250" autoRev="1" fill="remove"/>
                                        <p:tgtEl>
                                          <p:spTgt spid="27"/>
                                        </p:tgtEl>
                                        <p:attrNameLst>
                                          <p:attrName>fill.type</p:attrName>
                                        </p:attrNameLst>
                                      </p:cBhvr>
                                      <p:to>
                                        <p:strVal val="solid"/>
                                      </p:to>
                                    </p:set>
                                    <p:set>
                                      <p:cBhvr>
                                        <p:cTn id="119" dur="250" autoRev="1" fill="remove"/>
                                        <p:tgtEl>
                                          <p:spTgt spid="27"/>
                                        </p:tgtEl>
                                        <p:attrNameLst>
                                          <p:attrName>fill.on</p:attrName>
                                        </p:attrNameLst>
                                      </p:cBhvr>
                                      <p:to>
                                        <p:strVal val="true"/>
                                      </p:to>
                                    </p:set>
                                  </p:childTnLst>
                                </p:cTn>
                              </p:par>
                            </p:childTnLst>
                          </p:cTn>
                        </p:par>
                        <p:par>
                          <p:cTn id="120" fill="hold">
                            <p:stCondLst>
                              <p:cond delay="8500"/>
                            </p:stCondLst>
                            <p:childTnLst>
                              <p:par>
                                <p:cTn id="121" presetID="10" presetClass="entr" presetSubtype="0" fill="hold" grpId="0" nodeType="afterEffect">
                                  <p:stCondLst>
                                    <p:cond delay="0"/>
                                  </p:stCondLst>
                                  <p:childTnLst>
                                    <p:set>
                                      <p:cBhvr>
                                        <p:cTn id="122" dur="1" fill="hold">
                                          <p:stCondLst>
                                            <p:cond delay="0"/>
                                          </p:stCondLst>
                                        </p:cTn>
                                        <p:tgtEl>
                                          <p:spTgt spid="28"/>
                                        </p:tgtEl>
                                        <p:attrNameLst>
                                          <p:attrName>style.visibility</p:attrName>
                                        </p:attrNameLst>
                                      </p:cBhvr>
                                      <p:to>
                                        <p:strVal val="visible"/>
                                      </p:to>
                                    </p:set>
                                    <p:animEffect transition="in" filter="fade">
                                      <p:cBhvr>
                                        <p:cTn id="123" dur="500"/>
                                        <p:tgtEl>
                                          <p:spTgt spid="28"/>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29"/>
                                        </p:tgtEl>
                                        <p:attrNameLst>
                                          <p:attrName>style.visibility</p:attrName>
                                        </p:attrNameLst>
                                      </p:cBhvr>
                                      <p:to>
                                        <p:strVal val="visible"/>
                                      </p:to>
                                    </p:set>
                                    <p:animEffect transition="in" filter="fade">
                                      <p:cBhvr>
                                        <p:cTn id="12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build="p"/>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p:bldP spid="18" grpId="0"/>
      <p:bldP spid="19" grpId="0"/>
      <p:bldP spid="20" grpId="0"/>
      <p:bldP spid="21" grpId="0"/>
      <p:bldP spid="22" grpId="0"/>
      <p:bldP spid="23" grpId="0"/>
      <p:bldP spid="24" grpId="0"/>
      <p:bldP spid="25" grpId="0"/>
      <p:bldP spid="26" grpId="0"/>
      <p:bldP spid="27" grpId="0" animBg="1"/>
      <p:bldP spid="27" grpId="1" animBg="1"/>
      <p:bldP spid="28" grpId="0" animBg="1"/>
      <p:bldP spid="2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533641" y="4591691"/>
            <a:ext cx="679800" cy="502756"/>
          </a:xfrm>
          <a:custGeom>
            <a:avLst/>
            <a:gdLst>
              <a:gd name="T0" fmla="*/ 283 w 344"/>
              <a:gd name="T1" fmla="*/ 254 h 254"/>
              <a:gd name="T2" fmla="*/ 255 w 344"/>
              <a:gd name="T3" fmla="*/ 246 h 254"/>
              <a:gd name="T4" fmla="*/ 33 w 344"/>
              <a:gd name="T5" fmla="*/ 106 h 254"/>
              <a:gd name="T6" fmla="*/ 16 w 344"/>
              <a:gd name="T7" fmla="*/ 32 h 254"/>
              <a:gd name="T8" fmla="*/ 89 w 344"/>
              <a:gd name="T9" fmla="*/ 16 h 254"/>
              <a:gd name="T10" fmla="*/ 312 w 344"/>
              <a:gd name="T11" fmla="*/ 156 h 254"/>
              <a:gd name="T12" fmla="*/ 328 w 344"/>
              <a:gd name="T13" fmla="*/ 229 h 254"/>
              <a:gd name="T14" fmla="*/ 283 w 344"/>
              <a:gd name="T15" fmla="*/ 254 h 2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4" h="254">
                <a:moveTo>
                  <a:pt x="283" y="254"/>
                </a:moveTo>
                <a:cubicBezTo>
                  <a:pt x="274" y="254"/>
                  <a:pt x="264" y="251"/>
                  <a:pt x="255" y="246"/>
                </a:cubicBezTo>
                <a:cubicBezTo>
                  <a:pt x="33" y="106"/>
                  <a:pt x="33" y="106"/>
                  <a:pt x="33" y="106"/>
                </a:cubicBezTo>
                <a:cubicBezTo>
                  <a:pt x="8" y="90"/>
                  <a:pt x="0" y="57"/>
                  <a:pt x="16" y="32"/>
                </a:cubicBezTo>
                <a:cubicBezTo>
                  <a:pt x="31" y="8"/>
                  <a:pt x="64" y="0"/>
                  <a:pt x="89" y="16"/>
                </a:cubicBezTo>
                <a:cubicBezTo>
                  <a:pt x="312" y="156"/>
                  <a:pt x="312" y="156"/>
                  <a:pt x="312" y="156"/>
                </a:cubicBezTo>
                <a:cubicBezTo>
                  <a:pt x="337" y="171"/>
                  <a:pt x="344" y="204"/>
                  <a:pt x="328" y="229"/>
                </a:cubicBezTo>
                <a:cubicBezTo>
                  <a:pt x="318" y="245"/>
                  <a:pt x="301" y="254"/>
                  <a:pt x="283" y="254"/>
                </a:cubicBezTo>
                <a:close/>
              </a:path>
            </a:pathLst>
          </a:custGeom>
          <a:solidFill>
            <a:schemeClr val="accent1"/>
          </a:solidFill>
          <a:ln>
            <a:noFill/>
          </a:ln>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3" name="Freeform 6"/>
          <p:cNvSpPr/>
          <p:nvPr/>
        </p:nvSpPr>
        <p:spPr bwMode="auto">
          <a:xfrm>
            <a:off x="4758353" y="3526028"/>
            <a:ext cx="739948" cy="324579"/>
          </a:xfrm>
          <a:custGeom>
            <a:avLst/>
            <a:gdLst>
              <a:gd name="T0" fmla="*/ 58 w 374"/>
              <a:gd name="T1" fmla="*/ 164 h 164"/>
              <a:gd name="T2" fmla="*/ 6 w 374"/>
              <a:gd name="T3" fmla="*/ 121 h 164"/>
              <a:gd name="T4" fmla="*/ 48 w 374"/>
              <a:gd name="T5" fmla="*/ 58 h 164"/>
              <a:gd name="T6" fmla="*/ 305 w 374"/>
              <a:gd name="T7" fmla="*/ 6 h 164"/>
              <a:gd name="T8" fmla="*/ 368 w 374"/>
              <a:gd name="T9" fmla="*/ 48 h 164"/>
              <a:gd name="T10" fmla="*/ 326 w 374"/>
              <a:gd name="T11" fmla="*/ 110 h 164"/>
              <a:gd name="T12" fmla="*/ 69 w 374"/>
              <a:gd name="T13" fmla="*/ 163 h 164"/>
              <a:gd name="T14" fmla="*/ 58 w 374"/>
              <a:gd name="T15" fmla="*/ 164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4" h="164">
                <a:moveTo>
                  <a:pt x="58" y="164"/>
                </a:moveTo>
                <a:cubicBezTo>
                  <a:pt x="33" y="164"/>
                  <a:pt x="11" y="146"/>
                  <a:pt x="6" y="121"/>
                </a:cubicBezTo>
                <a:cubicBezTo>
                  <a:pt x="0" y="92"/>
                  <a:pt x="19" y="64"/>
                  <a:pt x="48" y="58"/>
                </a:cubicBezTo>
                <a:cubicBezTo>
                  <a:pt x="305" y="6"/>
                  <a:pt x="305" y="6"/>
                  <a:pt x="305" y="6"/>
                </a:cubicBezTo>
                <a:cubicBezTo>
                  <a:pt x="334" y="0"/>
                  <a:pt x="362" y="19"/>
                  <a:pt x="368" y="48"/>
                </a:cubicBezTo>
                <a:cubicBezTo>
                  <a:pt x="374" y="76"/>
                  <a:pt x="355" y="104"/>
                  <a:pt x="326" y="110"/>
                </a:cubicBezTo>
                <a:cubicBezTo>
                  <a:pt x="69" y="163"/>
                  <a:pt x="69" y="163"/>
                  <a:pt x="69" y="163"/>
                </a:cubicBezTo>
                <a:cubicBezTo>
                  <a:pt x="65" y="163"/>
                  <a:pt x="62" y="164"/>
                  <a:pt x="58" y="164"/>
                </a:cubicBezTo>
                <a:close/>
              </a:path>
            </a:pathLst>
          </a:custGeom>
          <a:solidFill>
            <a:schemeClr val="accent6"/>
          </a:solidFill>
          <a:ln>
            <a:noFill/>
          </a:ln>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4" name="Freeform 7"/>
          <p:cNvSpPr/>
          <p:nvPr/>
        </p:nvSpPr>
        <p:spPr bwMode="auto">
          <a:xfrm>
            <a:off x="4237437" y="2285591"/>
            <a:ext cx="525455" cy="655967"/>
          </a:xfrm>
          <a:custGeom>
            <a:avLst/>
            <a:gdLst>
              <a:gd name="T0" fmla="*/ 60 w 266"/>
              <a:gd name="T1" fmla="*/ 332 h 332"/>
              <a:gd name="T2" fmla="*/ 31 w 266"/>
              <a:gd name="T3" fmla="*/ 324 h 332"/>
              <a:gd name="T4" fmla="*/ 16 w 266"/>
              <a:gd name="T5" fmla="*/ 250 h 332"/>
              <a:gd name="T6" fmla="*/ 161 w 266"/>
              <a:gd name="T7" fmla="*/ 31 h 332"/>
              <a:gd name="T8" fmla="*/ 235 w 266"/>
              <a:gd name="T9" fmla="*/ 16 h 332"/>
              <a:gd name="T10" fmla="*/ 250 w 266"/>
              <a:gd name="T11" fmla="*/ 90 h 332"/>
              <a:gd name="T12" fmla="*/ 105 w 266"/>
              <a:gd name="T13" fmla="*/ 309 h 332"/>
              <a:gd name="T14" fmla="*/ 60 w 266"/>
              <a:gd name="T15" fmla="*/ 332 h 3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6" h="332">
                <a:moveTo>
                  <a:pt x="60" y="332"/>
                </a:moveTo>
                <a:cubicBezTo>
                  <a:pt x="50" y="332"/>
                  <a:pt x="40" y="330"/>
                  <a:pt x="31" y="324"/>
                </a:cubicBezTo>
                <a:cubicBezTo>
                  <a:pt x="6" y="307"/>
                  <a:pt x="0" y="274"/>
                  <a:pt x="16" y="250"/>
                </a:cubicBezTo>
                <a:cubicBezTo>
                  <a:pt x="161" y="31"/>
                  <a:pt x="161" y="31"/>
                  <a:pt x="161" y="31"/>
                </a:cubicBezTo>
                <a:cubicBezTo>
                  <a:pt x="178" y="6"/>
                  <a:pt x="211" y="0"/>
                  <a:pt x="235" y="16"/>
                </a:cubicBezTo>
                <a:cubicBezTo>
                  <a:pt x="260" y="32"/>
                  <a:pt x="266" y="65"/>
                  <a:pt x="250" y="90"/>
                </a:cubicBezTo>
                <a:cubicBezTo>
                  <a:pt x="105" y="309"/>
                  <a:pt x="105" y="309"/>
                  <a:pt x="105" y="309"/>
                </a:cubicBezTo>
                <a:cubicBezTo>
                  <a:pt x="94" y="324"/>
                  <a:pt x="77" y="332"/>
                  <a:pt x="60" y="332"/>
                </a:cubicBezTo>
                <a:close/>
              </a:path>
            </a:pathLst>
          </a:custGeom>
          <a:solidFill>
            <a:schemeClr val="accent5"/>
          </a:solidFill>
          <a:ln>
            <a:noFill/>
          </a:ln>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5" name="Freeform 8"/>
          <p:cNvSpPr/>
          <p:nvPr/>
        </p:nvSpPr>
        <p:spPr bwMode="auto">
          <a:xfrm>
            <a:off x="3296614" y="1905403"/>
            <a:ext cx="214495" cy="732004"/>
          </a:xfrm>
          <a:custGeom>
            <a:avLst/>
            <a:gdLst>
              <a:gd name="T0" fmla="*/ 56 w 109"/>
              <a:gd name="T1" fmla="*/ 370 h 370"/>
              <a:gd name="T2" fmla="*/ 2 w 109"/>
              <a:gd name="T3" fmla="*/ 317 h 370"/>
              <a:gd name="T4" fmla="*/ 0 w 109"/>
              <a:gd name="T5" fmla="*/ 54 h 370"/>
              <a:gd name="T6" fmla="*/ 53 w 109"/>
              <a:gd name="T7" fmla="*/ 0 h 370"/>
              <a:gd name="T8" fmla="*/ 106 w 109"/>
              <a:gd name="T9" fmla="*/ 53 h 370"/>
              <a:gd name="T10" fmla="*/ 109 w 109"/>
              <a:gd name="T11" fmla="*/ 316 h 370"/>
              <a:gd name="T12" fmla="*/ 56 w 109"/>
              <a:gd name="T13" fmla="*/ 370 h 370"/>
              <a:gd name="T14" fmla="*/ 56 w 109"/>
              <a:gd name="T15" fmla="*/ 370 h 3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 h="370">
                <a:moveTo>
                  <a:pt x="56" y="370"/>
                </a:moveTo>
                <a:cubicBezTo>
                  <a:pt x="26" y="370"/>
                  <a:pt x="3" y="346"/>
                  <a:pt x="2" y="317"/>
                </a:cubicBezTo>
                <a:cubicBezTo>
                  <a:pt x="0" y="54"/>
                  <a:pt x="0" y="54"/>
                  <a:pt x="0" y="54"/>
                </a:cubicBezTo>
                <a:cubicBezTo>
                  <a:pt x="0" y="25"/>
                  <a:pt x="23" y="1"/>
                  <a:pt x="53" y="0"/>
                </a:cubicBezTo>
                <a:cubicBezTo>
                  <a:pt x="82" y="0"/>
                  <a:pt x="106" y="24"/>
                  <a:pt x="106" y="53"/>
                </a:cubicBezTo>
                <a:cubicBezTo>
                  <a:pt x="109" y="316"/>
                  <a:pt x="109" y="316"/>
                  <a:pt x="109" y="316"/>
                </a:cubicBezTo>
                <a:cubicBezTo>
                  <a:pt x="109" y="345"/>
                  <a:pt x="86" y="369"/>
                  <a:pt x="56" y="370"/>
                </a:cubicBezTo>
                <a:cubicBezTo>
                  <a:pt x="56" y="370"/>
                  <a:pt x="56" y="370"/>
                  <a:pt x="56" y="370"/>
                </a:cubicBezTo>
                <a:close/>
              </a:path>
            </a:pathLst>
          </a:custGeom>
          <a:solidFill>
            <a:schemeClr val="accent4"/>
          </a:solidFill>
          <a:ln>
            <a:noFill/>
          </a:ln>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6" name="Freeform 9"/>
          <p:cNvSpPr/>
          <p:nvPr/>
        </p:nvSpPr>
        <p:spPr bwMode="auto">
          <a:xfrm>
            <a:off x="1546609" y="4588284"/>
            <a:ext cx="679800" cy="501621"/>
          </a:xfrm>
          <a:custGeom>
            <a:avLst/>
            <a:gdLst>
              <a:gd name="T0" fmla="*/ 61 w 344"/>
              <a:gd name="T1" fmla="*/ 254 h 254"/>
              <a:gd name="T2" fmla="*/ 16 w 344"/>
              <a:gd name="T3" fmla="*/ 229 h 254"/>
              <a:gd name="T4" fmla="*/ 32 w 344"/>
              <a:gd name="T5" fmla="*/ 156 h 254"/>
              <a:gd name="T6" fmla="*/ 255 w 344"/>
              <a:gd name="T7" fmla="*/ 16 h 254"/>
              <a:gd name="T8" fmla="*/ 328 w 344"/>
              <a:gd name="T9" fmla="*/ 33 h 254"/>
              <a:gd name="T10" fmla="*/ 311 w 344"/>
              <a:gd name="T11" fmla="*/ 106 h 254"/>
              <a:gd name="T12" fmla="*/ 89 w 344"/>
              <a:gd name="T13" fmla="*/ 246 h 254"/>
              <a:gd name="T14" fmla="*/ 61 w 344"/>
              <a:gd name="T15" fmla="*/ 254 h 2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4" h="254">
                <a:moveTo>
                  <a:pt x="61" y="254"/>
                </a:moveTo>
                <a:cubicBezTo>
                  <a:pt x="43" y="254"/>
                  <a:pt x="26" y="245"/>
                  <a:pt x="16" y="229"/>
                </a:cubicBezTo>
                <a:cubicBezTo>
                  <a:pt x="0" y="204"/>
                  <a:pt x="7" y="172"/>
                  <a:pt x="32" y="156"/>
                </a:cubicBezTo>
                <a:cubicBezTo>
                  <a:pt x="255" y="16"/>
                  <a:pt x="255" y="16"/>
                  <a:pt x="255" y="16"/>
                </a:cubicBezTo>
                <a:cubicBezTo>
                  <a:pt x="280" y="0"/>
                  <a:pt x="312" y="8"/>
                  <a:pt x="328" y="33"/>
                </a:cubicBezTo>
                <a:cubicBezTo>
                  <a:pt x="344" y="58"/>
                  <a:pt x="336" y="90"/>
                  <a:pt x="311" y="106"/>
                </a:cubicBezTo>
                <a:cubicBezTo>
                  <a:pt x="89" y="246"/>
                  <a:pt x="89" y="246"/>
                  <a:pt x="89" y="246"/>
                </a:cubicBezTo>
                <a:cubicBezTo>
                  <a:pt x="80" y="252"/>
                  <a:pt x="70" y="254"/>
                  <a:pt x="61" y="254"/>
                </a:cubicBezTo>
                <a:close/>
              </a:path>
            </a:pathLst>
          </a:custGeom>
          <a:solidFill>
            <a:schemeClr val="accent1"/>
          </a:solidFill>
          <a:ln>
            <a:noFill/>
          </a:ln>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7" name="Freeform 10"/>
          <p:cNvSpPr/>
          <p:nvPr/>
        </p:nvSpPr>
        <p:spPr bwMode="auto">
          <a:xfrm>
            <a:off x="1261754" y="3524892"/>
            <a:ext cx="739948" cy="322309"/>
          </a:xfrm>
          <a:custGeom>
            <a:avLst/>
            <a:gdLst>
              <a:gd name="T0" fmla="*/ 316 w 374"/>
              <a:gd name="T1" fmla="*/ 163 h 163"/>
              <a:gd name="T2" fmla="*/ 305 w 374"/>
              <a:gd name="T3" fmla="*/ 162 h 163"/>
              <a:gd name="T4" fmla="*/ 48 w 374"/>
              <a:gd name="T5" fmla="*/ 110 h 163"/>
              <a:gd name="T6" fmla="*/ 6 w 374"/>
              <a:gd name="T7" fmla="*/ 47 h 163"/>
              <a:gd name="T8" fmla="*/ 69 w 374"/>
              <a:gd name="T9" fmla="*/ 5 h 163"/>
              <a:gd name="T10" fmla="*/ 326 w 374"/>
              <a:gd name="T11" fmla="*/ 58 h 163"/>
              <a:gd name="T12" fmla="*/ 368 w 374"/>
              <a:gd name="T13" fmla="*/ 120 h 163"/>
              <a:gd name="T14" fmla="*/ 316 w 374"/>
              <a:gd name="T15" fmla="*/ 163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4" h="163">
                <a:moveTo>
                  <a:pt x="316" y="163"/>
                </a:moveTo>
                <a:cubicBezTo>
                  <a:pt x="312" y="163"/>
                  <a:pt x="309" y="163"/>
                  <a:pt x="305" y="162"/>
                </a:cubicBezTo>
                <a:cubicBezTo>
                  <a:pt x="48" y="110"/>
                  <a:pt x="48" y="110"/>
                  <a:pt x="48" y="110"/>
                </a:cubicBezTo>
                <a:cubicBezTo>
                  <a:pt x="19" y="104"/>
                  <a:pt x="0" y="76"/>
                  <a:pt x="6" y="47"/>
                </a:cubicBezTo>
                <a:cubicBezTo>
                  <a:pt x="12" y="18"/>
                  <a:pt x="40" y="0"/>
                  <a:pt x="69" y="5"/>
                </a:cubicBezTo>
                <a:cubicBezTo>
                  <a:pt x="326" y="58"/>
                  <a:pt x="326" y="58"/>
                  <a:pt x="326" y="58"/>
                </a:cubicBezTo>
                <a:cubicBezTo>
                  <a:pt x="355" y="63"/>
                  <a:pt x="374" y="92"/>
                  <a:pt x="368" y="120"/>
                </a:cubicBezTo>
                <a:cubicBezTo>
                  <a:pt x="363" y="146"/>
                  <a:pt x="341" y="163"/>
                  <a:pt x="316" y="163"/>
                </a:cubicBezTo>
                <a:close/>
              </a:path>
            </a:pathLst>
          </a:custGeom>
          <a:solidFill>
            <a:schemeClr val="accent2"/>
          </a:solidFill>
          <a:ln>
            <a:noFill/>
          </a:ln>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8" name="Freeform 11"/>
          <p:cNvSpPr/>
          <p:nvPr/>
        </p:nvSpPr>
        <p:spPr bwMode="auto">
          <a:xfrm>
            <a:off x="1997164" y="2281051"/>
            <a:ext cx="526589" cy="658237"/>
          </a:xfrm>
          <a:custGeom>
            <a:avLst/>
            <a:gdLst>
              <a:gd name="T0" fmla="*/ 206 w 266"/>
              <a:gd name="T1" fmla="*/ 333 h 333"/>
              <a:gd name="T2" fmla="*/ 161 w 266"/>
              <a:gd name="T3" fmla="*/ 309 h 333"/>
              <a:gd name="T4" fmla="*/ 16 w 266"/>
              <a:gd name="T5" fmla="*/ 90 h 333"/>
              <a:gd name="T6" fmla="*/ 31 w 266"/>
              <a:gd name="T7" fmla="*/ 16 h 333"/>
              <a:gd name="T8" fmla="*/ 105 w 266"/>
              <a:gd name="T9" fmla="*/ 31 h 333"/>
              <a:gd name="T10" fmla="*/ 250 w 266"/>
              <a:gd name="T11" fmla="*/ 250 h 333"/>
              <a:gd name="T12" fmla="*/ 235 w 266"/>
              <a:gd name="T13" fmla="*/ 324 h 333"/>
              <a:gd name="T14" fmla="*/ 206 w 266"/>
              <a:gd name="T15" fmla="*/ 333 h 3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6" h="333">
                <a:moveTo>
                  <a:pt x="206" y="333"/>
                </a:moveTo>
                <a:cubicBezTo>
                  <a:pt x="189" y="333"/>
                  <a:pt x="172" y="324"/>
                  <a:pt x="161" y="309"/>
                </a:cubicBezTo>
                <a:cubicBezTo>
                  <a:pt x="16" y="90"/>
                  <a:pt x="16" y="90"/>
                  <a:pt x="16" y="90"/>
                </a:cubicBezTo>
                <a:cubicBezTo>
                  <a:pt x="0" y="66"/>
                  <a:pt x="6" y="33"/>
                  <a:pt x="31" y="16"/>
                </a:cubicBezTo>
                <a:cubicBezTo>
                  <a:pt x="55" y="0"/>
                  <a:pt x="88" y="7"/>
                  <a:pt x="105" y="31"/>
                </a:cubicBezTo>
                <a:cubicBezTo>
                  <a:pt x="250" y="250"/>
                  <a:pt x="250" y="250"/>
                  <a:pt x="250" y="250"/>
                </a:cubicBezTo>
                <a:cubicBezTo>
                  <a:pt x="266" y="275"/>
                  <a:pt x="260" y="308"/>
                  <a:pt x="235" y="324"/>
                </a:cubicBezTo>
                <a:cubicBezTo>
                  <a:pt x="226" y="330"/>
                  <a:pt x="216" y="333"/>
                  <a:pt x="206" y="333"/>
                </a:cubicBezTo>
                <a:close/>
              </a:path>
            </a:pathLst>
          </a:custGeom>
          <a:solidFill>
            <a:schemeClr val="accent3"/>
          </a:solidFill>
          <a:ln>
            <a:noFill/>
          </a:ln>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grpSp>
        <p:nvGrpSpPr>
          <p:cNvPr id="9" name="Group 12"/>
          <p:cNvGrpSpPr/>
          <p:nvPr/>
        </p:nvGrpSpPr>
        <p:grpSpPr>
          <a:xfrm>
            <a:off x="2199174" y="2834879"/>
            <a:ext cx="2383271" cy="3134568"/>
            <a:chOff x="2066468" y="2628718"/>
            <a:chExt cx="2744485" cy="3609651"/>
          </a:xfrm>
        </p:grpSpPr>
        <p:sp>
          <p:nvSpPr>
            <p:cNvPr id="10" name="Freeform 13"/>
            <p:cNvSpPr/>
            <p:nvPr/>
          </p:nvSpPr>
          <p:spPr bwMode="auto">
            <a:xfrm>
              <a:off x="2925100" y="5888120"/>
              <a:ext cx="1059894" cy="350249"/>
            </a:xfrm>
            <a:custGeom>
              <a:avLst/>
              <a:gdLst>
                <a:gd name="T0" fmla="*/ 466 w 466"/>
                <a:gd name="T1" fmla="*/ 0 h 154"/>
                <a:gd name="T2" fmla="*/ 233 w 466"/>
                <a:gd name="T3" fmla="*/ 154 h 154"/>
                <a:gd name="T4" fmla="*/ 0 w 466"/>
                <a:gd name="T5" fmla="*/ 0 h 154"/>
                <a:gd name="T6" fmla="*/ 466 w 466"/>
                <a:gd name="T7" fmla="*/ 0 h 154"/>
              </a:gdLst>
              <a:ahLst/>
              <a:cxnLst>
                <a:cxn ang="0">
                  <a:pos x="T0" y="T1"/>
                </a:cxn>
                <a:cxn ang="0">
                  <a:pos x="T2" y="T3"/>
                </a:cxn>
                <a:cxn ang="0">
                  <a:pos x="T4" y="T5"/>
                </a:cxn>
                <a:cxn ang="0">
                  <a:pos x="T6" y="T7"/>
                </a:cxn>
              </a:cxnLst>
              <a:rect l="0" t="0" r="r" b="b"/>
              <a:pathLst>
                <a:path w="466" h="154">
                  <a:moveTo>
                    <a:pt x="466" y="0"/>
                  </a:moveTo>
                  <a:cubicBezTo>
                    <a:pt x="466" y="85"/>
                    <a:pt x="362" y="154"/>
                    <a:pt x="233" y="154"/>
                  </a:cubicBezTo>
                  <a:cubicBezTo>
                    <a:pt x="104" y="154"/>
                    <a:pt x="0" y="85"/>
                    <a:pt x="0" y="0"/>
                  </a:cubicBezTo>
                  <a:cubicBezTo>
                    <a:pt x="230" y="0"/>
                    <a:pt x="227" y="0"/>
                    <a:pt x="466"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11" name="Freeform 14"/>
            <p:cNvSpPr>
              <a:spLocks noEditPoints="1"/>
            </p:cNvSpPr>
            <p:nvPr/>
          </p:nvSpPr>
          <p:spPr bwMode="auto">
            <a:xfrm>
              <a:off x="2066468" y="2628718"/>
              <a:ext cx="2744485" cy="3354806"/>
            </a:xfrm>
            <a:custGeom>
              <a:avLst/>
              <a:gdLst>
                <a:gd name="T0" fmla="*/ 603 w 1206"/>
                <a:gd name="T1" fmla="*/ 0 h 1474"/>
                <a:gd name="T2" fmla="*/ 0 w 1206"/>
                <a:gd name="T3" fmla="*/ 603 h 1474"/>
                <a:gd name="T4" fmla="*/ 95 w 1206"/>
                <a:gd name="T5" fmla="*/ 928 h 1474"/>
                <a:gd name="T6" fmla="*/ 308 w 1206"/>
                <a:gd name="T7" fmla="*/ 1129 h 1474"/>
                <a:gd name="T8" fmla="*/ 308 w 1206"/>
                <a:gd name="T9" fmla="*/ 1329 h 1474"/>
                <a:gd name="T10" fmla="*/ 453 w 1206"/>
                <a:gd name="T11" fmla="*/ 1474 h 1474"/>
                <a:gd name="T12" fmla="*/ 769 w 1206"/>
                <a:gd name="T13" fmla="*/ 1474 h 1474"/>
                <a:gd name="T14" fmla="*/ 914 w 1206"/>
                <a:gd name="T15" fmla="*/ 1329 h 1474"/>
                <a:gd name="T16" fmla="*/ 914 w 1206"/>
                <a:gd name="T17" fmla="*/ 1120 h 1474"/>
                <a:gd name="T18" fmla="*/ 1206 w 1206"/>
                <a:gd name="T19" fmla="*/ 603 h 1474"/>
                <a:gd name="T20" fmla="*/ 603 w 1206"/>
                <a:gd name="T21" fmla="*/ 0 h 1474"/>
                <a:gd name="T22" fmla="*/ 827 w 1206"/>
                <a:gd name="T23" fmla="*/ 1032 h 1474"/>
                <a:gd name="T24" fmla="*/ 795 w 1206"/>
                <a:gd name="T25" fmla="*/ 1085 h 1474"/>
                <a:gd name="T26" fmla="*/ 795 w 1206"/>
                <a:gd name="T27" fmla="*/ 1133 h 1474"/>
                <a:gd name="T28" fmla="*/ 427 w 1206"/>
                <a:gd name="T29" fmla="*/ 1133 h 1474"/>
                <a:gd name="T30" fmla="*/ 427 w 1206"/>
                <a:gd name="T31" fmla="*/ 1093 h 1474"/>
                <a:gd name="T32" fmla="*/ 394 w 1206"/>
                <a:gd name="T33" fmla="*/ 1039 h 1474"/>
                <a:gd name="T34" fmla="*/ 119 w 1206"/>
                <a:gd name="T35" fmla="*/ 603 h 1474"/>
                <a:gd name="T36" fmla="*/ 603 w 1206"/>
                <a:gd name="T37" fmla="*/ 119 h 1474"/>
                <a:gd name="T38" fmla="*/ 1087 w 1206"/>
                <a:gd name="T39" fmla="*/ 603 h 1474"/>
                <a:gd name="T40" fmla="*/ 827 w 1206"/>
                <a:gd name="T41" fmla="*/ 1032 h 1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06" h="1474">
                  <a:moveTo>
                    <a:pt x="603" y="0"/>
                  </a:moveTo>
                  <a:cubicBezTo>
                    <a:pt x="271" y="0"/>
                    <a:pt x="0" y="271"/>
                    <a:pt x="0" y="603"/>
                  </a:cubicBezTo>
                  <a:cubicBezTo>
                    <a:pt x="0" y="719"/>
                    <a:pt x="33" y="831"/>
                    <a:pt x="95" y="928"/>
                  </a:cubicBezTo>
                  <a:cubicBezTo>
                    <a:pt x="149" y="1012"/>
                    <a:pt x="222" y="1081"/>
                    <a:pt x="308" y="1129"/>
                  </a:cubicBezTo>
                  <a:cubicBezTo>
                    <a:pt x="308" y="1329"/>
                    <a:pt x="308" y="1329"/>
                    <a:pt x="308" y="1329"/>
                  </a:cubicBezTo>
                  <a:cubicBezTo>
                    <a:pt x="308" y="1409"/>
                    <a:pt x="373" y="1474"/>
                    <a:pt x="453" y="1474"/>
                  </a:cubicBezTo>
                  <a:cubicBezTo>
                    <a:pt x="769" y="1474"/>
                    <a:pt x="769" y="1474"/>
                    <a:pt x="769" y="1474"/>
                  </a:cubicBezTo>
                  <a:cubicBezTo>
                    <a:pt x="849" y="1474"/>
                    <a:pt x="914" y="1409"/>
                    <a:pt x="914" y="1329"/>
                  </a:cubicBezTo>
                  <a:cubicBezTo>
                    <a:pt x="914" y="1120"/>
                    <a:pt x="914" y="1120"/>
                    <a:pt x="914" y="1120"/>
                  </a:cubicBezTo>
                  <a:cubicBezTo>
                    <a:pt x="1095" y="1011"/>
                    <a:pt x="1206" y="816"/>
                    <a:pt x="1206" y="603"/>
                  </a:cubicBezTo>
                  <a:cubicBezTo>
                    <a:pt x="1206" y="271"/>
                    <a:pt x="936" y="0"/>
                    <a:pt x="603" y="0"/>
                  </a:cubicBezTo>
                  <a:close/>
                  <a:moveTo>
                    <a:pt x="827" y="1032"/>
                  </a:moveTo>
                  <a:cubicBezTo>
                    <a:pt x="807" y="1042"/>
                    <a:pt x="795" y="1063"/>
                    <a:pt x="795" y="1085"/>
                  </a:cubicBezTo>
                  <a:cubicBezTo>
                    <a:pt x="795" y="1133"/>
                    <a:pt x="795" y="1133"/>
                    <a:pt x="795" y="1133"/>
                  </a:cubicBezTo>
                  <a:cubicBezTo>
                    <a:pt x="427" y="1133"/>
                    <a:pt x="427" y="1133"/>
                    <a:pt x="427" y="1133"/>
                  </a:cubicBezTo>
                  <a:cubicBezTo>
                    <a:pt x="427" y="1093"/>
                    <a:pt x="427" y="1093"/>
                    <a:pt x="427" y="1093"/>
                  </a:cubicBezTo>
                  <a:cubicBezTo>
                    <a:pt x="427" y="1070"/>
                    <a:pt x="414" y="1049"/>
                    <a:pt x="394" y="1039"/>
                  </a:cubicBezTo>
                  <a:cubicBezTo>
                    <a:pt x="227" y="959"/>
                    <a:pt x="119" y="788"/>
                    <a:pt x="119" y="603"/>
                  </a:cubicBezTo>
                  <a:cubicBezTo>
                    <a:pt x="119" y="336"/>
                    <a:pt x="336" y="119"/>
                    <a:pt x="603" y="119"/>
                  </a:cubicBezTo>
                  <a:cubicBezTo>
                    <a:pt x="870" y="119"/>
                    <a:pt x="1087" y="336"/>
                    <a:pt x="1087" y="603"/>
                  </a:cubicBezTo>
                  <a:cubicBezTo>
                    <a:pt x="1087" y="784"/>
                    <a:pt x="987" y="948"/>
                    <a:pt x="827" y="1032"/>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grpSp>
      <p:sp>
        <p:nvSpPr>
          <p:cNvPr id="12" name="Oval 14"/>
          <p:cNvSpPr>
            <a:spLocks noChangeArrowheads="1"/>
          </p:cNvSpPr>
          <p:nvPr/>
        </p:nvSpPr>
        <p:spPr bwMode="auto">
          <a:xfrm>
            <a:off x="2663344" y="3269542"/>
            <a:ext cx="1524157" cy="1524157"/>
          </a:xfrm>
          <a:prstGeom prst="ellipse">
            <a:avLst/>
          </a:prstGeom>
          <a:solidFill>
            <a:schemeClr val="accent2"/>
          </a:solidFill>
          <a:ln>
            <a:noFill/>
          </a:ln>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13" name="Oval 15"/>
          <p:cNvSpPr>
            <a:spLocks noChangeArrowheads="1"/>
          </p:cNvSpPr>
          <p:nvPr/>
        </p:nvSpPr>
        <p:spPr bwMode="auto">
          <a:xfrm>
            <a:off x="2814285" y="3421619"/>
            <a:ext cx="1221143" cy="122000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14" name="Oval 16"/>
          <p:cNvSpPr>
            <a:spLocks noChangeArrowheads="1"/>
          </p:cNvSpPr>
          <p:nvPr/>
        </p:nvSpPr>
        <p:spPr bwMode="auto">
          <a:xfrm>
            <a:off x="2944796" y="3552128"/>
            <a:ext cx="960117" cy="960117"/>
          </a:xfrm>
          <a:prstGeom prst="ellipse">
            <a:avLst/>
          </a:prstGeom>
          <a:solidFill>
            <a:schemeClr val="accent3"/>
          </a:solidFill>
          <a:ln>
            <a:noFill/>
          </a:ln>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15" name="Oval 17"/>
          <p:cNvSpPr>
            <a:spLocks noChangeArrowheads="1"/>
          </p:cNvSpPr>
          <p:nvPr/>
        </p:nvSpPr>
        <p:spPr bwMode="auto">
          <a:xfrm>
            <a:off x="3086660" y="3692857"/>
            <a:ext cx="676395" cy="677529"/>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16" name="Oval 18"/>
          <p:cNvSpPr>
            <a:spLocks noChangeArrowheads="1"/>
          </p:cNvSpPr>
          <p:nvPr/>
        </p:nvSpPr>
        <p:spPr bwMode="auto">
          <a:xfrm>
            <a:off x="3212631" y="3818830"/>
            <a:ext cx="423315" cy="425585"/>
          </a:xfrm>
          <a:prstGeom prst="ellipse">
            <a:avLst/>
          </a:prstGeom>
          <a:solidFill>
            <a:schemeClr val="accent4"/>
          </a:solidFill>
          <a:ln>
            <a:noFill/>
          </a:ln>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17" name="Oval 19"/>
          <p:cNvSpPr>
            <a:spLocks noChangeArrowheads="1"/>
          </p:cNvSpPr>
          <p:nvPr/>
        </p:nvSpPr>
        <p:spPr bwMode="auto">
          <a:xfrm>
            <a:off x="3345415" y="3953883"/>
            <a:ext cx="157751" cy="157751"/>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18" name="Freeform 20"/>
          <p:cNvSpPr/>
          <p:nvPr/>
        </p:nvSpPr>
        <p:spPr bwMode="auto">
          <a:xfrm>
            <a:off x="3390809" y="3163999"/>
            <a:ext cx="898835" cy="901104"/>
          </a:xfrm>
          <a:custGeom>
            <a:avLst/>
            <a:gdLst>
              <a:gd name="T0" fmla="*/ 543 w 792"/>
              <a:gd name="T1" fmla="*/ 282 h 794"/>
              <a:gd name="T2" fmla="*/ 627 w 792"/>
              <a:gd name="T3" fmla="*/ 282 h 794"/>
              <a:gd name="T4" fmla="*/ 792 w 792"/>
              <a:gd name="T5" fmla="*/ 116 h 794"/>
              <a:gd name="T6" fmla="*/ 677 w 792"/>
              <a:gd name="T7" fmla="*/ 116 h 794"/>
              <a:gd name="T8" fmla="*/ 674 w 792"/>
              <a:gd name="T9" fmla="*/ 0 h 794"/>
              <a:gd name="T10" fmla="*/ 507 w 792"/>
              <a:gd name="T11" fmla="*/ 165 h 794"/>
              <a:gd name="T12" fmla="*/ 512 w 792"/>
              <a:gd name="T13" fmla="*/ 252 h 794"/>
              <a:gd name="T14" fmla="*/ 0 w 792"/>
              <a:gd name="T15" fmla="*/ 754 h 794"/>
              <a:gd name="T16" fmla="*/ 0 w 792"/>
              <a:gd name="T17" fmla="*/ 794 h 794"/>
              <a:gd name="T18" fmla="*/ 43 w 792"/>
              <a:gd name="T19" fmla="*/ 794 h 794"/>
              <a:gd name="T20" fmla="*/ 543 w 792"/>
              <a:gd name="T21" fmla="*/ 282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2" h="794">
                <a:moveTo>
                  <a:pt x="543" y="282"/>
                </a:moveTo>
                <a:lnTo>
                  <a:pt x="627" y="282"/>
                </a:lnTo>
                <a:lnTo>
                  <a:pt x="792" y="116"/>
                </a:lnTo>
                <a:lnTo>
                  <a:pt x="677" y="116"/>
                </a:lnTo>
                <a:lnTo>
                  <a:pt x="674" y="0"/>
                </a:lnTo>
                <a:lnTo>
                  <a:pt x="507" y="165"/>
                </a:lnTo>
                <a:lnTo>
                  <a:pt x="512" y="252"/>
                </a:lnTo>
                <a:lnTo>
                  <a:pt x="0" y="754"/>
                </a:lnTo>
                <a:lnTo>
                  <a:pt x="0" y="794"/>
                </a:lnTo>
                <a:lnTo>
                  <a:pt x="43" y="794"/>
                </a:lnTo>
                <a:lnTo>
                  <a:pt x="543" y="282"/>
                </a:lnTo>
                <a:close/>
              </a:path>
            </a:pathLst>
          </a:custGeom>
          <a:solidFill>
            <a:schemeClr val="accent6"/>
          </a:solidFill>
          <a:ln>
            <a:noFill/>
          </a:ln>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sp>
        <p:nvSpPr>
          <p:cNvPr id="19" name="Freeform 21"/>
          <p:cNvSpPr/>
          <p:nvPr/>
        </p:nvSpPr>
        <p:spPr bwMode="auto">
          <a:xfrm>
            <a:off x="3424856" y="3141300"/>
            <a:ext cx="898835" cy="901104"/>
          </a:xfrm>
          <a:custGeom>
            <a:avLst/>
            <a:gdLst>
              <a:gd name="T0" fmla="*/ 543 w 792"/>
              <a:gd name="T1" fmla="*/ 282 h 794"/>
              <a:gd name="T2" fmla="*/ 627 w 792"/>
              <a:gd name="T3" fmla="*/ 282 h 794"/>
              <a:gd name="T4" fmla="*/ 792 w 792"/>
              <a:gd name="T5" fmla="*/ 116 h 794"/>
              <a:gd name="T6" fmla="*/ 677 w 792"/>
              <a:gd name="T7" fmla="*/ 116 h 794"/>
              <a:gd name="T8" fmla="*/ 674 w 792"/>
              <a:gd name="T9" fmla="*/ 0 h 794"/>
              <a:gd name="T10" fmla="*/ 507 w 792"/>
              <a:gd name="T11" fmla="*/ 165 h 794"/>
              <a:gd name="T12" fmla="*/ 512 w 792"/>
              <a:gd name="T13" fmla="*/ 252 h 794"/>
              <a:gd name="T14" fmla="*/ 0 w 792"/>
              <a:gd name="T15" fmla="*/ 754 h 794"/>
              <a:gd name="T16" fmla="*/ 0 w 792"/>
              <a:gd name="T17" fmla="*/ 794 h 794"/>
              <a:gd name="T18" fmla="*/ 43 w 792"/>
              <a:gd name="T19" fmla="*/ 794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2" h="794">
                <a:moveTo>
                  <a:pt x="543" y="282"/>
                </a:moveTo>
                <a:lnTo>
                  <a:pt x="627" y="282"/>
                </a:lnTo>
                <a:lnTo>
                  <a:pt x="792" y="116"/>
                </a:lnTo>
                <a:lnTo>
                  <a:pt x="677" y="116"/>
                </a:lnTo>
                <a:lnTo>
                  <a:pt x="674" y="0"/>
                </a:lnTo>
                <a:lnTo>
                  <a:pt x="507" y="165"/>
                </a:lnTo>
                <a:lnTo>
                  <a:pt x="512" y="252"/>
                </a:lnTo>
                <a:lnTo>
                  <a:pt x="0" y="754"/>
                </a:lnTo>
                <a:lnTo>
                  <a:pt x="0" y="794"/>
                </a:lnTo>
                <a:lnTo>
                  <a:pt x="43" y="79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79405" tIns="39703" rIns="79405" bIns="39703" numCol="1" anchor="t" anchorCtr="0" compatLnSpc="1"/>
          <a:lstStyle/>
          <a:p>
            <a:pPr>
              <a:lnSpc>
                <a:spcPct val="120000"/>
              </a:lnSpc>
            </a:pPr>
            <a:endParaRPr lang="en-US" sz="1480">
              <a:latin typeface="Arial" panose="020B0604020202020204" pitchFamily="34" charset="0"/>
              <a:ea typeface="微软雅黑" panose="020B0503020204020204" pitchFamily="34" charset="-122"/>
              <a:sym typeface="Arial" panose="020B0604020202020204" pitchFamily="34" charset="0"/>
            </a:endParaRPr>
          </a:p>
        </p:txBody>
      </p:sp>
      <p:grpSp>
        <p:nvGrpSpPr>
          <p:cNvPr id="20" name="Group 4"/>
          <p:cNvGrpSpPr>
            <a:grpSpLocks noChangeAspect="1"/>
          </p:cNvGrpSpPr>
          <p:nvPr/>
        </p:nvGrpSpPr>
        <p:grpSpPr bwMode="auto">
          <a:xfrm flipH="1">
            <a:off x="6264927" y="3110580"/>
            <a:ext cx="1084948" cy="937856"/>
            <a:chOff x="2883" y="375"/>
            <a:chExt cx="1938" cy="1977"/>
          </a:xfrm>
          <a:solidFill>
            <a:schemeClr val="accent1"/>
          </a:solidFill>
        </p:grpSpPr>
        <p:sp>
          <p:nvSpPr>
            <p:cNvPr id="21" name="Freeform 5"/>
            <p:cNvSpPr/>
            <p:nvPr/>
          </p:nvSpPr>
          <p:spPr bwMode="auto">
            <a:xfrm>
              <a:off x="4622" y="2148"/>
              <a:ext cx="199" cy="204"/>
            </a:xfrm>
            <a:custGeom>
              <a:avLst/>
              <a:gdLst>
                <a:gd name="T0" fmla="*/ 69 w 84"/>
                <a:gd name="T1" fmla="*/ 67 h 86"/>
                <a:gd name="T2" fmla="*/ 35 w 84"/>
                <a:gd name="T3" fmla="*/ 30 h 86"/>
                <a:gd name="T4" fmla="*/ 17 w 84"/>
                <a:gd name="T5" fmla="*/ 9 h 86"/>
                <a:gd name="T6" fmla="*/ 6 w 84"/>
                <a:gd name="T7" fmla="*/ 0 h 86"/>
                <a:gd name="T8" fmla="*/ 4 w 84"/>
                <a:gd name="T9" fmla="*/ 5 h 86"/>
                <a:gd name="T10" fmla="*/ 0 w 84"/>
                <a:gd name="T11" fmla="*/ 10 h 86"/>
                <a:gd name="T12" fmla="*/ 10 w 84"/>
                <a:gd name="T13" fmla="*/ 21 h 86"/>
                <a:gd name="T14" fmla="*/ 30 w 84"/>
                <a:gd name="T15" fmla="*/ 38 h 86"/>
                <a:gd name="T16" fmla="*/ 66 w 84"/>
                <a:gd name="T17" fmla="*/ 71 h 86"/>
                <a:gd name="T18" fmla="*/ 83 w 84"/>
                <a:gd name="T19" fmla="*/ 86 h 86"/>
                <a:gd name="T20" fmla="*/ 84 w 84"/>
                <a:gd name="T21" fmla="*/ 85 h 86"/>
                <a:gd name="T22" fmla="*/ 69 w 84"/>
                <a:gd name="T23" fmla="*/ 6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86">
                  <a:moveTo>
                    <a:pt x="69" y="67"/>
                  </a:moveTo>
                  <a:cubicBezTo>
                    <a:pt x="60" y="57"/>
                    <a:pt x="47" y="43"/>
                    <a:pt x="35" y="30"/>
                  </a:cubicBezTo>
                  <a:cubicBezTo>
                    <a:pt x="29" y="23"/>
                    <a:pt x="23" y="16"/>
                    <a:pt x="17" y="9"/>
                  </a:cubicBezTo>
                  <a:cubicBezTo>
                    <a:pt x="13" y="6"/>
                    <a:pt x="10" y="3"/>
                    <a:pt x="6" y="0"/>
                  </a:cubicBezTo>
                  <a:cubicBezTo>
                    <a:pt x="6" y="2"/>
                    <a:pt x="5" y="3"/>
                    <a:pt x="4" y="5"/>
                  </a:cubicBezTo>
                  <a:cubicBezTo>
                    <a:pt x="3" y="7"/>
                    <a:pt x="1" y="9"/>
                    <a:pt x="0" y="10"/>
                  </a:cubicBezTo>
                  <a:cubicBezTo>
                    <a:pt x="3" y="14"/>
                    <a:pt x="7" y="17"/>
                    <a:pt x="10" y="21"/>
                  </a:cubicBezTo>
                  <a:cubicBezTo>
                    <a:pt x="16" y="27"/>
                    <a:pt x="23" y="32"/>
                    <a:pt x="30" y="38"/>
                  </a:cubicBezTo>
                  <a:cubicBezTo>
                    <a:pt x="43" y="50"/>
                    <a:pt x="56" y="63"/>
                    <a:pt x="66" y="71"/>
                  </a:cubicBezTo>
                  <a:cubicBezTo>
                    <a:pt x="76" y="80"/>
                    <a:pt x="83" y="86"/>
                    <a:pt x="83" y="86"/>
                  </a:cubicBezTo>
                  <a:cubicBezTo>
                    <a:pt x="84" y="85"/>
                    <a:pt x="84" y="85"/>
                    <a:pt x="84" y="85"/>
                  </a:cubicBezTo>
                  <a:cubicBezTo>
                    <a:pt x="84" y="85"/>
                    <a:pt x="78" y="78"/>
                    <a:pt x="69" y="67"/>
                  </a:cubicBezTo>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Freeform 6"/>
            <p:cNvSpPr/>
            <p:nvPr/>
          </p:nvSpPr>
          <p:spPr bwMode="auto">
            <a:xfrm>
              <a:off x="4177" y="1665"/>
              <a:ext cx="490" cy="566"/>
            </a:xfrm>
            <a:custGeom>
              <a:avLst/>
              <a:gdLst>
                <a:gd name="T0" fmla="*/ 204 w 207"/>
                <a:gd name="T1" fmla="*/ 156 h 239"/>
                <a:gd name="T2" fmla="*/ 48 w 207"/>
                <a:gd name="T3" fmla="*/ 0 h 239"/>
                <a:gd name="T4" fmla="*/ 35 w 207"/>
                <a:gd name="T5" fmla="*/ 53 h 239"/>
                <a:gd name="T6" fmla="*/ 0 w 207"/>
                <a:gd name="T7" fmla="*/ 83 h 239"/>
                <a:gd name="T8" fmla="*/ 156 w 207"/>
                <a:gd name="T9" fmla="*/ 239 h 239"/>
                <a:gd name="T10" fmla="*/ 188 w 207"/>
                <a:gd name="T11" fmla="*/ 214 h 239"/>
                <a:gd name="T12" fmla="*/ 192 w 207"/>
                <a:gd name="T13" fmla="*/ 209 h 239"/>
                <a:gd name="T14" fmla="*/ 194 w 207"/>
                <a:gd name="T15" fmla="*/ 204 h 239"/>
                <a:gd name="T16" fmla="*/ 204 w 207"/>
                <a:gd name="T17" fmla="*/ 156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7" h="239">
                  <a:moveTo>
                    <a:pt x="204" y="156"/>
                  </a:moveTo>
                  <a:cubicBezTo>
                    <a:pt x="48" y="0"/>
                    <a:pt x="48" y="0"/>
                    <a:pt x="48" y="0"/>
                  </a:cubicBezTo>
                  <a:cubicBezTo>
                    <a:pt x="54" y="6"/>
                    <a:pt x="48" y="30"/>
                    <a:pt x="35" y="53"/>
                  </a:cubicBezTo>
                  <a:cubicBezTo>
                    <a:pt x="22" y="75"/>
                    <a:pt x="7" y="88"/>
                    <a:pt x="0" y="83"/>
                  </a:cubicBezTo>
                  <a:cubicBezTo>
                    <a:pt x="156" y="239"/>
                    <a:pt x="156" y="239"/>
                    <a:pt x="156" y="239"/>
                  </a:cubicBezTo>
                  <a:cubicBezTo>
                    <a:pt x="156" y="239"/>
                    <a:pt x="173" y="237"/>
                    <a:pt x="188" y="214"/>
                  </a:cubicBezTo>
                  <a:cubicBezTo>
                    <a:pt x="189" y="213"/>
                    <a:pt x="191" y="211"/>
                    <a:pt x="192" y="209"/>
                  </a:cubicBezTo>
                  <a:cubicBezTo>
                    <a:pt x="193" y="207"/>
                    <a:pt x="194" y="206"/>
                    <a:pt x="194" y="204"/>
                  </a:cubicBezTo>
                  <a:cubicBezTo>
                    <a:pt x="207" y="178"/>
                    <a:pt x="204" y="156"/>
                    <a:pt x="204" y="156"/>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Freeform 7"/>
            <p:cNvSpPr/>
            <p:nvPr/>
          </p:nvSpPr>
          <p:spPr bwMode="auto">
            <a:xfrm>
              <a:off x="4167" y="1656"/>
              <a:ext cx="137" cy="218"/>
            </a:xfrm>
            <a:custGeom>
              <a:avLst/>
              <a:gdLst>
                <a:gd name="T0" fmla="*/ 52 w 58"/>
                <a:gd name="T1" fmla="*/ 4 h 92"/>
                <a:gd name="T2" fmla="*/ 31 w 58"/>
                <a:gd name="T3" fmla="*/ 13 h 92"/>
                <a:gd name="T4" fmla="*/ 39 w 58"/>
                <a:gd name="T5" fmla="*/ 20 h 92"/>
                <a:gd name="T6" fmla="*/ 39 w 58"/>
                <a:gd name="T7" fmla="*/ 25 h 92"/>
                <a:gd name="T8" fmla="*/ 31 w 58"/>
                <a:gd name="T9" fmla="*/ 50 h 92"/>
                <a:gd name="T10" fmla="*/ 16 w 58"/>
                <a:gd name="T11" fmla="*/ 66 h 92"/>
                <a:gd name="T12" fmla="*/ 12 w 58"/>
                <a:gd name="T13" fmla="*/ 67 h 92"/>
                <a:gd name="T14" fmla="*/ 5 w 58"/>
                <a:gd name="T15" fmla="*/ 59 h 92"/>
                <a:gd name="T16" fmla="*/ 3 w 58"/>
                <a:gd name="T17" fmla="*/ 87 h 92"/>
                <a:gd name="T18" fmla="*/ 4 w 58"/>
                <a:gd name="T19" fmla="*/ 87 h 92"/>
                <a:gd name="T20" fmla="*/ 39 w 58"/>
                <a:gd name="T21" fmla="*/ 57 h 92"/>
                <a:gd name="T22" fmla="*/ 52 w 58"/>
                <a:gd name="T23" fmla="*/ 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 h="92">
                  <a:moveTo>
                    <a:pt x="52" y="4"/>
                  </a:moveTo>
                  <a:cubicBezTo>
                    <a:pt x="48" y="0"/>
                    <a:pt x="40" y="4"/>
                    <a:pt x="31" y="13"/>
                  </a:cubicBezTo>
                  <a:cubicBezTo>
                    <a:pt x="36" y="18"/>
                    <a:pt x="39" y="20"/>
                    <a:pt x="39" y="20"/>
                  </a:cubicBezTo>
                  <a:cubicBezTo>
                    <a:pt x="39" y="20"/>
                    <a:pt x="39" y="22"/>
                    <a:pt x="39" y="25"/>
                  </a:cubicBezTo>
                  <a:cubicBezTo>
                    <a:pt x="39" y="31"/>
                    <a:pt x="37" y="40"/>
                    <a:pt x="31" y="50"/>
                  </a:cubicBezTo>
                  <a:cubicBezTo>
                    <a:pt x="25" y="61"/>
                    <a:pt x="19" y="64"/>
                    <a:pt x="16" y="66"/>
                  </a:cubicBezTo>
                  <a:cubicBezTo>
                    <a:pt x="14" y="67"/>
                    <a:pt x="12" y="67"/>
                    <a:pt x="12" y="67"/>
                  </a:cubicBezTo>
                  <a:cubicBezTo>
                    <a:pt x="12" y="67"/>
                    <a:pt x="10" y="64"/>
                    <a:pt x="5" y="59"/>
                  </a:cubicBezTo>
                  <a:cubicBezTo>
                    <a:pt x="0" y="72"/>
                    <a:pt x="0" y="83"/>
                    <a:pt x="3" y="87"/>
                  </a:cubicBezTo>
                  <a:cubicBezTo>
                    <a:pt x="4" y="87"/>
                    <a:pt x="4" y="87"/>
                    <a:pt x="4" y="87"/>
                  </a:cubicBezTo>
                  <a:cubicBezTo>
                    <a:pt x="11" y="92"/>
                    <a:pt x="26" y="79"/>
                    <a:pt x="39" y="57"/>
                  </a:cubicBezTo>
                  <a:cubicBezTo>
                    <a:pt x="52" y="34"/>
                    <a:pt x="58" y="10"/>
                    <a:pt x="52" y="4"/>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Freeform 8"/>
            <p:cNvSpPr/>
            <p:nvPr/>
          </p:nvSpPr>
          <p:spPr bwMode="auto">
            <a:xfrm>
              <a:off x="2883" y="799"/>
              <a:ext cx="474" cy="407"/>
            </a:xfrm>
            <a:custGeom>
              <a:avLst/>
              <a:gdLst>
                <a:gd name="T0" fmla="*/ 83 w 200"/>
                <a:gd name="T1" fmla="*/ 65 h 172"/>
                <a:gd name="T2" fmla="*/ 200 w 200"/>
                <a:gd name="T3" fmla="*/ 38 h 172"/>
                <a:gd name="T4" fmla="*/ 200 w 200"/>
                <a:gd name="T5" fmla="*/ 37 h 172"/>
                <a:gd name="T6" fmla="*/ 73 w 200"/>
                <a:gd name="T7" fmla="*/ 14 h 172"/>
                <a:gd name="T8" fmla="*/ 9 w 200"/>
                <a:gd name="T9" fmla="*/ 126 h 172"/>
                <a:gd name="T10" fmla="*/ 64 w 200"/>
                <a:gd name="T11" fmla="*/ 172 h 172"/>
                <a:gd name="T12" fmla="*/ 83 w 200"/>
                <a:gd name="T13" fmla="*/ 65 h 172"/>
              </a:gdLst>
              <a:ahLst/>
              <a:cxnLst>
                <a:cxn ang="0">
                  <a:pos x="T0" y="T1"/>
                </a:cxn>
                <a:cxn ang="0">
                  <a:pos x="T2" y="T3"/>
                </a:cxn>
                <a:cxn ang="0">
                  <a:pos x="T4" y="T5"/>
                </a:cxn>
                <a:cxn ang="0">
                  <a:pos x="T6" y="T7"/>
                </a:cxn>
                <a:cxn ang="0">
                  <a:pos x="T8" y="T9"/>
                </a:cxn>
                <a:cxn ang="0">
                  <a:pos x="T10" y="T11"/>
                </a:cxn>
                <a:cxn ang="0">
                  <a:pos x="T12" y="T13"/>
                </a:cxn>
              </a:cxnLst>
              <a:rect l="0" t="0" r="r" b="b"/>
              <a:pathLst>
                <a:path w="200" h="172">
                  <a:moveTo>
                    <a:pt x="83" y="65"/>
                  </a:moveTo>
                  <a:cubicBezTo>
                    <a:pt x="105" y="26"/>
                    <a:pt x="157" y="23"/>
                    <a:pt x="200" y="38"/>
                  </a:cubicBezTo>
                  <a:cubicBezTo>
                    <a:pt x="200" y="38"/>
                    <a:pt x="200" y="37"/>
                    <a:pt x="200" y="37"/>
                  </a:cubicBezTo>
                  <a:cubicBezTo>
                    <a:pt x="159" y="14"/>
                    <a:pt x="109" y="0"/>
                    <a:pt x="73" y="14"/>
                  </a:cubicBezTo>
                  <a:cubicBezTo>
                    <a:pt x="6" y="41"/>
                    <a:pt x="0" y="81"/>
                    <a:pt x="9" y="126"/>
                  </a:cubicBezTo>
                  <a:cubicBezTo>
                    <a:pt x="14" y="152"/>
                    <a:pt x="35" y="167"/>
                    <a:pt x="64" y="172"/>
                  </a:cubicBezTo>
                  <a:cubicBezTo>
                    <a:pt x="58" y="137"/>
                    <a:pt x="64" y="97"/>
                    <a:pt x="83" y="65"/>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Freeform 9"/>
            <p:cNvSpPr/>
            <p:nvPr/>
          </p:nvSpPr>
          <p:spPr bwMode="auto">
            <a:xfrm>
              <a:off x="3236" y="427"/>
              <a:ext cx="175" cy="460"/>
            </a:xfrm>
            <a:custGeom>
              <a:avLst/>
              <a:gdLst>
                <a:gd name="T0" fmla="*/ 40 w 74"/>
                <a:gd name="T1" fmla="*/ 37 h 194"/>
                <a:gd name="T2" fmla="*/ 74 w 74"/>
                <a:gd name="T3" fmla="*/ 0 h 194"/>
                <a:gd name="T4" fmla="*/ 1 w 74"/>
                <a:gd name="T5" fmla="*/ 100 h 194"/>
                <a:gd name="T6" fmla="*/ 51 w 74"/>
                <a:gd name="T7" fmla="*/ 194 h 194"/>
                <a:gd name="T8" fmla="*/ 52 w 74"/>
                <a:gd name="T9" fmla="*/ 193 h 194"/>
                <a:gd name="T10" fmla="*/ 40 w 74"/>
                <a:gd name="T11" fmla="*/ 37 h 194"/>
              </a:gdLst>
              <a:ahLst/>
              <a:cxnLst>
                <a:cxn ang="0">
                  <a:pos x="T0" y="T1"/>
                </a:cxn>
                <a:cxn ang="0">
                  <a:pos x="T2" y="T3"/>
                </a:cxn>
                <a:cxn ang="0">
                  <a:pos x="T4" y="T5"/>
                </a:cxn>
                <a:cxn ang="0">
                  <a:pos x="T6" y="T7"/>
                </a:cxn>
                <a:cxn ang="0">
                  <a:pos x="T8" y="T9"/>
                </a:cxn>
                <a:cxn ang="0">
                  <a:pos x="T10" y="T11"/>
                </a:cxn>
              </a:cxnLst>
              <a:rect l="0" t="0" r="r" b="b"/>
              <a:pathLst>
                <a:path w="74" h="194">
                  <a:moveTo>
                    <a:pt x="40" y="37"/>
                  </a:moveTo>
                  <a:cubicBezTo>
                    <a:pt x="49" y="21"/>
                    <a:pt x="61" y="8"/>
                    <a:pt x="74" y="0"/>
                  </a:cubicBezTo>
                  <a:cubicBezTo>
                    <a:pt x="31" y="9"/>
                    <a:pt x="0" y="30"/>
                    <a:pt x="1" y="100"/>
                  </a:cubicBezTo>
                  <a:cubicBezTo>
                    <a:pt x="1" y="132"/>
                    <a:pt x="23" y="166"/>
                    <a:pt x="51" y="194"/>
                  </a:cubicBezTo>
                  <a:cubicBezTo>
                    <a:pt x="52" y="193"/>
                    <a:pt x="52" y="193"/>
                    <a:pt x="52" y="193"/>
                  </a:cubicBezTo>
                  <a:cubicBezTo>
                    <a:pt x="29" y="143"/>
                    <a:pt x="17" y="77"/>
                    <a:pt x="40" y="37"/>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6" name="Freeform 10"/>
            <p:cNvSpPr/>
            <p:nvPr/>
          </p:nvSpPr>
          <p:spPr bwMode="auto">
            <a:xfrm>
              <a:off x="3020" y="853"/>
              <a:ext cx="505" cy="613"/>
            </a:xfrm>
            <a:custGeom>
              <a:avLst/>
              <a:gdLst>
                <a:gd name="T0" fmla="*/ 198 w 213"/>
                <a:gd name="T1" fmla="*/ 82 h 259"/>
                <a:gd name="T2" fmla="*/ 142 w 213"/>
                <a:gd name="T3" fmla="*/ 15 h 259"/>
                <a:gd name="T4" fmla="*/ 25 w 213"/>
                <a:gd name="T5" fmla="*/ 42 h 259"/>
                <a:gd name="T6" fmla="*/ 6 w 213"/>
                <a:gd name="T7" fmla="*/ 149 h 259"/>
                <a:gd name="T8" fmla="*/ 39 w 213"/>
                <a:gd name="T9" fmla="*/ 218 h 259"/>
                <a:gd name="T10" fmla="*/ 172 w 213"/>
                <a:gd name="T11" fmla="*/ 189 h 259"/>
                <a:gd name="T12" fmla="*/ 211 w 213"/>
                <a:gd name="T13" fmla="*/ 104 h 259"/>
                <a:gd name="T14" fmla="*/ 213 w 213"/>
                <a:gd name="T15" fmla="*/ 99 h 259"/>
                <a:gd name="T16" fmla="*/ 212 w 213"/>
                <a:gd name="T17" fmla="*/ 97 h 259"/>
                <a:gd name="T18" fmla="*/ 198 w 213"/>
                <a:gd name="T19" fmla="*/ 82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259">
                  <a:moveTo>
                    <a:pt x="198" y="82"/>
                  </a:moveTo>
                  <a:cubicBezTo>
                    <a:pt x="173" y="53"/>
                    <a:pt x="145" y="23"/>
                    <a:pt x="142" y="15"/>
                  </a:cubicBezTo>
                  <a:cubicBezTo>
                    <a:pt x="99" y="0"/>
                    <a:pt x="47" y="3"/>
                    <a:pt x="25" y="42"/>
                  </a:cubicBezTo>
                  <a:cubicBezTo>
                    <a:pt x="6" y="74"/>
                    <a:pt x="0" y="114"/>
                    <a:pt x="6" y="149"/>
                  </a:cubicBezTo>
                  <a:cubicBezTo>
                    <a:pt x="10" y="176"/>
                    <a:pt x="22" y="201"/>
                    <a:pt x="39" y="218"/>
                  </a:cubicBezTo>
                  <a:cubicBezTo>
                    <a:pt x="80" y="259"/>
                    <a:pt x="139" y="246"/>
                    <a:pt x="172" y="189"/>
                  </a:cubicBezTo>
                  <a:cubicBezTo>
                    <a:pt x="190" y="158"/>
                    <a:pt x="207" y="130"/>
                    <a:pt x="211" y="104"/>
                  </a:cubicBezTo>
                  <a:cubicBezTo>
                    <a:pt x="212" y="102"/>
                    <a:pt x="213" y="100"/>
                    <a:pt x="213" y="99"/>
                  </a:cubicBezTo>
                  <a:cubicBezTo>
                    <a:pt x="213" y="98"/>
                    <a:pt x="212" y="98"/>
                    <a:pt x="212" y="97"/>
                  </a:cubicBezTo>
                  <a:cubicBezTo>
                    <a:pt x="207" y="92"/>
                    <a:pt x="203" y="87"/>
                    <a:pt x="198" y="82"/>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 name="Freeform 11"/>
            <p:cNvSpPr/>
            <p:nvPr/>
          </p:nvSpPr>
          <p:spPr bwMode="auto">
            <a:xfrm>
              <a:off x="3276" y="375"/>
              <a:ext cx="481" cy="668"/>
            </a:xfrm>
            <a:custGeom>
              <a:avLst/>
              <a:gdLst>
                <a:gd name="T0" fmla="*/ 23 w 203"/>
                <a:gd name="T1" fmla="*/ 59 h 282"/>
                <a:gd name="T2" fmla="*/ 35 w 203"/>
                <a:gd name="T3" fmla="*/ 215 h 282"/>
                <a:gd name="T4" fmla="*/ 72 w 203"/>
                <a:gd name="T5" fmla="*/ 246 h 282"/>
                <a:gd name="T6" fmla="*/ 96 w 203"/>
                <a:gd name="T7" fmla="*/ 267 h 282"/>
                <a:gd name="T8" fmla="*/ 99 w 203"/>
                <a:gd name="T9" fmla="*/ 270 h 282"/>
                <a:gd name="T10" fmla="*/ 113 w 203"/>
                <a:gd name="T11" fmla="*/ 282 h 282"/>
                <a:gd name="T12" fmla="*/ 171 w 203"/>
                <a:gd name="T13" fmla="*/ 207 h 282"/>
                <a:gd name="T14" fmla="*/ 156 w 203"/>
                <a:gd name="T15" fmla="*/ 31 h 282"/>
                <a:gd name="T16" fmla="*/ 57 w 203"/>
                <a:gd name="T17" fmla="*/ 22 h 282"/>
                <a:gd name="T18" fmla="*/ 23 w 203"/>
                <a:gd name="T19" fmla="*/ 59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 h="282">
                  <a:moveTo>
                    <a:pt x="23" y="59"/>
                  </a:moveTo>
                  <a:cubicBezTo>
                    <a:pt x="0" y="99"/>
                    <a:pt x="12" y="165"/>
                    <a:pt x="35" y="215"/>
                  </a:cubicBezTo>
                  <a:cubicBezTo>
                    <a:pt x="38" y="215"/>
                    <a:pt x="55" y="231"/>
                    <a:pt x="72" y="246"/>
                  </a:cubicBezTo>
                  <a:cubicBezTo>
                    <a:pt x="79" y="252"/>
                    <a:pt x="87" y="259"/>
                    <a:pt x="96" y="267"/>
                  </a:cubicBezTo>
                  <a:cubicBezTo>
                    <a:pt x="97" y="268"/>
                    <a:pt x="98" y="269"/>
                    <a:pt x="99" y="270"/>
                  </a:cubicBezTo>
                  <a:cubicBezTo>
                    <a:pt x="104" y="274"/>
                    <a:pt x="109" y="278"/>
                    <a:pt x="113" y="282"/>
                  </a:cubicBezTo>
                  <a:cubicBezTo>
                    <a:pt x="133" y="272"/>
                    <a:pt x="151" y="241"/>
                    <a:pt x="171" y="207"/>
                  </a:cubicBezTo>
                  <a:cubicBezTo>
                    <a:pt x="203" y="150"/>
                    <a:pt x="197" y="71"/>
                    <a:pt x="156" y="31"/>
                  </a:cubicBezTo>
                  <a:cubicBezTo>
                    <a:pt x="127" y="2"/>
                    <a:pt x="89" y="0"/>
                    <a:pt x="57" y="22"/>
                  </a:cubicBezTo>
                  <a:cubicBezTo>
                    <a:pt x="44" y="30"/>
                    <a:pt x="32" y="43"/>
                    <a:pt x="23" y="59"/>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8" name="Freeform 12"/>
            <p:cNvSpPr/>
            <p:nvPr/>
          </p:nvSpPr>
          <p:spPr bwMode="auto">
            <a:xfrm>
              <a:off x="3357" y="884"/>
              <a:ext cx="902" cy="930"/>
            </a:xfrm>
            <a:custGeom>
              <a:avLst/>
              <a:gdLst>
                <a:gd name="T0" fmla="*/ 381 w 381"/>
                <a:gd name="T1" fmla="*/ 346 h 393"/>
                <a:gd name="T2" fmla="*/ 373 w 381"/>
                <a:gd name="T3" fmla="*/ 339 h 393"/>
                <a:gd name="T4" fmla="*/ 79 w 381"/>
                <a:gd name="T5" fmla="*/ 67 h 393"/>
                <a:gd name="T6" fmla="*/ 65 w 381"/>
                <a:gd name="T7" fmla="*/ 55 h 393"/>
                <a:gd name="T8" fmla="*/ 62 w 381"/>
                <a:gd name="T9" fmla="*/ 52 h 393"/>
                <a:gd name="T10" fmla="*/ 38 w 381"/>
                <a:gd name="T11" fmla="*/ 31 h 393"/>
                <a:gd name="T12" fmla="*/ 1 w 381"/>
                <a:gd name="T13" fmla="*/ 0 h 393"/>
                <a:gd name="T14" fmla="*/ 0 w 381"/>
                <a:gd name="T15" fmla="*/ 1 h 393"/>
                <a:gd name="T16" fmla="*/ 0 w 381"/>
                <a:gd name="T17" fmla="*/ 1 h 393"/>
                <a:gd name="T18" fmla="*/ 0 w 381"/>
                <a:gd name="T19" fmla="*/ 1 h 393"/>
                <a:gd name="T20" fmla="*/ 0 w 381"/>
                <a:gd name="T21" fmla="*/ 2 h 393"/>
                <a:gd name="T22" fmla="*/ 56 w 381"/>
                <a:gd name="T23" fmla="*/ 69 h 393"/>
                <a:gd name="T24" fmla="*/ 70 w 381"/>
                <a:gd name="T25" fmla="*/ 84 h 393"/>
                <a:gd name="T26" fmla="*/ 71 w 381"/>
                <a:gd name="T27" fmla="*/ 86 h 393"/>
                <a:gd name="T28" fmla="*/ 347 w 381"/>
                <a:gd name="T29" fmla="*/ 385 h 393"/>
                <a:gd name="T30" fmla="*/ 354 w 381"/>
                <a:gd name="T31" fmla="*/ 393 h 393"/>
                <a:gd name="T32" fmla="*/ 358 w 381"/>
                <a:gd name="T33" fmla="*/ 392 h 393"/>
                <a:gd name="T34" fmla="*/ 373 w 381"/>
                <a:gd name="T35" fmla="*/ 376 h 393"/>
                <a:gd name="T36" fmla="*/ 381 w 381"/>
                <a:gd name="T37" fmla="*/ 351 h 393"/>
                <a:gd name="T38" fmla="*/ 381 w 381"/>
                <a:gd name="T39" fmla="*/ 346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1" h="393">
                  <a:moveTo>
                    <a:pt x="381" y="346"/>
                  </a:moveTo>
                  <a:cubicBezTo>
                    <a:pt x="381" y="346"/>
                    <a:pt x="378" y="344"/>
                    <a:pt x="373" y="339"/>
                  </a:cubicBezTo>
                  <a:cubicBezTo>
                    <a:pt x="336" y="304"/>
                    <a:pt x="177" y="155"/>
                    <a:pt x="79" y="67"/>
                  </a:cubicBezTo>
                  <a:cubicBezTo>
                    <a:pt x="75" y="63"/>
                    <a:pt x="70" y="59"/>
                    <a:pt x="65" y="55"/>
                  </a:cubicBezTo>
                  <a:cubicBezTo>
                    <a:pt x="64" y="54"/>
                    <a:pt x="63" y="53"/>
                    <a:pt x="62" y="52"/>
                  </a:cubicBezTo>
                  <a:cubicBezTo>
                    <a:pt x="53" y="44"/>
                    <a:pt x="45" y="37"/>
                    <a:pt x="38" y="31"/>
                  </a:cubicBezTo>
                  <a:cubicBezTo>
                    <a:pt x="21" y="16"/>
                    <a:pt x="4" y="0"/>
                    <a:pt x="1" y="0"/>
                  </a:cubicBezTo>
                  <a:cubicBezTo>
                    <a:pt x="0" y="1"/>
                    <a:pt x="0" y="1"/>
                    <a:pt x="0" y="1"/>
                  </a:cubicBezTo>
                  <a:cubicBezTo>
                    <a:pt x="0" y="1"/>
                    <a:pt x="0" y="1"/>
                    <a:pt x="0" y="1"/>
                  </a:cubicBezTo>
                  <a:cubicBezTo>
                    <a:pt x="0" y="1"/>
                    <a:pt x="0" y="1"/>
                    <a:pt x="0" y="1"/>
                  </a:cubicBezTo>
                  <a:cubicBezTo>
                    <a:pt x="0" y="1"/>
                    <a:pt x="0" y="2"/>
                    <a:pt x="0" y="2"/>
                  </a:cubicBezTo>
                  <a:cubicBezTo>
                    <a:pt x="3" y="10"/>
                    <a:pt x="31" y="40"/>
                    <a:pt x="56" y="69"/>
                  </a:cubicBezTo>
                  <a:cubicBezTo>
                    <a:pt x="61" y="74"/>
                    <a:pt x="65" y="79"/>
                    <a:pt x="70" y="84"/>
                  </a:cubicBezTo>
                  <a:cubicBezTo>
                    <a:pt x="70" y="85"/>
                    <a:pt x="71" y="85"/>
                    <a:pt x="71" y="86"/>
                  </a:cubicBezTo>
                  <a:cubicBezTo>
                    <a:pt x="161" y="186"/>
                    <a:pt x="312" y="347"/>
                    <a:pt x="347" y="385"/>
                  </a:cubicBezTo>
                  <a:cubicBezTo>
                    <a:pt x="352" y="390"/>
                    <a:pt x="354" y="393"/>
                    <a:pt x="354" y="393"/>
                  </a:cubicBezTo>
                  <a:cubicBezTo>
                    <a:pt x="354" y="393"/>
                    <a:pt x="356" y="393"/>
                    <a:pt x="358" y="392"/>
                  </a:cubicBezTo>
                  <a:cubicBezTo>
                    <a:pt x="361" y="390"/>
                    <a:pt x="367" y="387"/>
                    <a:pt x="373" y="376"/>
                  </a:cubicBezTo>
                  <a:cubicBezTo>
                    <a:pt x="379" y="366"/>
                    <a:pt x="381" y="357"/>
                    <a:pt x="381" y="351"/>
                  </a:cubicBezTo>
                  <a:cubicBezTo>
                    <a:pt x="381" y="348"/>
                    <a:pt x="381" y="346"/>
                    <a:pt x="381" y="346"/>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9" name="Freeform 14"/>
            <p:cNvSpPr/>
            <p:nvPr/>
          </p:nvSpPr>
          <p:spPr bwMode="auto">
            <a:xfrm>
              <a:off x="4819" y="2349"/>
              <a:ext cx="0" cy="3"/>
            </a:xfrm>
            <a:custGeom>
              <a:avLst/>
              <a:gdLst>
                <a:gd name="T0" fmla="*/ 0 h 1"/>
                <a:gd name="T1" fmla="*/ 0 h 1"/>
                <a:gd name="T2" fmla="*/ 1 h 1"/>
                <a:gd name="T3" fmla="*/ 1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0"/>
                    <a:pt x="0" y="0"/>
                  </a:cubicBezTo>
                  <a:cubicBezTo>
                    <a:pt x="0" y="1"/>
                    <a:pt x="0" y="1"/>
                    <a:pt x="0" y="1"/>
                  </a:cubicBezTo>
                  <a:cubicBezTo>
                    <a:pt x="0" y="1"/>
                    <a:pt x="0" y="1"/>
                    <a:pt x="0" y="1"/>
                  </a:cubicBezTo>
                  <a:cubicBezTo>
                    <a:pt x="0" y="0"/>
                    <a:pt x="0" y="0"/>
                    <a:pt x="0" y="0"/>
                  </a:cubicBezTo>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30" name="Group 4"/>
          <p:cNvGrpSpPr>
            <a:grpSpLocks noChangeAspect="1"/>
          </p:cNvGrpSpPr>
          <p:nvPr/>
        </p:nvGrpSpPr>
        <p:grpSpPr bwMode="auto">
          <a:xfrm flipH="1">
            <a:off x="8665781" y="3110580"/>
            <a:ext cx="1084948" cy="937856"/>
            <a:chOff x="2883" y="375"/>
            <a:chExt cx="1938" cy="1977"/>
          </a:xfrm>
          <a:solidFill>
            <a:schemeClr val="accent2"/>
          </a:solidFill>
        </p:grpSpPr>
        <p:sp>
          <p:nvSpPr>
            <p:cNvPr id="31" name="Freeform 5"/>
            <p:cNvSpPr/>
            <p:nvPr/>
          </p:nvSpPr>
          <p:spPr bwMode="auto">
            <a:xfrm>
              <a:off x="4622" y="2148"/>
              <a:ext cx="199" cy="204"/>
            </a:xfrm>
            <a:custGeom>
              <a:avLst/>
              <a:gdLst>
                <a:gd name="T0" fmla="*/ 69 w 84"/>
                <a:gd name="T1" fmla="*/ 67 h 86"/>
                <a:gd name="T2" fmla="*/ 35 w 84"/>
                <a:gd name="T3" fmla="*/ 30 h 86"/>
                <a:gd name="T4" fmla="*/ 17 w 84"/>
                <a:gd name="T5" fmla="*/ 9 h 86"/>
                <a:gd name="T6" fmla="*/ 6 w 84"/>
                <a:gd name="T7" fmla="*/ 0 h 86"/>
                <a:gd name="T8" fmla="*/ 4 w 84"/>
                <a:gd name="T9" fmla="*/ 5 h 86"/>
                <a:gd name="T10" fmla="*/ 0 w 84"/>
                <a:gd name="T11" fmla="*/ 10 h 86"/>
                <a:gd name="T12" fmla="*/ 10 w 84"/>
                <a:gd name="T13" fmla="*/ 21 h 86"/>
                <a:gd name="T14" fmla="*/ 30 w 84"/>
                <a:gd name="T15" fmla="*/ 38 h 86"/>
                <a:gd name="T16" fmla="*/ 66 w 84"/>
                <a:gd name="T17" fmla="*/ 71 h 86"/>
                <a:gd name="T18" fmla="*/ 83 w 84"/>
                <a:gd name="T19" fmla="*/ 86 h 86"/>
                <a:gd name="T20" fmla="*/ 84 w 84"/>
                <a:gd name="T21" fmla="*/ 85 h 86"/>
                <a:gd name="T22" fmla="*/ 69 w 84"/>
                <a:gd name="T23" fmla="*/ 6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86">
                  <a:moveTo>
                    <a:pt x="69" y="67"/>
                  </a:moveTo>
                  <a:cubicBezTo>
                    <a:pt x="60" y="57"/>
                    <a:pt x="47" y="43"/>
                    <a:pt x="35" y="30"/>
                  </a:cubicBezTo>
                  <a:cubicBezTo>
                    <a:pt x="29" y="23"/>
                    <a:pt x="23" y="16"/>
                    <a:pt x="17" y="9"/>
                  </a:cubicBezTo>
                  <a:cubicBezTo>
                    <a:pt x="13" y="6"/>
                    <a:pt x="10" y="3"/>
                    <a:pt x="6" y="0"/>
                  </a:cubicBezTo>
                  <a:cubicBezTo>
                    <a:pt x="6" y="2"/>
                    <a:pt x="5" y="3"/>
                    <a:pt x="4" y="5"/>
                  </a:cubicBezTo>
                  <a:cubicBezTo>
                    <a:pt x="3" y="7"/>
                    <a:pt x="1" y="9"/>
                    <a:pt x="0" y="10"/>
                  </a:cubicBezTo>
                  <a:cubicBezTo>
                    <a:pt x="3" y="14"/>
                    <a:pt x="7" y="17"/>
                    <a:pt x="10" y="21"/>
                  </a:cubicBezTo>
                  <a:cubicBezTo>
                    <a:pt x="16" y="27"/>
                    <a:pt x="23" y="32"/>
                    <a:pt x="30" y="38"/>
                  </a:cubicBezTo>
                  <a:cubicBezTo>
                    <a:pt x="43" y="50"/>
                    <a:pt x="56" y="63"/>
                    <a:pt x="66" y="71"/>
                  </a:cubicBezTo>
                  <a:cubicBezTo>
                    <a:pt x="76" y="80"/>
                    <a:pt x="83" y="86"/>
                    <a:pt x="83" y="86"/>
                  </a:cubicBezTo>
                  <a:cubicBezTo>
                    <a:pt x="84" y="85"/>
                    <a:pt x="84" y="85"/>
                    <a:pt x="84" y="85"/>
                  </a:cubicBezTo>
                  <a:cubicBezTo>
                    <a:pt x="84" y="85"/>
                    <a:pt x="78" y="78"/>
                    <a:pt x="69" y="67"/>
                  </a:cubicBezTo>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2" name="Freeform 6"/>
            <p:cNvSpPr/>
            <p:nvPr/>
          </p:nvSpPr>
          <p:spPr bwMode="auto">
            <a:xfrm>
              <a:off x="4177" y="1665"/>
              <a:ext cx="490" cy="566"/>
            </a:xfrm>
            <a:custGeom>
              <a:avLst/>
              <a:gdLst>
                <a:gd name="T0" fmla="*/ 204 w 207"/>
                <a:gd name="T1" fmla="*/ 156 h 239"/>
                <a:gd name="T2" fmla="*/ 48 w 207"/>
                <a:gd name="T3" fmla="*/ 0 h 239"/>
                <a:gd name="T4" fmla="*/ 35 w 207"/>
                <a:gd name="T5" fmla="*/ 53 h 239"/>
                <a:gd name="T6" fmla="*/ 0 w 207"/>
                <a:gd name="T7" fmla="*/ 83 h 239"/>
                <a:gd name="T8" fmla="*/ 156 w 207"/>
                <a:gd name="T9" fmla="*/ 239 h 239"/>
                <a:gd name="T10" fmla="*/ 188 w 207"/>
                <a:gd name="T11" fmla="*/ 214 h 239"/>
                <a:gd name="T12" fmla="*/ 192 w 207"/>
                <a:gd name="T13" fmla="*/ 209 h 239"/>
                <a:gd name="T14" fmla="*/ 194 w 207"/>
                <a:gd name="T15" fmla="*/ 204 h 239"/>
                <a:gd name="T16" fmla="*/ 204 w 207"/>
                <a:gd name="T17" fmla="*/ 156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7" h="239">
                  <a:moveTo>
                    <a:pt x="204" y="156"/>
                  </a:moveTo>
                  <a:cubicBezTo>
                    <a:pt x="48" y="0"/>
                    <a:pt x="48" y="0"/>
                    <a:pt x="48" y="0"/>
                  </a:cubicBezTo>
                  <a:cubicBezTo>
                    <a:pt x="54" y="6"/>
                    <a:pt x="48" y="30"/>
                    <a:pt x="35" y="53"/>
                  </a:cubicBezTo>
                  <a:cubicBezTo>
                    <a:pt x="22" y="75"/>
                    <a:pt x="7" y="88"/>
                    <a:pt x="0" y="83"/>
                  </a:cubicBezTo>
                  <a:cubicBezTo>
                    <a:pt x="156" y="239"/>
                    <a:pt x="156" y="239"/>
                    <a:pt x="156" y="239"/>
                  </a:cubicBezTo>
                  <a:cubicBezTo>
                    <a:pt x="156" y="239"/>
                    <a:pt x="173" y="237"/>
                    <a:pt x="188" y="214"/>
                  </a:cubicBezTo>
                  <a:cubicBezTo>
                    <a:pt x="189" y="213"/>
                    <a:pt x="191" y="211"/>
                    <a:pt x="192" y="209"/>
                  </a:cubicBezTo>
                  <a:cubicBezTo>
                    <a:pt x="193" y="207"/>
                    <a:pt x="194" y="206"/>
                    <a:pt x="194" y="204"/>
                  </a:cubicBezTo>
                  <a:cubicBezTo>
                    <a:pt x="207" y="178"/>
                    <a:pt x="204" y="156"/>
                    <a:pt x="204" y="156"/>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3" name="Freeform 7"/>
            <p:cNvSpPr/>
            <p:nvPr/>
          </p:nvSpPr>
          <p:spPr bwMode="auto">
            <a:xfrm>
              <a:off x="4167" y="1656"/>
              <a:ext cx="137" cy="218"/>
            </a:xfrm>
            <a:custGeom>
              <a:avLst/>
              <a:gdLst>
                <a:gd name="T0" fmla="*/ 52 w 58"/>
                <a:gd name="T1" fmla="*/ 4 h 92"/>
                <a:gd name="T2" fmla="*/ 31 w 58"/>
                <a:gd name="T3" fmla="*/ 13 h 92"/>
                <a:gd name="T4" fmla="*/ 39 w 58"/>
                <a:gd name="T5" fmla="*/ 20 h 92"/>
                <a:gd name="T6" fmla="*/ 39 w 58"/>
                <a:gd name="T7" fmla="*/ 25 h 92"/>
                <a:gd name="T8" fmla="*/ 31 w 58"/>
                <a:gd name="T9" fmla="*/ 50 h 92"/>
                <a:gd name="T10" fmla="*/ 16 w 58"/>
                <a:gd name="T11" fmla="*/ 66 h 92"/>
                <a:gd name="T12" fmla="*/ 12 w 58"/>
                <a:gd name="T13" fmla="*/ 67 h 92"/>
                <a:gd name="T14" fmla="*/ 5 w 58"/>
                <a:gd name="T15" fmla="*/ 59 h 92"/>
                <a:gd name="T16" fmla="*/ 3 w 58"/>
                <a:gd name="T17" fmla="*/ 87 h 92"/>
                <a:gd name="T18" fmla="*/ 4 w 58"/>
                <a:gd name="T19" fmla="*/ 87 h 92"/>
                <a:gd name="T20" fmla="*/ 39 w 58"/>
                <a:gd name="T21" fmla="*/ 57 h 92"/>
                <a:gd name="T22" fmla="*/ 52 w 58"/>
                <a:gd name="T23" fmla="*/ 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 h="92">
                  <a:moveTo>
                    <a:pt x="52" y="4"/>
                  </a:moveTo>
                  <a:cubicBezTo>
                    <a:pt x="48" y="0"/>
                    <a:pt x="40" y="4"/>
                    <a:pt x="31" y="13"/>
                  </a:cubicBezTo>
                  <a:cubicBezTo>
                    <a:pt x="36" y="18"/>
                    <a:pt x="39" y="20"/>
                    <a:pt x="39" y="20"/>
                  </a:cubicBezTo>
                  <a:cubicBezTo>
                    <a:pt x="39" y="20"/>
                    <a:pt x="39" y="22"/>
                    <a:pt x="39" y="25"/>
                  </a:cubicBezTo>
                  <a:cubicBezTo>
                    <a:pt x="39" y="31"/>
                    <a:pt x="37" y="40"/>
                    <a:pt x="31" y="50"/>
                  </a:cubicBezTo>
                  <a:cubicBezTo>
                    <a:pt x="25" y="61"/>
                    <a:pt x="19" y="64"/>
                    <a:pt x="16" y="66"/>
                  </a:cubicBezTo>
                  <a:cubicBezTo>
                    <a:pt x="14" y="67"/>
                    <a:pt x="12" y="67"/>
                    <a:pt x="12" y="67"/>
                  </a:cubicBezTo>
                  <a:cubicBezTo>
                    <a:pt x="12" y="67"/>
                    <a:pt x="10" y="64"/>
                    <a:pt x="5" y="59"/>
                  </a:cubicBezTo>
                  <a:cubicBezTo>
                    <a:pt x="0" y="72"/>
                    <a:pt x="0" y="83"/>
                    <a:pt x="3" y="87"/>
                  </a:cubicBezTo>
                  <a:cubicBezTo>
                    <a:pt x="4" y="87"/>
                    <a:pt x="4" y="87"/>
                    <a:pt x="4" y="87"/>
                  </a:cubicBezTo>
                  <a:cubicBezTo>
                    <a:pt x="11" y="92"/>
                    <a:pt x="26" y="79"/>
                    <a:pt x="39" y="57"/>
                  </a:cubicBezTo>
                  <a:cubicBezTo>
                    <a:pt x="52" y="34"/>
                    <a:pt x="58" y="10"/>
                    <a:pt x="52" y="4"/>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4" name="Freeform 8"/>
            <p:cNvSpPr/>
            <p:nvPr/>
          </p:nvSpPr>
          <p:spPr bwMode="auto">
            <a:xfrm>
              <a:off x="2883" y="799"/>
              <a:ext cx="474" cy="407"/>
            </a:xfrm>
            <a:custGeom>
              <a:avLst/>
              <a:gdLst>
                <a:gd name="T0" fmla="*/ 83 w 200"/>
                <a:gd name="T1" fmla="*/ 65 h 172"/>
                <a:gd name="T2" fmla="*/ 200 w 200"/>
                <a:gd name="T3" fmla="*/ 38 h 172"/>
                <a:gd name="T4" fmla="*/ 200 w 200"/>
                <a:gd name="T5" fmla="*/ 37 h 172"/>
                <a:gd name="T6" fmla="*/ 73 w 200"/>
                <a:gd name="T7" fmla="*/ 14 h 172"/>
                <a:gd name="T8" fmla="*/ 9 w 200"/>
                <a:gd name="T9" fmla="*/ 126 h 172"/>
                <a:gd name="T10" fmla="*/ 64 w 200"/>
                <a:gd name="T11" fmla="*/ 172 h 172"/>
                <a:gd name="T12" fmla="*/ 83 w 200"/>
                <a:gd name="T13" fmla="*/ 65 h 172"/>
              </a:gdLst>
              <a:ahLst/>
              <a:cxnLst>
                <a:cxn ang="0">
                  <a:pos x="T0" y="T1"/>
                </a:cxn>
                <a:cxn ang="0">
                  <a:pos x="T2" y="T3"/>
                </a:cxn>
                <a:cxn ang="0">
                  <a:pos x="T4" y="T5"/>
                </a:cxn>
                <a:cxn ang="0">
                  <a:pos x="T6" y="T7"/>
                </a:cxn>
                <a:cxn ang="0">
                  <a:pos x="T8" y="T9"/>
                </a:cxn>
                <a:cxn ang="0">
                  <a:pos x="T10" y="T11"/>
                </a:cxn>
                <a:cxn ang="0">
                  <a:pos x="T12" y="T13"/>
                </a:cxn>
              </a:cxnLst>
              <a:rect l="0" t="0" r="r" b="b"/>
              <a:pathLst>
                <a:path w="200" h="172">
                  <a:moveTo>
                    <a:pt x="83" y="65"/>
                  </a:moveTo>
                  <a:cubicBezTo>
                    <a:pt x="105" y="26"/>
                    <a:pt x="157" y="23"/>
                    <a:pt x="200" y="38"/>
                  </a:cubicBezTo>
                  <a:cubicBezTo>
                    <a:pt x="200" y="38"/>
                    <a:pt x="200" y="37"/>
                    <a:pt x="200" y="37"/>
                  </a:cubicBezTo>
                  <a:cubicBezTo>
                    <a:pt x="159" y="14"/>
                    <a:pt x="109" y="0"/>
                    <a:pt x="73" y="14"/>
                  </a:cubicBezTo>
                  <a:cubicBezTo>
                    <a:pt x="6" y="41"/>
                    <a:pt x="0" y="81"/>
                    <a:pt x="9" y="126"/>
                  </a:cubicBezTo>
                  <a:cubicBezTo>
                    <a:pt x="14" y="152"/>
                    <a:pt x="35" y="167"/>
                    <a:pt x="64" y="172"/>
                  </a:cubicBezTo>
                  <a:cubicBezTo>
                    <a:pt x="58" y="137"/>
                    <a:pt x="64" y="97"/>
                    <a:pt x="83" y="65"/>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5" name="Freeform 9"/>
            <p:cNvSpPr/>
            <p:nvPr/>
          </p:nvSpPr>
          <p:spPr bwMode="auto">
            <a:xfrm>
              <a:off x="3236" y="427"/>
              <a:ext cx="175" cy="460"/>
            </a:xfrm>
            <a:custGeom>
              <a:avLst/>
              <a:gdLst>
                <a:gd name="T0" fmla="*/ 40 w 74"/>
                <a:gd name="T1" fmla="*/ 37 h 194"/>
                <a:gd name="T2" fmla="*/ 74 w 74"/>
                <a:gd name="T3" fmla="*/ 0 h 194"/>
                <a:gd name="T4" fmla="*/ 1 w 74"/>
                <a:gd name="T5" fmla="*/ 100 h 194"/>
                <a:gd name="T6" fmla="*/ 51 w 74"/>
                <a:gd name="T7" fmla="*/ 194 h 194"/>
                <a:gd name="T8" fmla="*/ 52 w 74"/>
                <a:gd name="T9" fmla="*/ 193 h 194"/>
                <a:gd name="T10" fmla="*/ 40 w 74"/>
                <a:gd name="T11" fmla="*/ 37 h 194"/>
              </a:gdLst>
              <a:ahLst/>
              <a:cxnLst>
                <a:cxn ang="0">
                  <a:pos x="T0" y="T1"/>
                </a:cxn>
                <a:cxn ang="0">
                  <a:pos x="T2" y="T3"/>
                </a:cxn>
                <a:cxn ang="0">
                  <a:pos x="T4" y="T5"/>
                </a:cxn>
                <a:cxn ang="0">
                  <a:pos x="T6" y="T7"/>
                </a:cxn>
                <a:cxn ang="0">
                  <a:pos x="T8" y="T9"/>
                </a:cxn>
                <a:cxn ang="0">
                  <a:pos x="T10" y="T11"/>
                </a:cxn>
              </a:cxnLst>
              <a:rect l="0" t="0" r="r" b="b"/>
              <a:pathLst>
                <a:path w="74" h="194">
                  <a:moveTo>
                    <a:pt x="40" y="37"/>
                  </a:moveTo>
                  <a:cubicBezTo>
                    <a:pt x="49" y="21"/>
                    <a:pt x="61" y="8"/>
                    <a:pt x="74" y="0"/>
                  </a:cubicBezTo>
                  <a:cubicBezTo>
                    <a:pt x="31" y="9"/>
                    <a:pt x="0" y="30"/>
                    <a:pt x="1" y="100"/>
                  </a:cubicBezTo>
                  <a:cubicBezTo>
                    <a:pt x="1" y="132"/>
                    <a:pt x="23" y="166"/>
                    <a:pt x="51" y="194"/>
                  </a:cubicBezTo>
                  <a:cubicBezTo>
                    <a:pt x="52" y="193"/>
                    <a:pt x="52" y="193"/>
                    <a:pt x="52" y="193"/>
                  </a:cubicBezTo>
                  <a:cubicBezTo>
                    <a:pt x="29" y="143"/>
                    <a:pt x="17" y="77"/>
                    <a:pt x="40" y="37"/>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6" name="Freeform 10"/>
            <p:cNvSpPr/>
            <p:nvPr/>
          </p:nvSpPr>
          <p:spPr bwMode="auto">
            <a:xfrm>
              <a:off x="3020" y="853"/>
              <a:ext cx="505" cy="613"/>
            </a:xfrm>
            <a:custGeom>
              <a:avLst/>
              <a:gdLst>
                <a:gd name="T0" fmla="*/ 198 w 213"/>
                <a:gd name="T1" fmla="*/ 82 h 259"/>
                <a:gd name="T2" fmla="*/ 142 w 213"/>
                <a:gd name="T3" fmla="*/ 15 h 259"/>
                <a:gd name="T4" fmla="*/ 25 w 213"/>
                <a:gd name="T5" fmla="*/ 42 h 259"/>
                <a:gd name="T6" fmla="*/ 6 w 213"/>
                <a:gd name="T7" fmla="*/ 149 h 259"/>
                <a:gd name="T8" fmla="*/ 39 w 213"/>
                <a:gd name="T9" fmla="*/ 218 h 259"/>
                <a:gd name="T10" fmla="*/ 172 w 213"/>
                <a:gd name="T11" fmla="*/ 189 h 259"/>
                <a:gd name="T12" fmla="*/ 211 w 213"/>
                <a:gd name="T13" fmla="*/ 104 h 259"/>
                <a:gd name="T14" fmla="*/ 213 w 213"/>
                <a:gd name="T15" fmla="*/ 99 h 259"/>
                <a:gd name="T16" fmla="*/ 212 w 213"/>
                <a:gd name="T17" fmla="*/ 97 h 259"/>
                <a:gd name="T18" fmla="*/ 198 w 213"/>
                <a:gd name="T19" fmla="*/ 82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259">
                  <a:moveTo>
                    <a:pt x="198" y="82"/>
                  </a:moveTo>
                  <a:cubicBezTo>
                    <a:pt x="173" y="53"/>
                    <a:pt x="145" y="23"/>
                    <a:pt x="142" y="15"/>
                  </a:cubicBezTo>
                  <a:cubicBezTo>
                    <a:pt x="99" y="0"/>
                    <a:pt x="47" y="3"/>
                    <a:pt x="25" y="42"/>
                  </a:cubicBezTo>
                  <a:cubicBezTo>
                    <a:pt x="6" y="74"/>
                    <a:pt x="0" y="114"/>
                    <a:pt x="6" y="149"/>
                  </a:cubicBezTo>
                  <a:cubicBezTo>
                    <a:pt x="10" y="176"/>
                    <a:pt x="22" y="201"/>
                    <a:pt x="39" y="218"/>
                  </a:cubicBezTo>
                  <a:cubicBezTo>
                    <a:pt x="80" y="259"/>
                    <a:pt x="139" y="246"/>
                    <a:pt x="172" y="189"/>
                  </a:cubicBezTo>
                  <a:cubicBezTo>
                    <a:pt x="190" y="158"/>
                    <a:pt x="207" y="130"/>
                    <a:pt x="211" y="104"/>
                  </a:cubicBezTo>
                  <a:cubicBezTo>
                    <a:pt x="212" y="102"/>
                    <a:pt x="213" y="100"/>
                    <a:pt x="213" y="99"/>
                  </a:cubicBezTo>
                  <a:cubicBezTo>
                    <a:pt x="213" y="98"/>
                    <a:pt x="212" y="98"/>
                    <a:pt x="212" y="97"/>
                  </a:cubicBezTo>
                  <a:cubicBezTo>
                    <a:pt x="207" y="92"/>
                    <a:pt x="203" y="87"/>
                    <a:pt x="198" y="82"/>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7" name="Freeform 11"/>
            <p:cNvSpPr/>
            <p:nvPr/>
          </p:nvSpPr>
          <p:spPr bwMode="auto">
            <a:xfrm>
              <a:off x="3276" y="375"/>
              <a:ext cx="481" cy="668"/>
            </a:xfrm>
            <a:custGeom>
              <a:avLst/>
              <a:gdLst>
                <a:gd name="T0" fmla="*/ 23 w 203"/>
                <a:gd name="T1" fmla="*/ 59 h 282"/>
                <a:gd name="T2" fmla="*/ 35 w 203"/>
                <a:gd name="T3" fmla="*/ 215 h 282"/>
                <a:gd name="T4" fmla="*/ 72 w 203"/>
                <a:gd name="T5" fmla="*/ 246 h 282"/>
                <a:gd name="T6" fmla="*/ 96 w 203"/>
                <a:gd name="T7" fmla="*/ 267 h 282"/>
                <a:gd name="T8" fmla="*/ 99 w 203"/>
                <a:gd name="T9" fmla="*/ 270 h 282"/>
                <a:gd name="T10" fmla="*/ 113 w 203"/>
                <a:gd name="T11" fmla="*/ 282 h 282"/>
                <a:gd name="T12" fmla="*/ 171 w 203"/>
                <a:gd name="T13" fmla="*/ 207 h 282"/>
                <a:gd name="T14" fmla="*/ 156 w 203"/>
                <a:gd name="T15" fmla="*/ 31 h 282"/>
                <a:gd name="T16" fmla="*/ 57 w 203"/>
                <a:gd name="T17" fmla="*/ 22 h 282"/>
                <a:gd name="T18" fmla="*/ 23 w 203"/>
                <a:gd name="T19" fmla="*/ 59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 h="282">
                  <a:moveTo>
                    <a:pt x="23" y="59"/>
                  </a:moveTo>
                  <a:cubicBezTo>
                    <a:pt x="0" y="99"/>
                    <a:pt x="12" y="165"/>
                    <a:pt x="35" y="215"/>
                  </a:cubicBezTo>
                  <a:cubicBezTo>
                    <a:pt x="38" y="215"/>
                    <a:pt x="55" y="231"/>
                    <a:pt x="72" y="246"/>
                  </a:cubicBezTo>
                  <a:cubicBezTo>
                    <a:pt x="79" y="252"/>
                    <a:pt x="87" y="259"/>
                    <a:pt x="96" y="267"/>
                  </a:cubicBezTo>
                  <a:cubicBezTo>
                    <a:pt x="97" y="268"/>
                    <a:pt x="98" y="269"/>
                    <a:pt x="99" y="270"/>
                  </a:cubicBezTo>
                  <a:cubicBezTo>
                    <a:pt x="104" y="274"/>
                    <a:pt x="109" y="278"/>
                    <a:pt x="113" y="282"/>
                  </a:cubicBezTo>
                  <a:cubicBezTo>
                    <a:pt x="133" y="272"/>
                    <a:pt x="151" y="241"/>
                    <a:pt x="171" y="207"/>
                  </a:cubicBezTo>
                  <a:cubicBezTo>
                    <a:pt x="203" y="150"/>
                    <a:pt x="197" y="71"/>
                    <a:pt x="156" y="31"/>
                  </a:cubicBezTo>
                  <a:cubicBezTo>
                    <a:pt x="127" y="2"/>
                    <a:pt x="89" y="0"/>
                    <a:pt x="57" y="22"/>
                  </a:cubicBezTo>
                  <a:cubicBezTo>
                    <a:pt x="44" y="30"/>
                    <a:pt x="32" y="43"/>
                    <a:pt x="23" y="59"/>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 name="Freeform 12"/>
            <p:cNvSpPr/>
            <p:nvPr/>
          </p:nvSpPr>
          <p:spPr bwMode="auto">
            <a:xfrm>
              <a:off x="3357" y="884"/>
              <a:ext cx="902" cy="930"/>
            </a:xfrm>
            <a:custGeom>
              <a:avLst/>
              <a:gdLst>
                <a:gd name="T0" fmla="*/ 381 w 381"/>
                <a:gd name="T1" fmla="*/ 346 h 393"/>
                <a:gd name="T2" fmla="*/ 373 w 381"/>
                <a:gd name="T3" fmla="*/ 339 h 393"/>
                <a:gd name="T4" fmla="*/ 79 w 381"/>
                <a:gd name="T5" fmla="*/ 67 h 393"/>
                <a:gd name="T6" fmla="*/ 65 w 381"/>
                <a:gd name="T7" fmla="*/ 55 h 393"/>
                <a:gd name="T8" fmla="*/ 62 w 381"/>
                <a:gd name="T9" fmla="*/ 52 h 393"/>
                <a:gd name="T10" fmla="*/ 38 w 381"/>
                <a:gd name="T11" fmla="*/ 31 h 393"/>
                <a:gd name="T12" fmla="*/ 1 w 381"/>
                <a:gd name="T13" fmla="*/ 0 h 393"/>
                <a:gd name="T14" fmla="*/ 0 w 381"/>
                <a:gd name="T15" fmla="*/ 1 h 393"/>
                <a:gd name="T16" fmla="*/ 0 w 381"/>
                <a:gd name="T17" fmla="*/ 1 h 393"/>
                <a:gd name="T18" fmla="*/ 0 w 381"/>
                <a:gd name="T19" fmla="*/ 1 h 393"/>
                <a:gd name="T20" fmla="*/ 0 w 381"/>
                <a:gd name="T21" fmla="*/ 2 h 393"/>
                <a:gd name="T22" fmla="*/ 56 w 381"/>
                <a:gd name="T23" fmla="*/ 69 h 393"/>
                <a:gd name="T24" fmla="*/ 70 w 381"/>
                <a:gd name="T25" fmla="*/ 84 h 393"/>
                <a:gd name="T26" fmla="*/ 71 w 381"/>
                <a:gd name="T27" fmla="*/ 86 h 393"/>
                <a:gd name="T28" fmla="*/ 347 w 381"/>
                <a:gd name="T29" fmla="*/ 385 h 393"/>
                <a:gd name="T30" fmla="*/ 354 w 381"/>
                <a:gd name="T31" fmla="*/ 393 h 393"/>
                <a:gd name="T32" fmla="*/ 358 w 381"/>
                <a:gd name="T33" fmla="*/ 392 h 393"/>
                <a:gd name="T34" fmla="*/ 373 w 381"/>
                <a:gd name="T35" fmla="*/ 376 h 393"/>
                <a:gd name="T36" fmla="*/ 381 w 381"/>
                <a:gd name="T37" fmla="*/ 351 h 393"/>
                <a:gd name="T38" fmla="*/ 381 w 381"/>
                <a:gd name="T39" fmla="*/ 346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1" h="393">
                  <a:moveTo>
                    <a:pt x="381" y="346"/>
                  </a:moveTo>
                  <a:cubicBezTo>
                    <a:pt x="381" y="346"/>
                    <a:pt x="378" y="344"/>
                    <a:pt x="373" y="339"/>
                  </a:cubicBezTo>
                  <a:cubicBezTo>
                    <a:pt x="336" y="304"/>
                    <a:pt x="177" y="155"/>
                    <a:pt x="79" y="67"/>
                  </a:cubicBezTo>
                  <a:cubicBezTo>
                    <a:pt x="75" y="63"/>
                    <a:pt x="70" y="59"/>
                    <a:pt x="65" y="55"/>
                  </a:cubicBezTo>
                  <a:cubicBezTo>
                    <a:pt x="64" y="54"/>
                    <a:pt x="63" y="53"/>
                    <a:pt x="62" y="52"/>
                  </a:cubicBezTo>
                  <a:cubicBezTo>
                    <a:pt x="53" y="44"/>
                    <a:pt x="45" y="37"/>
                    <a:pt x="38" y="31"/>
                  </a:cubicBezTo>
                  <a:cubicBezTo>
                    <a:pt x="21" y="16"/>
                    <a:pt x="4" y="0"/>
                    <a:pt x="1" y="0"/>
                  </a:cubicBezTo>
                  <a:cubicBezTo>
                    <a:pt x="0" y="1"/>
                    <a:pt x="0" y="1"/>
                    <a:pt x="0" y="1"/>
                  </a:cubicBezTo>
                  <a:cubicBezTo>
                    <a:pt x="0" y="1"/>
                    <a:pt x="0" y="1"/>
                    <a:pt x="0" y="1"/>
                  </a:cubicBezTo>
                  <a:cubicBezTo>
                    <a:pt x="0" y="1"/>
                    <a:pt x="0" y="1"/>
                    <a:pt x="0" y="1"/>
                  </a:cubicBezTo>
                  <a:cubicBezTo>
                    <a:pt x="0" y="1"/>
                    <a:pt x="0" y="2"/>
                    <a:pt x="0" y="2"/>
                  </a:cubicBezTo>
                  <a:cubicBezTo>
                    <a:pt x="3" y="10"/>
                    <a:pt x="31" y="40"/>
                    <a:pt x="56" y="69"/>
                  </a:cubicBezTo>
                  <a:cubicBezTo>
                    <a:pt x="61" y="74"/>
                    <a:pt x="65" y="79"/>
                    <a:pt x="70" y="84"/>
                  </a:cubicBezTo>
                  <a:cubicBezTo>
                    <a:pt x="70" y="85"/>
                    <a:pt x="71" y="85"/>
                    <a:pt x="71" y="86"/>
                  </a:cubicBezTo>
                  <a:cubicBezTo>
                    <a:pt x="161" y="186"/>
                    <a:pt x="312" y="347"/>
                    <a:pt x="347" y="385"/>
                  </a:cubicBezTo>
                  <a:cubicBezTo>
                    <a:pt x="352" y="390"/>
                    <a:pt x="354" y="393"/>
                    <a:pt x="354" y="393"/>
                  </a:cubicBezTo>
                  <a:cubicBezTo>
                    <a:pt x="354" y="393"/>
                    <a:pt x="356" y="393"/>
                    <a:pt x="358" y="392"/>
                  </a:cubicBezTo>
                  <a:cubicBezTo>
                    <a:pt x="361" y="390"/>
                    <a:pt x="367" y="387"/>
                    <a:pt x="373" y="376"/>
                  </a:cubicBezTo>
                  <a:cubicBezTo>
                    <a:pt x="379" y="366"/>
                    <a:pt x="381" y="357"/>
                    <a:pt x="381" y="351"/>
                  </a:cubicBezTo>
                  <a:cubicBezTo>
                    <a:pt x="381" y="348"/>
                    <a:pt x="381" y="346"/>
                    <a:pt x="381" y="346"/>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 name="Freeform 14"/>
            <p:cNvSpPr/>
            <p:nvPr/>
          </p:nvSpPr>
          <p:spPr bwMode="auto">
            <a:xfrm>
              <a:off x="4819" y="2349"/>
              <a:ext cx="0" cy="3"/>
            </a:xfrm>
            <a:custGeom>
              <a:avLst/>
              <a:gdLst>
                <a:gd name="T0" fmla="*/ 0 h 1"/>
                <a:gd name="T1" fmla="*/ 0 h 1"/>
                <a:gd name="T2" fmla="*/ 1 h 1"/>
                <a:gd name="T3" fmla="*/ 1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0"/>
                    <a:pt x="0" y="0"/>
                  </a:cubicBezTo>
                  <a:cubicBezTo>
                    <a:pt x="0" y="1"/>
                    <a:pt x="0" y="1"/>
                    <a:pt x="0" y="1"/>
                  </a:cubicBezTo>
                  <a:cubicBezTo>
                    <a:pt x="0" y="1"/>
                    <a:pt x="0" y="1"/>
                    <a:pt x="0" y="1"/>
                  </a:cubicBezTo>
                  <a:cubicBezTo>
                    <a:pt x="0" y="0"/>
                    <a:pt x="0" y="0"/>
                    <a:pt x="0" y="0"/>
                  </a:cubicBezTo>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40" name="Group 4"/>
          <p:cNvGrpSpPr>
            <a:grpSpLocks noChangeAspect="1"/>
          </p:cNvGrpSpPr>
          <p:nvPr/>
        </p:nvGrpSpPr>
        <p:grpSpPr bwMode="auto">
          <a:xfrm flipH="1">
            <a:off x="6264927" y="4623711"/>
            <a:ext cx="1084948" cy="937856"/>
            <a:chOff x="2883" y="375"/>
            <a:chExt cx="1938" cy="1977"/>
          </a:xfrm>
          <a:solidFill>
            <a:schemeClr val="accent3"/>
          </a:solidFill>
        </p:grpSpPr>
        <p:sp>
          <p:nvSpPr>
            <p:cNvPr id="41" name="Freeform 5"/>
            <p:cNvSpPr/>
            <p:nvPr/>
          </p:nvSpPr>
          <p:spPr bwMode="auto">
            <a:xfrm>
              <a:off x="4622" y="2148"/>
              <a:ext cx="199" cy="204"/>
            </a:xfrm>
            <a:custGeom>
              <a:avLst/>
              <a:gdLst>
                <a:gd name="T0" fmla="*/ 69 w 84"/>
                <a:gd name="T1" fmla="*/ 67 h 86"/>
                <a:gd name="T2" fmla="*/ 35 w 84"/>
                <a:gd name="T3" fmla="*/ 30 h 86"/>
                <a:gd name="T4" fmla="*/ 17 w 84"/>
                <a:gd name="T5" fmla="*/ 9 h 86"/>
                <a:gd name="T6" fmla="*/ 6 w 84"/>
                <a:gd name="T7" fmla="*/ 0 h 86"/>
                <a:gd name="T8" fmla="*/ 4 w 84"/>
                <a:gd name="T9" fmla="*/ 5 h 86"/>
                <a:gd name="T10" fmla="*/ 0 w 84"/>
                <a:gd name="T11" fmla="*/ 10 h 86"/>
                <a:gd name="T12" fmla="*/ 10 w 84"/>
                <a:gd name="T13" fmla="*/ 21 h 86"/>
                <a:gd name="T14" fmla="*/ 30 w 84"/>
                <a:gd name="T15" fmla="*/ 38 h 86"/>
                <a:gd name="T16" fmla="*/ 66 w 84"/>
                <a:gd name="T17" fmla="*/ 71 h 86"/>
                <a:gd name="T18" fmla="*/ 83 w 84"/>
                <a:gd name="T19" fmla="*/ 86 h 86"/>
                <a:gd name="T20" fmla="*/ 84 w 84"/>
                <a:gd name="T21" fmla="*/ 85 h 86"/>
                <a:gd name="T22" fmla="*/ 69 w 84"/>
                <a:gd name="T23" fmla="*/ 6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86">
                  <a:moveTo>
                    <a:pt x="69" y="67"/>
                  </a:moveTo>
                  <a:cubicBezTo>
                    <a:pt x="60" y="57"/>
                    <a:pt x="47" y="43"/>
                    <a:pt x="35" y="30"/>
                  </a:cubicBezTo>
                  <a:cubicBezTo>
                    <a:pt x="29" y="23"/>
                    <a:pt x="23" y="16"/>
                    <a:pt x="17" y="9"/>
                  </a:cubicBezTo>
                  <a:cubicBezTo>
                    <a:pt x="13" y="6"/>
                    <a:pt x="10" y="3"/>
                    <a:pt x="6" y="0"/>
                  </a:cubicBezTo>
                  <a:cubicBezTo>
                    <a:pt x="6" y="2"/>
                    <a:pt x="5" y="3"/>
                    <a:pt x="4" y="5"/>
                  </a:cubicBezTo>
                  <a:cubicBezTo>
                    <a:pt x="3" y="7"/>
                    <a:pt x="1" y="9"/>
                    <a:pt x="0" y="10"/>
                  </a:cubicBezTo>
                  <a:cubicBezTo>
                    <a:pt x="3" y="14"/>
                    <a:pt x="7" y="17"/>
                    <a:pt x="10" y="21"/>
                  </a:cubicBezTo>
                  <a:cubicBezTo>
                    <a:pt x="16" y="27"/>
                    <a:pt x="23" y="32"/>
                    <a:pt x="30" y="38"/>
                  </a:cubicBezTo>
                  <a:cubicBezTo>
                    <a:pt x="43" y="50"/>
                    <a:pt x="56" y="63"/>
                    <a:pt x="66" y="71"/>
                  </a:cubicBezTo>
                  <a:cubicBezTo>
                    <a:pt x="76" y="80"/>
                    <a:pt x="83" y="86"/>
                    <a:pt x="83" y="86"/>
                  </a:cubicBezTo>
                  <a:cubicBezTo>
                    <a:pt x="84" y="85"/>
                    <a:pt x="84" y="85"/>
                    <a:pt x="84" y="85"/>
                  </a:cubicBezTo>
                  <a:cubicBezTo>
                    <a:pt x="84" y="85"/>
                    <a:pt x="78" y="78"/>
                    <a:pt x="69" y="67"/>
                  </a:cubicBezTo>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2" name="Freeform 6"/>
            <p:cNvSpPr/>
            <p:nvPr/>
          </p:nvSpPr>
          <p:spPr bwMode="auto">
            <a:xfrm>
              <a:off x="4177" y="1665"/>
              <a:ext cx="490" cy="566"/>
            </a:xfrm>
            <a:custGeom>
              <a:avLst/>
              <a:gdLst>
                <a:gd name="T0" fmla="*/ 204 w 207"/>
                <a:gd name="T1" fmla="*/ 156 h 239"/>
                <a:gd name="T2" fmla="*/ 48 w 207"/>
                <a:gd name="T3" fmla="*/ 0 h 239"/>
                <a:gd name="T4" fmla="*/ 35 w 207"/>
                <a:gd name="T5" fmla="*/ 53 h 239"/>
                <a:gd name="T6" fmla="*/ 0 w 207"/>
                <a:gd name="T7" fmla="*/ 83 h 239"/>
                <a:gd name="T8" fmla="*/ 156 w 207"/>
                <a:gd name="T9" fmla="*/ 239 h 239"/>
                <a:gd name="T10" fmla="*/ 188 w 207"/>
                <a:gd name="T11" fmla="*/ 214 h 239"/>
                <a:gd name="T12" fmla="*/ 192 w 207"/>
                <a:gd name="T13" fmla="*/ 209 h 239"/>
                <a:gd name="T14" fmla="*/ 194 w 207"/>
                <a:gd name="T15" fmla="*/ 204 h 239"/>
                <a:gd name="T16" fmla="*/ 204 w 207"/>
                <a:gd name="T17" fmla="*/ 156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7" h="239">
                  <a:moveTo>
                    <a:pt x="204" y="156"/>
                  </a:moveTo>
                  <a:cubicBezTo>
                    <a:pt x="48" y="0"/>
                    <a:pt x="48" y="0"/>
                    <a:pt x="48" y="0"/>
                  </a:cubicBezTo>
                  <a:cubicBezTo>
                    <a:pt x="54" y="6"/>
                    <a:pt x="48" y="30"/>
                    <a:pt x="35" y="53"/>
                  </a:cubicBezTo>
                  <a:cubicBezTo>
                    <a:pt x="22" y="75"/>
                    <a:pt x="7" y="88"/>
                    <a:pt x="0" y="83"/>
                  </a:cubicBezTo>
                  <a:cubicBezTo>
                    <a:pt x="156" y="239"/>
                    <a:pt x="156" y="239"/>
                    <a:pt x="156" y="239"/>
                  </a:cubicBezTo>
                  <a:cubicBezTo>
                    <a:pt x="156" y="239"/>
                    <a:pt x="173" y="237"/>
                    <a:pt x="188" y="214"/>
                  </a:cubicBezTo>
                  <a:cubicBezTo>
                    <a:pt x="189" y="213"/>
                    <a:pt x="191" y="211"/>
                    <a:pt x="192" y="209"/>
                  </a:cubicBezTo>
                  <a:cubicBezTo>
                    <a:pt x="193" y="207"/>
                    <a:pt x="194" y="206"/>
                    <a:pt x="194" y="204"/>
                  </a:cubicBezTo>
                  <a:cubicBezTo>
                    <a:pt x="207" y="178"/>
                    <a:pt x="204" y="156"/>
                    <a:pt x="204" y="156"/>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3" name="Freeform 7"/>
            <p:cNvSpPr/>
            <p:nvPr/>
          </p:nvSpPr>
          <p:spPr bwMode="auto">
            <a:xfrm>
              <a:off x="4167" y="1656"/>
              <a:ext cx="137" cy="218"/>
            </a:xfrm>
            <a:custGeom>
              <a:avLst/>
              <a:gdLst>
                <a:gd name="T0" fmla="*/ 52 w 58"/>
                <a:gd name="T1" fmla="*/ 4 h 92"/>
                <a:gd name="T2" fmla="*/ 31 w 58"/>
                <a:gd name="T3" fmla="*/ 13 h 92"/>
                <a:gd name="T4" fmla="*/ 39 w 58"/>
                <a:gd name="T5" fmla="*/ 20 h 92"/>
                <a:gd name="T6" fmla="*/ 39 w 58"/>
                <a:gd name="T7" fmla="*/ 25 h 92"/>
                <a:gd name="T8" fmla="*/ 31 w 58"/>
                <a:gd name="T9" fmla="*/ 50 h 92"/>
                <a:gd name="T10" fmla="*/ 16 w 58"/>
                <a:gd name="T11" fmla="*/ 66 h 92"/>
                <a:gd name="T12" fmla="*/ 12 w 58"/>
                <a:gd name="T13" fmla="*/ 67 h 92"/>
                <a:gd name="T14" fmla="*/ 5 w 58"/>
                <a:gd name="T15" fmla="*/ 59 h 92"/>
                <a:gd name="T16" fmla="*/ 3 w 58"/>
                <a:gd name="T17" fmla="*/ 87 h 92"/>
                <a:gd name="T18" fmla="*/ 4 w 58"/>
                <a:gd name="T19" fmla="*/ 87 h 92"/>
                <a:gd name="T20" fmla="*/ 39 w 58"/>
                <a:gd name="T21" fmla="*/ 57 h 92"/>
                <a:gd name="T22" fmla="*/ 52 w 58"/>
                <a:gd name="T23" fmla="*/ 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 h="92">
                  <a:moveTo>
                    <a:pt x="52" y="4"/>
                  </a:moveTo>
                  <a:cubicBezTo>
                    <a:pt x="48" y="0"/>
                    <a:pt x="40" y="4"/>
                    <a:pt x="31" y="13"/>
                  </a:cubicBezTo>
                  <a:cubicBezTo>
                    <a:pt x="36" y="18"/>
                    <a:pt x="39" y="20"/>
                    <a:pt x="39" y="20"/>
                  </a:cubicBezTo>
                  <a:cubicBezTo>
                    <a:pt x="39" y="20"/>
                    <a:pt x="39" y="22"/>
                    <a:pt x="39" y="25"/>
                  </a:cubicBezTo>
                  <a:cubicBezTo>
                    <a:pt x="39" y="31"/>
                    <a:pt x="37" y="40"/>
                    <a:pt x="31" y="50"/>
                  </a:cubicBezTo>
                  <a:cubicBezTo>
                    <a:pt x="25" y="61"/>
                    <a:pt x="19" y="64"/>
                    <a:pt x="16" y="66"/>
                  </a:cubicBezTo>
                  <a:cubicBezTo>
                    <a:pt x="14" y="67"/>
                    <a:pt x="12" y="67"/>
                    <a:pt x="12" y="67"/>
                  </a:cubicBezTo>
                  <a:cubicBezTo>
                    <a:pt x="12" y="67"/>
                    <a:pt x="10" y="64"/>
                    <a:pt x="5" y="59"/>
                  </a:cubicBezTo>
                  <a:cubicBezTo>
                    <a:pt x="0" y="72"/>
                    <a:pt x="0" y="83"/>
                    <a:pt x="3" y="87"/>
                  </a:cubicBezTo>
                  <a:cubicBezTo>
                    <a:pt x="4" y="87"/>
                    <a:pt x="4" y="87"/>
                    <a:pt x="4" y="87"/>
                  </a:cubicBezTo>
                  <a:cubicBezTo>
                    <a:pt x="11" y="92"/>
                    <a:pt x="26" y="79"/>
                    <a:pt x="39" y="57"/>
                  </a:cubicBezTo>
                  <a:cubicBezTo>
                    <a:pt x="52" y="34"/>
                    <a:pt x="58" y="10"/>
                    <a:pt x="52" y="4"/>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4" name="Freeform 8"/>
            <p:cNvSpPr/>
            <p:nvPr/>
          </p:nvSpPr>
          <p:spPr bwMode="auto">
            <a:xfrm>
              <a:off x="2883" y="799"/>
              <a:ext cx="474" cy="407"/>
            </a:xfrm>
            <a:custGeom>
              <a:avLst/>
              <a:gdLst>
                <a:gd name="T0" fmla="*/ 83 w 200"/>
                <a:gd name="T1" fmla="*/ 65 h 172"/>
                <a:gd name="T2" fmla="*/ 200 w 200"/>
                <a:gd name="T3" fmla="*/ 38 h 172"/>
                <a:gd name="T4" fmla="*/ 200 w 200"/>
                <a:gd name="T5" fmla="*/ 37 h 172"/>
                <a:gd name="T6" fmla="*/ 73 w 200"/>
                <a:gd name="T7" fmla="*/ 14 h 172"/>
                <a:gd name="T8" fmla="*/ 9 w 200"/>
                <a:gd name="T9" fmla="*/ 126 h 172"/>
                <a:gd name="T10" fmla="*/ 64 w 200"/>
                <a:gd name="T11" fmla="*/ 172 h 172"/>
                <a:gd name="T12" fmla="*/ 83 w 200"/>
                <a:gd name="T13" fmla="*/ 65 h 172"/>
              </a:gdLst>
              <a:ahLst/>
              <a:cxnLst>
                <a:cxn ang="0">
                  <a:pos x="T0" y="T1"/>
                </a:cxn>
                <a:cxn ang="0">
                  <a:pos x="T2" y="T3"/>
                </a:cxn>
                <a:cxn ang="0">
                  <a:pos x="T4" y="T5"/>
                </a:cxn>
                <a:cxn ang="0">
                  <a:pos x="T6" y="T7"/>
                </a:cxn>
                <a:cxn ang="0">
                  <a:pos x="T8" y="T9"/>
                </a:cxn>
                <a:cxn ang="0">
                  <a:pos x="T10" y="T11"/>
                </a:cxn>
                <a:cxn ang="0">
                  <a:pos x="T12" y="T13"/>
                </a:cxn>
              </a:cxnLst>
              <a:rect l="0" t="0" r="r" b="b"/>
              <a:pathLst>
                <a:path w="200" h="172">
                  <a:moveTo>
                    <a:pt x="83" y="65"/>
                  </a:moveTo>
                  <a:cubicBezTo>
                    <a:pt x="105" y="26"/>
                    <a:pt x="157" y="23"/>
                    <a:pt x="200" y="38"/>
                  </a:cubicBezTo>
                  <a:cubicBezTo>
                    <a:pt x="200" y="38"/>
                    <a:pt x="200" y="37"/>
                    <a:pt x="200" y="37"/>
                  </a:cubicBezTo>
                  <a:cubicBezTo>
                    <a:pt x="159" y="14"/>
                    <a:pt x="109" y="0"/>
                    <a:pt x="73" y="14"/>
                  </a:cubicBezTo>
                  <a:cubicBezTo>
                    <a:pt x="6" y="41"/>
                    <a:pt x="0" y="81"/>
                    <a:pt x="9" y="126"/>
                  </a:cubicBezTo>
                  <a:cubicBezTo>
                    <a:pt x="14" y="152"/>
                    <a:pt x="35" y="167"/>
                    <a:pt x="64" y="172"/>
                  </a:cubicBezTo>
                  <a:cubicBezTo>
                    <a:pt x="58" y="137"/>
                    <a:pt x="64" y="97"/>
                    <a:pt x="83" y="65"/>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5" name="Freeform 9"/>
            <p:cNvSpPr/>
            <p:nvPr/>
          </p:nvSpPr>
          <p:spPr bwMode="auto">
            <a:xfrm>
              <a:off x="3236" y="427"/>
              <a:ext cx="175" cy="460"/>
            </a:xfrm>
            <a:custGeom>
              <a:avLst/>
              <a:gdLst>
                <a:gd name="T0" fmla="*/ 40 w 74"/>
                <a:gd name="T1" fmla="*/ 37 h 194"/>
                <a:gd name="T2" fmla="*/ 74 w 74"/>
                <a:gd name="T3" fmla="*/ 0 h 194"/>
                <a:gd name="T4" fmla="*/ 1 w 74"/>
                <a:gd name="T5" fmla="*/ 100 h 194"/>
                <a:gd name="T6" fmla="*/ 51 w 74"/>
                <a:gd name="T7" fmla="*/ 194 h 194"/>
                <a:gd name="T8" fmla="*/ 52 w 74"/>
                <a:gd name="T9" fmla="*/ 193 h 194"/>
                <a:gd name="T10" fmla="*/ 40 w 74"/>
                <a:gd name="T11" fmla="*/ 37 h 194"/>
              </a:gdLst>
              <a:ahLst/>
              <a:cxnLst>
                <a:cxn ang="0">
                  <a:pos x="T0" y="T1"/>
                </a:cxn>
                <a:cxn ang="0">
                  <a:pos x="T2" y="T3"/>
                </a:cxn>
                <a:cxn ang="0">
                  <a:pos x="T4" y="T5"/>
                </a:cxn>
                <a:cxn ang="0">
                  <a:pos x="T6" y="T7"/>
                </a:cxn>
                <a:cxn ang="0">
                  <a:pos x="T8" y="T9"/>
                </a:cxn>
                <a:cxn ang="0">
                  <a:pos x="T10" y="T11"/>
                </a:cxn>
              </a:cxnLst>
              <a:rect l="0" t="0" r="r" b="b"/>
              <a:pathLst>
                <a:path w="74" h="194">
                  <a:moveTo>
                    <a:pt x="40" y="37"/>
                  </a:moveTo>
                  <a:cubicBezTo>
                    <a:pt x="49" y="21"/>
                    <a:pt x="61" y="8"/>
                    <a:pt x="74" y="0"/>
                  </a:cubicBezTo>
                  <a:cubicBezTo>
                    <a:pt x="31" y="9"/>
                    <a:pt x="0" y="30"/>
                    <a:pt x="1" y="100"/>
                  </a:cubicBezTo>
                  <a:cubicBezTo>
                    <a:pt x="1" y="132"/>
                    <a:pt x="23" y="166"/>
                    <a:pt x="51" y="194"/>
                  </a:cubicBezTo>
                  <a:cubicBezTo>
                    <a:pt x="52" y="193"/>
                    <a:pt x="52" y="193"/>
                    <a:pt x="52" y="193"/>
                  </a:cubicBezTo>
                  <a:cubicBezTo>
                    <a:pt x="29" y="143"/>
                    <a:pt x="17" y="77"/>
                    <a:pt x="40" y="37"/>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6" name="Freeform 10"/>
            <p:cNvSpPr/>
            <p:nvPr/>
          </p:nvSpPr>
          <p:spPr bwMode="auto">
            <a:xfrm>
              <a:off x="3020" y="853"/>
              <a:ext cx="505" cy="613"/>
            </a:xfrm>
            <a:custGeom>
              <a:avLst/>
              <a:gdLst>
                <a:gd name="T0" fmla="*/ 198 w 213"/>
                <a:gd name="T1" fmla="*/ 82 h 259"/>
                <a:gd name="T2" fmla="*/ 142 w 213"/>
                <a:gd name="T3" fmla="*/ 15 h 259"/>
                <a:gd name="T4" fmla="*/ 25 w 213"/>
                <a:gd name="T5" fmla="*/ 42 h 259"/>
                <a:gd name="T6" fmla="*/ 6 w 213"/>
                <a:gd name="T7" fmla="*/ 149 h 259"/>
                <a:gd name="T8" fmla="*/ 39 w 213"/>
                <a:gd name="T9" fmla="*/ 218 h 259"/>
                <a:gd name="T10" fmla="*/ 172 w 213"/>
                <a:gd name="T11" fmla="*/ 189 h 259"/>
                <a:gd name="T12" fmla="*/ 211 w 213"/>
                <a:gd name="T13" fmla="*/ 104 h 259"/>
                <a:gd name="T14" fmla="*/ 213 w 213"/>
                <a:gd name="T15" fmla="*/ 99 h 259"/>
                <a:gd name="T16" fmla="*/ 212 w 213"/>
                <a:gd name="T17" fmla="*/ 97 h 259"/>
                <a:gd name="T18" fmla="*/ 198 w 213"/>
                <a:gd name="T19" fmla="*/ 82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259">
                  <a:moveTo>
                    <a:pt x="198" y="82"/>
                  </a:moveTo>
                  <a:cubicBezTo>
                    <a:pt x="173" y="53"/>
                    <a:pt x="145" y="23"/>
                    <a:pt x="142" y="15"/>
                  </a:cubicBezTo>
                  <a:cubicBezTo>
                    <a:pt x="99" y="0"/>
                    <a:pt x="47" y="3"/>
                    <a:pt x="25" y="42"/>
                  </a:cubicBezTo>
                  <a:cubicBezTo>
                    <a:pt x="6" y="74"/>
                    <a:pt x="0" y="114"/>
                    <a:pt x="6" y="149"/>
                  </a:cubicBezTo>
                  <a:cubicBezTo>
                    <a:pt x="10" y="176"/>
                    <a:pt x="22" y="201"/>
                    <a:pt x="39" y="218"/>
                  </a:cubicBezTo>
                  <a:cubicBezTo>
                    <a:pt x="80" y="259"/>
                    <a:pt x="139" y="246"/>
                    <a:pt x="172" y="189"/>
                  </a:cubicBezTo>
                  <a:cubicBezTo>
                    <a:pt x="190" y="158"/>
                    <a:pt x="207" y="130"/>
                    <a:pt x="211" y="104"/>
                  </a:cubicBezTo>
                  <a:cubicBezTo>
                    <a:pt x="212" y="102"/>
                    <a:pt x="213" y="100"/>
                    <a:pt x="213" y="99"/>
                  </a:cubicBezTo>
                  <a:cubicBezTo>
                    <a:pt x="213" y="98"/>
                    <a:pt x="212" y="98"/>
                    <a:pt x="212" y="97"/>
                  </a:cubicBezTo>
                  <a:cubicBezTo>
                    <a:pt x="207" y="92"/>
                    <a:pt x="203" y="87"/>
                    <a:pt x="198" y="82"/>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7" name="Freeform 11"/>
            <p:cNvSpPr/>
            <p:nvPr/>
          </p:nvSpPr>
          <p:spPr bwMode="auto">
            <a:xfrm>
              <a:off x="3276" y="375"/>
              <a:ext cx="481" cy="668"/>
            </a:xfrm>
            <a:custGeom>
              <a:avLst/>
              <a:gdLst>
                <a:gd name="T0" fmla="*/ 23 w 203"/>
                <a:gd name="T1" fmla="*/ 59 h 282"/>
                <a:gd name="T2" fmla="*/ 35 w 203"/>
                <a:gd name="T3" fmla="*/ 215 h 282"/>
                <a:gd name="T4" fmla="*/ 72 w 203"/>
                <a:gd name="T5" fmla="*/ 246 h 282"/>
                <a:gd name="T6" fmla="*/ 96 w 203"/>
                <a:gd name="T7" fmla="*/ 267 h 282"/>
                <a:gd name="T8" fmla="*/ 99 w 203"/>
                <a:gd name="T9" fmla="*/ 270 h 282"/>
                <a:gd name="T10" fmla="*/ 113 w 203"/>
                <a:gd name="T11" fmla="*/ 282 h 282"/>
                <a:gd name="T12" fmla="*/ 171 w 203"/>
                <a:gd name="T13" fmla="*/ 207 h 282"/>
                <a:gd name="T14" fmla="*/ 156 w 203"/>
                <a:gd name="T15" fmla="*/ 31 h 282"/>
                <a:gd name="T16" fmla="*/ 57 w 203"/>
                <a:gd name="T17" fmla="*/ 22 h 282"/>
                <a:gd name="T18" fmla="*/ 23 w 203"/>
                <a:gd name="T19" fmla="*/ 59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 h="282">
                  <a:moveTo>
                    <a:pt x="23" y="59"/>
                  </a:moveTo>
                  <a:cubicBezTo>
                    <a:pt x="0" y="99"/>
                    <a:pt x="12" y="165"/>
                    <a:pt x="35" y="215"/>
                  </a:cubicBezTo>
                  <a:cubicBezTo>
                    <a:pt x="38" y="215"/>
                    <a:pt x="55" y="231"/>
                    <a:pt x="72" y="246"/>
                  </a:cubicBezTo>
                  <a:cubicBezTo>
                    <a:pt x="79" y="252"/>
                    <a:pt x="87" y="259"/>
                    <a:pt x="96" y="267"/>
                  </a:cubicBezTo>
                  <a:cubicBezTo>
                    <a:pt x="97" y="268"/>
                    <a:pt x="98" y="269"/>
                    <a:pt x="99" y="270"/>
                  </a:cubicBezTo>
                  <a:cubicBezTo>
                    <a:pt x="104" y="274"/>
                    <a:pt x="109" y="278"/>
                    <a:pt x="113" y="282"/>
                  </a:cubicBezTo>
                  <a:cubicBezTo>
                    <a:pt x="133" y="272"/>
                    <a:pt x="151" y="241"/>
                    <a:pt x="171" y="207"/>
                  </a:cubicBezTo>
                  <a:cubicBezTo>
                    <a:pt x="203" y="150"/>
                    <a:pt x="197" y="71"/>
                    <a:pt x="156" y="31"/>
                  </a:cubicBezTo>
                  <a:cubicBezTo>
                    <a:pt x="127" y="2"/>
                    <a:pt x="89" y="0"/>
                    <a:pt x="57" y="22"/>
                  </a:cubicBezTo>
                  <a:cubicBezTo>
                    <a:pt x="44" y="30"/>
                    <a:pt x="32" y="43"/>
                    <a:pt x="23" y="59"/>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8" name="Freeform 12"/>
            <p:cNvSpPr/>
            <p:nvPr/>
          </p:nvSpPr>
          <p:spPr bwMode="auto">
            <a:xfrm>
              <a:off x="3357" y="884"/>
              <a:ext cx="902" cy="930"/>
            </a:xfrm>
            <a:custGeom>
              <a:avLst/>
              <a:gdLst>
                <a:gd name="T0" fmla="*/ 381 w 381"/>
                <a:gd name="T1" fmla="*/ 346 h 393"/>
                <a:gd name="T2" fmla="*/ 373 w 381"/>
                <a:gd name="T3" fmla="*/ 339 h 393"/>
                <a:gd name="T4" fmla="*/ 79 w 381"/>
                <a:gd name="T5" fmla="*/ 67 h 393"/>
                <a:gd name="T6" fmla="*/ 65 w 381"/>
                <a:gd name="T7" fmla="*/ 55 h 393"/>
                <a:gd name="T8" fmla="*/ 62 w 381"/>
                <a:gd name="T9" fmla="*/ 52 h 393"/>
                <a:gd name="T10" fmla="*/ 38 w 381"/>
                <a:gd name="T11" fmla="*/ 31 h 393"/>
                <a:gd name="T12" fmla="*/ 1 w 381"/>
                <a:gd name="T13" fmla="*/ 0 h 393"/>
                <a:gd name="T14" fmla="*/ 0 w 381"/>
                <a:gd name="T15" fmla="*/ 1 h 393"/>
                <a:gd name="T16" fmla="*/ 0 w 381"/>
                <a:gd name="T17" fmla="*/ 1 h 393"/>
                <a:gd name="T18" fmla="*/ 0 w 381"/>
                <a:gd name="T19" fmla="*/ 1 h 393"/>
                <a:gd name="T20" fmla="*/ 0 w 381"/>
                <a:gd name="T21" fmla="*/ 2 h 393"/>
                <a:gd name="T22" fmla="*/ 56 w 381"/>
                <a:gd name="T23" fmla="*/ 69 h 393"/>
                <a:gd name="T24" fmla="*/ 70 w 381"/>
                <a:gd name="T25" fmla="*/ 84 h 393"/>
                <a:gd name="T26" fmla="*/ 71 w 381"/>
                <a:gd name="T27" fmla="*/ 86 h 393"/>
                <a:gd name="T28" fmla="*/ 347 w 381"/>
                <a:gd name="T29" fmla="*/ 385 h 393"/>
                <a:gd name="T30" fmla="*/ 354 w 381"/>
                <a:gd name="T31" fmla="*/ 393 h 393"/>
                <a:gd name="T32" fmla="*/ 358 w 381"/>
                <a:gd name="T33" fmla="*/ 392 h 393"/>
                <a:gd name="T34" fmla="*/ 373 w 381"/>
                <a:gd name="T35" fmla="*/ 376 h 393"/>
                <a:gd name="T36" fmla="*/ 381 w 381"/>
                <a:gd name="T37" fmla="*/ 351 h 393"/>
                <a:gd name="T38" fmla="*/ 381 w 381"/>
                <a:gd name="T39" fmla="*/ 346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1" h="393">
                  <a:moveTo>
                    <a:pt x="381" y="346"/>
                  </a:moveTo>
                  <a:cubicBezTo>
                    <a:pt x="381" y="346"/>
                    <a:pt x="378" y="344"/>
                    <a:pt x="373" y="339"/>
                  </a:cubicBezTo>
                  <a:cubicBezTo>
                    <a:pt x="336" y="304"/>
                    <a:pt x="177" y="155"/>
                    <a:pt x="79" y="67"/>
                  </a:cubicBezTo>
                  <a:cubicBezTo>
                    <a:pt x="75" y="63"/>
                    <a:pt x="70" y="59"/>
                    <a:pt x="65" y="55"/>
                  </a:cubicBezTo>
                  <a:cubicBezTo>
                    <a:pt x="64" y="54"/>
                    <a:pt x="63" y="53"/>
                    <a:pt x="62" y="52"/>
                  </a:cubicBezTo>
                  <a:cubicBezTo>
                    <a:pt x="53" y="44"/>
                    <a:pt x="45" y="37"/>
                    <a:pt x="38" y="31"/>
                  </a:cubicBezTo>
                  <a:cubicBezTo>
                    <a:pt x="21" y="16"/>
                    <a:pt x="4" y="0"/>
                    <a:pt x="1" y="0"/>
                  </a:cubicBezTo>
                  <a:cubicBezTo>
                    <a:pt x="0" y="1"/>
                    <a:pt x="0" y="1"/>
                    <a:pt x="0" y="1"/>
                  </a:cubicBezTo>
                  <a:cubicBezTo>
                    <a:pt x="0" y="1"/>
                    <a:pt x="0" y="1"/>
                    <a:pt x="0" y="1"/>
                  </a:cubicBezTo>
                  <a:cubicBezTo>
                    <a:pt x="0" y="1"/>
                    <a:pt x="0" y="1"/>
                    <a:pt x="0" y="1"/>
                  </a:cubicBezTo>
                  <a:cubicBezTo>
                    <a:pt x="0" y="1"/>
                    <a:pt x="0" y="2"/>
                    <a:pt x="0" y="2"/>
                  </a:cubicBezTo>
                  <a:cubicBezTo>
                    <a:pt x="3" y="10"/>
                    <a:pt x="31" y="40"/>
                    <a:pt x="56" y="69"/>
                  </a:cubicBezTo>
                  <a:cubicBezTo>
                    <a:pt x="61" y="74"/>
                    <a:pt x="65" y="79"/>
                    <a:pt x="70" y="84"/>
                  </a:cubicBezTo>
                  <a:cubicBezTo>
                    <a:pt x="70" y="85"/>
                    <a:pt x="71" y="85"/>
                    <a:pt x="71" y="86"/>
                  </a:cubicBezTo>
                  <a:cubicBezTo>
                    <a:pt x="161" y="186"/>
                    <a:pt x="312" y="347"/>
                    <a:pt x="347" y="385"/>
                  </a:cubicBezTo>
                  <a:cubicBezTo>
                    <a:pt x="352" y="390"/>
                    <a:pt x="354" y="393"/>
                    <a:pt x="354" y="393"/>
                  </a:cubicBezTo>
                  <a:cubicBezTo>
                    <a:pt x="354" y="393"/>
                    <a:pt x="356" y="393"/>
                    <a:pt x="358" y="392"/>
                  </a:cubicBezTo>
                  <a:cubicBezTo>
                    <a:pt x="361" y="390"/>
                    <a:pt x="367" y="387"/>
                    <a:pt x="373" y="376"/>
                  </a:cubicBezTo>
                  <a:cubicBezTo>
                    <a:pt x="379" y="366"/>
                    <a:pt x="381" y="357"/>
                    <a:pt x="381" y="351"/>
                  </a:cubicBezTo>
                  <a:cubicBezTo>
                    <a:pt x="381" y="348"/>
                    <a:pt x="381" y="346"/>
                    <a:pt x="381" y="346"/>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9" name="Freeform 14"/>
            <p:cNvSpPr/>
            <p:nvPr/>
          </p:nvSpPr>
          <p:spPr bwMode="auto">
            <a:xfrm>
              <a:off x="4819" y="2349"/>
              <a:ext cx="0" cy="3"/>
            </a:xfrm>
            <a:custGeom>
              <a:avLst/>
              <a:gdLst>
                <a:gd name="T0" fmla="*/ 0 h 1"/>
                <a:gd name="T1" fmla="*/ 0 h 1"/>
                <a:gd name="T2" fmla="*/ 1 h 1"/>
                <a:gd name="T3" fmla="*/ 1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0"/>
                    <a:pt x="0" y="0"/>
                  </a:cubicBezTo>
                  <a:cubicBezTo>
                    <a:pt x="0" y="1"/>
                    <a:pt x="0" y="1"/>
                    <a:pt x="0" y="1"/>
                  </a:cubicBezTo>
                  <a:cubicBezTo>
                    <a:pt x="0" y="1"/>
                    <a:pt x="0" y="1"/>
                    <a:pt x="0" y="1"/>
                  </a:cubicBezTo>
                  <a:cubicBezTo>
                    <a:pt x="0" y="0"/>
                    <a:pt x="0" y="0"/>
                    <a:pt x="0" y="0"/>
                  </a:cubicBezTo>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50" name="Group 4"/>
          <p:cNvGrpSpPr>
            <a:grpSpLocks noChangeAspect="1"/>
          </p:cNvGrpSpPr>
          <p:nvPr/>
        </p:nvGrpSpPr>
        <p:grpSpPr bwMode="auto">
          <a:xfrm flipH="1">
            <a:off x="8707118" y="4623711"/>
            <a:ext cx="1084948" cy="937856"/>
            <a:chOff x="2883" y="375"/>
            <a:chExt cx="1938" cy="1977"/>
          </a:xfrm>
          <a:solidFill>
            <a:schemeClr val="accent4"/>
          </a:solidFill>
        </p:grpSpPr>
        <p:sp>
          <p:nvSpPr>
            <p:cNvPr id="51" name="Freeform 5"/>
            <p:cNvSpPr/>
            <p:nvPr/>
          </p:nvSpPr>
          <p:spPr bwMode="auto">
            <a:xfrm>
              <a:off x="4622" y="2148"/>
              <a:ext cx="199" cy="204"/>
            </a:xfrm>
            <a:custGeom>
              <a:avLst/>
              <a:gdLst>
                <a:gd name="T0" fmla="*/ 69 w 84"/>
                <a:gd name="T1" fmla="*/ 67 h 86"/>
                <a:gd name="T2" fmla="*/ 35 w 84"/>
                <a:gd name="T3" fmla="*/ 30 h 86"/>
                <a:gd name="T4" fmla="*/ 17 w 84"/>
                <a:gd name="T5" fmla="*/ 9 h 86"/>
                <a:gd name="T6" fmla="*/ 6 w 84"/>
                <a:gd name="T7" fmla="*/ 0 h 86"/>
                <a:gd name="T8" fmla="*/ 4 w 84"/>
                <a:gd name="T9" fmla="*/ 5 h 86"/>
                <a:gd name="T10" fmla="*/ 0 w 84"/>
                <a:gd name="T11" fmla="*/ 10 h 86"/>
                <a:gd name="T12" fmla="*/ 10 w 84"/>
                <a:gd name="T13" fmla="*/ 21 h 86"/>
                <a:gd name="T14" fmla="*/ 30 w 84"/>
                <a:gd name="T15" fmla="*/ 38 h 86"/>
                <a:gd name="T16" fmla="*/ 66 w 84"/>
                <a:gd name="T17" fmla="*/ 71 h 86"/>
                <a:gd name="T18" fmla="*/ 83 w 84"/>
                <a:gd name="T19" fmla="*/ 86 h 86"/>
                <a:gd name="T20" fmla="*/ 84 w 84"/>
                <a:gd name="T21" fmla="*/ 85 h 86"/>
                <a:gd name="T22" fmla="*/ 69 w 84"/>
                <a:gd name="T23" fmla="*/ 6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86">
                  <a:moveTo>
                    <a:pt x="69" y="67"/>
                  </a:moveTo>
                  <a:cubicBezTo>
                    <a:pt x="60" y="57"/>
                    <a:pt x="47" y="43"/>
                    <a:pt x="35" y="30"/>
                  </a:cubicBezTo>
                  <a:cubicBezTo>
                    <a:pt x="29" y="23"/>
                    <a:pt x="23" y="16"/>
                    <a:pt x="17" y="9"/>
                  </a:cubicBezTo>
                  <a:cubicBezTo>
                    <a:pt x="13" y="6"/>
                    <a:pt x="10" y="3"/>
                    <a:pt x="6" y="0"/>
                  </a:cubicBezTo>
                  <a:cubicBezTo>
                    <a:pt x="6" y="2"/>
                    <a:pt x="5" y="3"/>
                    <a:pt x="4" y="5"/>
                  </a:cubicBezTo>
                  <a:cubicBezTo>
                    <a:pt x="3" y="7"/>
                    <a:pt x="1" y="9"/>
                    <a:pt x="0" y="10"/>
                  </a:cubicBezTo>
                  <a:cubicBezTo>
                    <a:pt x="3" y="14"/>
                    <a:pt x="7" y="17"/>
                    <a:pt x="10" y="21"/>
                  </a:cubicBezTo>
                  <a:cubicBezTo>
                    <a:pt x="16" y="27"/>
                    <a:pt x="23" y="32"/>
                    <a:pt x="30" y="38"/>
                  </a:cubicBezTo>
                  <a:cubicBezTo>
                    <a:pt x="43" y="50"/>
                    <a:pt x="56" y="63"/>
                    <a:pt x="66" y="71"/>
                  </a:cubicBezTo>
                  <a:cubicBezTo>
                    <a:pt x="76" y="80"/>
                    <a:pt x="83" y="86"/>
                    <a:pt x="83" y="86"/>
                  </a:cubicBezTo>
                  <a:cubicBezTo>
                    <a:pt x="84" y="85"/>
                    <a:pt x="84" y="85"/>
                    <a:pt x="84" y="85"/>
                  </a:cubicBezTo>
                  <a:cubicBezTo>
                    <a:pt x="84" y="85"/>
                    <a:pt x="78" y="78"/>
                    <a:pt x="69" y="67"/>
                  </a:cubicBezTo>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2" name="Freeform 6"/>
            <p:cNvSpPr/>
            <p:nvPr/>
          </p:nvSpPr>
          <p:spPr bwMode="auto">
            <a:xfrm>
              <a:off x="4177" y="1665"/>
              <a:ext cx="490" cy="566"/>
            </a:xfrm>
            <a:custGeom>
              <a:avLst/>
              <a:gdLst>
                <a:gd name="T0" fmla="*/ 204 w 207"/>
                <a:gd name="T1" fmla="*/ 156 h 239"/>
                <a:gd name="T2" fmla="*/ 48 w 207"/>
                <a:gd name="T3" fmla="*/ 0 h 239"/>
                <a:gd name="T4" fmla="*/ 35 w 207"/>
                <a:gd name="T5" fmla="*/ 53 h 239"/>
                <a:gd name="T6" fmla="*/ 0 w 207"/>
                <a:gd name="T7" fmla="*/ 83 h 239"/>
                <a:gd name="T8" fmla="*/ 156 w 207"/>
                <a:gd name="T9" fmla="*/ 239 h 239"/>
                <a:gd name="T10" fmla="*/ 188 w 207"/>
                <a:gd name="T11" fmla="*/ 214 h 239"/>
                <a:gd name="T12" fmla="*/ 192 w 207"/>
                <a:gd name="T13" fmla="*/ 209 h 239"/>
                <a:gd name="T14" fmla="*/ 194 w 207"/>
                <a:gd name="T15" fmla="*/ 204 h 239"/>
                <a:gd name="T16" fmla="*/ 204 w 207"/>
                <a:gd name="T17" fmla="*/ 156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7" h="239">
                  <a:moveTo>
                    <a:pt x="204" y="156"/>
                  </a:moveTo>
                  <a:cubicBezTo>
                    <a:pt x="48" y="0"/>
                    <a:pt x="48" y="0"/>
                    <a:pt x="48" y="0"/>
                  </a:cubicBezTo>
                  <a:cubicBezTo>
                    <a:pt x="54" y="6"/>
                    <a:pt x="48" y="30"/>
                    <a:pt x="35" y="53"/>
                  </a:cubicBezTo>
                  <a:cubicBezTo>
                    <a:pt x="22" y="75"/>
                    <a:pt x="7" y="88"/>
                    <a:pt x="0" y="83"/>
                  </a:cubicBezTo>
                  <a:cubicBezTo>
                    <a:pt x="156" y="239"/>
                    <a:pt x="156" y="239"/>
                    <a:pt x="156" y="239"/>
                  </a:cubicBezTo>
                  <a:cubicBezTo>
                    <a:pt x="156" y="239"/>
                    <a:pt x="173" y="237"/>
                    <a:pt x="188" y="214"/>
                  </a:cubicBezTo>
                  <a:cubicBezTo>
                    <a:pt x="189" y="213"/>
                    <a:pt x="191" y="211"/>
                    <a:pt x="192" y="209"/>
                  </a:cubicBezTo>
                  <a:cubicBezTo>
                    <a:pt x="193" y="207"/>
                    <a:pt x="194" y="206"/>
                    <a:pt x="194" y="204"/>
                  </a:cubicBezTo>
                  <a:cubicBezTo>
                    <a:pt x="207" y="178"/>
                    <a:pt x="204" y="156"/>
                    <a:pt x="204" y="156"/>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3" name="Freeform 7"/>
            <p:cNvSpPr/>
            <p:nvPr/>
          </p:nvSpPr>
          <p:spPr bwMode="auto">
            <a:xfrm>
              <a:off x="4167" y="1656"/>
              <a:ext cx="137" cy="218"/>
            </a:xfrm>
            <a:custGeom>
              <a:avLst/>
              <a:gdLst>
                <a:gd name="T0" fmla="*/ 52 w 58"/>
                <a:gd name="T1" fmla="*/ 4 h 92"/>
                <a:gd name="T2" fmla="*/ 31 w 58"/>
                <a:gd name="T3" fmla="*/ 13 h 92"/>
                <a:gd name="T4" fmla="*/ 39 w 58"/>
                <a:gd name="T5" fmla="*/ 20 h 92"/>
                <a:gd name="T6" fmla="*/ 39 w 58"/>
                <a:gd name="T7" fmla="*/ 25 h 92"/>
                <a:gd name="T8" fmla="*/ 31 w 58"/>
                <a:gd name="T9" fmla="*/ 50 h 92"/>
                <a:gd name="T10" fmla="*/ 16 w 58"/>
                <a:gd name="T11" fmla="*/ 66 h 92"/>
                <a:gd name="T12" fmla="*/ 12 w 58"/>
                <a:gd name="T13" fmla="*/ 67 h 92"/>
                <a:gd name="T14" fmla="*/ 5 w 58"/>
                <a:gd name="T15" fmla="*/ 59 h 92"/>
                <a:gd name="T16" fmla="*/ 3 w 58"/>
                <a:gd name="T17" fmla="*/ 87 h 92"/>
                <a:gd name="T18" fmla="*/ 4 w 58"/>
                <a:gd name="T19" fmla="*/ 87 h 92"/>
                <a:gd name="T20" fmla="*/ 39 w 58"/>
                <a:gd name="T21" fmla="*/ 57 h 92"/>
                <a:gd name="T22" fmla="*/ 52 w 58"/>
                <a:gd name="T23" fmla="*/ 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 h="92">
                  <a:moveTo>
                    <a:pt x="52" y="4"/>
                  </a:moveTo>
                  <a:cubicBezTo>
                    <a:pt x="48" y="0"/>
                    <a:pt x="40" y="4"/>
                    <a:pt x="31" y="13"/>
                  </a:cubicBezTo>
                  <a:cubicBezTo>
                    <a:pt x="36" y="18"/>
                    <a:pt x="39" y="20"/>
                    <a:pt x="39" y="20"/>
                  </a:cubicBezTo>
                  <a:cubicBezTo>
                    <a:pt x="39" y="20"/>
                    <a:pt x="39" y="22"/>
                    <a:pt x="39" y="25"/>
                  </a:cubicBezTo>
                  <a:cubicBezTo>
                    <a:pt x="39" y="31"/>
                    <a:pt x="37" y="40"/>
                    <a:pt x="31" y="50"/>
                  </a:cubicBezTo>
                  <a:cubicBezTo>
                    <a:pt x="25" y="61"/>
                    <a:pt x="19" y="64"/>
                    <a:pt x="16" y="66"/>
                  </a:cubicBezTo>
                  <a:cubicBezTo>
                    <a:pt x="14" y="67"/>
                    <a:pt x="12" y="67"/>
                    <a:pt x="12" y="67"/>
                  </a:cubicBezTo>
                  <a:cubicBezTo>
                    <a:pt x="12" y="67"/>
                    <a:pt x="10" y="64"/>
                    <a:pt x="5" y="59"/>
                  </a:cubicBezTo>
                  <a:cubicBezTo>
                    <a:pt x="0" y="72"/>
                    <a:pt x="0" y="83"/>
                    <a:pt x="3" y="87"/>
                  </a:cubicBezTo>
                  <a:cubicBezTo>
                    <a:pt x="4" y="87"/>
                    <a:pt x="4" y="87"/>
                    <a:pt x="4" y="87"/>
                  </a:cubicBezTo>
                  <a:cubicBezTo>
                    <a:pt x="11" y="92"/>
                    <a:pt x="26" y="79"/>
                    <a:pt x="39" y="57"/>
                  </a:cubicBezTo>
                  <a:cubicBezTo>
                    <a:pt x="52" y="34"/>
                    <a:pt x="58" y="10"/>
                    <a:pt x="52" y="4"/>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4" name="Freeform 8"/>
            <p:cNvSpPr/>
            <p:nvPr/>
          </p:nvSpPr>
          <p:spPr bwMode="auto">
            <a:xfrm>
              <a:off x="2883" y="799"/>
              <a:ext cx="474" cy="407"/>
            </a:xfrm>
            <a:custGeom>
              <a:avLst/>
              <a:gdLst>
                <a:gd name="T0" fmla="*/ 83 w 200"/>
                <a:gd name="T1" fmla="*/ 65 h 172"/>
                <a:gd name="T2" fmla="*/ 200 w 200"/>
                <a:gd name="T3" fmla="*/ 38 h 172"/>
                <a:gd name="T4" fmla="*/ 200 w 200"/>
                <a:gd name="T5" fmla="*/ 37 h 172"/>
                <a:gd name="T6" fmla="*/ 73 w 200"/>
                <a:gd name="T7" fmla="*/ 14 h 172"/>
                <a:gd name="T8" fmla="*/ 9 w 200"/>
                <a:gd name="T9" fmla="*/ 126 h 172"/>
                <a:gd name="T10" fmla="*/ 64 w 200"/>
                <a:gd name="T11" fmla="*/ 172 h 172"/>
                <a:gd name="T12" fmla="*/ 83 w 200"/>
                <a:gd name="T13" fmla="*/ 65 h 172"/>
              </a:gdLst>
              <a:ahLst/>
              <a:cxnLst>
                <a:cxn ang="0">
                  <a:pos x="T0" y="T1"/>
                </a:cxn>
                <a:cxn ang="0">
                  <a:pos x="T2" y="T3"/>
                </a:cxn>
                <a:cxn ang="0">
                  <a:pos x="T4" y="T5"/>
                </a:cxn>
                <a:cxn ang="0">
                  <a:pos x="T6" y="T7"/>
                </a:cxn>
                <a:cxn ang="0">
                  <a:pos x="T8" y="T9"/>
                </a:cxn>
                <a:cxn ang="0">
                  <a:pos x="T10" y="T11"/>
                </a:cxn>
                <a:cxn ang="0">
                  <a:pos x="T12" y="T13"/>
                </a:cxn>
              </a:cxnLst>
              <a:rect l="0" t="0" r="r" b="b"/>
              <a:pathLst>
                <a:path w="200" h="172">
                  <a:moveTo>
                    <a:pt x="83" y="65"/>
                  </a:moveTo>
                  <a:cubicBezTo>
                    <a:pt x="105" y="26"/>
                    <a:pt x="157" y="23"/>
                    <a:pt x="200" y="38"/>
                  </a:cubicBezTo>
                  <a:cubicBezTo>
                    <a:pt x="200" y="38"/>
                    <a:pt x="200" y="37"/>
                    <a:pt x="200" y="37"/>
                  </a:cubicBezTo>
                  <a:cubicBezTo>
                    <a:pt x="159" y="14"/>
                    <a:pt x="109" y="0"/>
                    <a:pt x="73" y="14"/>
                  </a:cubicBezTo>
                  <a:cubicBezTo>
                    <a:pt x="6" y="41"/>
                    <a:pt x="0" y="81"/>
                    <a:pt x="9" y="126"/>
                  </a:cubicBezTo>
                  <a:cubicBezTo>
                    <a:pt x="14" y="152"/>
                    <a:pt x="35" y="167"/>
                    <a:pt x="64" y="172"/>
                  </a:cubicBezTo>
                  <a:cubicBezTo>
                    <a:pt x="58" y="137"/>
                    <a:pt x="64" y="97"/>
                    <a:pt x="83" y="65"/>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5" name="Freeform 9"/>
            <p:cNvSpPr/>
            <p:nvPr/>
          </p:nvSpPr>
          <p:spPr bwMode="auto">
            <a:xfrm>
              <a:off x="3236" y="427"/>
              <a:ext cx="175" cy="460"/>
            </a:xfrm>
            <a:custGeom>
              <a:avLst/>
              <a:gdLst>
                <a:gd name="T0" fmla="*/ 40 w 74"/>
                <a:gd name="T1" fmla="*/ 37 h 194"/>
                <a:gd name="T2" fmla="*/ 74 w 74"/>
                <a:gd name="T3" fmla="*/ 0 h 194"/>
                <a:gd name="T4" fmla="*/ 1 w 74"/>
                <a:gd name="T5" fmla="*/ 100 h 194"/>
                <a:gd name="T6" fmla="*/ 51 w 74"/>
                <a:gd name="T7" fmla="*/ 194 h 194"/>
                <a:gd name="T8" fmla="*/ 52 w 74"/>
                <a:gd name="T9" fmla="*/ 193 h 194"/>
                <a:gd name="T10" fmla="*/ 40 w 74"/>
                <a:gd name="T11" fmla="*/ 37 h 194"/>
              </a:gdLst>
              <a:ahLst/>
              <a:cxnLst>
                <a:cxn ang="0">
                  <a:pos x="T0" y="T1"/>
                </a:cxn>
                <a:cxn ang="0">
                  <a:pos x="T2" y="T3"/>
                </a:cxn>
                <a:cxn ang="0">
                  <a:pos x="T4" y="T5"/>
                </a:cxn>
                <a:cxn ang="0">
                  <a:pos x="T6" y="T7"/>
                </a:cxn>
                <a:cxn ang="0">
                  <a:pos x="T8" y="T9"/>
                </a:cxn>
                <a:cxn ang="0">
                  <a:pos x="T10" y="T11"/>
                </a:cxn>
              </a:cxnLst>
              <a:rect l="0" t="0" r="r" b="b"/>
              <a:pathLst>
                <a:path w="74" h="194">
                  <a:moveTo>
                    <a:pt x="40" y="37"/>
                  </a:moveTo>
                  <a:cubicBezTo>
                    <a:pt x="49" y="21"/>
                    <a:pt x="61" y="8"/>
                    <a:pt x="74" y="0"/>
                  </a:cubicBezTo>
                  <a:cubicBezTo>
                    <a:pt x="31" y="9"/>
                    <a:pt x="0" y="30"/>
                    <a:pt x="1" y="100"/>
                  </a:cubicBezTo>
                  <a:cubicBezTo>
                    <a:pt x="1" y="132"/>
                    <a:pt x="23" y="166"/>
                    <a:pt x="51" y="194"/>
                  </a:cubicBezTo>
                  <a:cubicBezTo>
                    <a:pt x="52" y="193"/>
                    <a:pt x="52" y="193"/>
                    <a:pt x="52" y="193"/>
                  </a:cubicBezTo>
                  <a:cubicBezTo>
                    <a:pt x="29" y="143"/>
                    <a:pt x="17" y="77"/>
                    <a:pt x="40" y="37"/>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6" name="Freeform 10"/>
            <p:cNvSpPr/>
            <p:nvPr/>
          </p:nvSpPr>
          <p:spPr bwMode="auto">
            <a:xfrm>
              <a:off x="3020" y="853"/>
              <a:ext cx="505" cy="613"/>
            </a:xfrm>
            <a:custGeom>
              <a:avLst/>
              <a:gdLst>
                <a:gd name="T0" fmla="*/ 198 w 213"/>
                <a:gd name="T1" fmla="*/ 82 h 259"/>
                <a:gd name="T2" fmla="*/ 142 w 213"/>
                <a:gd name="T3" fmla="*/ 15 h 259"/>
                <a:gd name="T4" fmla="*/ 25 w 213"/>
                <a:gd name="T5" fmla="*/ 42 h 259"/>
                <a:gd name="T6" fmla="*/ 6 w 213"/>
                <a:gd name="T7" fmla="*/ 149 h 259"/>
                <a:gd name="T8" fmla="*/ 39 w 213"/>
                <a:gd name="T9" fmla="*/ 218 h 259"/>
                <a:gd name="T10" fmla="*/ 172 w 213"/>
                <a:gd name="T11" fmla="*/ 189 h 259"/>
                <a:gd name="T12" fmla="*/ 211 w 213"/>
                <a:gd name="T13" fmla="*/ 104 h 259"/>
                <a:gd name="T14" fmla="*/ 213 w 213"/>
                <a:gd name="T15" fmla="*/ 99 h 259"/>
                <a:gd name="T16" fmla="*/ 212 w 213"/>
                <a:gd name="T17" fmla="*/ 97 h 259"/>
                <a:gd name="T18" fmla="*/ 198 w 213"/>
                <a:gd name="T19" fmla="*/ 82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259">
                  <a:moveTo>
                    <a:pt x="198" y="82"/>
                  </a:moveTo>
                  <a:cubicBezTo>
                    <a:pt x="173" y="53"/>
                    <a:pt x="145" y="23"/>
                    <a:pt x="142" y="15"/>
                  </a:cubicBezTo>
                  <a:cubicBezTo>
                    <a:pt x="99" y="0"/>
                    <a:pt x="47" y="3"/>
                    <a:pt x="25" y="42"/>
                  </a:cubicBezTo>
                  <a:cubicBezTo>
                    <a:pt x="6" y="74"/>
                    <a:pt x="0" y="114"/>
                    <a:pt x="6" y="149"/>
                  </a:cubicBezTo>
                  <a:cubicBezTo>
                    <a:pt x="10" y="176"/>
                    <a:pt x="22" y="201"/>
                    <a:pt x="39" y="218"/>
                  </a:cubicBezTo>
                  <a:cubicBezTo>
                    <a:pt x="80" y="259"/>
                    <a:pt x="139" y="246"/>
                    <a:pt x="172" y="189"/>
                  </a:cubicBezTo>
                  <a:cubicBezTo>
                    <a:pt x="190" y="158"/>
                    <a:pt x="207" y="130"/>
                    <a:pt x="211" y="104"/>
                  </a:cubicBezTo>
                  <a:cubicBezTo>
                    <a:pt x="212" y="102"/>
                    <a:pt x="213" y="100"/>
                    <a:pt x="213" y="99"/>
                  </a:cubicBezTo>
                  <a:cubicBezTo>
                    <a:pt x="213" y="98"/>
                    <a:pt x="212" y="98"/>
                    <a:pt x="212" y="97"/>
                  </a:cubicBezTo>
                  <a:cubicBezTo>
                    <a:pt x="207" y="92"/>
                    <a:pt x="203" y="87"/>
                    <a:pt x="198" y="82"/>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7" name="Freeform 11"/>
            <p:cNvSpPr/>
            <p:nvPr/>
          </p:nvSpPr>
          <p:spPr bwMode="auto">
            <a:xfrm>
              <a:off x="3276" y="375"/>
              <a:ext cx="481" cy="668"/>
            </a:xfrm>
            <a:custGeom>
              <a:avLst/>
              <a:gdLst>
                <a:gd name="T0" fmla="*/ 23 w 203"/>
                <a:gd name="T1" fmla="*/ 59 h 282"/>
                <a:gd name="T2" fmla="*/ 35 w 203"/>
                <a:gd name="T3" fmla="*/ 215 h 282"/>
                <a:gd name="T4" fmla="*/ 72 w 203"/>
                <a:gd name="T5" fmla="*/ 246 h 282"/>
                <a:gd name="T6" fmla="*/ 96 w 203"/>
                <a:gd name="T7" fmla="*/ 267 h 282"/>
                <a:gd name="T8" fmla="*/ 99 w 203"/>
                <a:gd name="T9" fmla="*/ 270 h 282"/>
                <a:gd name="T10" fmla="*/ 113 w 203"/>
                <a:gd name="T11" fmla="*/ 282 h 282"/>
                <a:gd name="T12" fmla="*/ 171 w 203"/>
                <a:gd name="T13" fmla="*/ 207 h 282"/>
                <a:gd name="T14" fmla="*/ 156 w 203"/>
                <a:gd name="T15" fmla="*/ 31 h 282"/>
                <a:gd name="T16" fmla="*/ 57 w 203"/>
                <a:gd name="T17" fmla="*/ 22 h 282"/>
                <a:gd name="T18" fmla="*/ 23 w 203"/>
                <a:gd name="T19" fmla="*/ 59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 h="282">
                  <a:moveTo>
                    <a:pt x="23" y="59"/>
                  </a:moveTo>
                  <a:cubicBezTo>
                    <a:pt x="0" y="99"/>
                    <a:pt x="12" y="165"/>
                    <a:pt x="35" y="215"/>
                  </a:cubicBezTo>
                  <a:cubicBezTo>
                    <a:pt x="38" y="215"/>
                    <a:pt x="55" y="231"/>
                    <a:pt x="72" y="246"/>
                  </a:cubicBezTo>
                  <a:cubicBezTo>
                    <a:pt x="79" y="252"/>
                    <a:pt x="87" y="259"/>
                    <a:pt x="96" y="267"/>
                  </a:cubicBezTo>
                  <a:cubicBezTo>
                    <a:pt x="97" y="268"/>
                    <a:pt x="98" y="269"/>
                    <a:pt x="99" y="270"/>
                  </a:cubicBezTo>
                  <a:cubicBezTo>
                    <a:pt x="104" y="274"/>
                    <a:pt x="109" y="278"/>
                    <a:pt x="113" y="282"/>
                  </a:cubicBezTo>
                  <a:cubicBezTo>
                    <a:pt x="133" y="272"/>
                    <a:pt x="151" y="241"/>
                    <a:pt x="171" y="207"/>
                  </a:cubicBezTo>
                  <a:cubicBezTo>
                    <a:pt x="203" y="150"/>
                    <a:pt x="197" y="71"/>
                    <a:pt x="156" y="31"/>
                  </a:cubicBezTo>
                  <a:cubicBezTo>
                    <a:pt x="127" y="2"/>
                    <a:pt x="89" y="0"/>
                    <a:pt x="57" y="22"/>
                  </a:cubicBezTo>
                  <a:cubicBezTo>
                    <a:pt x="44" y="30"/>
                    <a:pt x="32" y="43"/>
                    <a:pt x="23" y="59"/>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8" name="Freeform 12"/>
            <p:cNvSpPr/>
            <p:nvPr/>
          </p:nvSpPr>
          <p:spPr bwMode="auto">
            <a:xfrm>
              <a:off x="3357" y="884"/>
              <a:ext cx="902" cy="930"/>
            </a:xfrm>
            <a:custGeom>
              <a:avLst/>
              <a:gdLst>
                <a:gd name="T0" fmla="*/ 381 w 381"/>
                <a:gd name="T1" fmla="*/ 346 h 393"/>
                <a:gd name="T2" fmla="*/ 373 w 381"/>
                <a:gd name="T3" fmla="*/ 339 h 393"/>
                <a:gd name="T4" fmla="*/ 79 w 381"/>
                <a:gd name="T5" fmla="*/ 67 h 393"/>
                <a:gd name="T6" fmla="*/ 65 w 381"/>
                <a:gd name="T7" fmla="*/ 55 h 393"/>
                <a:gd name="T8" fmla="*/ 62 w 381"/>
                <a:gd name="T9" fmla="*/ 52 h 393"/>
                <a:gd name="T10" fmla="*/ 38 w 381"/>
                <a:gd name="T11" fmla="*/ 31 h 393"/>
                <a:gd name="T12" fmla="*/ 1 w 381"/>
                <a:gd name="T13" fmla="*/ 0 h 393"/>
                <a:gd name="T14" fmla="*/ 0 w 381"/>
                <a:gd name="T15" fmla="*/ 1 h 393"/>
                <a:gd name="T16" fmla="*/ 0 w 381"/>
                <a:gd name="T17" fmla="*/ 1 h 393"/>
                <a:gd name="T18" fmla="*/ 0 w 381"/>
                <a:gd name="T19" fmla="*/ 1 h 393"/>
                <a:gd name="T20" fmla="*/ 0 w 381"/>
                <a:gd name="T21" fmla="*/ 2 h 393"/>
                <a:gd name="T22" fmla="*/ 56 w 381"/>
                <a:gd name="T23" fmla="*/ 69 h 393"/>
                <a:gd name="T24" fmla="*/ 70 w 381"/>
                <a:gd name="T25" fmla="*/ 84 h 393"/>
                <a:gd name="T26" fmla="*/ 71 w 381"/>
                <a:gd name="T27" fmla="*/ 86 h 393"/>
                <a:gd name="T28" fmla="*/ 347 w 381"/>
                <a:gd name="T29" fmla="*/ 385 h 393"/>
                <a:gd name="T30" fmla="*/ 354 w 381"/>
                <a:gd name="T31" fmla="*/ 393 h 393"/>
                <a:gd name="T32" fmla="*/ 358 w 381"/>
                <a:gd name="T33" fmla="*/ 392 h 393"/>
                <a:gd name="T34" fmla="*/ 373 w 381"/>
                <a:gd name="T35" fmla="*/ 376 h 393"/>
                <a:gd name="T36" fmla="*/ 381 w 381"/>
                <a:gd name="T37" fmla="*/ 351 h 393"/>
                <a:gd name="T38" fmla="*/ 381 w 381"/>
                <a:gd name="T39" fmla="*/ 346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1" h="393">
                  <a:moveTo>
                    <a:pt x="381" y="346"/>
                  </a:moveTo>
                  <a:cubicBezTo>
                    <a:pt x="381" y="346"/>
                    <a:pt x="378" y="344"/>
                    <a:pt x="373" y="339"/>
                  </a:cubicBezTo>
                  <a:cubicBezTo>
                    <a:pt x="336" y="304"/>
                    <a:pt x="177" y="155"/>
                    <a:pt x="79" y="67"/>
                  </a:cubicBezTo>
                  <a:cubicBezTo>
                    <a:pt x="75" y="63"/>
                    <a:pt x="70" y="59"/>
                    <a:pt x="65" y="55"/>
                  </a:cubicBezTo>
                  <a:cubicBezTo>
                    <a:pt x="64" y="54"/>
                    <a:pt x="63" y="53"/>
                    <a:pt x="62" y="52"/>
                  </a:cubicBezTo>
                  <a:cubicBezTo>
                    <a:pt x="53" y="44"/>
                    <a:pt x="45" y="37"/>
                    <a:pt x="38" y="31"/>
                  </a:cubicBezTo>
                  <a:cubicBezTo>
                    <a:pt x="21" y="16"/>
                    <a:pt x="4" y="0"/>
                    <a:pt x="1" y="0"/>
                  </a:cubicBezTo>
                  <a:cubicBezTo>
                    <a:pt x="0" y="1"/>
                    <a:pt x="0" y="1"/>
                    <a:pt x="0" y="1"/>
                  </a:cubicBezTo>
                  <a:cubicBezTo>
                    <a:pt x="0" y="1"/>
                    <a:pt x="0" y="1"/>
                    <a:pt x="0" y="1"/>
                  </a:cubicBezTo>
                  <a:cubicBezTo>
                    <a:pt x="0" y="1"/>
                    <a:pt x="0" y="1"/>
                    <a:pt x="0" y="1"/>
                  </a:cubicBezTo>
                  <a:cubicBezTo>
                    <a:pt x="0" y="1"/>
                    <a:pt x="0" y="2"/>
                    <a:pt x="0" y="2"/>
                  </a:cubicBezTo>
                  <a:cubicBezTo>
                    <a:pt x="3" y="10"/>
                    <a:pt x="31" y="40"/>
                    <a:pt x="56" y="69"/>
                  </a:cubicBezTo>
                  <a:cubicBezTo>
                    <a:pt x="61" y="74"/>
                    <a:pt x="65" y="79"/>
                    <a:pt x="70" y="84"/>
                  </a:cubicBezTo>
                  <a:cubicBezTo>
                    <a:pt x="70" y="85"/>
                    <a:pt x="71" y="85"/>
                    <a:pt x="71" y="86"/>
                  </a:cubicBezTo>
                  <a:cubicBezTo>
                    <a:pt x="161" y="186"/>
                    <a:pt x="312" y="347"/>
                    <a:pt x="347" y="385"/>
                  </a:cubicBezTo>
                  <a:cubicBezTo>
                    <a:pt x="352" y="390"/>
                    <a:pt x="354" y="393"/>
                    <a:pt x="354" y="393"/>
                  </a:cubicBezTo>
                  <a:cubicBezTo>
                    <a:pt x="354" y="393"/>
                    <a:pt x="356" y="393"/>
                    <a:pt x="358" y="392"/>
                  </a:cubicBezTo>
                  <a:cubicBezTo>
                    <a:pt x="361" y="390"/>
                    <a:pt x="367" y="387"/>
                    <a:pt x="373" y="376"/>
                  </a:cubicBezTo>
                  <a:cubicBezTo>
                    <a:pt x="379" y="366"/>
                    <a:pt x="381" y="357"/>
                    <a:pt x="381" y="351"/>
                  </a:cubicBezTo>
                  <a:cubicBezTo>
                    <a:pt x="381" y="348"/>
                    <a:pt x="381" y="346"/>
                    <a:pt x="381" y="346"/>
                  </a:cubicBezTo>
                  <a:close/>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9" name="Freeform 14"/>
            <p:cNvSpPr/>
            <p:nvPr/>
          </p:nvSpPr>
          <p:spPr bwMode="auto">
            <a:xfrm>
              <a:off x="4819" y="2349"/>
              <a:ext cx="0" cy="3"/>
            </a:xfrm>
            <a:custGeom>
              <a:avLst/>
              <a:gdLst>
                <a:gd name="T0" fmla="*/ 0 h 1"/>
                <a:gd name="T1" fmla="*/ 0 h 1"/>
                <a:gd name="T2" fmla="*/ 1 h 1"/>
                <a:gd name="T3" fmla="*/ 1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0"/>
                    <a:pt x="0" y="0"/>
                  </a:cubicBezTo>
                  <a:cubicBezTo>
                    <a:pt x="0" y="1"/>
                    <a:pt x="0" y="1"/>
                    <a:pt x="0" y="1"/>
                  </a:cubicBezTo>
                  <a:cubicBezTo>
                    <a:pt x="0" y="1"/>
                    <a:pt x="0" y="1"/>
                    <a:pt x="0" y="1"/>
                  </a:cubicBezTo>
                  <a:cubicBezTo>
                    <a:pt x="0" y="0"/>
                    <a:pt x="0" y="0"/>
                    <a:pt x="0" y="0"/>
                  </a:cubicBezTo>
                </a:path>
              </a:pathLst>
            </a:custGeom>
            <a:grpFill/>
            <a:ln w="9525">
              <a:noFill/>
              <a:round/>
            </a:ln>
          </p:spPr>
          <p:txBody>
            <a:bodyPr vert="horz" wrap="square" lIns="79405" tIns="39703" rIns="79405" bIns="39703" numCol="1" anchor="t" anchorCtr="0" compatLnSpc="1"/>
            <a:lstStyle/>
            <a:p>
              <a:pPr>
                <a:lnSpc>
                  <a:spcPct val="120000"/>
                </a:lnSpc>
              </a:pPr>
              <a:endParaRPr lang="en-US" sz="148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60" name="Content Placeholder 2"/>
          <p:cNvSpPr txBox="1"/>
          <p:nvPr/>
        </p:nvSpPr>
        <p:spPr>
          <a:xfrm>
            <a:off x="6231370" y="2127129"/>
            <a:ext cx="4631284" cy="485140"/>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lnSpc>
                <a:spcPct val="120000"/>
              </a:lnSpc>
            </a:pPr>
            <a:r>
              <a:rPr lang="zh-CN" altLang="en-US"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请替换文字内容</a:t>
            </a:r>
            <a:endParaRPr lang="id-ID" sz="1330" b="1"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a:p>
            <a:pPr algn="l">
              <a:lnSpc>
                <a:spcPct val="120000"/>
              </a:lnSpc>
            </a:pPr>
            <a:r>
              <a:rPr lang="en-US"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请替换文字内容</a:t>
            </a:r>
            <a:endParaRPr lang="en-US" sz="760" i="1"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61" name="Content Placeholder 2"/>
          <p:cNvSpPr txBox="1"/>
          <p:nvPr/>
        </p:nvSpPr>
        <p:spPr>
          <a:xfrm>
            <a:off x="6709698" y="3981627"/>
            <a:ext cx="1684449" cy="139700"/>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just">
              <a:lnSpc>
                <a:spcPct val="120000"/>
              </a:lnSpc>
            </a:pPr>
            <a:r>
              <a:rPr lang="en-US"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请替换文字内容.</a:t>
            </a:r>
            <a:endParaRPr lang="en-US" sz="760" b="1"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62" name="TextBox 78"/>
          <p:cNvSpPr txBox="1"/>
          <p:nvPr/>
        </p:nvSpPr>
        <p:spPr>
          <a:xfrm>
            <a:off x="6709700" y="3716229"/>
            <a:ext cx="1349113" cy="245195"/>
          </a:xfrm>
          <a:prstGeom prst="rect">
            <a:avLst/>
          </a:prstGeom>
          <a:noFill/>
        </p:spPr>
        <p:txBody>
          <a:bodyPr wrap="square" lIns="0" tIns="0" rIns="0" bIns="0" rtlCol="0">
            <a:spAutoFit/>
          </a:bodyPr>
          <a:lstStyle/>
          <a:p>
            <a:pPr algn="just">
              <a:lnSpc>
                <a:spcPct val="120000"/>
              </a:lnSpc>
            </a:pPr>
            <a:r>
              <a:rPr lang="zh-CN" altLang="en-US"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请替换文字内容</a:t>
            </a:r>
            <a:endParaRPr lang="id-ID"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3" name="Content Placeholder 2"/>
          <p:cNvSpPr txBox="1"/>
          <p:nvPr/>
        </p:nvSpPr>
        <p:spPr>
          <a:xfrm>
            <a:off x="9178202" y="3981627"/>
            <a:ext cx="1684449" cy="139700"/>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just">
              <a:lnSpc>
                <a:spcPct val="120000"/>
              </a:lnSpc>
            </a:pPr>
            <a:r>
              <a:rPr lang="en-US"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请替换文字内容.</a:t>
            </a:r>
            <a:endParaRPr lang="en-US" sz="760" b="1"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64" name="TextBox 78"/>
          <p:cNvSpPr txBox="1"/>
          <p:nvPr/>
        </p:nvSpPr>
        <p:spPr>
          <a:xfrm>
            <a:off x="9178204" y="3716229"/>
            <a:ext cx="1349113" cy="245195"/>
          </a:xfrm>
          <a:prstGeom prst="rect">
            <a:avLst/>
          </a:prstGeom>
          <a:noFill/>
        </p:spPr>
        <p:txBody>
          <a:bodyPr wrap="square" lIns="0" tIns="0" rIns="0" bIns="0" rtlCol="0">
            <a:spAutoFit/>
          </a:bodyPr>
          <a:lstStyle/>
          <a:p>
            <a:pPr algn="just">
              <a:lnSpc>
                <a:spcPct val="120000"/>
              </a:lnSpc>
            </a:pPr>
            <a:r>
              <a:rPr lang="zh-CN" altLang="en-US"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请替换文字内容</a:t>
            </a:r>
            <a:endParaRPr lang="id-ID"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5" name="Content Placeholder 2"/>
          <p:cNvSpPr txBox="1"/>
          <p:nvPr/>
        </p:nvSpPr>
        <p:spPr>
          <a:xfrm>
            <a:off x="6709698" y="5559062"/>
            <a:ext cx="1684449" cy="139700"/>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just">
              <a:lnSpc>
                <a:spcPct val="120000"/>
              </a:lnSpc>
            </a:pPr>
            <a:r>
              <a:rPr lang="en-US"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请替换文字内容.</a:t>
            </a:r>
            <a:endParaRPr lang="en-US" sz="760" b="1"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66" name="TextBox 78"/>
          <p:cNvSpPr txBox="1"/>
          <p:nvPr/>
        </p:nvSpPr>
        <p:spPr>
          <a:xfrm>
            <a:off x="6709700" y="5293663"/>
            <a:ext cx="1349113" cy="245195"/>
          </a:xfrm>
          <a:prstGeom prst="rect">
            <a:avLst/>
          </a:prstGeom>
          <a:noFill/>
        </p:spPr>
        <p:txBody>
          <a:bodyPr wrap="square" lIns="0" tIns="0" rIns="0" bIns="0" rtlCol="0">
            <a:spAutoFit/>
          </a:bodyPr>
          <a:lstStyle/>
          <a:p>
            <a:pPr algn="just">
              <a:lnSpc>
                <a:spcPct val="120000"/>
              </a:lnSpc>
            </a:pPr>
            <a:r>
              <a:rPr lang="zh-CN" altLang="en-US"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请替换文字内容</a:t>
            </a:r>
            <a:endParaRPr lang="id-ID"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7" name="Content Placeholder 2"/>
          <p:cNvSpPr txBox="1"/>
          <p:nvPr/>
        </p:nvSpPr>
        <p:spPr>
          <a:xfrm>
            <a:off x="9178202" y="5559062"/>
            <a:ext cx="1684449" cy="139700"/>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just">
              <a:lnSpc>
                <a:spcPct val="120000"/>
              </a:lnSpc>
            </a:pPr>
            <a:r>
              <a:rPr lang="en-US"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请替换文字内容.</a:t>
            </a:r>
            <a:endParaRPr lang="en-US" sz="760" b="1"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68" name="TextBox 78"/>
          <p:cNvSpPr txBox="1"/>
          <p:nvPr/>
        </p:nvSpPr>
        <p:spPr>
          <a:xfrm>
            <a:off x="9178204" y="5293663"/>
            <a:ext cx="1349113" cy="245195"/>
          </a:xfrm>
          <a:prstGeom prst="rect">
            <a:avLst/>
          </a:prstGeom>
          <a:noFill/>
        </p:spPr>
        <p:txBody>
          <a:bodyPr wrap="square" lIns="0" tIns="0" rIns="0" bIns="0" rtlCol="0">
            <a:spAutoFit/>
          </a:bodyPr>
          <a:lstStyle/>
          <a:p>
            <a:pPr algn="just">
              <a:lnSpc>
                <a:spcPct val="120000"/>
              </a:lnSpc>
            </a:pPr>
            <a:r>
              <a:rPr lang="zh-CN" altLang="en-US"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请替换文字内容</a:t>
            </a:r>
            <a:endParaRPr lang="id-ID"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5000">
        <p14:gallery dir="l"/>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750"/>
                                        <p:tgtEl>
                                          <p:spTgt spid="9"/>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750"/>
                                        <p:tgtEl>
                                          <p:spTgt spid="12"/>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750"/>
                                        <p:tgtEl>
                                          <p:spTgt spid="14"/>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50"/>
                                        <p:tgtEl>
                                          <p:spTgt spid="16"/>
                                        </p:tgtEl>
                                      </p:cBhvr>
                                    </p:animEffect>
                                  </p:childTnLst>
                                </p:cTn>
                              </p:par>
                            </p:childTnLst>
                          </p:cTn>
                        </p:par>
                        <p:par>
                          <p:cTn id="20" fill="hold">
                            <p:stCondLst>
                              <p:cond delay="4000"/>
                            </p:stCondLst>
                            <p:childTnLst>
                              <p:par>
                                <p:cTn id="21" presetID="22" presetClass="entr" presetSubtype="2"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right)">
                                      <p:cBhvr>
                                        <p:cTn id="23" dur="500"/>
                                        <p:tgtEl>
                                          <p:spTgt spid="6"/>
                                        </p:tgtEl>
                                      </p:cBhvr>
                                    </p:animEffect>
                                  </p:childTnLst>
                                </p:cTn>
                              </p:par>
                            </p:childTnLst>
                          </p:cTn>
                        </p:par>
                        <p:par>
                          <p:cTn id="24" fill="hold">
                            <p:stCondLst>
                              <p:cond delay="4500"/>
                            </p:stCondLst>
                            <p:childTnLst>
                              <p:par>
                                <p:cTn id="25" presetID="22" presetClass="entr" presetSubtype="2"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right)">
                                      <p:cBhvr>
                                        <p:cTn id="27" dur="500"/>
                                        <p:tgtEl>
                                          <p:spTgt spid="7"/>
                                        </p:tgtEl>
                                      </p:cBhvr>
                                    </p:animEffect>
                                  </p:childTnLst>
                                </p:cTn>
                              </p:par>
                            </p:childTnLst>
                          </p:cTn>
                        </p:par>
                        <p:par>
                          <p:cTn id="28" fill="hold">
                            <p:stCondLst>
                              <p:cond delay="5000"/>
                            </p:stCondLst>
                            <p:childTnLst>
                              <p:par>
                                <p:cTn id="29" presetID="22" presetClass="entr" presetSubtype="4"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childTnLst>
                          </p:cTn>
                        </p:par>
                        <p:par>
                          <p:cTn id="32" fill="hold">
                            <p:stCondLst>
                              <p:cond delay="5500"/>
                            </p:stCondLst>
                            <p:childTnLst>
                              <p:par>
                                <p:cTn id="33" presetID="22" presetClass="entr" presetSubtype="4" fill="hold" grpId="0"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down)">
                                      <p:cBhvr>
                                        <p:cTn id="35" dur="500"/>
                                        <p:tgtEl>
                                          <p:spTgt spid="5"/>
                                        </p:tgtEl>
                                      </p:cBhvr>
                                    </p:animEffect>
                                  </p:childTnLst>
                                </p:cTn>
                              </p:par>
                            </p:childTnLst>
                          </p:cTn>
                        </p:par>
                        <p:par>
                          <p:cTn id="36" fill="hold">
                            <p:stCondLst>
                              <p:cond delay="6000"/>
                            </p:stCondLst>
                            <p:childTnLst>
                              <p:par>
                                <p:cTn id="37" presetID="22" presetClass="entr" presetSubtype="4" fill="hold" grpId="0"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wipe(down)">
                                      <p:cBhvr>
                                        <p:cTn id="39" dur="500"/>
                                        <p:tgtEl>
                                          <p:spTgt spid="4"/>
                                        </p:tgtEl>
                                      </p:cBhvr>
                                    </p:animEffect>
                                  </p:childTnLst>
                                </p:cTn>
                              </p:par>
                            </p:childTnLst>
                          </p:cTn>
                        </p:par>
                        <p:par>
                          <p:cTn id="40" fill="hold">
                            <p:stCondLst>
                              <p:cond delay="6500"/>
                            </p:stCondLst>
                            <p:childTnLst>
                              <p:par>
                                <p:cTn id="41" presetID="22" presetClass="entr" presetSubtype="8" fill="hold" grpId="0"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left)">
                                      <p:cBhvr>
                                        <p:cTn id="43" dur="500"/>
                                        <p:tgtEl>
                                          <p:spTgt spid="3"/>
                                        </p:tgtEl>
                                      </p:cBhvr>
                                    </p:animEffect>
                                  </p:childTnLst>
                                </p:cTn>
                              </p:par>
                            </p:childTnLst>
                          </p:cTn>
                        </p:par>
                        <p:par>
                          <p:cTn id="44" fill="hold">
                            <p:stCondLst>
                              <p:cond delay="7000"/>
                            </p:stCondLst>
                            <p:childTnLst>
                              <p:par>
                                <p:cTn id="45" presetID="22" presetClass="entr" presetSubtype="8" fill="hold" grpId="0"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wipe(left)">
                                      <p:cBhvr>
                                        <p:cTn id="47" dur="500"/>
                                        <p:tgtEl>
                                          <p:spTgt spid="2"/>
                                        </p:tgtEl>
                                      </p:cBhvr>
                                    </p:animEffect>
                                  </p:childTnLst>
                                </p:cTn>
                              </p:par>
                            </p:childTnLst>
                          </p:cTn>
                        </p:par>
                        <p:par>
                          <p:cTn id="48" fill="hold">
                            <p:stCondLst>
                              <p:cond delay="7500"/>
                            </p:stCondLst>
                            <p:childTnLst>
                              <p:par>
                                <p:cTn id="49" presetID="2" presetClass="entr" presetSubtype="3" fill="hold" grpId="0" nodeType="after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additive="base">
                                        <p:cTn id="51" dur="500" fill="hold"/>
                                        <p:tgtEl>
                                          <p:spTgt spid="18"/>
                                        </p:tgtEl>
                                        <p:attrNameLst>
                                          <p:attrName>ppt_x</p:attrName>
                                        </p:attrNameLst>
                                      </p:cBhvr>
                                      <p:tavLst>
                                        <p:tav tm="0">
                                          <p:val>
                                            <p:strVal val="1+#ppt_w/2"/>
                                          </p:val>
                                        </p:tav>
                                        <p:tav tm="100000">
                                          <p:val>
                                            <p:strVal val="#ppt_x"/>
                                          </p:val>
                                        </p:tav>
                                      </p:tavLst>
                                    </p:anim>
                                    <p:anim calcmode="lin" valueType="num">
                                      <p:cBhvr additive="base">
                                        <p:cTn id="52" dur="500" fill="hold"/>
                                        <p:tgtEl>
                                          <p:spTgt spid="18"/>
                                        </p:tgtEl>
                                        <p:attrNameLst>
                                          <p:attrName>ppt_y</p:attrName>
                                        </p:attrNameLst>
                                      </p:cBhvr>
                                      <p:tavLst>
                                        <p:tav tm="0">
                                          <p:val>
                                            <p:strVal val="0-#ppt_h/2"/>
                                          </p:val>
                                        </p:tav>
                                        <p:tav tm="100000">
                                          <p:val>
                                            <p:strVal val="#ppt_y"/>
                                          </p:val>
                                        </p:tav>
                                      </p:tavLst>
                                    </p:anim>
                                  </p:childTnLst>
                                </p:cTn>
                              </p:par>
                            </p:childTnLst>
                          </p:cTn>
                        </p:par>
                        <p:par>
                          <p:cTn id="53" fill="hold">
                            <p:stCondLst>
                              <p:cond delay="8000"/>
                            </p:stCondLst>
                            <p:childTnLst>
                              <p:par>
                                <p:cTn id="54" presetID="42" presetClass="entr" presetSubtype="0" fill="hold" grpId="0" nodeType="afterEffect">
                                  <p:stCondLst>
                                    <p:cond delay="0"/>
                                  </p:stCondLst>
                                  <p:childTnLst>
                                    <p:set>
                                      <p:cBhvr>
                                        <p:cTn id="55" dur="1" fill="hold">
                                          <p:stCondLst>
                                            <p:cond delay="0"/>
                                          </p:stCondLst>
                                        </p:cTn>
                                        <p:tgtEl>
                                          <p:spTgt spid="60"/>
                                        </p:tgtEl>
                                        <p:attrNameLst>
                                          <p:attrName>style.visibility</p:attrName>
                                        </p:attrNameLst>
                                      </p:cBhvr>
                                      <p:to>
                                        <p:strVal val="visible"/>
                                      </p:to>
                                    </p:set>
                                    <p:animEffect transition="in" filter="fade">
                                      <p:cBhvr>
                                        <p:cTn id="56" dur="1000"/>
                                        <p:tgtEl>
                                          <p:spTgt spid="60"/>
                                        </p:tgtEl>
                                      </p:cBhvr>
                                    </p:animEffect>
                                    <p:anim calcmode="lin" valueType="num">
                                      <p:cBhvr>
                                        <p:cTn id="57" dur="1000" fill="hold"/>
                                        <p:tgtEl>
                                          <p:spTgt spid="60"/>
                                        </p:tgtEl>
                                        <p:attrNameLst>
                                          <p:attrName>ppt_x</p:attrName>
                                        </p:attrNameLst>
                                      </p:cBhvr>
                                      <p:tavLst>
                                        <p:tav tm="0">
                                          <p:val>
                                            <p:strVal val="#ppt_x"/>
                                          </p:val>
                                        </p:tav>
                                        <p:tav tm="100000">
                                          <p:val>
                                            <p:strVal val="#ppt_x"/>
                                          </p:val>
                                        </p:tav>
                                      </p:tavLst>
                                    </p:anim>
                                    <p:anim calcmode="lin" valueType="num">
                                      <p:cBhvr>
                                        <p:cTn id="58" dur="1000" fill="hold"/>
                                        <p:tgtEl>
                                          <p:spTgt spid="60"/>
                                        </p:tgtEl>
                                        <p:attrNameLst>
                                          <p:attrName>ppt_y</p:attrName>
                                        </p:attrNameLst>
                                      </p:cBhvr>
                                      <p:tavLst>
                                        <p:tav tm="0">
                                          <p:val>
                                            <p:strVal val="#ppt_y+.1"/>
                                          </p:val>
                                        </p:tav>
                                        <p:tav tm="100000">
                                          <p:val>
                                            <p:strVal val="#ppt_y"/>
                                          </p:val>
                                        </p:tav>
                                      </p:tavLst>
                                    </p:anim>
                                  </p:childTnLst>
                                </p:cTn>
                              </p:par>
                            </p:childTnLst>
                          </p:cTn>
                        </p:par>
                        <p:par>
                          <p:cTn id="59" fill="hold">
                            <p:stCondLst>
                              <p:cond delay="9000"/>
                            </p:stCondLst>
                            <p:childTnLst>
                              <p:par>
                                <p:cTn id="60" presetID="22" presetClass="entr" presetSubtype="8" fill="hold" nodeType="after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left)">
                                      <p:cBhvr>
                                        <p:cTn id="62" dur="750"/>
                                        <p:tgtEl>
                                          <p:spTgt spid="20"/>
                                        </p:tgtEl>
                                      </p:cBhvr>
                                    </p:animEffect>
                                  </p:childTnLst>
                                </p:cTn>
                              </p:par>
                            </p:childTnLst>
                          </p:cTn>
                        </p:par>
                        <p:par>
                          <p:cTn id="63" fill="hold">
                            <p:stCondLst>
                              <p:cond delay="10000"/>
                            </p:stCondLst>
                            <p:childTnLst>
                              <p:par>
                                <p:cTn id="64" presetID="22" presetClass="entr" presetSubtype="8" fill="hold" nodeType="after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wipe(left)">
                                      <p:cBhvr>
                                        <p:cTn id="66" dur="750"/>
                                        <p:tgtEl>
                                          <p:spTgt spid="30"/>
                                        </p:tgtEl>
                                      </p:cBhvr>
                                    </p:animEffect>
                                  </p:childTnLst>
                                </p:cTn>
                              </p:par>
                            </p:childTnLst>
                          </p:cTn>
                        </p:par>
                        <p:par>
                          <p:cTn id="67" fill="hold">
                            <p:stCondLst>
                              <p:cond delay="11000"/>
                            </p:stCondLst>
                            <p:childTnLst>
                              <p:par>
                                <p:cTn id="68" presetID="22" presetClass="entr" presetSubtype="8" fill="hold"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wipe(left)">
                                      <p:cBhvr>
                                        <p:cTn id="70" dur="750"/>
                                        <p:tgtEl>
                                          <p:spTgt spid="40"/>
                                        </p:tgtEl>
                                      </p:cBhvr>
                                    </p:animEffect>
                                  </p:childTnLst>
                                </p:cTn>
                              </p:par>
                            </p:childTnLst>
                          </p:cTn>
                        </p:par>
                        <p:par>
                          <p:cTn id="71" fill="hold">
                            <p:stCondLst>
                              <p:cond delay="12000"/>
                            </p:stCondLst>
                            <p:childTnLst>
                              <p:par>
                                <p:cTn id="72" presetID="22" presetClass="entr" presetSubtype="8" fill="hold" nodeType="afterEffect">
                                  <p:stCondLst>
                                    <p:cond delay="0"/>
                                  </p:stCondLst>
                                  <p:childTnLst>
                                    <p:set>
                                      <p:cBhvr>
                                        <p:cTn id="73" dur="1" fill="hold">
                                          <p:stCondLst>
                                            <p:cond delay="0"/>
                                          </p:stCondLst>
                                        </p:cTn>
                                        <p:tgtEl>
                                          <p:spTgt spid="50"/>
                                        </p:tgtEl>
                                        <p:attrNameLst>
                                          <p:attrName>style.visibility</p:attrName>
                                        </p:attrNameLst>
                                      </p:cBhvr>
                                      <p:to>
                                        <p:strVal val="visible"/>
                                      </p:to>
                                    </p:set>
                                    <p:animEffect transition="in" filter="wipe(left)">
                                      <p:cBhvr>
                                        <p:cTn id="74" dur="750"/>
                                        <p:tgtEl>
                                          <p:spTgt spid="50"/>
                                        </p:tgtEl>
                                      </p:cBhvr>
                                    </p:animEffect>
                                  </p:childTnLst>
                                </p:cTn>
                              </p:par>
                            </p:childTnLst>
                          </p:cTn>
                        </p:par>
                        <p:par>
                          <p:cTn id="75" fill="hold">
                            <p:stCondLst>
                              <p:cond delay="13000"/>
                            </p:stCondLst>
                            <p:childTnLst>
                              <p:par>
                                <p:cTn id="76" presetID="22" presetClass="entr" presetSubtype="8" fill="hold" grpId="0" nodeType="after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wipe(left)">
                                      <p:cBhvr>
                                        <p:cTn id="78" dur="750"/>
                                        <p:tgtEl>
                                          <p:spTgt spid="61"/>
                                        </p:tgtEl>
                                      </p:cBhvr>
                                    </p:animEffect>
                                  </p:childTnLst>
                                </p:cTn>
                              </p:par>
                            </p:childTnLst>
                          </p:cTn>
                        </p:par>
                        <p:par>
                          <p:cTn id="79" fill="hold">
                            <p:stCondLst>
                              <p:cond delay="14000"/>
                            </p:stCondLst>
                            <p:childTnLst>
                              <p:par>
                                <p:cTn id="80" presetID="22" presetClass="entr" presetSubtype="4" fill="hold" grpId="0" nodeType="afterEffect">
                                  <p:stCondLst>
                                    <p:cond delay="0"/>
                                  </p:stCondLst>
                                  <p:childTnLst>
                                    <p:set>
                                      <p:cBhvr>
                                        <p:cTn id="81" dur="1" fill="hold">
                                          <p:stCondLst>
                                            <p:cond delay="0"/>
                                          </p:stCondLst>
                                        </p:cTn>
                                        <p:tgtEl>
                                          <p:spTgt spid="62"/>
                                        </p:tgtEl>
                                        <p:attrNameLst>
                                          <p:attrName>style.visibility</p:attrName>
                                        </p:attrNameLst>
                                      </p:cBhvr>
                                      <p:to>
                                        <p:strVal val="visible"/>
                                      </p:to>
                                    </p:set>
                                    <p:animEffect transition="in" filter="wipe(down)">
                                      <p:cBhvr>
                                        <p:cTn id="82" dur="750"/>
                                        <p:tgtEl>
                                          <p:spTgt spid="62"/>
                                        </p:tgtEl>
                                      </p:cBhvr>
                                    </p:animEffect>
                                  </p:childTnLst>
                                </p:cTn>
                              </p:par>
                            </p:childTnLst>
                          </p:cTn>
                        </p:par>
                        <p:par>
                          <p:cTn id="83" fill="hold">
                            <p:stCondLst>
                              <p:cond delay="15000"/>
                            </p:stCondLst>
                            <p:childTnLst>
                              <p:par>
                                <p:cTn id="84" presetID="22" presetClass="entr" presetSubtype="8" fill="hold" grpId="0" nodeType="afterEffect">
                                  <p:stCondLst>
                                    <p:cond delay="0"/>
                                  </p:stCondLst>
                                  <p:childTnLst>
                                    <p:set>
                                      <p:cBhvr>
                                        <p:cTn id="85" dur="1" fill="hold">
                                          <p:stCondLst>
                                            <p:cond delay="0"/>
                                          </p:stCondLst>
                                        </p:cTn>
                                        <p:tgtEl>
                                          <p:spTgt spid="63"/>
                                        </p:tgtEl>
                                        <p:attrNameLst>
                                          <p:attrName>style.visibility</p:attrName>
                                        </p:attrNameLst>
                                      </p:cBhvr>
                                      <p:to>
                                        <p:strVal val="visible"/>
                                      </p:to>
                                    </p:set>
                                    <p:animEffect transition="in" filter="wipe(left)">
                                      <p:cBhvr>
                                        <p:cTn id="86" dur="750"/>
                                        <p:tgtEl>
                                          <p:spTgt spid="63"/>
                                        </p:tgtEl>
                                      </p:cBhvr>
                                    </p:animEffect>
                                  </p:childTnLst>
                                </p:cTn>
                              </p:par>
                            </p:childTnLst>
                          </p:cTn>
                        </p:par>
                        <p:par>
                          <p:cTn id="87" fill="hold">
                            <p:stCondLst>
                              <p:cond delay="16000"/>
                            </p:stCondLst>
                            <p:childTnLst>
                              <p:par>
                                <p:cTn id="88" presetID="22" presetClass="entr" presetSubtype="4" fill="hold" grpId="0" nodeType="afterEffect">
                                  <p:stCondLst>
                                    <p:cond delay="0"/>
                                  </p:stCondLst>
                                  <p:childTnLst>
                                    <p:set>
                                      <p:cBhvr>
                                        <p:cTn id="89" dur="1" fill="hold">
                                          <p:stCondLst>
                                            <p:cond delay="0"/>
                                          </p:stCondLst>
                                        </p:cTn>
                                        <p:tgtEl>
                                          <p:spTgt spid="64"/>
                                        </p:tgtEl>
                                        <p:attrNameLst>
                                          <p:attrName>style.visibility</p:attrName>
                                        </p:attrNameLst>
                                      </p:cBhvr>
                                      <p:to>
                                        <p:strVal val="visible"/>
                                      </p:to>
                                    </p:set>
                                    <p:animEffect transition="in" filter="wipe(down)">
                                      <p:cBhvr>
                                        <p:cTn id="90" dur="750"/>
                                        <p:tgtEl>
                                          <p:spTgt spid="64"/>
                                        </p:tgtEl>
                                      </p:cBhvr>
                                    </p:animEffect>
                                  </p:childTnLst>
                                </p:cTn>
                              </p:par>
                            </p:childTnLst>
                          </p:cTn>
                        </p:par>
                        <p:par>
                          <p:cTn id="91" fill="hold">
                            <p:stCondLst>
                              <p:cond delay="17000"/>
                            </p:stCondLst>
                            <p:childTnLst>
                              <p:par>
                                <p:cTn id="92" presetID="22" presetClass="entr" presetSubtype="8" fill="hold" grpId="0" nodeType="afterEffect">
                                  <p:stCondLst>
                                    <p:cond delay="0"/>
                                  </p:stCondLst>
                                  <p:childTnLst>
                                    <p:set>
                                      <p:cBhvr>
                                        <p:cTn id="93" dur="1" fill="hold">
                                          <p:stCondLst>
                                            <p:cond delay="0"/>
                                          </p:stCondLst>
                                        </p:cTn>
                                        <p:tgtEl>
                                          <p:spTgt spid="65"/>
                                        </p:tgtEl>
                                        <p:attrNameLst>
                                          <p:attrName>style.visibility</p:attrName>
                                        </p:attrNameLst>
                                      </p:cBhvr>
                                      <p:to>
                                        <p:strVal val="visible"/>
                                      </p:to>
                                    </p:set>
                                    <p:animEffect transition="in" filter="wipe(left)">
                                      <p:cBhvr>
                                        <p:cTn id="94" dur="750"/>
                                        <p:tgtEl>
                                          <p:spTgt spid="65"/>
                                        </p:tgtEl>
                                      </p:cBhvr>
                                    </p:animEffect>
                                  </p:childTnLst>
                                </p:cTn>
                              </p:par>
                            </p:childTnLst>
                          </p:cTn>
                        </p:par>
                        <p:par>
                          <p:cTn id="95" fill="hold">
                            <p:stCondLst>
                              <p:cond delay="18000"/>
                            </p:stCondLst>
                            <p:childTnLst>
                              <p:par>
                                <p:cTn id="96" presetID="22" presetClass="entr" presetSubtype="4" fill="hold" grpId="0" nodeType="afterEffect">
                                  <p:stCondLst>
                                    <p:cond delay="0"/>
                                  </p:stCondLst>
                                  <p:childTnLst>
                                    <p:set>
                                      <p:cBhvr>
                                        <p:cTn id="97" dur="1" fill="hold">
                                          <p:stCondLst>
                                            <p:cond delay="0"/>
                                          </p:stCondLst>
                                        </p:cTn>
                                        <p:tgtEl>
                                          <p:spTgt spid="66"/>
                                        </p:tgtEl>
                                        <p:attrNameLst>
                                          <p:attrName>style.visibility</p:attrName>
                                        </p:attrNameLst>
                                      </p:cBhvr>
                                      <p:to>
                                        <p:strVal val="visible"/>
                                      </p:to>
                                    </p:set>
                                    <p:animEffect transition="in" filter="wipe(down)">
                                      <p:cBhvr>
                                        <p:cTn id="98" dur="750"/>
                                        <p:tgtEl>
                                          <p:spTgt spid="66"/>
                                        </p:tgtEl>
                                      </p:cBhvr>
                                    </p:animEffect>
                                  </p:childTnLst>
                                </p:cTn>
                              </p:par>
                            </p:childTnLst>
                          </p:cTn>
                        </p:par>
                        <p:par>
                          <p:cTn id="99" fill="hold">
                            <p:stCondLst>
                              <p:cond delay="19000"/>
                            </p:stCondLst>
                            <p:childTnLst>
                              <p:par>
                                <p:cTn id="100" presetID="22" presetClass="entr" presetSubtype="8" fill="hold" grpId="0" nodeType="afterEffect">
                                  <p:stCondLst>
                                    <p:cond delay="0"/>
                                  </p:stCondLst>
                                  <p:childTnLst>
                                    <p:set>
                                      <p:cBhvr>
                                        <p:cTn id="101" dur="1" fill="hold">
                                          <p:stCondLst>
                                            <p:cond delay="0"/>
                                          </p:stCondLst>
                                        </p:cTn>
                                        <p:tgtEl>
                                          <p:spTgt spid="67"/>
                                        </p:tgtEl>
                                        <p:attrNameLst>
                                          <p:attrName>style.visibility</p:attrName>
                                        </p:attrNameLst>
                                      </p:cBhvr>
                                      <p:to>
                                        <p:strVal val="visible"/>
                                      </p:to>
                                    </p:set>
                                    <p:animEffect transition="in" filter="wipe(left)">
                                      <p:cBhvr>
                                        <p:cTn id="102" dur="750"/>
                                        <p:tgtEl>
                                          <p:spTgt spid="67"/>
                                        </p:tgtEl>
                                      </p:cBhvr>
                                    </p:animEffect>
                                  </p:childTnLst>
                                </p:cTn>
                              </p:par>
                            </p:childTnLst>
                          </p:cTn>
                        </p:par>
                        <p:par>
                          <p:cTn id="103" fill="hold">
                            <p:stCondLst>
                              <p:cond delay="20000"/>
                            </p:stCondLst>
                            <p:childTnLst>
                              <p:par>
                                <p:cTn id="104" presetID="22" presetClass="entr" presetSubtype="4" fill="hold" grpId="0" nodeType="afterEffect">
                                  <p:stCondLst>
                                    <p:cond delay="0"/>
                                  </p:stCondLst>
                                  <p:childTnLst>
                                    <p:set>
                                      <p:cBhvr>
                                        <p:cTn id="105" dur="1" fill="hold">
                                          <p:stCondLst>
                                            <p:cond delay="0"/>
                                          </p:stCondLst>
                                        </p:cTn>
                                        <p:tgtEl>
                                          <p:spTgt spid="68"/>
                                        </p:tgtEl>
                                        <p:attrNameLst>
                                          <p:attrName>style.visibility</p:attrName>
                                        </p:attrNameLst>
                                      </p:cBhvr>
                                      <p:to>
                                        <p:strVal val="visible"/>
                                      </p:to>
                                    </p:set>
                                    <p:animEffect transition="in" filter="wipe(down)">
                                      <p:cBhvr>
                                        <p:cTn id="106" dur="75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12" grpId="0" animBg="1"/>
      <p:bldP spid="14" grpId="0" animBg="1"/>
      <p:bldP spid="16" grpId="0" animBg="1"/>
      <p:bldP spid="18" grpId="0" animBg="1"/>
      <p:bldP spid="60" grpId="0"/>
      <p:bldP spid="61" grpId="0"/>
      <p:bldP spid="62" grpId="0"/>
      <p:bldP spid="63" grpId="0"/>
      <p:bldP spid="64" grpId="0"/>
      <p:bldP spid="65" grpId="0"/>
      <p:bldP spid="66" grpId="0"/>
      <p:bldP spid="67" grpId="0"/>
      <p:bldP spid="6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2"/>
          <p:cNvSpPr>
            <a:spLocks noChangeArrowheads="1"/>
          </p:cNvSpPr>
          <p:nvPr/>
        </p:nvSpPr>
        <p:spPr bwMode="auto">
          <a:xfrm>
            <a:off x="5575300" y="1988612"/>
            <a:ext cx="1024467" cy="1022349"/>
          </a:xfrm>
          <a:prstGeom prst="ellipse">
            <a:avLst/>
          </a:prstGeom>
          <a:solidFill>
            <a:schemeClr val="accent2"/>
          </a:solidFill>
          <a:ln>
            <a:noFill/>
          </a:ln>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 name="Oval 3"/>
          <p:cNvSpPr>
            <a:spLocks noChangeArrowheads="1"/>
          </p:cNvSpPr>
          <p:nvPr/>
        </p:nvSpPr>
        <p:spPr bwMode="auto">
          <a:xfrm>
            <a:off x="5712888" y="3427946"/>
            <a:ext cx="766233" cy="766233"/>
          </a:xfrm>
          <a:prstGeom prst="ellipse">
            <a:avLst/>
          </a:prstGeom>
          <a:solidFill>
            <a:schemeClr val="accent5"/>
          </a:solidFill>
          <a:ln w="9525" cmpd="sng">
            <a:noFill/>
            <a:round/>
          </a:ln>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4" name="Oval 4"/>
          <p:cNvSpPr>
            <a:spLocks noChangeArrowheads="1"/>
          </p:cNvSpPr>
          <p:nvPr/>
        </p:nvSpPr>
        <p:spPr bwMode="auto">
          <a:xfrm>
            <a:off x="6883402" y="3296712"/>
            <a:ext cx="1022351" cy="1022349"/>
          </a:xfrm>
          <a:prstGeom prst="ellipse">
            <a:avLst/>
          </a:prstGeom>
          <a:solidFill>
            <a:schemeClr val="accent3"/>
          </a:solidFill>
          <a:ln>
            <a:noFill/>
          </a:ln>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Oval 5"/>
          <p:cNvSpPr>
            <a:spLocks noChangeArrowheads="1"/>
          </p:cNvSpPr>
          <p:nvPr/>
        </p:nvSpPr>
        <p:spPr bwMode="auto">
          <a:xfrm>
            <a:off x="4269320" y="3296712"/>
            <a:ext cx="1022349" cy="1022349"/>
          </a:xfrm>
          <a:prstGeom prst="ellipse">
            <a:avLst/>
          </a:prstGeom>
          <a:solidFill>
            <a:schemeClr val="accent1"/>
          </a:solidFill>
          <a:ln>
            <a:noFill/>
          </a:ln>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Oval 6"/>
          <p:cNvSpPr>
            <a:spLocks noChangeArrowheads="1"/>
          </p:cNvSpPr>
          <p:nvPr/>
        </p:nvSpPr>
        <p:spPr bwMode="auto">
          <a:xfrm>
            <a:off x="5575300" y="4602692"/>
            <a:ext cx="1024467" cy="1024467"/>
          </a:xfrm>
          <a:prstGeom prst="ellipse">
            <a:avLst/>
          </a:prstGeom>
          <a:solidFill>
            <a:schemeClr val="accent4"/>
          </a:solidFill>
          <a:ln>
            <a:noFill/>
          </a:ln>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Freeform 7"/>
          <p:cNvSpPr/>
          <p:nvPr/>
        </p:nvSpPr>
        <p:spPr bwMode="auto">
          <a:xfrm>
            <a:off x="3765555" y="2102913"/>
            <a:ext cx="1638300" cy="444500"/>
          </a:xfrm>
          <a:custGeom>
            <a:avLst/>
            <a:gdLst>
              <a:gd name="T0" fmla="*/ 774 w 774"/>
              <a:gd name="T1" fmla="*/ 210 h 210"/>
              <a:gd name="T2" fmla="*/ 389 w 774"/>
              <a:gd name="T3" fmla="*/ 210 h 210"/>
              <a:gd name="T4" fmla="*/ 389 w 774"/>
              <a:gd name="T5" fmla="*/ 0 h 210"/>
              <a:gd name="T6" fmla="*/ 0 w 774"/>
              <a:gd name="T7" fmla="*/ 0 h 210"/>
            </a:gdLst>
            <a:ahLst/>
            <a:cxnLst>
              <a:cxn ang="0">
                <a:pos x="T0" y="T1"/>
              </a:cxn>
              <a:cxn ang="0">
                <a:pos x="T2" y="T3"/>
              </a:cxn>
              <a:cxn ang="0">
                <a:pos x="T4" y="T5"/>
              </a:cxn>
              <a:cxn ang="0">
                <a:pos x="T6" y="T7"/>
              </a:cxn>
            </a:cxnLst>
            <a:rect l="0" t="0" r="r" b="b"/>
            <a:pathLst>
              <a:path w="774" h="210">
                <a:moveTo>
                  <a:pt x="774" y="210"/>
                </a:moveTo>
                <a:lnTo>
                  <a:pt x="389" y="210"/>
                </a:lnTo>
                <a:lnTo>
                  <a:pt x="389" y="0"/>
                </a:lnTo>
                <a:lnTo>
                  <a:pt x="0" y="0"/>
                </a:lnTo>
              </a:path>
            </a:pathLst>
          </a:custGeom>
          <a:noFill/>
          <a:ln w="9525" cap="flat" cmpd="sng">
            <a:solidFill>
              <a:schemeClr val="bg1">
                <a:lumMod val="65000"/>
              </a:schemeClr>
            </a:solidFill>
            <a:round/>
            <a:tailEnd type="oval" w="sm" len="sm"/>
          </a:ln>
          <a:extLst>
            <a:ext uri="{909E8E84-426E-40DD-AFC4-6F175D3DCCD1}">
              <a14:hiddenFill xmlns:a14="http://schemas.microsoft.com/office/drawing/2010/main">
                <a:solidFill>
                  <a:srgbClr val="FFFFFF"/>
                </a:solidFill>
              </a14:hiddenFill>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8" name="Freeform 8"/>
          <p:cNvSpPr/>
          <p:nvPr/>
        </p:nvSpPr>
        <p:spPr bwMode="auto">
          <a:xfrm>
            <a:off x="7427387" y="2102914"/>
            <a:ext cx="757767" cy="1020233"/>
          </a:xfrm>
          <a:custGeom>
            <a:avLst/>
            <a:gdLst>
              <a:gd name="T0" fmla="*/ 0 w 358"/>
              <a:gd name="T1" fmla="*/ 482 h 482"/>
              <a:gd name="T2" fmla="*/ 0 w 358"/>
              <a:gd name="T3" fmla="*/ 0 h 482"/>
              <a:gd name="T4" fmla="*/ 358 w 358"/>
              <a:gd name="T5" fmla="*/ 0 h 482"/>
            </a:gdLst>
            <a:ahLst/>
            <a:cxnLst>
              <a:cxn ang="0">
                <a:pos x="T0" y="T1"/>
              </a:cxn>
              <a:cxn ang="0">
                <a:pos x="T2" y="T3"/>
              </a:cxn>
              <a:cxn ang="0">
                <a:pos x="T4" y="T5"/>
              </a:cxn>
            </a:cxnLst>
            <a:rect l="0" t="0" r="r" b="b"/>
            <a:pathLst>
              <a:path w="358" h="482">
                <a:moveTo>
                  <a:pt x="0" y="482"/>
                </a:moveTo>
                <a:lnTo>
                  <a:pt x="0" y="0"/>
                </a:lnTo>
                <a:lnTo>
                  <a:pt x="358" y="0"/>
                </a:lnTo>
              </a:path>
            </a:pathLst>
          </a:custGeom>
          <a:noFill/>
          <a:ln w="9525" cap="flat" cmpd="sng">
            <a:solidFill>
              <a:schemeClr val="bg1">
                <a:lumMod val="65000"/>
              </a:schemeClr>
            </a:solidFill>
            <a:round/>
            <a:tailEnd type="oval" w="sm" len="sm"/>
          </a:ln>
          <a:extLst>
            <a:ext uri="{909E8E84-426E-40DD-AFC4-6F175D3DCCD1}">
              <a14:hiddenFill xmlns:a14="http://schemas.microsoft.com/office/drawing/2010/main">
                <a:solidFill>
                  <a:srgbClr val="FFFFFF"/>
                </a:solidFill>
              </a14:hiddenFill>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9" name="Freeform 9"/>
          <p:cNvSpPr/>
          <p:nvPr/>
        </p:nvSpPr>
        <p:spPr bwMode="auto">
          <a:xfrm>
            <a:off x="6771220" y="4697946"/>
            <a:ext cx="1352549" cy="444500"/>
          </a:xfrm>
          <a:custGeom>
            <a:avLst/>
            <a:gdLst>
              <a:gd name="T0" fmla="*/ 0 w 639"/>
              <a:gd name="T1" fmla="*/ 210 h 210"/>
              <a:gd name="T2" fmla="*/ 318 w 639"/>
              <a:gd name="T3" fmla="*/ 210 h 210"/>
              <a:gd name="T4" fmla="*/ 318 w 639"/>
              <a:gd name="T5" fmla="*/ 0 h 210"/>
              <a:gd name="T6" fmla="*/ 639 w 639"/>
              <a:gd name="T7" fmla="*/ 0 h 210"/>
            </a:gdLst>
            <a:ahLst/>
            <a:cxnLst>
              <a:cxn ang="0">
                <a:pos x="T0" y="T1"/>
              </a:cxn>
              <a:cxn ang="0">
                <a:pos x="T2" y="T3"/>
              </a:cxn>
              <a:cxn ang="0">
                <a:pos x="T4" y="T5"/>
              </a:cxn>
              <a:cxn ang="0">
                <a:pos x="T6" y="T7"/>
              </a:cxn>
            </a:cxnLst>
            <a:rect l="0" t="0" r="r" b="b"/>
            <a:pathLst>
              <a:path w="639" h="210">
                <a:moveTo>
                  <a:pt x="0" y="210"/>
                </a:moveTo>
                <a:lnTo>
                  <a:pt x="318" y="210"/>
                </a:lnTo>
                <a:lnTo>
                  <a:pt x="318" y="0"/>
                </a:lnTo>
                <a:lnTo>
                  <a:pt x="639" y="0"/>
                </a:lnTo>
              </a:path>
            </a:pathLst>
          </a:custGeom>
          <a:noFill/>
          <a:ln w="9525" cap="flat" cmpd="sng">
            <a:solidFill>
              <a:schemeClr val="bg1">
                <a:lumMod val="65000"/>
              </a:schemeClr>
            </a:solidFill>
            <a:round/>
            <a:tailEnd type="oval" w="sm" len="sm"/>
          </a:ln>
          <a:extLst>
            <a:ext uri="{909E8E84-426E-40DD-AFC4-6F175D3DCCD1}">
              <a14:hiddenFill xmlns:a14="http://schemas.microsoft.com/office/drawing/2010/main">
                <a:solidFill>
                  <a:srgbClr val="FFFFFF"/>
                </a:solidFill>
              </a14:hiddenFill>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0" name="Freeform 10"/>
          <p:cNvSpPr/>
          <p:nvPr/>
        </p:nvSpPr>
        <p:spPr bwMode="auto">
          <a:xfrm>
            <a:off x="3765552" y="4418543"/>
            <a:ext cx="1013883" cy="294216"/>
          </a:xfrm>
          <a:custGeom>
            <a:avLst/>
            <a:gdLst>
              <a:gd name="T0" fmla="*/ 479 w 479"/>
              <a:gd name="T1" fmla="*/ 0 h 139"/>
              <a:gd name="T2" fmla="*/ 479 w 479"/>
              <a:gd name="T3" fmla="*/ 139 h 139"/>
              <a:gd name="T4" fmla="*/ 0 w 479"/>
              <a:gd name="T5" fmla="*/ 139 h 139"/>
            </a:gdLst>
            <a:ahLst/>
            <a:cxnLst>
              <a:cxn ang="0">
                <a:pos x="T0" y="T1"/>
              </a:cxn>
              <a:cxn ang="0">
                <a:pos x="T2" y="T3"/>
              </a:cxn>
              <a:cxn ang="0">
                <a:pos x="T4" y="T5"/>
              </a:cxn>
            </a:cxnLst>
            <a:rect l="0" t="0" r="r" b="b"/>
            <a:pathLst>
              <a:path w="479" h="139">
                <a:moveTo>
                  <a:pt x="479" y="0"/>
                </a:moveTo>
                <a:lnTo>
                  <a:pt x="479" y="139"/>
                </a:lnTo>
                <a:lnTo>
                  <a:pt x="0" y="139"/>
                </a:lnTo>
              </a:path>
            </a:pathLst>
          </a:custGeom>
          <a:noFill/>
          <a:ln w="9525" cap="flat" cmpd="sng">
            <a:solidFill>
              <a:schemeClr val="bg1">
                <a:lumMod val="65000"/>
              </a:schemeClr>
            </a:solidFill>
            <a:round/>
            <a:tailEnd type="oval" w="sm" len="sm"/>
          </a:ln>
          <a:extLst>
            <a:ext uri="{909E8E84-426E-40DD-AFC4-6F175D3DCCD1}">
              <a14:hiddenFill xmlns:a14="http://schemas.microsoft.com/office/drawing/2010/main">
                <a:solidFill>
                  <a:srgbClr val="FFFFFF"/>
                </a:solidFill>
              </a14:hiddenFill>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1" name="Freeform 11"/>
          <p:cNvSpPr/>
          <p:nvPr/>
        </p:nvSpPr>
        <p:spPr bwMode="auto">
          <a:xfrm>
            <a:off x="6673853" y="3722161"/>
            <a:ext cx="91016" cy="182033"/>
          </a:xfrm>
          <a:custGeom>
            <a:avLst/>
            <a:gdLst>
              <a:gd name="T0" fmla="*/ 0 w 43"/>
              <a:gd name="T1" fmla="*/ 0 h 86"/>
              <a:gd name="T2" fmla="*/ 43 w 43"/>
              <a:gd name="T3" fmla="*/ 43 h 86"/>
              <a:gd name="T4" fmla="*/ 0 w 43"/>
              <a:gd name="T5" fmla="*/ 86 h 86"/>
            </a:gdLst>
            <a:ahLst/>
            <a:cxnLst>
              <a:cxn ang="0">
                <a:pos x="T0" y="T1"/>
              </a:cxn>
              <a:cxn ang="0">
                <a:pos x="T2" y="T3"/>
              </a:cxn>
              <a:cxn ang="0">
                <a:pos x="T4" y="T5"/>
              </a:cxn>
            </a:cxnLst>
            <a:rect l="0" t="0" r="r" b="b"/>
            <a:pathLst>
              <a:path w="43" h="86">
                <a:moveTo>
                  <a:pt x="0" y="0"/>
                </a:moveTo>
                <a:lnTo>
                  <a:pt x="43" y="43"/>
                </a:lnTo>
                <a:lnTo>
                  <a:pt x="0" y="86"/>
                </a:lnTo>
              </a:path>
            </a:pathLst>
          </a:custGeom>
          <a:noFill/>
          <a:ln w="12700" cap="flat" cmpd="sng">
            <a:solidFill>
              <a:schemeClr val="bg1">
                <a:lumMod val="65000"/>
              </a:schemeClr>
            </a:solidFill>
            <a:round/>
          </a:ln>
          <a:extLst>
            <a:ext uri="{909E8E84-426E-40DD-AFC4-6F175D3DCCD1}">
              <a14:hiddenFill xmlns:a14="http://schemas.microsoft.com/office/drawing/2010/main">
                <a:solidFill>
                  <a:srgbClr val="66C6C2"/>
                </a:solidFill>
              </a14:hiddenFill>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Freeform 12"/>
          <p:cNvSpPr/>
          <p:nvPr/>
        </p:nvSpPr>
        <p:spPr bwMode="auto">
          <a:xfrm>
            <a:off x="5410204" y="3722161"/>
            <a:ext cx="91017" cy="182033"/>
          </a:xfrm>
          <a:custGeom>
            <a:avLst/>
            <a:gdLst>
              <a:gd name="T0" fmla="*/ 43 w 43"/>
              <a:gd name="T1" fmla="*/ 86 h 86"/>
              <a:gd name="T2" fmla="*/ 0 w 43"/>
              <a:gd name="T3" fmla="*/ 43 h 86"/>
              <a:gd name="T4" fmla="*/ 43 w 43"/>
              <a:gd name="T5" fmla="*/ 0 h 86"/>
            </a:gdLst>
            <a:ahLst/>
            <a:cxnLst>
              <a:cxn ang="0">
                <a:pos x="T0" y="T1"/>
              </a:cxn>
              <a:cxn ang="0">
                <a:pos x="T2" y="T3"/>
              </a:cxn>
              <a:cxn ang="0">
                <a:pos x="T4" y="T5"/>
              </a:cxn>
            </a:cxnLst>
            <a:rect l="0" t="0" r="r" b="b"/>
            <a:pathLst>
              <a:path w="43" h="86">
                <a:moveTo>
                  <a:pt x="43" y="86"/>
                </a:moveTo>
                <a:lnTo>
                  <a:pt x="0" y="43"/>
                </a:lnTo>
                <a:lnTo>
                  <a:pt x="43" y="0"/>
                </a:lnTo>
              </a:path>
            </a:pathLst>
          </a:custGeom>
          <a:noFill/>
          <a:ln w="12700" cap="flat" cmpd="sng">
            <a:solidFill>
              <a:schemeClr val="bg1">
                <a:lumMod val="65000"/>
              </a:schemeClr>
            </a:solidFill>
            <a:round/>
          </a:ln>
          <a:extLst>
            <a:ext uri="{909E8E84-426E-40DD-AFC4-6F175D3DCCD1}">
              <a14:hiddenFill xmlns:a14="http://schemas.microsoft.com/office/drawing/2010/main">
                <a:solidFill>
                  <a:srgbClr val="66C6C2"/>
                </a:solidFill>
              </a14:hiddenFill>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3" name="Freeform 13"/>
          <p:cNvSpPr/>
          <p:nvPr/>
        </p:nvSpPr>
        <p:spPr bwMode="auto">
          <a:xfrm>
            <a:off x="5996520" y="4399496"/>
            <a:ext cx="182033" cy="91017"/>
          </a:xfrm>
          <a:custGeom>
            <a:avLst/>
            <a:gdLst>
              <a:gd name="T0" fmla="*/ 86 w 86"/>
              <a:gd name="T1" fmla="*/ 0 h 43"/>
              <a:gd name="T2" fmla="*/ 43 w 86"/>
              <a:gd name="T3" fmla="*/ 43 h 43"/>
              <a:gd name="T4" fmla="*/ 0 w 86"/>
              <a:gd name="T5" fmla="*/ 0 h 43"/>
            </a:gdLst>
            <a:ahLst/>
            <a:cxnLst>
              <a:cxn ang="0">
                <a:pos x="T0" y="T1"/>
              </a:cxn>
              <a:cxn ang="0">
                <a:pos x="T2" y="T3"/>
              </a:cxn>
              <a:cxn ang="0">
                <a:pos x="T4" y="T5"/>
              </a:cxn>
            </a:cxnLst>
            <a:rect l="0" t="0" r="r" b="b"/>
            <a:pathLst>
              <a:path w="86" h="43">
                <a:moveTo>
                  <a:pt x="86" y="0"/>
                </a:moveTo>
                <a:lnTo>
                  <a:pt x="43" y="43"/>
                </a:lnTo>
                <a:lnTo>
                  <a:pt x="0" y="0"/>
                </a:lnTo>
              </a:path>
            </a:pathLst>
          </a:custGeom>
          <a:noFill/>
          <a:ln w="12700" cap="flat" cmpd="sng">
            <a:solidFill>
              <a:schemeClr val="bg1">
                <a:lumMod val="65000"/>
              </a:schemeClr>
            </a:solidFill>
            <a:round/>
          </a:ln>
          <a:extLst>
            <a:ext uri="{909E8E84-426E-40DD-AFC4-6F175D3DCCD1}">
              <a14:hiddenFill xmlns:a14="http://schemas.microsoft.com/office/drawing/2010/main">
                <a:solidFill>
                  <a:srgbClr val="66C6C2"/>
                </a:solidFill>
              </a14:hiddenFill>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4" name="Freeform 14"/>
          <p:cNvSpPr/>
          <p:nvPr/>
        </p:nvSpPr>
        <p:spPr bwMode="auto">
          <a:xfrm>
            <a:off x="5996520" y="3135845"/>
            <a:ext cx="182033" cy="91016"/>
          </a:xfrm>
          <a:custGeom>
            <a:avLst/>
            <a:gdLst>
              <a:gd name="T0" fmla="*/ 0 w 86"/>
              <a:gd name="T1" fmla="*/ 43 h 43"/>
              <a:gd name="T2" fmla="*/ 43 w 86"/>
              <a:gd name="T3" fmla="*/ 0 h 43"/>
              <a:gd name="T4" fmla="*/ 86 w 86"/>
              <a:gd name="T5" fmla="*/ 43 h 43"/>
            </a:gdLst>
            <a:ahLst/>
            <a:cxnLst>
              <a:cxn ang="0">
                <a:pos x="T0" y="T1"/>
              </a:cxn>
              <a:cxn ang="0">
                <a:pos x="T2" y="T3"/>
              </a:cxn>
              <a:cxn ang="0">
                <a:pos x="T4" y="T5"/>
              </a:cxn>
            </a:cxnLst>
            <a:rect l="0" t="0" r="r" b="b"/>
            <a:pathLst>
              <a:path w="86" h="43">
                <a:moveTo>
                  <a:pt x="0" y="43"/>
                </a:moveTo>
                <a:lnTo>
                  <a:pt x="43" y="0"/>
                </a:lnTo>
                <a:lnTo>
                  <a:pt x="86" y="43"/>
                </a:lnTo>
              </a:path>
            </a:pathLst>
          </a:custGeom>
          <a:noFill/>
          <a:ln w="12700" cap="flat" cmpd="sng">
            <a:solidFill>
              <a:schemeClr val="bg1">
                <a:lumMod val="65000"/>
              </a:schemeClr>
            </a:solidFill>
            <a:round/>
          </a:ln>
          <a:extLst>
            <a:ext uri="{909E8E84-426E-40DD-AFC4-6F175D3DCCD1}">
              <a14:hiddenFill xmlns:a14="http://schemas.microsoft.com/office/drawing/2010/main">
                <a:solidFill>
                  <a:srgbClr val="66C6C2"/>
                </a:solidFill>
              </a14:hiddenFill>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5" name="Rectangle 15"/>
          <p:cNvSpPr>
            <a:spLocks noChangeArrowheads="1"/>
          </p:cNvSpPr>
          <p:nvPr/>
        </p:nvSpPr>
        <p:spPr bwMode="auto">
          <a:xfrm>
            <a:off x="8375654" y="2001312"/>
            <a:ext cx="2017183" cy="384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pPr>
            <a:r>
              <a:rPr lang="zh-CN" altLang="en-US"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请替换文字内容</a:t>
            </a:r>
            <a:endParaRPr lang="en-US" altLang="zh-CN"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pPr>
            <a:r>
              <a:rPr lang="en-US"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请替换文字内容.</a:t>
            </a:r>
            <a:endParaRPr lang="en-GB"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6" name="Rectangle 16"/>
          <p:cNvSpPr>
            <a:spLocks noChangeArrowheads="1"/>
          </p:cNvSpPr>
          <p:nvPr/>
        </p:nvSpPr>
        <p:spPr bwMode="auto">
          <a:xfrm>
            <a:off x="8375654" y="4589995"/>
            <a:ext cx="2017183" cy="384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pPr>
            <a:r>
              <a:rPr lang="zh-CN" altLang="en-US"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请替换文字内容</a:t>
            </a:r>
            <a:endParaRPr lang="en-US" altLang="zh-CN"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pPr>
            <a:r>
              <a:rPr lang="en-US"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请替换文字内容.</a:t>
            </a:r>
            <a:endParaRPr lang="en-GB"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7" name="Rectangle 17"/>
          <p:cNvSpPr>
            <a:spLocks noChangeArrowheads="1"/>
          </p:cNvSpPr>
          <p:nvPr/>
        </p:nvSpPr>
        <p:spPr bwMode="auto">
          <a:xfrm>
            <a:off x="1547286" y="4589992"/>
            <a:ext cx="2017183" cy="384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pPr>
            <a:r>
              <a:rPr lang="zh-CN" altLang="en-US"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请替换文字内容</a:t>
            </a:r>
            <a:endParaRPr lang="en-US" altLang="zh-CN"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pPr>
            <a:r>
              <a:rPr lang="en-US"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请替换文字内容.</a:t>
            </a:r>
            <a:endParaRPr lang="en-GB"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8" name="Rectangle 18"/>
          <p:cNvSpPr>
            <a:spLocks noChangeArrowheads="1"/>
          </p:cNvSpPr>
          <p:nvPr/>
        </p:nvSpPr>
        <p:spPr bwMode="auto">
          <a:xfrm>
            <a:off x="1547286" y="1997076"/>
            <a:ext cx="2017183" cy="384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pPr>
            <a:r>
              <a:rPr lang="zh-CN" altLang="en-US"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请替换文字内容</a:t>
            </a:r>
            <a:endParaRPr lang="en-US" altLang="zh-CN" sz="133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pPr>
            <a:r>
              <a:rPr lang="en-US"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请替换文字内容.</a:t>
            </a:r>
            <a:endParaRPr lang="en-GB" altLang="zh-CN" sz="7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19" name="Freeform 19"/>
          <p:cNvSpPr>
            <a:spLocks noEditPoints="1"/>
          </p:cNvSpPr>
          <p:nvPr/>
        </p:nvSpPr>
        <p:spPr bwMode="auto">
          <a:xfrm>
            <a:off x="5916084" y="2320925"/>
            <a:ext cx="372533" cy="381000"/>
          </a:xfrm>
          <a:custGeom>
            <a:avLst/>
            <a:gdLst>
              <a:gd name="T0" fmla="*/ 130 w 136"/>
              <a:gd name="T1" fmla="*/ 33 h 140"/>
              <a:gd name="T2" fmla="*/ 100 w 136"/>
              <a:gd name="T3" fmla="*/ 33 h 140"/>
              <a:gd name="T4" fmla="*/ 100 w 136"/>
              <a:gd name="T5" fmla="*/ 6 h 140"/>
              <a:gd name="T6" fmla="*/ 94 w 136"/>
              <a:gd name="T7" fmla="*/ 0 h 140"/>
              <a:gd name="T8" fmla="*/ 6 w 136"/>
              <a:gd name="T9" fmla="*/ 0 h 140"/>
              <a:gd name="T10" fmla="*/ 0 w 136"/>
              <a:gd name="T11" fmla="*/ 6 h 140"/>
              <a:gd name="T12" fmla="*/ 0 w 136"/>
              <a:gd name="T13" fmla="*/ 35 h 140"/>
              <a:gd name="T14" fmla="*/ 0 w 136"/>
              <a:gd name="T15" fmla="*/ 104 h 140"/>
              <a:gd name="T16" fmla="*/ 0 w 136"/>
              <a:gd name="T17" fmla="*/ 134 h 140"/>
              <a:gd name="T18" fmla="*/ 6 w 136"/>
              <a:gd name="T19" fmla="*/ 140 h 140"/>
              <a:gd name="T20" fmla="*/ 94 w 136"/>
              <a:gd name="T21" fmla="*/ 140 h 140"/>
              <a:gd name="T22" fmla="*/ 130 w 136"/>
              <a:gd name="T23" fmla="*/ 140 h 140"/>
              <a:gd name="T24" fmla="*/ 136 w 136"/>
              <a:gd name="T25" fmla="*/ 134 h 140"/>
              <a:gd name="T26" fmla="*/ 136 w 136"/>
              <a:gd name="T27" fmla="*/ 39 h 140"/>
              <a:gd name="T28" fmla="*/ 130 w 136"/>
              <a:gd name="T29" fmla="*/ 33 h 140"/>
              <a:gd name="T30" fmla="*/ 88 w 136"/>
              <a:gd name="T31" fmla="*/ 128 h 140"/>
              <a:gd name="T32" fmla="*/ 72 w 136"/>
              <a:gd name="T33" fmla="*/ 128 h 140"/>
              <a:gd name="T34" fmla="*/ 72 w 136"/>
              <a:gd name="T35" fmla="*/ 110 h 140"/>
              <a:gd name="T36" fmla="*/ 88 w 136"/>
              <a:gd name="T37" fmla="*/ 110 h 140"/>
              <a:gd name="T38" fmla="*/ 88 w 136"/>
              <a:gd name="T39" fmla="*/ 128 h 140"/>
              <a:gd name="T40" fmla="*/ 60 w 136"/>
              <a:gd name="T41" fmla="*/ 110 h 140"/>
              <a:gd name="T42" fmla="*/ 60 w 136"/>
              <a:gd name="T43" fmla="*/ 128 h 140"/>
              <a:gd name="T44" fmla="*/ 39 w 136"/>
              <a:gd name="T45" fmla="*/ 128 h 140"/>
              <a:gd name="T46" fmla="*/ 39 w 136"/>
              <a:gd name="T47" fmla="*/ 110 h 140"/>
              <a:gd name="T48" fmla="*/ 60 w 136"/>
              <a:gd name="T49" fmla="*/ 110 h 140"/>
              <a:gd name="T50" fmla="*/ 12 w 136"/>
              <a:gd name="T51" fmla="*/ 98 h 140"/>
              <a:gd name="T52" fmla="*/ 12 w 136"/>
              <a:gd name="T53" fmla="*/ 41 h 140"/>
              <a:gd name="T54" fmla="*/ 88 w 136"/>
              <a:gd name="T55" fmla="*/ 41 h 140"/>
              <a:gd name="T56" fmla="*/ 88 w 136"/>
              <a:gd name="T57" fmla="*/ 98 h 140"/>
              <a:gd name="T58" fmla="*/ 12 w 136"/>
              <a:gd name="T59" fmla="*/ 98 h 140"/>
              <a:gd name="T60" fmla="*/ 39 w 136"/>
              <a:gd name="T61" fmla="*/ 29 h 140"/>
              <a:gd name="T62" fmla="*/ 39 w 136"/>
              <a:gd name="T63" fmla="*/ 12 h 140"/>
              <a:gd name="T64" fmla="*/ 60 w 136"/>
              <a:gd name="T65" fmla="*/ 12 h 140"/>
              <a:gd name="T66" fmla="*/ 60 w 136"/>
              <a:gd name="T67" fmla="*/ 29 h 140"/>
              <a:gd name="T68" fmla="*/ 39 w 136"/>
              <a:gd name="T69" fmla="*/ 29 h 140"/>
              <a:gd name="T70" fmla="*/ 88 w 136"/>
              <a:gd name="T71" fmla="*/ 29 h 140"/>
              <a:gd name="T72" fmla="*/ 72 w 136"/>
              <a:gd name="T73" fmla="*/ 29 h 140"/>
              <a:gd name="T74" fmla="*/ 72 w 136"/>
              <a:gd name="T75" fmla="*/ 12 h 140"/>
              <a:gd name="T76" fmla="*/ 88 w 136"/>
              <a:gd name="T77" fmla="*/ 12 h 140"/>
              <a:gd name="T78" fmla="*/ 88 w 136"/>
              <a:gd name="T79" fmla="*/ 29 h 140"/>
              <a:gd name="T80" fmla="*/ 12 w 136"/>
              <a:gd name="T81" fmla="*/ 12 h 140"/>
              <a:gd name="T82" fmla="*/ 27 w 136"/>
              <a:gd name="T83" fmla="*/ 12 h 140"/>
              <a:gd name="T84" fmla="*/ 27 w 136"/>
              <a:gd name="T85" fmla="*/ 29 h 140"/>
              <a:gd name="T86" fmla="*/ 12 w 136"/>
              <a:gd name="T87" fmla="*/ 29 h 140"/>
              <a:gd name="T88" fmla="*/ 12 w 136"/>
              <a:gd name="T89" fmla="*/ 12 h 140"/>
              <a:gd name="T90" fmla="*/ 12 w 136"/>
              <a:gd name="T91" fmla="*/ 110 h 140"/>
              <a:gd name="T92" fmla="*/ 27 w 136"/>
              <a:gd name="T93" fmla="*/ 110 h 140"/>
              <a:gd name="T94" fmla="*/ 27 w 136"/>
              <a:gd name="T95" fmla="*/ 128 h 140"/>
              <a:gd name="T96" fmla="*/ 12 w 136"/>
              <a:gd name="T97" fmla="*/ 128 h 140"/>
              <a:gd name="T98" fmla="*/ 12 w 136"/>
              <a:gd name="T99" fmla="*/ 110 h 140"/>
              <a:gd name="T100" fmla="*/ 124 w 136"/>
              <a:gd name="T101" fmla="*/ 128 h 140"/>
              <a:gd name="T102" fmla="*/ 100 w 136"/>
              <a:gd name="T103" fmla="*/ 128 h 140"/>
              <a:gd name="T104" fmla="*/ 100 w 136"/>
              <a:gd name="T105" fmla="*/ 104 h 140"/>
              <a:gd name="T106" fmla="*/ 100 w 136"/>
              <a:gd name="T107" fmla="*/ 45 h 140"/>
              <a:gd name="T108" fmla="*/ 124 w 136"/>
              <a:gd name="T109" fmla="*/ 45 h 140"/>
              <a:gd name="T110" fmla="*/ 124 w 136"/>
              <a:gd name="T111" fmla="*/ 1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6" h="140">
                <a:moveTo>
                  <a:pt x="130" y="33"/>
                </a:moveTo>
                <a:cubicBezTo>
                  <a:pt x="100" y="33"/>
                  <a:pt x="100" y="33"/>
                  <a:pt x="100" y="33"/>
                </a:cubicBezTo>
                <a:cubicBezTo>
                  <a:pt x="100" y="6"/>
                  <a:pt x="100" y="6"/>
                  <a:pt x="100" y="6"/>
                </a:cubicBezTo>
                <a:cubicBezTo>
                  <a:pt x="100" y="2"/>
                  <a:pt x="97" y="0"/>
                  <a:pt x="94" y="0"/>
                </a:cubicBezTo>
                <a:cubicBezTo>
                  <a:pt x="6" y="0"/>
                  <a:pt x="6" y="0"/>
                  <a:pt x="6" y="0"/>
                </a:cubicBezTo>
                <a:cubicBezTo>
                  <a:pt x="2" y="0"/>
                  <a:pt x="0" y="2"/>
                  <a:pt x="0" y="6"/>
                </a:cubicBezTo>
                <a:cubicBezTo>
                  <a:pt x="0" y="35"/>
                  <a:pt x="0" y="35"/>
                  <a:pt x="0" y="35"/>
                </a:cubicBezTo>
                <a:cubicBezTo>
                  <a:pt x="0" y="104"/>
                  <a:pt x="0" y="104"/>
                  <a:pt x="0" y="104"/>
                </a:cubicBezTo>
                <a:cubicBezTo>
                  <a:pt x="0" y="134"/>
                  <a:pt x="0" y="134"/>
                  <a:pt x="0" y="134"/>
                </a:cubicBezTo>
                <a:cubicBezTo>
                  <a:pt x="0" y="137"/>
                  <a:pt x="2" y="140"/>
                  <a:pt x="6" y="140"/>
                </a:cubicBezTo>
                <a:cubicBezTo>
                  <a:pt x="94" y="140"/>
                  <a:pt x="94" y="140"/>
                  <a:pt x="94" y="140"/>
                </a:cubicBezTo>
                <a:cubicBezTo>
                  <a:pt x="130" y="140"/>
                  <a:pt x="130" y="140"/>
                  <a:pt x="130" y="140"/>
                </a:cubicBezTo>
                <a:cubicBezTo>
                  <a:pt x="134" y="140"/>
                  <a:pt x="136" y="137"/>
                  <a:pt x="136" y="134"/>
                </a:cubicBezTo>
                <a:cubicBezTo>
                  <a:pt x="136" y="39"/>
                  <a:pt x="136" y="39"/>
                  <a:pt x="136" y="39"/>
                </a:cubicBezTo>
                <a:cubicBezTo>
                  <a:pt x="136" y="36"/>
                  <a:pt x="134" y="33"/>
                  <a:pt x="130" y="33"/>
                </a:cubicBezTo>
                <a:close/>
                <a:moveTo>
                  <a:pt x="88" y="128"/>
                </a:moveTo>
                <a:cubicBezTo>
                  <a:pt x="72" y="128"/>
                  <a:pt x="72" y="128"/>
                  <a:pt x="72" y="128"/>
                </a:cubicBezTo>
                <a:cubicBezTo>
                  <a:pt x="72" y="110"/>
                  <a:pt x="72" y="110"/>
                  <a:pt x="72" y="110"/>
                </a:cubicBezTo>
                <a:cubicBezTo>
                  <a:pt x="88" y="110"/>
                  <a:pt x="88" y="110"/>
                  <a:pt x="88" y="110"/>
                </a:cubicBezTo>
                <a:lnTo>
                  <a:pt x="88" y="128"/>
                </a:lnTo>
                <a:close/>
                <a:moveTo>
                  <a:pt x="60" y="110"/>
                </a:moveTo>
                <a:cubicBezTo>
                  <a:pt x="60" y="128"/>
                  <a:pt x="60" y="128"/>
                  <a:pt x="60" y="128"/>
                </a:cubicBezTo>
                <a:cubicBezTo>
                  <a:pt x="39" y="128"/>
                  <a:pt x="39" y="128"/>
                  <a:pt x="39" y="128"/>
                </a:cubicBezTo>
                <a:cubicBezTo>
                  <a:pt x="39" y="110"/>
                  <a:pt x="39" y="110"/>
                  <a:pt x="39" y="110"/>
                </a:cubicBezTo>
                <a:lnTo>
                  <a:pt x="60" y="110"/>
                </a:lnTo>
                <a:close/>
                <a:moveTo>
                  <a:pt x="12" y="98"/>
                </a:moveTo>
                <a:cubicBezTo>
                  <a:pt x="12" y="41"/>
                  <a:pt x="12" y="41"/>
                  <a:pt x="12" y="41"/>
                </a:cubicBezTo>
                <a:cubicBezTo>
                  <a:pt x="88" y="41"/>
                  <a:pt x="88" y="41"/>
                  <a:pt x="88" y="41"/>
                </a:cubicBezTo>
                <a:cubicBezTo>
                  <a:pt x="88" y="98"/>
                  <a:pt x="88" y="98"/>
                  <a:pt x="88" y="98"/>
                </a:cubicBezTo>
                <a:lnTo>
                  <a:pt x="12" y="98"/>
                </a:lnTo>
                <a:close/>
                <a:moveTo>
                  <a:pt x="39" y="29"/>
                </a:moveTo>
                <a:cubicBezTo>
                  <a:pt x="39" y="12"/>
                  <a:pt x="39" y="12"/>
                  <a:pt x="39" y="12"/>
                </a:cubicBezTo>
                <a:cubicBezTo>
                  <a:pt x="60" y="12"/>
                  <a:pt x="60" y="12"/>
                  <a:pt x="60" y="12"/>
                </a:cubicBezTo>
                <a:cubicBezTo>
                  <a:pt x="60" y="29"/>
                  <a:pt x="60" y="29"/>
                  <a:pt x="60" y="29"/>
                </a:cubicBezTo>
                <a:lnTo>
                  <a:pt x="39" y="29"/>
                </a:lnTo>
                <a:close/>
                <a:moveTo>
                  <a:pt x="88" y="29"/>
                </a:moveTo>
                <a:cubicBezTo>
                  <a:pt x="72" y="29"/>
                  <a:pt x="72" y="29"/>
                  <a:pt x="72" y="29"/>
                </a:cubicBezTo>
                <a:cubicBezTo>
                  <a:pt x="72" y="12"/>
                  <a:pt x="72" y="12"/>
                  <a:pt x="72" y="12"/>
                </a:cubicBezTo>
                <a:cubicBezTo>
                  <a:pt x="88" y="12"/>
                  <a:pt x="88" y="12"/>
                  <a:pt x="88" y="12"/>
                </a:cubicBezTo>
                <a:lnTo>
                  <a:pt x="88" y="29"/>
                </a:lnTo>
                <a:close/>
                <a:moveTo>
                  <a:pt x="12" y="12"/>
                </a:moveTo>
                <a:cubicBezTo>
                  <a:pt x="27" y="12"/>
                  <a:pt x="27" y="12"/>
                  <a:pt x="27" y="12"/>
                </a:cubicBezTo>
                <a:cubicBezTo>
                  <a:pt x="27" y="29"/>
                  <a:pt x="27" y="29"/>
                  <a:pt x="27" y="29"/>
                </a:cubicBezTo>
                <a:cubicBezTo>
                  <a:pt x="12" y="29"/>
                  <a:pt x="12" y="29"/>
                  <a:pt x="12" y="29"/>
                </a:cubicBezTo>
                <a:lnTo>
                  <a:pt x="12" y="12"/>
                </a:lnTo>
                <a:close/>
                <a:moveTo>
                  <a:pt x="12" y="110"/>
                </a:moveTo>
                <a:cubicBezTo>
                  <a:pt x="27" y="110"/>
                  <a:pt x="27" y="110"/>
                  <a:pt x="27" y="110"/>
                </a:cubicBezTo>
                <a:cubicBezTo>
                  <a:pt x="27" y="128"/>
                  <a:pt x="27" y="128"/>
                  <a:pt x="27" y="128"/>
                </a:cubicBezTo>
                <a:cubicBezTo>
                  <a:pt x="12" y="128"/>
                  <a:pt x="12" y="128"/>
                  <a:pt x="12" y="128"/>
                </a:cubicBezTo>
                <a:lnTo>
                  <a:pt x="12" y="110"/>
                </a:lnTo>
                <a:close/>
                <a:moveTo>
                  <a:pt x="124" y="128"/>
                </a:moveTo>
                <a:cubicBezTo>
                  <a:pt x="100" y="128"/>
                  <a:pt x="100" y="128"/>
                  <a:pt x="100" y="128"/>
                </a:cubicBezTo>
                <a:cubicBezTo>
                  <a:pt x="100" y="104"/>
                  <a:pt x="100" y="104"/>
                  <a:pt x="100" y="104"/>
                </a:cubicBezTo>
                <a:cubicBezTo>
                  <a:pt x="100" y="45"/>
                  <a:pt x="100" y="45"/>
                  <a:pt x="100" y="45"/>
                </a:cubicBezTo>
                <a:cubicBezTo>
                  <a:pt x="124" y="45"/>
                  <a:pt x="124" y="45"/>
                  <a:pt x="124" y="45"/>
                </a:cubicBezTo>
                <a:lnTo>
                  <a:pt x="124" y="12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20" name="Group 20"/>
          <p:cNvGrpSpPr/>
          <p:nvPr/>
        </p:nvGrpSpPr>
        <p:grpSpPr bwMode="auto">
          <a:xfrm>
            <a:off x="4565651" y="3582462"/>
            <a:ext cx="469900" cy="478367"/>
            <a:chOff x="0" y="0"/>
            <a:chExt cx="276" cy="281"/>
          </a:xfrm>
        </p:grpSpPr>
        <p:sp>
          <p:nvSpPr>
            <p:cNvPr id="21" name="Freeform 21"/>
            <p:cNvSpPr/>
            <p:nvPr/>
          </p:nvSpPr>
          <p:spPr bwMode="auto">
            <a:xfrm>
              <a:off x="0" y="0"/>
              <a:ext cx="276" cy="203"/>
            </a:xfrm>
            <a:custGeom>
              <a:avLst/>
              <a:gdLst>
                <a:gd name="T0" fmla="*/ 106 w 138"/>
                <a:gd name="T1" fmla="*/ 37 h 101"/>
                <a:gd name="T2" fmla="*/ 100 w 138"/>
                <a:gd name="T3" fmla="*/ 38 h 101"/>
                <a:gd name="T4" fmla="*/ 100 w 138"/>
                <a:gd name="T5" fmla="*/ 35 h 101"/>
                <a:gd name="T6" fmla="*/ 66 w 138"/>
                <a:gd name="T7" fmla="*/ 0 h 101"/>
                <a:gd name="T8" fmla="*/ 32 w 138"/>
                <a:gd name="T9" fmla="*/ 29 h 101"/>
                <a:gd name="T10" fmla="*/ 22 w 138"/>
                <a:gd name="T11" fmla="*/ 30 h 101"/>
                <a:gd name="T12" fmla="*/ 22 w 138"/>
                <a:gd name="T13" fmla="*/ 30 h 101"/>
                <a:gd name="T14" fmla="*/ 8 w 138"/>
                <a:gd name="T15" fmla="*/ 51 h 101"/>
                <a:gd name="T16" fmla="*/ 10 w 138"/>
                <a:gd name="T17" fmla="*/ 60 h 101"/>
                <a:gd name="T18" fmla="*/ 0 w 138"/>
                <a:gd name="T19" fmla="*/ 79 h 101"/>
                <a:gd name="T20" fmla="*/ 22 w 138"/>
                <a:gd name="T21" fmla="*/ 101 h 101"/>
                <a:gd name="T22" fmla="*/ 45 w 138"/>
                <a:gd name="T23" fmla="*/ 101 h 101"/>
                <a:gd name="T24" fmla="*/ 51 w 138"/>
                <a:gd name="T25" fmla="*/ 95 h 101"/>
                <a:gd name="T26" fmla="*/ 45 w 138"/>
                <a:gd name="T27" fmla="*/ 89 h 101"/>
                <a:gd name="T28" fmla="*/ 22 w 138"/>
                <a:gd name="T29" fmla="*/ 89 h 101"/>
                <a:gd name="T30" fmla="*/ 12 w 138"/>
                <a:gd name="T31" fmla="*/ 79 h 101"/>
                <a:gd name="T32" fmla="*/ 20 w 138"/>
                <a:gd name="T33" fmla="*/ 69 h 101"/>
                <a:gd name="T34" fmla="*/ 25 w 138"/>
                <a:gd name="T35" fmla="*/ 65 h 101"/>
                <a:gd name="T36" fmla="*/ 23 w 138"/>
                <a:gd name="T37" fmla="*/ 58 h 101"/>
                <a:gd name="T38" fmla="*/ 20 w 138"/>
                <a:gd name="T39" fmla="*/ 51 h 101"/>
                <a:gd name="T40" fmla="*/ 26 w 138"/>
                <a:gd name="T41" fmla="*/ 41 h 101"/>
                <a:gd name="T42" fmla="*/ 26 w 138"/>
                <a:gd name="T43" fmla="*/ 41 h 101"/>
                <a:gd name="T44" fmla="*/ 35 w 138"/>
                <a:gd name="T45" fmla="*/ 42 h 101"/>
                <a:gd name="T46" fmla="*/ 41 w 138"/>
                <a:gd name="T47" fmla="*/ 42 h 101"/>
                <a:gd name="T48" fmla="*/ 43 w 138"/>
                <a:gd name="T49" fmla="*/ 36 h 101"/>
                <a:gd name="T50" fmla="*/ 43 w 138"/>
                <a:gd name="T51" fmla="*/ 35 h 101"/>
                <a:gd name="T52" fmla="*/ 43 w 138"/>
                <a:gd name="T53" fmla="*/ 35 h 101"/>
                <a:gd name="T54" fmla="*/ 66 w 138"/>
                <a:gd name="T55" fmla="*/ 12 h 101"/>
                <a:gd name="T56" fmla="*/ 88 w 138"/>
                <a:gd name="T57" fmla="*/ 35 h 101"/>
                <a:gd name="T58" fmla="*/ 84 w 138"/>
                <a:gd name="T59" fmla="*/ 46 h 101"/>
                <a:gd name="T60" fmla="*/ 86 w 138"/>
                <a:gd name="T61" fmla="*/ 54 h 101"/>
                <a:gd name="T62" fmla="*/ 93 w 138"/>
                <a:gd name="T63" fmla="*/ 54 h 101"/>
                <a:gd name="T64" fmla="*/ 106 w 138"/>
                <a:gd name="T65" fmla="*/ 49 h 101"/>
                <a:gd name="T66" fmla="*/ 126 w 138"/>
                <a:gd name="T67" fmla="*/ 69 h 101"/>
                <a:gd name="T68" fmla="*/ 106 w 138"/>
                <a:gd name="T69" fmla="*/ 89 h 101"/>
                <a:gd name="T70" fmla="*/ 93 w 138"/>
                <a:gd name="T71" fmla="*/ 89 h 101"/>
                <a:gd name="T72" fmla="*/ 87 w 138"/>
                <a:gd name="T73" fmla="*/ 95 h 101"/>
                <a:gd name="T74" fmla="*/ 93 w 138"/>
                <a:gd name="T75" fmla="*/ 101 h 101"/>
                <a:gd name="T76" fmla="*/ 106 w 138"/>
                <a:gd name="T77" fmla="*/ 101 h 101"/>
                <a:gd name="T78" fmla="*/ 138 w 138"/>
                <a:gd name="T79" fmla="*/ 69 h 101"/>
                <a:gd name="T80" fmla="*/ 106 w 138"/>
                <a:gd name="T81" fmla="*/ 3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8" h="101">
                  <a:moveTo>
                    <a:pt x="106" y="37"/>
                  </a:moveTo>
                  <a:cubicBezTo>
                    <a:pt x="104" y="37"/>
                    <a:pt x="102" y="37"/>
                    <a:pt x="100" y="38"/>
                  </a:cubicBezTo>
                  <a:cubicBezTo>
                    <a:pt x="100" y="37"/>
                    <a:pt x="100" y="36"/>
                    <a:pt x="100" y="35"/>
                  </a:cubicBezTo>
                  <a:cubicBezTo>
                    <a:pt x="100" y="16"/>
                    <a:pt x="84" y="0"/>
                    <a:pt x="66" y="0"/>
                  </a:cubicBezTo>
                  <a:cubicBezTo>
                    <a:pt x="49" y="0"/>
                    <a:pt x="35" y="13"/>
                    <a:pt x="32" y="29"/>
                  </a:cubicBezTo>
                  <a:cubicBezTo>
                    <a:pt x="28" y="28"/>
                    <a:pt x="25" y="29"/>
                    <a:pt x="22" y="30"/>
                  </a:cubicBezTo>
                  <a:cubicBezTo>
                    <a:pt x="22" y="30"/>
                    <a:pt x="22" y="30"/>
                    <a:pt x="22" y="30"/>
                  </a:cubicBezTo>
                  <a:cubicBezTo>
                    <a:pt x="13" y="33"/>
                    <a:pt x="8" y="42"/>
                    <a:pt x="8" y="51"/>
                  </a:cubicBezTo>
                  <a:cubicBezTo>
                    <a:pt x="8" y="54"/>
                    <a:pt x="8" y="57"/>
                    <a:pt x="10" y="60"/>
                  </a:cubicBezTo>
                  <a:cubicBezTo>
                    <a:pt x="4" y="64"/>
                    <a:pt x="0" y="71"/>
                    <a:pt x="0" y="79"/>
                  </a:cubicBezTo>
                  <a:cubicBezTo>
                    <a:pt x="0" y="91"/>
                    <a:pt x="10" y="101"/>
                    <a:pt x="22" y="101"/>
                  </a:cubicBezTo>
                  <a:cubicBezTo>
                    <a:pt x="45" y="101"/>
                    <a:pt x="45" y="101"/>
                    <a:pt x="45" y="101"/>
                  </a:cubicBezTo>
                  <a:cubicBezTo>
                    <a:pt x="48" y="101"/>
                    <a:pt x="51" y="98"/>
                    <a:pt x="51" y="95"/>
                  </a:cubicBezTo>
                  <a:cubicBezTo>
                    <a:pt x="51" y="92"/>
                    <a:pt x="48" y="89"/>
                    <a:pt x="45" y="89"/>
                  </a:cubicBezTo>
                  <a:cubicBezTo>
                    <a:pt x="22" y="89"/>
                    <a:pt x="22" y="89"/>
                    <a:pt x="22" y="89"/>
                  </a:cubicBezTo>
                  <a:cubicBezTo>
                    <a:pt x="16" y="89"/>
                    <a:pt x="12" y="84"/>
                    <a:pt x="12" y="79"/>
                  </a:cubicBezTo>
                  <a:cubicBezTo>
                    <a:pt x="12" y="74"/>
                    <a:pt x="16" y="70"/>
                    <a:pt x="20" y="69"/>
                  </a:cubicBezTo>
                  <a:cubicBezTo>
                    <a:pt x="23" y="69"/>
                    <a:pt x="25" y="67"/>
                    <a:pt x="25" y="65"/>
                  </a:cubicBezTo>
                  <a:cubicBezTo>
                    <a:pt x="26" y="62"/>
                    <a:pt x="25" y="60"/>
                    <a:pt x="23" y="58"/>
                  </a:cubicBezTo>
                  <a:cubicBezTo>
                    <a:pt x="21" y="57"/>
                    <a:pt x="20" y="54"/>
                    <a:pt x="20" y="51"/>
                  </a:cubicBezTo>
                  <a:cubicBezTo>
                    <a:pt x="20" y="47"/>
                    <a:pt x="22" y="43"/>
                    <a:pt x="26" y="41"/>
                  </a:cubicBezTo>
                  <a:cubicBezTo>
                    <a:pt x="26" y="41"/>
                    <a:pt x="26" y="41"/>
                    <a:pt x="26" y="41"/>
                  </a:cubicBezTo>
                  <a:cubicBezTo>
                    <a:pt x="29" y="40"/>
                    <a:pt x="32" y="40"/>
                    <a:pt x="35" y="42"/>
                  </a:cubicBezTo>
                  <a:cubicBezTo>
                    <a:pt x="36" y="43"/>
                    <a:pt x="39" y="43"/>
                    <a:pt x="41" y="42"/>
                  </a:cubicBezTo>
                  <a:cubicBezTo>
                    <a:pt x="43" y="41"/>
                    <a:pt x="44" y="39"/>
                    <a:pt x="43" y="36"/>
                  </a:cubicBezTo>
                  <a:cubicBezTo>
                    <a:pt x="43" y="36"/>
                    <a:pt x="43" y="36"/>
                    <a:pt x="43" y="35"/>
                  </a:cubicBezTo>
                  <a:cubicBezTo>
                    <a:pt x="43" y="35"/>
                    <a:pt x="43" y="35"/>
                    <a:pt x="43" y="35"/>
                  </a:cubicBezTo>
                  <a:cubicBezTo>
                    <a:pt x="43" y="22"/>
                    <a:pt x="53" y="12"/>
                    <a:pt x="66" y="12"/>
                  </a:cubicBezTo>
                  <a:cubicBezTo>
                    <a:pt x="78" y="12"/>
                    <a:pt x="88" y="22"/>
                    <a:pt x="88" y="35"/>
                  </a:cubicBezTo>
                  <a:cubicBezTo>
                    <a:pt x="88" y="39"/>
                    <a:pt x="87" y="43"/>
                    <a:pt x="84" y="46"/>
                  </a:cubicBezTo>
                  <a:cubicBezTo>
                    <a:pt x="83" y="49"/>
                    <a:pt x="83" y="52"/>
                    <a:pt x="86" y="54"/>
                  </a:cubicBezTo>
                  <a:cubicBezTo>
                    <a:pt x="88" y="56"/>
                    <a:pt x="91" y="56"/>
                    <a:pt x="93" y="54"/>
                  </a:cubicBezTo>
                  <a:cubicBezTo>
                    <a:pt x="96" y="52"/>
                    <a:pt x="100" y="49"/>
                    <a:pt x="106" y="49"/>
                  </a:cubicBezTo>
                  <a:cubicBezTo>
                    <a:pt x="117" y="49"/>
                    <a:pt x="126" y="58"/>
                    <a:pt x="126" y="69"/>
                  </a:cubicBezTo>
                  <a:cubicBezTo>
                    <a:pt x="126" y="80"/>
                    <a:pt x="117" y="89"/>
                    <a:pt x="106" y="89"/>
                  </a:cubicBezTo>
                  <a:cubicBezTo>
                    <a:pt x="93" y="89"/>
                    <a:pt x="93" y="89"/>
                    <a:pt x="93" y="89"/>
                  </a:cubicBezTo>
                  <a:cubicBezTo>
                    <a:pt x="90" y="89"/>
                    <a:pt x="87" y="92"/>
                    <a:pt x="87" y="95"/>
                  </a:cubicBezTo>
                  <a:cubicBezTo>
                    <a:pt x="87" y="98"/>
                    <a:pt x="90" y="101"/>
                    <a:pt x="93" y="101"/>
                  </a:cubicBezTo>
                  <a:cubicBezTo>
                    <a:pt x="106" y="101"/>
                    <a:pt x="106" y="101"/>
                    <a:pt x="106" y="101"/>
                  </a:cubicBezTo>
                  <a:cubicBezTo>
                    <a:pt x="124" y="101"/>
                    <a:pt x="138" y="87"/>
                    <a:pt x="138" y="69"/>
                  </a:cubicBezTo>
                  <a:cubicBezTo>
                    <a:pt x="138" y="51"/>
                    <a:pt x="124" y="37"/>
                    <a:pt x="106" y="3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2" name="Freeform 22"/>
            <p:cNvSpPr/>
            <p:nvPr/>
          </p:nvSpPr>
          <p:spPr bwMode="auto">
            <a:xfrm>
              <a:off x="84" y="115"/>
              <a:ext cx="108" cy="166"/>
            </a:xfrm>
            <a:custGeom>
              <a:avLst/>
              <a:gdLst>
                <a:gd name="T0" fmla="*/ 43 w 54"/>
                <a:gd name="T1" fmla="*/ 53 h 83"/>
                <a:gd name="T2" fmla="*/ 33 w 54"/>
                <a:gd name="T3" fmla="*/ 63 h 83"/>
                <a:gd name="T4" fmla="*/ 33 w 54"/>
                <a:gd name="T5" fmla="*/ 6 h 83"/>
                <a:gd name="T6" fmla="*/ 27 w 54"/>
                <a:gd name="T7" fmla="*/ 0 h 83"/>
                <a:gd name="T8" fmla="*/ 21 w 54"/>
                <a:gd name="T9" fmla="*/ 6 h 83"/>
                <a:gd name="T10" fmla="*/ 21 w 54"/>
                <a:gd name="T11" fmla="*/ 63 h 83"/>
                <a:gd name="T12" fmla="*/ 11 w 54"/>
                <a:gd name="T13" fmla="*/ 53 h 83"/>
                <a:gd name="T14" fmla="*/ 2 w 54"/>
                <a:gd name="T15" fmla="*/ 53 h 83"/>
                <a:gd name="T16" fmla="*/ 2 w 54"/>
                <a:gd name="T17" fmla="*/ 61 h 83"/>
                <a:gd name="T18" fmla="*/ 23 w 54"/>
                <a:gd name="T19" fmla="*/ 82 h 83"/>
                <a:gd name="T20" fmla="*/ 27 w 54"/>
                <a:gd name="T21" fmla="*/ 83 h 83"/>
                <a:gd name="T22" fmla="*/ 31 w 54"/>
                <a:gd name="T23" fmla="*/ 82 h 83"/>
                <a:gd name="T24" fmla="*/ 52 w 54"/>
                <a:gd name="T25" fmla="*/ 61 h 83"/>
                <a:gd name="T26" fmla="*/ 52 w 54"/>
                <a:gd name="T27" fmla="*/ 53 h 83"/>
                <a:gd name="T28" fmla="*/ 43 w 54"/>
                <a:gd name="T29" fmla="*/ 5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 h="83">
                  <a:moveTo>
                    <a:pt x="43" y="53"/>
                  </a:moveTo>
                  <a:cubicBezTo>
                    <a:pt x="33" y="63"/>
                    <a:pt x="33" y="63"/>
                    <a:pt x="33" y="63"/>
                  </a:cubicBezTo>
                  <a:cubicBezTo>
                    <a:pt x="33" y="6"/>
                    <a:pt x="33" y="6"/>
                    <a:pt x="33" y="6"/>
                  </a:cubicBezTo>
                  <a:cubicBezTo>
                    <a:pt x="33" y="2"/>
                    <a:pt x="30" y="0"/>
                    <a:pt x="27" y="0"/>
                  </a:cubicBezTo>
                  <a:cubicBezTo>
                    <a:pt x="24" y="0"/>
                    <a:pt x="21" y="2"/>
                    <a:pt x="21" y="6"/>
                  </a:cubicBezTo>
                  <a:cubicBezTo>
                    <a:pt x="21" y="63"/>
                    <a:pt x="21" y="63"/>
                    <a:pt x="21" y="63"/>
                  </a:cubicBezTo>
                  <a:cubicBezTo>
                    <a:pt x="11" y="53"/>
                    <a:pt x="11" y="53"/>
                    <a:pt x="11" y="53"/>
                  </a:cubicBezTo>
                  <a:cubicBezTo>
                    <a:pt x="8" y="50"/>
                    <a:pt x="5" y="50"/>
                    <a:pt x="2" y="53"/>
                  </a:cubicBezTo>
                  <a:cubicBezTo>
                    <a:pt x="0" y="55"/>
                    <a:pt x="0" y="59"/>
                    <a:pt x="2" y="61"/>
                  </a:cubicBezTo>
                  <a:cubicBezTo>
                    <a:pt x="23" y="82"/>
                    <a:pt x="23" y="82"/>
                    <a:pt x="23" y="82"/>
                  </a:cubicBezTo>
                  <a:cubicBezTo>
                    <a:pt x="24" y="83"/>
                    <a:pt x="25" y="83"/>
                    <a:pt x="27" y="83"/>
                  </a:cubicBezTo>
                  <a:cubicBezTo>
                    <a:pt x="28" y="83"/>
                    <a:pt x="30" y="83"/>
                    <a:pt x="31" y="82"/>
                  </a:cubicBezTo>
                  <a:cubicBezTo>
                    <a:pt x="52" y="61"/>
                    <a:pt x="52" y="61"/>
                    <a:pt x="52" y="61"/>
                  </a:cubicBezTo>
                  <a:cubicBezTo>
                    <a:pt x="54" y="59"/>
                    <a:pt x="54" y="55"/>
                    <a:pt x="52" y="53"/>
                  </a:cubicBezTo>
                  <a:cubicBezTo>
                    <a:pt x="49" y="50"/>
                    <a:pt x="45" y="50"/>
                    <a:pt x="43" y="5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23" name="Freeform 23"/>
          <p:cNvSpPr>
            <a:spLocks noEditPoints="1"/>
          </p:cNvSpPr>
          <p:nvPr/>
        </p:nvSpPr>
        <p:spPr bwMode="auto">
          <a:xfrm>
            <a:off x="5888569" y="4913843"/>
            <a:ext cx="414867" cy="440267"/>
          </a:xfrm>
          <a:custGeom>
            <a:avLst/>
            <a:gdLst>
              <a:gd name="T0" fmla="*/ 111 w 132"/>
              <a:gd name="T1" fmla="*/ 56 h 140"/>
              <a:gd name="T2" fmla="*/ 103 w 132"/>
              <a:gd name="T3" fmla="*/ 56 h 140"/>
              <a:gd name="T4" fmla="*/ 103 w 132"/>
              <a:gd name="T5" fmla="*/ 37 h 140"/>
              <a:gd name="T6" fmla="*/ 66 w 132"/>
              <a:gd name="T7" fmla="*/ 0 h 140"/>
              <a:gd name="T8" fmla="*/ 29 w 132"/>
              <a:gd name="T9" fmla="*/ 37 h 140"/>
              <a:gd name="T10" fmla="*/ 29 w 132"/>
              <a:gd name="T11" fmla="*/ 55 h 140"/>
              <a:gd name="T12" fmla="*/ 21 w 132"/>
              <a:gd name="T13" fmla="*/ 55 h 140"/>
              <a:gd name="T14" fmla="*/ 0 w 132"/>
              <a:gd name="T15" fmla="*/ 76 h 140"/>
              <a:gd name="T16" fmla="*/ 21 w 132"/>
              <a:gd name="T17" fmla="*/ 97 h 140"/>
              <a:gd name="T18" fmla="*/ 41 w 132"/>
              <a:gd name="T19" fmla="*/ 97 h 140"/>
              <a:gd name="T20" fmla="*/ 41 w 132"/>
              <a:gd name="T21" fmla="*/ 57 h 140"/>
              <a:gd name="T22" fmla="*/ 41 w 132"/>
              <a:gd name="T23" fmla="*/ 55 h 140"/>
              <a:gd name="T24" fmla="*/ 41 w 132"/>
              <a:gd name="T25" fmla="*/ 37 h 140"/>
              <a:gd name="T26" fmla="*/ 66 w 132"/>
              <a:gd name="T27" fmla="*/ 12 h 140"/>
              <a:gd name="T28" fmla="*/ 91 w 132"/>
              <a:gd name="T29" fmla="*/ 37 h 140"/>
              <a:gd name="T30" fmla="*/ 91 w 132"/>
              <a:gd name="T31" fmla="*/ 56 h 140"/>
              <a:gd name="T32" fmla="*/ 91 w 132"/>
              <a:gd name="T33" fmla="*/ 59 h 140"/>
              <a:gd name="T34" fmla="*/ 91 w 132"/>
              <a:gd name="T35" fmla="*/ 92 h 140"/>
              <a:gd name="T36" fmla="*/ 91 w 132"/>
              <a:gd name="T37" fmla="*/ 98 h 140"/>
              <a:gd name="T38" fmla="*/ 91 w 132"/>
              <a:gd name="T39" fmla="*/ 109 h 140"/>
              <a:gd name="T40" fmla="*/ 81 w 132"/>
              <a:gd name="T41" fmla="*/ 119 h 140"/>
              <a:gd name="T42" fmla="*/ 79 w 132"/>
              <a:gd name="T43" fmla="*/ 119 h 140"/>
              <a:gd name="T44" fmla="*/ 66 w 132"/>
              <a:gd name="T45" fmla="*/ 110 h 140"/>
              <a:gd name="T46" fmla="*/ 51 w 132"/>
              <a:gd name="T47" fmla="*/ 125 h 140"/>
              <a:gd name="T48" fmla="*/ 66 w 132"/>
              <a:gd name="T49" fmla="*/ 140 h 140"/>
              <a:gd name="T50" fmla="*/ 79 w 132"/>
              <a:gd name="T51" fmla="*/ 131 h 140"/>
              <a:gd name="T52" fmla="*/ 81 w 132"/>
              <a:gd name="T53" fmla="*/ 131 h 140"/>
              <a:gd name="T54" fmla="*/ 103 w 132"/>
              <a:gd name="T55" fmla="*/ 109 h 140"/>
              <a:gd name="T56" fmla="*/ 103 w 132"/>
              <a:gd name="T57" fmla="*/ 98 h 140"/>
              <a:gd name="T58" fmla="*/ 111 w 132"/>
              <a:gd name="T59" fmla="*/ 98 h 140"/>
              <a:gd name="T60" fmla="*/ 132 w 132"/>
              <a:gd name="T61" fmla="*/ 77 h 140"/>
              <a:gd name="T62" fmla="*/ 111 w 132"/>
              <a:gd name="T63" fmla="*/ 56 h 140"/>
              <a:gd name="T64" fmla="*/ 29 w 132"/>
              <a:gd name="T65" fmla="*/ 85 h 140"/>
              <a:gd name="T66" fmla="*/ 21 w 132"/>
              <a:gd name="T67" fmla="*/ 85 h 140"/>
              <a:gd name="T68" fmla="*/ 12 w 132"/>
              <a:gd name="T69" fmla="*/ 76 h 140"/>
              <a:gd name="T70" fmla="*/ 21 w 132"/>
              <a:gd name="T71" fmla="*/ 67 h 140"/>
              <a:gd name="T72" fmla="*/ 29 w 132"/>
              <a:gd name="T73" fmla="*/ 67 h 140"/>
              <a:gd name="T74" fmla="*/ 29 w 132"/>
              <a:gd name="T75" fmla="*/ 85 h 140"/>
              <a:gd name="T76" fmla="*/ 111 w 132"/>
              <a:gd name="T77" fmla="*/ 86 h 140"/>
              <a:gd name="T78" fmla="*/ 103 w 132"/>
              <a:gd name="T79" fmla="*/ 86 h 140"/>
              <a:gd name="T80" fmla="*/ 103 w 132"/>
              <a:gd name="T81" fmla="*/ 68 h 140"/>
              <a:gd name="T82" fmla="*/ 111 w 132"/>
              <a:gd name="T83" fmla="*/ 68 h 140"/>
              <a:gd name="T84" fmla="*/ 120 w 132"/>
              <a:gd name="T85" fmla="*/ 77 h 140"/>
              <a:gd name="T86" fmla="*/ 111 w 132"/>
              <a:gd name="T87" fmla="*/ 86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2" h="140">
                <a:moveTo>
                  <a:pt x="111" y="56"/>
                </a:moveTo>
                <a:cubicBezTo>
                  <a:pt x="103" y="56"/>
                  <a:pt x="103" y="56"/>
                  <a:pt x="103" y="56"/>
                </a:cubicBezTo>
                <a:cubicBezTo>
                  <a:pt x="103" y="37"/>
                  <a:pt x="103" y="37"/>
                  <a:pt x="103" y="37"/>
                </a:cubicBezTo>
                <a:cubicBezTo>
                  <a:pt x="103" y="16"/>
                  <a:pt x="86" y="0"/>
                  <a:pt x="66" y="0"/>
                </a:cubicBezTo>
                <a:cubicBezTo>
                  <a:pt x="46" y="0"/>
                  <a:pt x="29" y="16"/>
                  <a:pt x="29" y="37"/>
                </a:cubicBezTo>
                <a:cubicBezTo>
                  <a:pt x="29" y="55"/>
                  <a:pt x="29" y="55"/>
                  <a:pt x="29" y="55"/>
                </a:cubicBezTo>
                <a:cubicBezTo>
                  <a:pt x="21" y="55"/>
                  <a:pt x="21" y="55"/>
                  <a:pt x="21" y="55"/>
                </a:cubicBezTo>
                <a:cubicBezTo>
                  <a:pt x="9" y="55"/>
                  <a:pt x="0" y="65"/>
                  <a:pt x="0" y="76"/>
                </a:cubicBezTo>
                <a:cubicBezTo>
                  <a:pt x="0" y="88"/>
                  <a:pt x="9" y="97"/>
                  <a:pt x="21" y="97"/>
                </a:cubicBezTo>
                <a:cubicBezTo>
                  <a:pt x="41" y="97"/>
                  <a:pt x="41" y="97"/>
                  <a:pt x="41" y="97"/>
                </a:cubicBezTo>
                <a:cubicBezTo>
                  <a:pt x="41" y="57"/>
                  <a:pt x="41" y="57"/>
                  <a:pt x="41" y="57"/>
                </a:cubicBezTo>
                <a:cubicBezTo>
                  <a:pt x="41" y="55"/>
                  <a:pt x="41" y="55"/>
                  <a:pt x="41" y="55"/>
                </a:cubicBezTo>
                <a:cubicBezTo>
                  <a:pt x="41" y="37"/>
                  <a:pt x="41" y="37"/>
                  <a:pt x="41" y="37"/>
                </a:cubicBezTo>
                <a:cubicBezTo>
                  <a:pt x="41" y="23"/>
                  <a:pt x="52" y="12"/>
                  <a:pt x="66" y="12"/>
                </a:cubicBezTo>
                <a:cubicBezTo>
                  <a:pt x="80" y="12"/>
                  <a:pt x="91" y="23"/>
                  <a:pt x="91" y="37"/>
                </a:cubicBezTo>
                <a:cubicBezTo>
                  <a:pt x="91" y="56"/>
                  <a:pt x="91" y="56"/>
                  <a:pt x="91" y="56"/>
                </a:cubicBezTo>
                <a:cubicBezTo>
                  <a:pt x="91" y="59"/>
                  <a:pt x="91" y="59"/>
                  <a:pt x="91" y="59"/>
                </a:cubicBezTo>
                <a:cubicBezTo>
                  <a:pt x="91" y="92"/>
                  <a:pt x="91" y="92"/>
                  <a:pt x="91" y="92"/>
                </a:cubicBezTo>
                <a:cubicBezTo>
                  <a:pt x="91" y="98"/>
                  <a:pt x="91" y="98"/>
                  <a:pt x="91" y="98"/>
                </a:cubicBezTo>
                <a:cubicBezTo>
                  <a:pt x="91" y="109"/>
                  <a:pt x="91" y="109"/>
                  <a:pt x="91" y="109"/>
                </a:cubicBezTo>
                <a:cubicBezTo>
                  <a:pt x="91" y="114"/>
                  <a:pt x="86" y="119"/>
                  <a:pt x="81" y="119"/>
                </a:cubicBezTo>
                <a:cubicBezTo>
                  <a:pt x="79" y="119"/>
                  <a:pt x="79" y="119"/>
                  <a:pt x="79" y="119"/>
                </a:cubicBezTo>
                <a:cubicBezTo>
                  <a:pt x="77" y="114"/>
                  <a:pt x="72" y="110"/>
                  <a:pt x="66" y="110"/>
                </a:cubicBezTo>
                <a:cubicBezTo>
                  <a:pt x="58" y="110"/>
                  <a:pt x="51" y="117"/>
                  <a:pt x="51" y="125"/>
                </a:cubicBezTo>
                <a:cubicBezTo>
                  <a:pt x="51" y="133"/>
                  <a:pt x="58" y="140"/>
                  <a:pt x="66" y="140"/>
                </a:cubicBezTo>
                <a:cubicBezTo>
                  <a:pt x="72" y="140"/>
                  <a:pt x="77" y="136"/>
                  <a:pt x="79" y="131"/>
                </a:cubicBezTo>
                <a:cubicBezTo>
                  <a:pt x="81" y="131"/>
                  <a:pt x="81" y="131"/>
                  <a:pt x="81" y="131"/>
                </a:cubicBezTo>
                <a:cubicBezTo>
                  <a:pt x="93" y="131"/>
                  <a:pt x="103" y="121"/>
                  <a:pt x="103" y="109"/>
                </a:cubicBezTo>
                <a:cubicBezTo>
                  <a:pt x="103" y="98"/>
                  <a:pt x="103" y="98"/>
                  <a:pt x="103" y="98"/>
                </a:cubicBezTo>
                <a:cubicBezTo>
                  <a:pt x="111" y="98"/>
                  <a:pt x="111" y="98"/>
                  <a:pt x="111" y="98"/>
                </a:cubicBezTo>
                <a:cubicBezTo>
                  <a:pt x="123" y="98"/>
                  <a:pt x="132" y="89"/>
                  <a:pt x="132" y="77"/>
                </a:cubicBezTo>
                <a:cubicBezTo>
                  <a:pt x="132" y="66"/>
                  <a:pt x="123" y="56"/>
                  <a:pt x="111" y="56"/>
                </a:cubicBezTo>
                <a:close/>
                <a:moveTo>
                  <a:pt x="29" y="85"/>
                </a:moveTo>
                <a:cubicBezTo>
                  <a:pt x="21" y="85"/>
                  <a:pt x="21" y="85"/>
                  <a:pt x="21" y="85"/>
                </a:cubicBezTo>
                <a:cubicBezTo>
                  <a:pt x="16" y="85"/>
                  <a:pt x="12" y="81"/>
                  <a:pt x="12" y="76"/>
                </a:cubicBezTo>
                <a:cubicBezTo>
                  <a:pt x="12" y="71"/>
                  <a:pt x="16" y="67"/>
                  <a:pt x="21" y="67"/>
                </a:cubicBezTo>
                <a:cubicBezTo>
                  <a:pt x="29" y="67"/>
                  <a:pt x="29" y="67"/>
                  <a:pt x="29" y="67"/>
                </a:cubicBezTo>
                <a:lnTo>
                  <a:pt x="29" y="85"/>
                </a:lnTo>
                <a:close/>
                <a:moveTo>
                  <a:pt x="111" y="86"/>
                </a:moveTo>
                <a:cubicBezTo>
                  <a:pt x="103" y="86"/>
                  <a:pt x="103" y="86"/>
                  <a:pt x="103" y="86"/>
                </a:cubicBezTo>
                <a:cubicBezTo>
                  <a:pt x="103" y="68"/>
                  <a:pt x="103" y="68"/>
                  <a:pt x="103" y="68"/>
                </a:cubicBezTo>
                <a:cubicBezTo>
                  <a:pt x="111" y="68"/>
                  <a:pt x="111" y="68"/>
                  <a:pt x="111" y="68"/>
                </a:cubicBezTo>
                <a:cubicBezTo>
                  <a:pt x="116" y="68"/>
                  <a:pt x="120" y="72"/>
                  <a:pt x="120" y="77"/>
                </a:cubicBezTo>
                <a:cubicBezTo>
                  <a:pt x="120" y="82"/>
                  <a:pt x="116" y="86"/>
                  <a:pt x="111" y="8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24" name="Group 24"/>
          <p:cNvGrpSpPr/>
          <p:nvPr/>
        </p:nvGrpSpPr>
        <p:grpSpPr bwMode="auto">
          <a:xfrm>
            <a:off x="7198785" y="3616326"/>
            <a:ext cx="410633" cy="351367"/>
            <a:chOff x="0" y="0"/>
            <a:chExt cx="280" cy="240"/>
          </a:xfrm>
        </p:grpSpPr>
        <p:sp>
          <p:nvSpPr>
            <p:cNvPr id="25" name="Freeform 25"/>
            <p:cNvSpPr>
              <a:spLocks noEditPoints="1"/>
            </p:cNvSpPr>
            <p:nvPr/>
          </p:nvSpPr>
          <p:spPr bwMode="auto">
            <a:xfrm>
              <a:off x="0" y="0"/>
              <a:ext cx="280" cy="240"/>
            </a:xfrm>
            <a:custGeom>
              <a:avLst/>
              <a:gdLst>
                <a:gd name="T0" fmla="*/ 122 w 140"/>
                <a:gd name="T1" fmla="*/ 20 h 120"/>
                <a:gd name="T2" fmla="*/ 100 w 140"/>
                <a:gd name="T3" fmla="*/ 20 h 120"/>
                <a:gd name="T4" fmla="*/ 100 w 140"/>
                <a:gd name="T5" fmla="*/ 18 h 120"/>
                <a:gd name="T6" fmla="*/ 100 w 140"/>
                <a:gd name="T7" fmla="*/ 15 h 120"/>
                <a:gd name="T8" fmla="*/ 85 w 140"/>
                <a:gd name="T9" fmla="*/ 0 h 120"/>
                <a:gd name="T10" fmla="*/ 70 w 140"/>
                <a:gd name="T11" fmla="*/ 0 h 120"/>
                <a:gd name="T12" fmla="*/ 56 w 140"/>
                <a:gd name="T13" fmla="*/ 15 h 120"/>
                <a:gd name="T14" fmla="*/ 56 w 140"/>
                <a:gd name="T15" fmla="*/ 20 h 120"/>
                <a:gd name="T16" fmla="*/ 18 w 140"/>
                <a:gd name="T17" fmla="*/ 20 h 120"/>
                <a:gd name="T18" fmla="*/ 0 w 140"/>
                <a:gd name="T19" fmla="*/ 38 h 120"/>
                <a:gd name="T20" fmla="*/ 0 w 140"/>
                <a:gd name="T21" fmla="*/ 101 h 120"/>
                <a:gd name="T22" fmla="*/ 18 w 140"/>
                <a:gd name="T23" fmla="*/ 120 h 120"/>
                <a:gd name="T24" fmla="*/ 122 w 140"/>
                <a:gd name="T25" fmla="*/ 120 h 120"/>
                <a:gd name="T26" fmla="*/ 140 w 140"/>
                <a:gd name="T27" fmla="*/ 101 h 120"/>
                <a:gd name="T28" fmla="*/ 140 w 140"/>
                <a:gd name="T29" fmla="*/ 38 h 120"/>
                <a:gd name="T30" fmla="*/ 122 w 140"/>
                <a:gd name="T31" fmla="*/ 20 h 120"/>
                <a:gd name="T32" fmla="*/ 12 w 140"/>
                <a:gd name="T33" fmla="*/ 101 h 120"/>
                <a:gd name="T34" fmla="*/ 12 w 140"/>
                <a:gd name="T35" fmla="*/ 38 h 120"/>
                <a:gd name="T36" fmla="*/ 18 w 140"/>
                <a:gd name="T37" fmla="*/ 32 h 120"/>
                <a:gd name="T38" fmla="*/ 33 w 140"/>
                <a:gd name="T39" fmla="*/ 32 h 120"/>
                <a:gd name="T40" fmla="*/ 33 w 140"/>
                <a:gd name="T41" fmla="*/ 108 h 120"/>
                <a:gd name="T42" fmla="*/ 18 w 140"/>
                <a:gd name="T43" fmla="*/ 108 h 120"/>
                <a:gd name="T44" fmla="*/ 12 w 140"/>
                <a:gd name="T45" fmla="*/ 101 h 120"/>
                <a:gd name="T46" fmla="*/ 128 w 140"/>
                <a:gd name="T47" fmla="*/ 101 h 120"/>
                <a:gd name="T48" fmla="*/ 122 w 140"/>
                <a:gd name="T49" fmla="*/ 108 h 120"/>
                <a:gd name="T50" fmla="*/ 45 w 140"/>
                <a:gd name="T51" fmla="*/ 108 h 120"/>
                <a:gd name="T52" fmla="*/ 45 w 140"/>
                <a:gd name="T53" fmla="*/ 32 h 120"/>
                <a:gd name="T54" fmla="*/ 56 w 140"/>
                <a:gd name="T55" fmla="*/ 32 h 120"/>
                <a:gd name="T56" fmla="*/ 99 w 140"/>
                <a:gd name="T57" fmla="*/ 32 h 120"/>
                <a:gd name="T58" fmla="*/ 122 w 140"/>
                <a:gd name="T59" fmla="*/ 32 h 120"/>
                <a:gd name="T60" fmla="*/ 128 w 140"/>
                <a:gd name="T61" fmla="*/ 38 h 120"/>
                <a:gd name="T62" fmla="*/ 128 w 140"/>
                <a:gd name="T63" fmla="*/ 101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0" h="120">
                  <a:moveTo>
                    <a:pt x="122" y="20"/>
                  </a:moveTo>
                  <a:cubicBezTo>
                    <a:pt x="100" y="20"/>
                    <a:pt x="100" y="20"/>
                    <a:pt x="100" y="20"/>
                  </a:cubicBezTo>
                  <a:cubicBezTo>
                    <a:pt x="100" y="18"/>
                    <a:pt x="100" y="18"/>
                    <a:pt x="100" y="18"/>
                  </a:cubicBezTo>
                  <a:cubicBezTo>
                    <a:pt x="100" y="15"/>
                    <a:pt x="100" y="15"/>
                    <a:pt x="100" y="15"/>
                  </a:cubicBezTo>
                  <a:cubicBezTo>
                    <a:pt x="100" y="6"/>
                    <a:pt x="93" y="0"/>
                    <a:pt x="85" y="0"/>
                  </a:cubicBezTo>
                  <a:cubicBezTo>
                    <a:pt x="70" y="0"/>
                    <a:pt x="70" y="0"/>
                    <a:pt x="70" y="0"/>
                  </a:cubicBezTo>
                  <a:cubicBezTo>
                    <a:pt x="62" y="0"/>
                    <a:pt x="56" y="6"/>
                    <a:pt x="56" y="15"/>
                  </a:cubicBezTo>
                  <a:cubicBezTo>
                    <a:pt x="56" y="20"/>
                    <a:pt x="56" y="20"/>
                    <a:pt x="56" y="20"/>
                  </a:cubicBezTo>
                  <a:cubicBezTo>
                    <a:pt x="18" y="20"/>
                    <a:pt x="18" y="20"/>
                    <a:pt x="18" y="20"/>
                  </a:cubicBezTo>
                  <a:cubicBezTo>
                    <a:pt x="8" y="20"/>
                    <a:pt x="0" y="28"/>
                    <a:pt x="0" y="38"/>
                  </a:cubicBezTo>
                  <a:cubicBezTo>
                    <a:pt x="0" y="101"/>
                    <a:pt x="0" y="101"/>
                    <a:pt x="0" y="101"/>
                  </a:cubicBezTo>
                  <a:cubicBezTo>
                    <a:pt x="0" y="112"/>
                    <a:pt x="8" y="120"/>
                    <a:pt x="18" y="120"/>
                  </a:cubicBezTo>
                  <a:cubicBezTo>
                    <a:pt x="122" y="120"/>
                    <a:pt x="122" y="120"/>
                    <a:pt x="122" y="120"/>
                  </a:cubicBezTo>
                  <a:cubicBezTo>
                    <a:pt x="132" y="120"/>
                    <a:pt x="140" y="111"/>
                    <a:pt x="140" y="101"/>
                  </a:cubicBezTo>
                  <a:cubicBezTo>
                    <a:pt x="140" y="38"/>
                    <a:pt x="140" y="38"/>
                    <a:pt x="140" y="38"/>
                  </a:cubicBezTo>
                  <a:cubicBezTo>
                    <a:pt x="140" y="28"/>
                    <a:pt x="132" y="20"/>
                    <a:pt x="122" y="20"/>
                  </a:cubicBezTo>
                  <a:close/>
                  <a:moveTo>
                    <a:pt x="12" y="101"/>
                  </a:moveTo>
                  <a:cubicBezTo>
                    <a:pt x="12" y="38"/>
                    <a:pt x="12" y="38"/>
                    <a:pt x="12" y="38"/>
                  </a:cubicBezTo>
                  <a:cubicBezTo>
                    <a:pt x="12" y="34"/>
                    <a:pt x="15" y="32"/>
                    <a:pt x="18" y="32"/>
                  </a:cubicBezTo>
                  <a:cubicBezTo>
                    <a:pt x="33" y="32"/>
                    <a:pt x="33" y="32"/>
                    <a:pt x="33" y="32"/>
                  </a:cubicBezTo>
                  <a:cubicBezTo>
                    <a:pt x="33" y="108"/>
                    <a:pt x="33" y="108"/>
                    <a:pt x="33" y="108"/>
                  </a:cubicBezTo>
                  <a:cubicBezTo>
                    <a:pt x="18" y="108"/>
                    <a:pt x="18" y="108"/>
                    <a:pt x="18" y="108"/>
                  </a:cubicBezTo>
                  <a:cubicBezTo>
                    <a:pt x="14" y="108"/>
                    <a:pt x="12" y="105"/>
                    <a:pt x="12" y="101"/>
                  </a:cubicBezTo>
                  <a:close/>
                  <a:moveTo>
                    <a:pt x="128" y="101"/>
                  </a:moveTo>
                  <a:cubicBezTo>
                    <a:pt x="128" y="105"/>
                    <a:pt x="125" y="108"/>
                    <a:pt x="122" y="108"/>
                  </a:cubicBezTo>
                  <a:cubicBezTo>
                    <a:pt x="45" y="108"/>
                    <a:pt x="45" y="108"/>
                    <a:pt x="45" y="108"/>
                  </a:cubicBezTo>
                  <a:cubicBezTo>
                    <a:pt x="45" y="32"/>
                    <a:pt x="45" y="32"/>
                    <a:pt x="45" y="32"/>
                  </a:cubicBezTo>
                  <a:cubicBezTo>
                    <a:pt x="56" y="32"/>
                    <a:pt x="56" y="32"/>
                    <a:pt x="56" y="32"/>
                  </a:cubicBezTo>
                  <a:cubicBezTo>
                    <a:pt x="99" y="32"/>
                    <a:pt x="99" y="32"/>
                    <a:pt x="99" y="32"/>
                  </a:cubicBezTo>
                  <a:cubicBezTo>
                    <a:pt x="122" y="32"/>
                    <a:pt x="122" y="32"/>
                    <a:pt x="122" y="32"/>
                  </a:cubicBezTo>
                  <a:cubicBezTo>
                    <a:pt x="125" y="32"/>
                    <a:pt x="128" y="34"/>
                    <a:pt x="128" y="38"/>
                  </a:cubicBezTo>
                  <a:lnTo>
                    <a:pt x="128" y="10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6" name="Freeform 26"/>
            <p:cNvSpPr>
              <a:spLocks noEditPoints="1"/>
            </p:cNvSpPr>
            <p:nvPr/>
          </p:nvSpPr>
          <p:spPr bwMode="auto">
            <a:xfrm>
              <a:off x="112" y="100"/>
              <a:ext cx="88" cy="88"/>
            </a:xfrm>
            <a:custGeom>
              <a:avLst/>
              <a:gdLst>
                <a:gd name="T0" fmla="*/ 22 w 44"/>
                <a:gd name="T1" fmla="*/ 0 h 44"/>
                <a:gd name="T2" fmla="*/ 0 w 44"/>
                <a:gd name="T3" fmla="*/ 22 h 44"/>
                <a:gd name="T4" fmla="*/ 22 w 44"/>
                <a:gd name="T5" fmla="*/ 44 h 44"/>
                <a:gd name="T6" fmla="*/ 44 w 44"/>
                <a:gd name="T7" fmla="*/ 22 h 44"/>
                <a:gd name="T8" fmla="*/ 22 w 44"/>
                <a:gd name="T9" fmla="*/ 0 h 44"/>
                <a:gd name="T10" fmla="*/ 22 w 44"/>
                <a:gd name="T11" fmla="*/ 32 h 44"/>
                <a:gd name="T12" fmla="*/ 12 w 44"/>
                <a:gd name="T13" fmla="*/ 22 h 44"/>
                <a:gd name="T14" fmla="*/ 22 w 44"/>
                <a:gd name="T15" fmla="*/ 12 h 44"/>
                <a:gd name="T16" fmla="*/ 32 w 44"/>
                <a:gd name="T17" fmla="*/ 22 h 44"/>
                <a:gd name="T18" fmla="*/ 22 w 44"/>
                <a:gd name="T19" fmla="*/ 3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4">
                  <a:moveTo>
                    <a:pt x="22" y="0"/>
                  </a:moveTo>
                  <a:cubicBezTo>
                    <a:pt x="10" y="0"/>
                    <a:pt x="0" y="10"/>
                    <a:pt x="0" y="22"/>
                  </a:cubicBezTo>
                  <a:cubicBezTo>
                    <a:pt x="0" y="34"/>
                    <a:pt x="10" y="44"/>
                    <a:pt x="22" y="44"/>
                  </a:cubicBezTo>
                  <a:cubicBezTo>
                    <a:pt x="34" y="44"/>
                    <a:pt x="44" y="34"/>
                    <a:pt x="44" y="22"/>
                  </a:cubicBezTo>
                  <a:cubicBezTo>
                    <a:pt x="44" y="10"/>
                    <a:pt x="34" y="0"/>
                    <a:pt x="22" y="0"/>
                  </a:cubicBezTo>
                  <a:close/>
                  <a:moveTo>
                    <a:pt x="22" y="32"/>
                  </a:moveTo>
                  <a:cubicBezTo>
                    <a:pt x="16" y="32"/>
                    <a:pt x="12" y="27"/>
                    <a:pt x="12" y="22"/>
                  </a:cubicBezTo>
                  <a:cubicBezTo>
                    <a:pt x="12" y="16"/>
                    <a:pt x="16" y="12"/>
                    <a:pt x="22" y="12"/>
                  </a:cubicBezTo>
                  <a:cubicBezTo>
                    <a:pt x="27" y="12"/>
                    <a:pt x="32" y="16"/>
                    <a:pt x="32" y="22"/>
                  </a:cubicBezTo>
                  <a:cubicBezTo>
                    <a:pt x="32" y="27"/>
                    <a:pt x="27" y="32"/>
                    <a:pt x="22" y="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27" name="Freeform 27"/>
          <p:cNvSpPr>
            <a:spLocks noEditPoints="1"/>
          </p:cNvSpPr>
          <p:nvPr/>
        </p:nvSpPr>
        <p:spPr bwMode="auto">
          <a:xfrm>
            <a:off x="5941485" y="3669245"/>
            <a:ext cx="309033" cy="287867"/>
          </a:xfrm>
          <a:custGeom>
            <a:avLst/>
            <a:gdLst>
              <a:gd name="T0" fmla="*/ 138 w 142"/>
              <a:gd name="T1" fmla="*/ 47 h 133"/>
              <a:gd name="T2" fmla="*/ 114 w 142"/>
              <a:gd name="T3" fmla="*/ 30 h 133"/>
              <a:gd name="T4" fmla="*/ 114 w 142"/>
              <a:gd name="T5" fmla="*/ 12 h 133"/>
              <a:gd name="T6" fmla="*/ 108 w 142"/>
              <a:gd name="T7" fmla="*/ 6 h 133"/>
              <a:gd name="T8" fmla="*/ 104 w 142"/>
              <a:gd name="T9" fmla="*/ 6 h 133"/>
              <a:gd name="T10" fmla="*/ 98 w 142"/>
              <a:gd name="T11" fmla="*/ 12 h 133"/>
              <a:gd name="T12" fmla="*/ 98 w 142"/>
              <a:gd name="T13" fmla="*/ 18 h 133"/>
              <a:gd name="T14" fmla="*/ 74 w 142"/>
              <a:gd name="T15" fmla="*/ 2 h 133"/>
              <a:gd name="T16" fmla="*/ 68 w 142"/>
              <a:gd name="T17" fmla="*/ 2 h 133"/>
              <a:gd name="T18" fmla="*/ 4 w 142"/>
              <a:gd name="T19" fmla="*/ 47 h 133"/>
              <a:gd name="T20" fmla="*/ 2 w 142"/>
              <a:gd name="T21" fmla="*/ 56 h 133"/>
              <a:gd name="T22" fmla="*/ 10 w 142"/>
              <a:gd name="T23" fmla="*/ 57 h 133"/>
              <a:gd name="T24" fmla="*/ 17 w 142"/>
              <a:gd name="T25" fmla="*/ 52 h 133"/>
              <a:gd name="T26" fmla="*/ 17 w 142"/>
              <a:gd name="T27" fmla="*/ 123 h 133"/>
              <a:gd name="T28" fmla="*/ 27 w 142"/>
              <a:gd name="T29" fmla="*/ 133 h 133"/>
              <a:gd name="T30" fmla="*/ 115 w 142"/>
              <a:gd name="T31" fmla="*/ 133 h 133"/>
              <a:gd name="T32" fmla="*/ 125 w 142"/>
              <a:gd name="T33" fmla="*/ 123 h 133"/>
              <a:gd name="T34" fmla="*/ 125 w 142"/>
              <a:gd name="T35" fmla="*/ 52 h 133"/>
              <a:gd name="T36" fmla="*/ 132 w 142"/>
              <a:gd name="T37" fmla="*/ 57 h 133"/>
              <a:gd name="T38" fmla="*/ 135 w 142"/>
              <a:gd name="T39" fmla="*/ 58 h 133"/>
              <a:gd name="T40" fmla="*/ 140 w 142"/>
              <a:gd name="T41" fmla="*/ 56 h 133"/>
              <a:gd name="T42" fmla="*/ 138 w 142"/>
              <a:gd name="T43" fmla="*/ 47 h 133"/>
              <a:gd name="T44" fmla="*/ 83 w 142"/>
              <a:gd name="T45" fmla="*/ 121 h 133"/>
              <a:gd name="T46" fmla="*/ 59 w 142"/>
              <a:gd name="T47" fmla="*/ 121 h 133"/>
              <a:gd name="T48" fmla="*/ 59 w 142"/>
              <a:gd name="T49" fmla="*/ 84 h 133"/>
              <a:gd name="T50" fmla="*/ 83 w 142"/>
              <a:gd name="T51" fmla="*/ 84 h 133"/>
              <a:gd name="T52" fmla="*/ 83 w 142"/>
              <a:gd name="T53" fmla="*/ 121 h 133"/>
              <a:gd name="T54" fmla="*/ 113 w 142"/>
              <a:gd name="T55" fmla="*/ 121 h 133"/>
              <a:gd name="T56" fmla="*/ 95 w 142"/>
              <a:gd name="T57" fmla="*/ 121 h 133"/>
              <a:gd name="T58" fmla="*/ 95 w 142"/>
              <a:gd name="T59" fmla="*/ 82 h 133"/>
              <a:gd name="T60" fmla="*/ 85 w 142"/>
              <a:gd name="T61" fmla="*/ 72 h 133"/>
              <a:gd name="T62" fmla="*/ 57 w 142"/>
              <a:gd name="T63" fmla="*/ 72 h 133"/>
              <a:gd name="T64" fmla="*/ 47 w 142"/>
              <a:gd name="T65" fmla="*/ 82 h 133"/>
              <a:gd name="T66" fmla="*/ 47 w 142"/>
              <a:gd name="T67" fmla="*/ 121 h 133"/>
              <a:gd name="T68" fmla="*/ 29 w 142"/>
              <a:gd name="T69" fmla="*/ 121 h 133"/>
              <a:gd name="T70" fmla="*/ 29 w 142"/>
              <a:gd name="T71" fmla="*/ 44 h 133"/>
              <a:gd name="T72" fmla="*/ 71 w 142"/>
              <a:gd name="T73" fmla="*/ 14 h 133"/>
              <a:gd name="T74" fmla="*/ 113 w 142"/>
              <a:gd name="T75" fmla="*/ 44 h 133"/>
              <a:gd name="T76" fmla="*/ 113 w 142"/>
              <a:gd name="T77" fmla="*/ 121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2" h="133">
                <a:moveTo>
                  <a:pt x="138" y="47"/>
                </a:moveTo>
                <a:cubicBezTo>
                  <a:pt x="114" y="30"/>
                  <a:pt x="114" y="30"/>
                  <a:pt x="114" y="30"/>
                </a:cubicBezTo>
                <a:cubicBezTo>
                  <a:pt x="114" y="12"/>
                  <a:pt x="114" y="12"/>
                  <a:pt x="114" y="12"/>
                </a:cubicBezTo>
                <a:cubicBezTo>
                  <a:pt x="114" y="9"/>
                  <a:pt x="111" y="6"/>
                  <a:pt x="108" y="6"/>
                </a:cubicBezTo>
                <a:cubicBezTo>
                  <a:pt x="104" y="6"/>
                  <a:pt x="104" y="6"/>
                  <a:pt x="104" y="6"/>
                </a:cubicBezTo>
                <a:cubicBezTo>
                  <a:pt x="100" y="6"/>
                  <a:pt x="98" y="9"/>
                  <a:pt x="98" y="12"/>
                </a:cubicBezTo>
                <a:cubicBezTo>
                  <a:pt x="98" y="18"/>
                  <a:pt x="98" y="18"/>
                  <a:pt x="98" y="18"/>
                </a:cubicBezTo>
                <a:cubicBezTo>
                  <a:pt x="74" y="2"/>
                  <a:pt x="74" y="2"/>
                  <a:pt x="74" y="2"/>
                </a:cubicBezTo>
                <a:cubicBezTo>
                  <a:pt x="72" y="0"/>
                  <a:pt x="70" y="0"/>
                  <a:pt x="68" y="2"/>
                </a:cubicBezTo>
                <a:cubicBezTo>
                  <a:pt x="4" y="47"/>
                  <a:pt x="4" y="47"/>
                  <a:pt x="4" y="47"/>
                </a:cubicBezTo>
                <a:cubicBezTo>
                  <a:pt x="1" y="49"/>
                  <a:pt x="0" y="53"/>
                  <a:pt x="2" y="56"/>
                </a:cubicBezTo>
                <a:cubicBezTo>
                  <a:pt x="4" y="58"/>
                  <a:pt x="8" y="59"/>
                  <a:pt x="10" y="57"/>
                </a:cubicBezTo>
                <a:cubicBezTo>
                  <a:pt x="17" y="52"/>
                  <a:pt x="17" y="52"/>
                  <a:pt x="17" y="52"/>
                </a:cubicBezTo>
                <a:cubicBezTo>
                  <a:pt x="17" y="123"/>
                  <a:pt x="17" y="123"/>
                  <a:pt x="17" y="123"/>
                </a:cubicBezTo>
                <a:cubicBezTo>
                  <a:pt x="17" y="129"/>
                  <a:pt x="21" y="133"/>
                  <a:pt x="27" y="133"/>
                </a:cubicBezTo>
                <a:cubicBezTo>
                  <a:pt x="115" y="133"/>
                  <a:pt x="115" y="133"/>
                  <a:pt x="115" y="133"/>
                </a:cubicBezTo>
                <a:cubicBezTo>
                  <a:pt x="121" y="133"/>
                  <a:pt x="125" y="129"/>
                  <a:pt x="125" y="123"/>
                </a:cubicBezTo>
                <a:cubicBezTo>
                  <a:pt x="125" y="52"/>
                  <a:pt x="125" y="52"/>
                  <a:pt x="125" y="52"/>
                </a:cubicBezTo>
                <a:cubicBezTo>
                  <a:pt x="132" y="57"/>
                  <a:pt x="132" y="57"/>
                  <a:pt x="132" y="57"/>
                </a:cubicBezTo>
                <a:cubicBezTo>
                  <a:pt x="133" y="58"/>
                  <a:pt x="134" y="58"/>
                  <a:pt x="135" y="58"/>
                </a:cubicBezTo>
                <a:cubicBezTo>
                  <a:pt x="137" y="58"/>
                  <a:pt x="139" y="57"/>
                  <a:pt x="140" y="56"/>
                </a:cubicBezTo>
                <a:cubicBezTo>
                  <a:pt x="142" y="53"/>
                  <a:pt x="141" y="49"/>
                  <a:pt x="138" y="47"/>
                </a:cubicBezTo>
                <a:close/>
                <a:moveTo>
                  <a:pt x="83" y="121"/>
                </a:moveTo>
                <a:cubicBezTo>
                  <a:pt x="59" y="121"/>
                  <a:pt x="59" y="121"/>
                  <a:pt x="59" y="121"/>
                </a:cubicBezTo>
                <a:cubicBezTo>
                  <a:pt x="59" y="84"/>
                  <a:pt x="59" y="84"/>
                  <a:pt x="59" y="84"/>
                </a:cubicBezTo>
                <a:cubicBezTo>
                  <a:pt x="83" y="84"/>
                  <a:pt x="83" y="84"/>
                  <a:pt x="83" y="84"/>
                </a:cubicBezTo>
                <a:lnTo>
                  <a:pt x="83" y="121"/>
                </a:lnTo>
                <a:close/>
                <a:moveTo>
                  <a:pt x="113" y="121"/>
                </a:moveTo>
                <a:cubicBezTo>
                  <a:pt x="95" y="121"/>
                  <a:pt x="95" y="121"/>
                  <a:pt x="95" y="121"/>
                </a:cubicBezTo>
                <a:cubicBezTo>
                  <a:pt x="95" y="82"/>
                  <a:pt x="95" y="82"/>
                  <a:pt x="95" y="82"/>
                </a:cubicBezTo>
                <a:cubicBezTo>
                  <a:pt x="95" y="76"/>
                  <a:pt x="90" y="72"/>
                  <a:pt x="85" y="72"/>
                </a:cubicBezTo>
                <a:cubicBezTo>
                  <a:pt x="57" y="72"/>
                  <a:pt x="57" y="72"/>
                  <a:pt x="57" y="72"/>
                </a:cubicBezTo>
                <a:cubicBezTo>
                  <a:pt x="52" y="72"/>
                  <a:pt x="47" y="76"/>
                  <a:pt x="47" y="82"/>
                </a:cubicBezTo>
                <a:cubicBezTo>
                  <a:pt x="47" y="121"/>
                  <a:pt x="47" y="121"/>
                  <a:pt x="47" y="121"/>
                </a:cubicBezTo>
                <a:cubicBezTo>
                  <a:pt x="29" y="121"/>
                  <a:pt x="29" y="121"/>
                  <a:pt x="29" y="121"/>
                </a:cubicBezTo>
                <a:cubicBezTo>
                  <a:pt x="29" y="44"/>
                  <a:pt x="29" y="44"/>
                  <a:pt x="29" y="44"/>
                </a:cubicBezTo>
                <a:cubicBezTo>
                  <a:pt x="71" y="14"/>
                  <a:pt x="71" y="14"/>
                  <a:pt x="71" y="14"/>
                </a:cubicBezTo>
                <a:cubicBezTo>
                  <a:pt x="113" y="44"/>
                  <a:pt x="113" y="44"/>
                  <a:pt x="113" y="44"/>
                </a:cubicBezTo>
                <a:lnTo>
                  <a:pt x="113" y="121"/>
                </a:lnTo>
                <a:close/>
              </a:path>
            </a:pathLst>
          </a:custGeom>
          <a:solidFill>
            <a:schemeClr val="bg1"/>
          </a:solidFill>
          <a:ln>
            <a:noFill/>
          </a:ln>
        </p:spPr>
        <p:txBody>
          <a:bodyPr/>
          <a:lstStyle/>
          <a:p>
            <a:pPr>
              <a:lnSpc>
                <a:spcPct val="120000"/>
              </a:lnSpc>
            </a:pPr>
            <a:endParaRPr lang="zh-CN" altLang="en-US" sz="320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5000">
        <p14:gallery dir="l"/>
      </p:transition>
    </mc:Choice>
    <mc:Fallback>
      <p:transition spd="slow" advClick="0" advTm="5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300" fill="hold"/>
                                            <p:tgtEl>
                                              <p:spTgt spid="3"/>
                                            </p:tgtEl>
                                            <p:attrNameLst>
                                              <p:attrName>ppt_w</p:attrName>
                                            </p:attrNameLst>
                                          </p:cBhvr>
                                          <p:tavLst>
                                            <p:tav tm="0">
                                              <p:val>
                                                <p:fltVal val="0"/>
                                              </p:val>
                                            </p:tav>
                                            <p:tav tm="100000">
                                              <p:val>
                                                <p:strVal val="#ppt_w"/>
                                              </p:val>
                                            </p:tav>
                                          </p:tavLst>
                                        </p:anim>
                                        <p:anim calcmode="lin" valueType="num">
                                          <p:cBhvr>
                                            <p:cTn id="8" dur="300" fill="hold"/>
                                            <p:tgtEl>
                                              <p:spTgt spid="3"/>
                                            </p:tgtEl>
                                            <p:attrNameLst>
                                              <p:attrName>ppt_h</p:attrName>
                                            </p:attrNameLst>
                                          </p:cBhvr>
                                          <p:tavLst>
                                            <p:tav tm="0">
                                              <p:val>
                                                <p:fltVal val="0"/>
                                              </p:val>
                                            </p:tav>
                                            <p:tav tm="100000">
                                              <p:val>
                                                <p:strVal val="#ppt_h"/>
                                              </p:val>
                                            </p:tav>
                                          </p:tavLst>
                                        </p:anim>
                                        <p:animEffect transition="in" filter="fade">
                                          <p:cBhvr>
                                            <p:cTn id="9" dur="300"/>
                                            <p:tgtEl>
                                              <p:spTgt spid="3"/>
                                            </p:tgtEl>
                                          </p:cBhvr>
                                        </p:animEffect>
                                      </p:childTnLst>
                                    </p:cTn>
                                  </p:par>
                                  <p:par>
                                    <p:cTn id="10" presetID="6" presetClass="emph" presetSubtype="0" autoRev="1" fill="hold" grpId="1" nodeType="withEffect">
                                      <p:stCondLst>
                                        <p:cond delay="300"/>
                                      </p:stCondLst>
                                      <p:childTnLst>
                                        <p:animScale>
                                          <p:cBhvr>
                                            <p:cTn id="11" dur="150" fill="hold"/>
                                            <p:tgtEl>
                                              <p:spTgt spid="3"/>
                                            </p:tgtEl>
                                          </p:cBhvr>
                                          <p:by x="110000" y="110000"/>
                                        </p:animScale>
                                      </p:childTnLst>
                                    </p:cTn>
                                  </p:par>
                                  <p:par>
                                    <p:cTn id="12" presetID="53" presetClass="entr" presetSubtype="16" fill="hold" grpId="0" nodeType="withEffect">
                                      <p:stCondLst>
                                        <p:cond delay="100"/>
                                      </p:stCondLst>
                                      <p:childTnLst>
                                        <p:set>
                                          <p:cBhvr>
                                            <p:cTn id="13" dur="1" fill="hold">
                                              <p:stCondLst>
                                                <p:cond delay="0"/>
                                              </p:stCondLst>
                                            </p:cTn>
                                            <p:tgtEl>
                                              <p:spTgt spid="27"/>
                                            </p:tgtEl>
                                            <p:attrNameLst>
                                              <p:attrName>style.visibility</p:attrName>
                                            </p:attrNameLst>
                                          </p:cBhvr>
                                          <p:to>
                                            <p:strVal val="visible"/>
                                          </p:to>
                                        </p:set>
                                        <p:anim calcmode="lin" valueType="num">
                                          <p:cBhvr>
                                            <p:cTn id="14" dur="300" fill="hold"/>
                                            <p:tgtEl>
                                              <p:spTgt spid="27"/>
                                            </p:tgtEl>
                                            <p:attrNameLst>
                                              <p:attrName>ppt_w</p:attrName>
                                            </p:attrNameLst>
                                          </p:cBhvr>
                                          <p:tavLst>
                                            <p:tav tm="0">
                                              <p:val>
                                                <p:fltVal val="0"/>
                                              </p:val>
                                            </p:tav>
                                            <p:tav tm="100000">
                                              <p:val>
                                                <p:strVal val="#ppt_w"/>
                                              </p:val>
                                            </p:tav>
                                          </p:tavLst>
                                        </p:anim>
                                        <p:anim calcmode="lin" valueType="num">
                                          <p:cBhvr>
                                            <p:cTn id="15" dur="300" fill="hold"/>
                                            <p:tgtEl>
                                              <p:spTgt spid="27"/>
                                            </p:tgtEl>
                                            <p:attrNameLst>
                                              <p:attrName>ppt_h</p:attrName>
                                            </p:attrNameLst>
                                          </p:cBhvr>
                                          <p:tavLst>
                                            <p:tav tm="0">
                                              <p:val>
                                                <p:fltVal val="0"/>
                                              </p:val>
                                            </p:tav>
                                            <p:tav tm="100000">
                                              <p:val>
                                                <p:strVal val="#ppt_h"/>
                                              </p:val>
                                            </p:tav>
                                          </p:tavLst>
                                        </p:anim>
                                        <p:animEffect transition="in" filter="fade">
                                          <p:cBhvr>
                                            <p:cTn id="16" dur="300"/>
                                            <p:tgtEl>
                                              <p:spTgt spid="27"/>
                                            </p:tgtEl>
                                          </p:cBhvr>
                                        </p:animEffect>
                                      </p:childTnLst>
                                    </p:cTn>
                                  </p:par>
                                  <p:par>
                                    <p:cTn id="17" presetID="6" presetClass="emph" presetSubtype="0" autoRev="1" fill="hold" grpId="1" nodeType="withEffect">
                                      <p:stCondLst>
                                        <p:cond delay="400"/>
                                      </p:stCondLst>
                                      <p:childTnLst>
                                        <p:animScale>
                                          <p:cBhvr>
                                            <p:cTn id="18" dur="150" fill="hold"/>
                                            <p:tgtEl>
                                              <p:spTgt spid="27"/>
                                            </p:tgtEl>
                                          </p:cBhvr>
                                          <p:by x="110000" y="110000"/>
                                        </p:animScale>
                                      </p:childTnLst>
                                    </p:cTn>
                                  </p:par>
                                  <p:par>
                                    <p:cTn id="19" presetID="2" presetClass="entr" presetSubtype="4" fill="hold" grpId="0" nodeType="withEffect" p14:presetBounceEnd="60000">
                                      <p:stCondLst>
                                        <p:cond delay="400"/>
                                      </p:stCondLst>
                                      <p:childTnLst>
                                        <p:set>
                                          <p:cBhvr>
                                            <p:cTn id="20" dur="1" fill="hold">
                                              <p:stCondLst>
                                                <p:cond delay="0"/>
                                              </p:stCondLst>
                                            </p:cTn>
                                            <p:tgtEl>
                                              <p:spTgt spid="14"/>
                                            </p:tgtEl>
                                            <p:attrNameLst>
                                              <p:attrName>style.visibility</p:attrName>
                                            </p:attrNameLst>
                                          </p:cBhvr>
                                          <p:to>
                                            <p:strVal val="visible"/>
                                          </p:to>
                                        </p:set>
                                        <p:anim calcmode="lin" valueType="num" p14:bounceEnd="60000">
                                          <p:cBhvr additive="base">
                                            <p:cTn id="21" dur="750" fill="hold"/>
                                            <p:tgtEl>
                                              <p:spTgt spid="14"/>
                                            </p:tgtEl>
                                            <p:attrNameLst>
                                              <p:attrName>ppt_x</p:attrName>
                                            </p:attrNameLst>
                                          </p:cBhvr>
                                          <p:tavLst>
                                            <p:tav tm="0">
                                              <p:val>
                                                <p:strVal val="#ppt_x"/>
                                              </p:val>
                                            </p:tav>
                                            <p:tav tm="100000">
                                              <p:val>
                                                <p:strVal val="#ppt_x"/>
                                              </p:val>
                                            </p:tav>
                                          </p:tavLst>
                                        </p:anim>
                                        <p:anim calcmode="lin" valueType="num" p14:bounceEnd="60000">
                                          <p:cBhvr additive="base">
                                            <p:cTn id="22" dur="750" fill="hold"/>
                                            <p:tgtEl>
                                              <p:spTgt spid="14"/>
                                            </p:tgtEl>
                                            <p:attrNameLst>
                                              <p:attrName>ppt_y</p:attrName>
                                            </p:attrNameLst>
                                          </p:cBhvr>
                                          <p:tavLst>
                                            <p:tav tm="0">
                                              <p:val>
                                                <p:strVal val="1+#ppt_h/2"/>
                                              </p:val>
                                            </p:tav>
                                            <p:tav tm="100000">
                                              <p:val>
                                                <p:strVal val="#ppt_y"/>
                                              </p:val>
                                            </p:tav>
                                          </p:tavLst>
                                        </p:anim>
                                      </p:childTnLst>
                                    </p:cTn>
                                  </p:par>
                                  <p:par>
                                    <p:cTn id="23" presetID="53" presetClass="entr" presetSubtype="16" fill="hold" grpId="0" nodeType="withEffect">
                                      <p:stCondLst>
                                        <p:cond delay="400"/>
                                      </p:stCondLst>
                                      <p:childTnLst>
                                        <p:set>
                                          <p:cBhvr>
                                            <p:cTn id="24" dur="1" fill="hold">
                                              <p:stCondLst>
                                                <p:cond delay="0"/>
                                              </p:stCondLst>
                                            </p:cTn>
                                            <p:tgtEl>
                                              <p:spTgt spid="2"/>
                                            </p:tgtEl>
                                            <p:attrNameLst>
                                              <p:attrName>style.visibility</p:attrName>
                                            </p:attrNameLst>
                                          </p:cBhvr>
                                          <p:to>
                                            <p:strVal val="visible"/>
                                          </p:to>
                                        </p:set>
                                        <p:anim calcmode="lin" valueType="num">
                                          <p:cBhvr>
                                            <p:cTn id="25" dur="300" fill="hold"/>
                                            <p:tgtEl>
                                              <p:spTgt spid="2"/>
                                            </p:tgtEl>
                                            <p:attrNameLst>
                                              <p:attrName>ppt_w</p:attrName>
                                            </p:attrNameLst>
                                          </p:cBhvr>
                                          <p:tavLst>
                                            <p:tav tm="0">
                                              <p:val>
                                                <p:fltVal val="0"/>
                                              </p:val>
                                            </p:tav>
                                            <p:tav tm="100000">
                                              <p:val>
                                                <p:strVal val="#ppt_w"/>
                                              </p:val>
                                            </p:tav>
                                          </p:tavLst>
                                        </p:anim>
                                        <p:anim calcmode="lin" valueType="num">
                                          <p:cBhvr>
                                            <p:cTn id="26" dur="300" fill="hold"/>
                                            <p:tgtEl>
                                              <p:spTgt spid="2"/>
                                            </p:tgtEl>
                                            <p:attrNameLst>
                                              <p:attrName>ppt_h</p:attrName>
                                            </p:attrNameLst>
                                          </p:cBhvr>
                                          <p:tavLst>
                                            <p:tav tm="0">
                                              <p:val>
                                                <p:fltVal val="0"/>
                                              </p:val>
                                            </p:tav>
                                            <p:tav tm="100000">
                                              <p:val>
                                                <p:strVal val="#ppt_h"/>
                                              </p:val>
                                            </p:tav>
                                          </p:tavLst>
                                        </p:anim>
                                        <p:animEffect transition="in" filter="fade">
                                          <p:cBhvr>
                                            <p:cTn id="27" dur="300"/>
                                            <p:tgtEl>
                                              <p:spTgt spid="2"/>
                                            </p:tgtEl>
                                          </p:cBhvr>
                                        </p:animEffect>
                                      </p:childTnLst>
                                    </p:cTn>
                                  </p:par>
                                  <p:par>
                                    <p:cTn id="28" presetID="6" presetClass="emph" presetSubtype="0" autoRev="1" fill="hold" grpId="1" nodeType="withEffect">
                                      <p:stCondLst>
                                        <p:cond delay="700"/>
                                      </p:stCondLst>
                                      <p:childTnLst>
                                        <p:animScale>
                                          <p:cBhvr>
                                            <p:cTn id="29" dur="150" fill="hold"/>
                                            <p:tgtEl>
                                              <p:spTgt spid="2"/>
                                            </p:tgtEl>
                                          </p:cBhvr>
                                          <p:by x="110000" y="110000"/>
                                        </p:animScale>
                                      </p:childTnLst>
                                    </p:cTn>
                                  </p:par>
                                  <p:par>
                                    <p:cTn id="30" presetID="53" presetClass="entr" presetSubtype="16" fill="hold" grpId="0" nodeType="withEffect">
                                      <p:stCondLst>
                                        <p:cond delay="400"/>
                                      </p:stCondLst>
                                      <p:childTnLst>
                                        <p:set>
                                          <p:cBhvr>
                                            <p:cTn id="31" dur="1" fill="hold">
                                              <p:stCondLst>
                                                <p:cond delay="0"/>
                                              </p:stCondLst>
                                            </p:cTn>
                                            <p:tgtEl>
                                              <p:spTgt spid="19"/>
                                            </p:tgtEl>
                                            <p:attrNameLst>
                                              <p:attrName>style.visibility</p:attrName>
                                            </p:attrNameLst>
                                          </p:cBhvr>
                                          <p:to>
                                            <p:strVal val="visible"/>
                                          </p:to>
                                        </p:set>
                                        <p:anim calcmode="lin" valueType="num">
                                          <p:cBhvr>
                                            <p:cTn id="32" dur="300" fill="hold"/>
                                            <p:tgtEl>
                                              <p:spTgt spid="19"/>
                                            </p:tgtEl>
                                            <p:attrNameLst>
                                              <p:attrName>ppt_w</p:attrName>
                                            </p:attrNameLst>
                                          </p:cBhvr>
                                          <p:tavLst>
                                            <p:tav tm="0">
                                              <p:val>
                                                <p:fltVal val="0"/>
                                              </p:val>
                                            </p:tav>
                                            <p:tav tm="100000">
                                              <p:val>
                                                <p:strVal val="#ppt_w"/>
                                              </p:val>
                                            </p:tav>
                                          </p:tavLst>
                                        </p:anim>
                                        <p:anim calcmode="lin" valueType="num">
                                          <p:cBhvr>
                                            <p:cTn id="33" dur="300" fill="hold"/>
                                            <p:tgtEl>
                                              <p:spTgt spid="19"/>
                                            </p:tgtEl>
                                            <p:attrNameLst>
                                              <p:attrName>ppt_h</p:attrName>
                                            </p:attrNameLst>
                                          </p:cBhvr>
                                          <p:tavLst>
                                            <p:tav tm="0">
                                              <p:val>
                                                <p:fltVal val="0"/>
                                              </p:val>
                                            </p:tav>
                                            <p:tav tm="100000">
                                              <p:val>
                                                <p:strVal val="#ppt_h"/>
                                              </p:val>
                                            </p:tav>
                                          </p:tavLst>
                                        </p:anim>
                                        <p:animEffect transition="in" filter="fade">
                                          <p:cBhvr>
                                            <p:cTn id="34" dur="300"/>
                                            <p:tgtEl>
                                              <p:spTgt spid="19"/>
                                            </p:tgtEl>
                                          </p:cBhvr>
                                        </p:animEffect>
                                      </p:childTnLst>
                                    </p:cTn>
                                  </p:par>
                                  <p:par>
                                    <p:cTn id="35" presetID="6" presetClass="emph" presetSubtype="0" autoRev="1" fill="hold" grpId="1" nodeType="withEffect">
                                      <p:stCondLst>
                                        <p:cond delay="700"/>
                                      </p:stCondLst>
                                      <p:childTnLst>
                                        <p:animScale>
                                          <p:cBhvr>
                                            <p:cTn id="36" dur="150" fill="hold"/>
                                            <p:tgtEl>
                                              <p:spTgt spid="19"/>
                                            </p:tgtEl>
                                          </p:cBhvr>
                                          <p:by x="110000" y="110000"/>
                                        </p:animScale>
                                      </p:childTnLst>
                                    </p:cTn>
                                  </p:par>
                                  <p:par>
                                    <p:cTn id="37" presetID="2" presetClass="entr" presetSubtype="1" fill="hold" grpId="0" nodeType="withEffect" p14:presetBounceEnd="60000">
                                      <p:stCondLst>
                                        <p:cond delay="400"/>
                                      </p:stCondLst>
                                      <p:childTnLst>
                                        <p:set>
                                          <p:cBhvr>
                                            <p:cTn id="38" dur="1" fill="hold">
                                              <p:stCondLst>
                                                <p:cond delay="0"/>
                                              </p:stCondLst>
                                            </p:cTn>
                                            <p:tgtEl>
                                              <p:spTgt spid="13"/>
                                            </p:tgtEl>
                                            <p:attrNameLst>
                                              <p:attrName>style.visibility</p:attrName>
                                            </p:attrNameLst>
                                          </p:cBhvr>
                                          <p:to>
                                            <p:strVal val="visible"/>
                                          </p:to>
                                        </p:set>
                                        <p:anim calcmode="lin" valueType="num" p14:bounceEnd="60000">
                                          <p:cBhvr additive="base">
                                            <p:cTn id="39" dur="750" fill="hold"/>
                                            <p:tgtEl>
                                              <p:spTgt spid="13"/>
                                            </p:tgtEl>
                                            <p:attrNameLst>
                                              <p:attrName>ppt_x</p:attrName>
                                            </p:attrNameLst>
                                          </p:cBhvr>
                                          <p:tavLst>
                                            <p:tav tm="0">
                                              <p:val>
                                                <p:strVal val="#ppt_x"/>
                                              </p:val>
                                            </p:tav>
                                            <p:tav tm="100000">
                                              <p:val>
                                                <p:strVal val="#ppt_x"/>
                                              </p:val>
                                            </p:tav>
                                          </p:tavLst>
                                        </p:anim>
                                        <p:anim calcmode="lin" valueType="num" p14:bounceEnd="60000">
                                          <p:cBhvr additive="base">
                                            <p:cTn id="40" dur="750" fill="hold"/>
                                            <p:tgtEl>
                                              <p:spTgt spid="13"/>
                                            </p:tgtEl>
                                            <p:attrNameLst>
                                              <p:attrName>ppt_y</p:attrName>
                                            </p:attrNameLst>
                                          </p:cBhvr>
                                          <p:tavLst>
                                            <p:tav tm="0">
                                              <p:val>
                                                <p:strVal val="0-#ppt_h/2"/>
                                              </p:val>
                                            </p:tav>
                                            <p:tav tm="100000">
                                              <p:val>
                                                <p:strVal val="#ppt_y"/>
                                              </p:val>
                                            </p:tav>
                                          </p:tavLst>
                                        </p:anim>
                                      </p:childTnLst>
                                    </p:cTn>
                                  </p:par>
                                  <p:par>
                                    <p:cTn id="41" presetID="53" presetClass="entr" presetSubtype="16" fill="hold" grpId="0" nodeType="withEffect">
                                      <p:stCondLst>
                                        <p:cond delay="400"/>
                                      </p:stCondLst>
                                      <p:childTnLst>
                                        <p:set>
                                          <p:cBhvr>
                                            <p:cTn id="42" dur="1" fill="hold">
                                              <p:stCondLst>
                                                <p:cond delay="0"/>
                                              </p:stCondLst>
                                            </p:cTn>
                                            <p:tgtEl>
                                              <p:spTgt spid="5"/>
                                            </p:tgtEl>
                                            <p:attrNameLst>
                                              <p:attrName>style.visibility</p:attrName>
                                            </p:attrNameLst>
                                          </p:cBhvr>
                                          <p:to>
                                            <p:strVal val="visible"/>
                                          </p:to>
                                        </p:set>
                                        <p:anim calcmode="lin" valueType="num">
                                          <p:cBhvr>
                                            <p:cTn id="43" dur="300" fill="hold"/>
                                            <p:tgtEl>
                                              <p:spTgt spid="5"/>
                                            </p:tgtEl>
                                            <p:attrNameLst>
                                              <p:attrName>ppt_w</p:attrName>
                                            </p:attrNameLst>
                                          </p:cBhvr>
                                          <p:tavLst>
                                            <p:tav tm="0">
                                              <p:val>
                                                <p:fltVal val="0"/>
                                              </p:val>
                                            </p:tav>
                                            <p:tav tm="100000">
                                              <p:val>
                                                <p:strVal val="#ppt_w"/>
                                              </p:val>
                                            </p:tav>
                                          </p:tavLst>
                                        </p:anim>
                                        <p:anim calcmode="lin" valueType="num">
                                          <p:cBhvr>
                                            <p:cTn id="44" dur="300" fill="hold"/>
                                            <p:tgtEl>
                                              <p:spTgt spid="5"/>
                                            </p:tgtEl>
                                            <p:attrNameLst>
                                              <p:attrName>ppt_h</p:attrName>
                                            </p:attrNameLst>
                                          </p:cBhvr>
                                          <p:tavLst>
                                            <p:tav tm="0">
                                              <p:val>
                                                <p:fltVal val="0"/>
                                              </p:val>
                                            </p:tav>
                                            <p:tav tm="100000">
                                              <p:val>
                                                <p:strVal val="#ppt_h"/>
                                              </p:val>
                                            </p:tav>
                                          </p:tavLst>
                                        </p:anim>
                                        <p:animEffect transition="in" filter="fade">
                                          <p:cBhvr>
                                            <p:cTn id="45" dur="300"/>
                                            <p:tgtEl>
                                              <p:spTgt spid="5"/>
                                            </p:tgtEl>
                                          </p:cBhvr>
                                        </p:animEffect>
                                      </p:childTnLst>
                                    </p:cTn>
                                  </p:par>
                                  <p:par>
                                    <p:cTn id="46" presetID="6" presetClass="emph" presetSubtype="0" autoRev="1" fill="hold" grpId="1" nodeType="withEffect">
                                      <p:stCondLst>
                                        <p:cond delay="700"/>
                                      </p:stCondLst>
                                      <p:childTnLst>
                                        <p:animScale>
                                          <p:cBhvr>
                                            <p:cTn id="47" dur="150" fill="hold"/>
                                            <p:tgtEl>
                                              <p:spTgt spid="5"/>
                                            </p:tgtEl>
                                          </p:cBhvr>
                                          <p:by x="110000" y="110000"/>
                                        </p:animScale>
                                      </p:childTnLst>
                                    </p:cTn>
                                  </p:par>
                                  <p:par>
                                    <p:cTn id="48" presetID="53" presetClass="entr" presetSubtype="16" fill="hold" nodeType="withEffect">
                                      <p:stCondLst>
                                        <p:cond delay="400"/>
                                      </p:stCondLst>
                                      <p:childTnLst>
                                        <p:set>
                                          <p:cBhvr>
                                            <p:cTn id="49" dur="1" fill="hold">
                                              <p:stCondLst>
                                                <p:cond delay="0"/>
                                              </p:stCondLst>
                                            </p:cTn>
                                            <p:tgtEl>
                                              <p:spTgt spid="20"/>
                                            </p:tgtEl>
                                            <p:attrNameLst>
                                              <p:attrName>style.visibility</p:attrName>
                                            </p:attrNameLst>
                                          </p:cBhvr>
                                          <p:to>
                                            <p:strVal val="visible"/>
                                          </p:to>
                                        </p:set>
                                        <p:anim calcmode="lin" valueType="num">
                                          <p:cBhvr>
                                            <p:cTn id="50" dur="300" fill="hold"/>
                                            <p:tgtEl>
                                              <p:spTgt spid="20"/>
                                            </p:tgtEl>
                                            <p:attrNameLst>
                                              <p:attrName>ppt_w</p:attrName>
                                            </p:attrNameLst>
                                          </p:cBhvr>
                                          <p:tavLst>
                                            <p:tav tm="0">
                                              <p:val>
                                                <p:fltVal val="0"/>
                                              </p:val>
                                            </p:tav>
                                            <p:tav tm="100000">
                                              <p:val>
                                                <p:strVal val="#ppt_w"/>
                                              </p:val>
                                            </p:tav>
                                          </p:tavLst>
                                        </p:anim>
                                        <p:anim calcmode="lin" valueType="num">
                                          <p:cBhvr>
                                            <p:cTn id="51" dur="300" fill="hold"/>
                                            <p:tgtEl>
                                              <p:spTgt spid="20"/>
                                            </p:tgtEl>
                                            <p:attrNameLst>
                                              <p:attrName>ppt_h</p:attrName>
                                            </p:attrNameLst>
                                          </p:cBhvr>
                                          <p:tavLst>
                                            <p:tav tm="0">
                                              <p:val>
                                                <p:fltVal val="0"/>
                                              </p:val>
                                            </p:tav>
                                            <p:tav tm="100000">
                                              <p:val>
                                                <p:strVal val="#ppt_h"/>
                                              </p:val>
                                            </p:tav>
                                          </p:tavLst>
                                        </p:anim>
                                        <p:animEffect transition="in" filter="fade">
                                          <p:cBhvr>
                                            <p:cTn id="52" dur="300"/>
                                            <p:tgtEl>
                                              <p:spTgt spid="20"/>
                                            </p:tgtEl>
                                          </p:cBhvr>
                                        </p:animEffect>
                                      </p:childTnLst>
                                    </p:cTn>
                                  </p:par>
                                  <p:par>
                                    <p:cTn id="53" presetID="6" presetClass="emph" presetSubtype="0" autoRev="1" fill="hold" nodeType="withEffect">
                                      <p:stCondLst>
                                        <p:cond delay="700"/>
                                      </p:stCondLst>
                                      <p:childTnLst>
                                        <p:animScale>
                                          <p:cBhvr>
                                            <p:cTn id="54" dur="150" fill="hold"/>
                                            <p:tgtEl>
                                              <p:spTgt spid="20"/>
                                            </p:tgtEl>
                                          </p:cBhvr>
                                          <p:by x="110000" y="110000"/>
                                        </p:animScale>
                                      </p:childTnLst>
                                    </p:cTn>
                                  </p:par>
                                  <p:par>
                                    <p:cTn id="55" presetID="2" presetClass="entr" presetSubtype="8" fill="hold" grpId="0" nodeType="withEffect" p14:presetBounceEnd="60000">
                                      <p:stCondLst>
                                        <p:cond delay="400"/>
                                      </p:stCondLst>
                                      <p:childTnLst>
                                        <p:set>
                                          <p:cBhvr>
                                            <p:cTn id="56" dur="1" fill="hold">
                                              <p:stCondLst>
                                                <p:cond delay="0"/>
                                              </p:stCondLst>
                                            </p:cTn>
                                            <p:tgtEl>
                                              <p:spTgt spid="11"/>
                                            </p:tgtEl>
                                            <p:attrNameLst>
                                              <p:attrName>style.visibility</p:attrName>
                                            </p:attrNameLst>
                                          </p:cBhvr>
                                          <p:to>
                                            <p:strVal val="visible"/>
                                          </p:to>
                                        </p:set>
                                        <p:anim calcmode="lin" valueType="num" p14:bounceEnd="60000">
                                          <p:cBhvr additive="base">
                                            <p:cTn id="57" dur="750" fill="hold"/>
                                            <p:tgtEl>
                                              <p:spTgt spid="11"/>
                                            </p:tgtEl>
                                            <p:attrNameLst>
                                              <p:attrName>ppt_x</p:attrName>
                                            </p:attrNameLst>
                                          </p:cBhvr>
                                          <p:tavLst>
                                            <p:tav tm="0">
                                              <p:val>
                                                <p:strVal val="0-#ppt_w/2"/>
                                              </p:val>
                                            </p:tav>
                                            <p:tav tm="100000">
                                              <p:val>
                                                <p:strVal val="#ppt_x"/>
                                              </p:val>
                                            </p:tav>
                                          </p:tavLst>
                                        </p:anim>
                                        <p:anim calcmode="lin" valueType="num" p14:bounceEnd="60000">
                                          <p:cBhvr additive="base">
                                            <p:cTn id="58" dur="750" fill="hold"/>
                                            <p:tgtEl>
                                              <p:spTgt spid="11"/>
                                            </p:tgtEl>
                                            <p:attrNameLst>
                                              <p:attrName>ppt_y</p:attrName>
                                            </p:attrNameLst>
                                          </p:cBhvr>
                                          <p:tavLst>
                                            <p:tav tm="0">
                                              <p:val>
                                                <p:strVal val="#ppt_y"/>
                                              </p:val>
                                            </p:tav>
                                            <p:tav tm="100000">
                                              <p:val>
                                                <p:strVal val="#ppt_y"/>
                                              </p:val>
                                            </p:tav>
                                          </p:tavLst>
                                        </p:anim>
                                      </p:childTnLst>
                                    </p:cTn>
                                  </p:par>
                                  <p:par>
                                    <p:cTn id="59" presetID="53" presetClass="entr" presetSubtype="16" fill="hold" grpId="0" nodeType="withEffect">
                                      <p:stCondLst>
                                        <p:cond delay="400"/>
                                      </p:stCondLst>
                                      <p:childTnLst>
                                        <p:set>
                                          <p:cBhvr>
                                            <p:cTn id="60" dur="1" fill="hold">
                                              <p:stCondLst>
                                                <p:cond delay="0"/>
                                              </p:stCondLst>
                                            </p:cTn>
                                            <p:tgtEl>
                                              <p:spTgt spid="4"/>
                                            </p:tgtEl>
                                            <p:attrNameLst>
                                              <p:attrName>style.visibility</p:attrName>
                                            </p:attrNameLst>
                                          </p:cBhvr>
                                          <p:to>
                                            <p:strVal val="visible"/>
                                          </p:to>
                                        </p:set>
                                        <p:anim calcmode="lin" valueType="num">
                                          <p:cBhvr>
                                            <p:cTn id="61" dur="300" fill="hold"/>
                                            <p:tgtEl>
                                              <p:spTgt spid="4"/>
                                            </p:tgtEl>
                                            <p:attrNameLst>
                                              <p:attrName>ppt_w</p:attrName>
                                            </p:attrNameLst>
                                          </p:cBhvr>
                                          <p:tavLst>
                                            <p:tav tm="0">
                                              <p:val>
                                                <p:fltVal val="0"/>
                                              </p:val>
                                            </p:tav>
                                            <p:tav tm="100000">
                                              <p:val>
                                                <p:strVal val="#ppt_w"/>
                                              </p:val>
                                            </p:tav>
                                          </p:tavLst>
                                        </p:anim>
                                        <p:anim calcmode="lin" valueType="num">
                                          <p:cBhvr>
                                            <p:cTn id="62" dur="300" fill="hold"/>
                                            <p:tgtEl>
                                              <p:spTgt spid="4"/>
                                            </p:tgtEl>
                                            <p:attrNameLst>
                                              <p:attrName>ppt_h</p:attrName>
                                            </p:attrNameLst>
                                          </p:cBhvr>
                                          <p:tavLst>
                                            <p:tav tm="0">
                                              <p:val>
                                                <p:fltVal val="0"/>
                                              </p:val>
                                            </p:tav>
                                            <p:tav tm="100000">
                                              <p:val>
                                                <p:strVal val="#ppt_h"/>
                                              </p:val>
                                            </p:tav>
                                          </p:tavLst>
                                        </p:anim>
                                        <p:animEffect transition="in" filter="fade">
                                          <p:cBhvr>
                                            <p:cTn id="63" dur="300"/>
                                            <p:tgtEl>
                                              <p:spTgt spid="4"/>
                                            </p:tgtEl>
                                          </p:cBhvr>
                                        </p:animEffect>
                                      </p:childTnLst>
                                    </p:cTn>
                                  </p:par>
                                  <p:par>
                                    <p:cTn id="64" presetID="6" presetClass="emph" presetSubtype="0" autoRev="1" fill="hold" grpId="1" nodeType="withEffect">
                                      <p:stCondLst>
                                        <p:cond delay="700"/>
                                      </p:stCondLst>
                                      <p:childTnLst>
                                        <p:animScale>
                                          <p:cBhvr>
                                            <p:cTn id="65" dur="150" fill="hold"/>
                                            <p:tgtEl>
                                              <p:spTgt spid="4"/>
                                            </p:tgtEl>
                                          </p:cBhvr>
                                          <p:by x="110000" y="110000"/>
                                        </p:animScale>
                                      </p:childTnLst>
                                    </p:cTn>
                                  </p:par>
                                  <p:par>
                                    <p:cTn id="66" presetID="53" presetClass="entr" presetSubtype="16" fill="hold" nodeType="withEffect">
                                      <p:stCondLst>
                                        <p:cond delay="400"/>
                                      </p:stCondLst>
                                      <p:childTnLst>
                                        <p:set>
                                          <p:cBhvr>
                                            <p:cTn id="67" dur="1" fill="hold">
                                              <p:stCondLst>
                                                <p:cond delay="0"/>
                                              </p:stCondLst>
                                            </p:cTn>
                                            <p:tgtEl>
                                              <p:spTgt spid="24"/>
                                            </p:tgtEl>
                                            <p:attrNameLst>
                                              <p:attrName>style.visibility</p:attrName>
                                            </p:attrNameLst>
                                          </p:cBhvr>
                                          <p:to>
                                            <p:strVal val="visible"/>
                                          </p:to>
                                        </p:set>
                                        <p:anim calcmode="lin" valueType="num">
                                          <p:cBhvr>
                                            <p:cTn id="68" dur="300" fill="hold"/>
                                            <p:tgtEl>
                                              <p:spTgt spid="24"/>
                                            </p:tgtEl>
                                            <p:attrNameLst>
                                              <p:attrName>ppt_w</p:attrName>
                                            </p:attrNameLst>
                                          </p:cBhvr>
                                          <p:tavLst>
                                            <p:tav tm="0">
                                              <p:val>
                                                <p:fltVal val="0"/>
                                              </p:val>
                                            </p:tav>
                                            <p:tav tm="100000">
                                              <p:val>
                                                <p:strVal val="#ppt_w"/>
                                              </p:val>
                                            </p:tav>
                                          </p:tavLst>
                                        </p:anim>
                                        <p:anim calcmode="lin" valueType="num">
                                          <p:cBhvr>
                                            <p:cTn id="69" dur="300" fill="hold"/>
                                            <p:tgtEl>
                                              <p:spTgt spid="24"/>
                                            </p:tgtEl>
                                            <p:attrNameLst>
                                              <p:attrName>ppt_h</p:attrName>
                                            </p:attrNameLst>
                                          </p:cBhvr>
                                          <p:tavLst>
                                            <p:tav tm="0">
                                              <p:val>
                                                <p:fltVal val="0"/>
                                              </p:val>
                                            </p:tav>
                                            <p:tav tm="100000">
                                              <p:val>
                                                <p:strVal val="#ppt_h"/>
                                              </p:val>
                                            </p:tav>
                                          </p:tavLst>
                                        </p:anim>
                                        <p:animEffect transition="in" filter="fade">
                                          <p:cBhvr>
                                            <p:cTn id="70" dur="300"/>
                                            <p:tgtEl>
                                              <p:spTgt spid="24"/>
                                            </p:tgtEl>
                                          </p:cBhvr>
                                        </p:animEffect>
                                      </p:childTnLst>
                                    </p:cTn>
                                  </p:par>
                                  <p:par>
                                    <p:cTn id="71" presetID="6" presetClass="emph" presetSubtype="0" autoRev="1" fill="hold" nodeType="withEffect">
                                      <p:stCondLst>
                                        <p:cond delay="700"/>
                                      </p:stCondLst>
                                      <p:childTnLst>
                                        <p:animScale>
                                          <p:cBhvr>
                                            <p:cTn id="72" dur="150" fill="hold"/>
                                            <p:tgtEl>
                                              <p:spTgt spid="24"/>
                                            </p:tgtEl>
                                          </p:cBhvr>
                                          <p:by x="110000" y="110000"/>
                                        </p:animScale>
                                      </p:childTnLst>
                                    </p:cTn>
                                  </p:par>
                                  <p:par>
                                    <p:cTn id="73" presetID="2" presetClass="entr" presetSubtype="2" fill="hold" grpId="0" nodeType="withEffect" p14:presetBounceEnd="60000">
                                      <p:stCondLst>
                                        <p:cond delay="400"/>
                                      </p:stCondLst>
                                      <p:childTnLst>
                                        <p:set>
                                          <p:cBhvr>
                                            <p:cTn id="74" dur="1" fill="hold">
                                              <p:stCondLst>
                                                <p:cond delay="0"/>
                                              </p:stCondLst>
                                            </p:cTn>
                                            <p:tgtEl>
                                              <p:spTgt spid="12"/>
                                            </p:tgtEl>
                                            <p:attrNameLst>
                                              <p:attrName>style.visibility</p:attrName>
                                            </p:attrNameLst>
                                          </p:cBhvr>
                                          <p:to>
                                            <p:strVal val="visible"/>
                                          </p:to>
                                        </p:set>
                                        <p:anim calcmode="lin" valueType="num" p14:bounceEnd="60000">
                                          <p:cBhvr additive="base">
                                            <p:cTn id="75" dur="750" fill="hold"/>
                                            <p:tgtEl>
                                              <p:spTgt spid="12"/>
                                            </p:tgtEl>
                                            <p:attrNameLst>
                                              <p:attrName>ppt_x</p:attrName>
                                            </p:attrNameLst>
                                          </p:cBhvr>
                                          <p:tavLst>
                                            <p:tav tm="0">
                                              <p:val>
                                                <p:strVal val="1+#ppt_w/2"/>
                                              </p:val>
                                            </p:tav>
                                            <p:tav tm="100000">
                                              <p:val>
                                                <p:strVal val="#ppt_x"/>
                                              </p:val>
                                            </p:tav>
                                          </p:tavLst>
                                        </p:anim>
                                        <p:anim calcmode="lin" valueType="num" p14:bounceEnd="60000">
                                          <p:cBhvr additive="base">
                                            <p:cTn id="76" dur="750" fill="hold"/>
                                            <p:tgtEl>
                                              <p:spTgt spid="12"/>
                                            </p:tgtEl>
                                            <p:attrNameLst>
                                              <p:attrName>ppt_y</p:attrName>
                                            </p:attrNameLst>
                                          </p:cBhvr>
                                          <p:tavLst>
                                            <p:tav tm="0">
                                              <p:val>
                                                <p:strVal val="#ppt_y"/>
                                              </p:val>
                                            </p:tav>
                                            <p:tav tm="100000">
                                              <p:val>
                                                <p:strVal val="#ppt_y"/>
                                              </p:val>
                                            </p:tav>
                                          </p:tavLst>
                                        </p:anim>
                                      </p:childTnLst>
                                    </p:cTn>
                                  </p:par>
                                  <p:par>
                                    <p:cTn id="77" presetID="53" presetClass="entr" presetSubtype="16" fill="hold" grpId="0" nodeType="withEffect">
                                      <p:stCondLst>
                                        <p:cond delay="400"/>
                                      </p:stCondLst>
                                      <p:childTnLst>
                                        <p:set>
                                          <p:cBhvr>
                                            <p:cTn id="78" dur="1" fill="hold">
                                              <p:stCondLst>
                                                <p:cond delay="0"/>
                                              </p:stCondLst>
                                            </p:cTn>
                                            <p:tgtEl>
                                              <p:spTgt spid="6"/>
                                            </p:tgtEl>
                                            <p:attrNameLst>
                                              <p:attrName>style.visibility</p:attrName>
                                            </p:attrNameLst>
                                          </p:cBhvr>
                                          <p:to>
                                            <p:strVal val="visible"/>
                                          </p:to>
                                        </p:set>
                                        <p:anim calcmode="lin" valueType="num">
                                          <p:cBhvr>
                                            <p:cTn id="79" dur="300" fill="hold"/>
                                            <p:tgtEl>
                                              <p:spTgt spid="6"/>
                                            </p:tgtEl>
                                            <p:attrNameLst>
                                              <p:attrName>ppt_w</p:attrName>
                                            </p:attrNameLst>
                                          </p:cBhvr>
                                          <p:tavLst>
                                            <p:tav tm="0">
                                              <p:val>
                                                <p:fltVal val="0"/>
                                              </p:val>
                                            </p:tav>
                                            <p:tav tm="100000">
                                              <p:val>
                                                <p:strVal val="#ppt_w"/>
                                              </p:val>
                                            </p:tav>
                                          </p:tavLst>
                                        </p:anim>
                                        <p:anim calcmode="lin" valueType="num">
                                          <p:cBhvr>
                                            <p:cTn id="80" dur="300" fill="hold"/>
                                            <p:tgtEl>
                                              <p:spTgt spid="6"/>
                                            </p:tgtEl>
                                            <p:attrNameLst>
                                              <p:attrName>ppt_h</p:attrName>
                                            </p:attrNameLst>
                                          </p:cBhvr>
                                          <p:tavLst>
                                            <p:tav tm="0">
                                              <p:val>
                                                <p:fltVal val="0"/>
                                              </p:val>
                                            </p:tav>
                                            <p:tav tm="100000">
                                              <p:val>
                                                <p:strVal val="#ppt_h"/>
                                              </p:val>
                                            </p:tav>
                                          </p:tavLst>
                                        </p:anim>
                                        <p:animEffect transition="in" filter="fade">
                                          <p:cBhvr>
                                            <p:cTn id="81" dur="300"/>
                                            <p:tgtEl>
                                              <p:spTgt spid="6"/>
                                            </p:tgtEl>
                                          </p:cBhvr>
                                        </p:animEffect>
                                      </p:childTnLst>
                                    </p:cTn>
                                  </p:par>
                                  <p:par>
                                    <p:cTn id="82" presetID="6" presetClass="emph" presetSubtype="0" autoRev="1" fill="hold" grpId="1" nodeType="withEffect">
                                      <p:stCondLst>
                                        <p:cond delay="700"/>
                                      </p:stCondLst>
                                      <p:childTnLst>
                                        <p:animScale>
                                          <p:cBhvr>
                                            <p:cTn id="83" dur="150" fill="hold"/>
                                            <p:tgtEl>
                                              <p:spTgt spid="6"/>
                                            </p:tgtEl>
                                          </p:cBhvr>
                                          <p:by x="110000" y="110000"/>
                                        </p:animScale>
                                      </p:childTnLst>
                                    </p:cTn>
                                  </p:par>
                                  <p:par>
                                    <p:cTn id="84" presetID="53" presetClass="entr" presetSubtype="16" fill="hold" grpId="0" nodeType="withEffect">
                                      <p:stCondLst>
                                        <p:cond delay="400"/>
                                      </p:stCondLst>
                                      <p:childTnLst>
                                        <p:set>
                                          <p:cBhvr>
                                            <p:cTn id="85" dur="1" fill="hold">
                                              <p:stCondLst>
                                                <p:cond delay="0"/>
                                              </p:stCondLst>
                                            </p:cTn>
                                            <p:tgtEl>
                                              <p:spTgt spid="23"/>
                                            </p:tgtEl>
                                            <p:attrNameLst>
                                              <p:attrName>style.visibility</p:attrName>
                                            </p:attrNameLst>
                                          </p:cBhvr>
                                          <p:to>
                                            <p:strVal val="visible"/>
                                          </p:to>
                                        </p:set>
                                        <p:anim calcmode="lin" valueType="num">
                                          <p:cBhvr>
                                            <p:cTn id="86" dur="300" fill="hold"/>
                                            <p:tgtEl>
                                              <p:spTgt spid="23"/>
                                            </p:tgtEl>
                                            <p:attrNameLst>
                                              <p:attrName>ppt_w</p:attrName>
                                            </p:attrNameLst>
                                          </p:cBhvr>
                                          <p:tavLst>
                                            <p:tav tm="0">
                                              <p:val>
                                                <p:fltVal val="0"/>
                                              </p:val>
                                            </p:tav>
                                            <p:tav tm="100000">
                                              <p:val>
                                                <p:strVal val="#ppt_w"/>
                                              </p:val>
                                            </p:tav>
                                          </p:tavLst>
                                        </p:anim>
                                        <p:anim calcmode="lin" valueType="num">
                                          <p:cBhvr>
                                            <p:cTn id="87" dur="300" fill="hold"/>
                                            <p:tgtEl>
                                              <p:spTgt spid="23"/>
                                            </p:tgtEl>
                                            <p:attrNameLst>
                                              <p:attrName>ppt_h</p:attrName>
                                            </p:attrNameLst>
                                          </p:cBhvr>
                                          <p:tavLst>
                                            <p:tav tm="0">
                                              <p:val>
                                                <p:fltVal val="0"/>
                                              </p:val>
                                            </p:tav>
                                            <p:tav tm="100000">
                                              <p:val>
                                                <p:strVal val="#ppt_h"/>
                                              </p:val>
                                            </p:tav>
                                          </p:tavLst>
                                        </p:anim>
                                        <p:animEffect transition="in" filter="fade">
                                          <p:cBhvr>
                                            <p:cTn id="88" dur="300"/>
                                            <p:tgtEl>
                                              <p:spTgt spid="23"/>
                                            </p:tgtEl>
                                          </p:cBhvr>
                                        </p:animEffect>
                                      </p:childTnLst>
                                    </p:cTn>
                                  </p:par>
                                  <p:par>
                                    <p:cTn id="89" presetID="6" presetClass="emph" presetSubtype="0" autoRev="1" fill="hold" grpId="1" nodeType="withEffect">
                                      <p:stCondLst>
                                        <p:cond delay="700"/>
                                      </p:stCondLst>
                                      <p:childTnLst>
                                        <p:animScale>
                                          <p:cBhvr>
                                            <p:cTn id="90" dur="150" fill="hold"/>
                                            <p:tgtEl>
                                              <p:spTgt spid="23"/>
                                            </p:tgtEl>
                                          </p:cBhvr>
                                          <p:by x="110000" y="110000"/>
                                        </p:animScale>
                                      </p:childTnLst>
                                    </p:cTn>
                                  </p:par>
                                  <p:par>
                                    <p:cTn id="91" presetID="22" presetClass="entr" presetSubtype="2" fill="hold" grpId="0" nodeType="withEffect">
                                      <p:stCondLst>
                                        <p:cond delay="700"/>
                                      </p:stCondLst>
                                      <p:childTnLst>
                                        <p:set>
                                          <p:cBhvr>
                                            <p:cTn id="92" dur="1" fill="hold">
                                              <p:stCondLst>
                                                <p:cond delay="0"/>
                                              </p:stCondLst>
                                            </p:cTn>
                                            <p:tgtEl>
                                              <p:spTgt spid="7"/>
                                            </p:tgtEl>
                                            <p:attrNameLst>
                                              <p:attrName>style.visibility</p:attrName>
                                            </p:attrNameLst>
                                          </p:cBhvr>
                                          <p:to>
                                            <p:strVal val="visible"/>
                                          </p:to>
                                        </p:set>
                                        <p:animEffect transition="in" filter="wipe(right)">
                                          <p:cBhvr>
                                            <p:cTn id="93" dur="500"/>
                                            <p:tgtEl>
                                              <p:spTgt spid="7"/>
                                            </p:tgtEl>
                                          </p:cBhvr>
                                        </p:animEffect>
                                      </p:childTnLst>
                                    </p:cTn>
                                  </p:par>
                                  <p:par>
                                    <p:cTn id="94" presetID="2" presetClass="entr" presetSubtype="8" fill="hold" grpId="0" nodeType="withEffect" p14:presetBounceEnd="60000">
                                      <p:stCondLst>
                                        <p:cond delay="1200"/>
                                      </p:stCondLst>
                                      <p:childTnLst>
                                        <p:set>
                                          <p:cBhvr>
                                            <p:cTn id="95" dur="1" fill="hold">
                                              <p:stCondLst>
                                                <p:cond delay="0"/>
                                              </p:stCondLst>
                                            </p:cTn>
                                            <p:tgtEl>
                                              <p:spTgt spid="18"/>
                                            </p:tgtEl>
                                            <p:attrNameLst>
                                              <p:attrName>style.visibility</p:attrName>
                                            </p:attrNameLst>
                                          </p:cBhvr>
                                          <p:to>
                                            <p:strVal val="visible"/>
                                          </p:to>
                                        </p:set>
                                        <p:anim calcmode="lin" valueType="num" p14:bounceEnd="60000">
                                          <p:cBhvr additive="base">
                                            <p:cTn id="96" dur="750" fill="hold"/>
                                            <p:tgtEl>
                                              <p:spTgt spid="18"/>
                                            </p:tgtEl>
                                            <p:attrNameLst>
                                              <p:attrName>ppt_x</p:attrName>
                                            </p:attrNameLst>
                                          </p:cBhvr>
                                          <p:tavLst>
                                            <p:tav tm="0">
                                              <p:val>
                                                <p:strVal val="0-#ppt_w/2"/>
                                              </p:val>
                                            </p:tav>
                                            <p:tav tm="100000">
                                              <p:val>
                                                <p:strVal val="#ppt_x"/>
                                              </p:val>
                                            </p:tav>
                                          </p:tavLst>
                                        </p:anim>
                                        <p:anim calcmode="lin" valueType="num" p14:bounceEnd="60000">
                                          <p:cBhvr additive="base">
                                            <p:cTn id="97" dur="750" fill="hold"/>
                                            <p:tgtEl>
                                              <p:spTgt spid="18"/>
                                            </p:tgtEl>
                                            <p:attrNameLst>
                                              <p:attrName>ppt_y</p:attrName>
                                            </p:attrNameLst>
                                          </p:cBhvr>
                                          <p:tavLst>
                                            <p:tav tm="0">
                                              <p:val>
                                                <p:strVal val="#ppt_y"/>
                                              </p:val>
                                            </p:tav>
                                            <p:tav tm="100000">
                                              <p:val>
                                                <p:strVal val="#ppt_y"/>
                                              </p:val>
                                            </p:tav>
                                          </p:tavLst>
                                        </p:anim>
                                      </p:childTnLst>
                                    </p:cTn>
                                  </p:par>
                                  <p:par>
                                    <p:cTn id="98" presetID="22" presetClass="entr" presetSubtype="2" fill="hold" grpId="0" nodeType="withEffect">
                                      <p:stCondLst>
                                        <p:cond delay="800"/>
                                      </p:stCondLst>
                                      <p:childTnLst>
                                        <p:set>
                                          <p:cBhvr>
                                            <p:cTn id="99" dur="1" fill="hold">
                                              <p:stCondLst>
                                                <p:cond delay="0"/>
                                              </p:stCondLst>
                                            </p:cTn>
                                            <p:tgtEl>
                                              <p:spTgt spid="10"/>
                                            </p:tgtEl>
                                            <p:attrNameLst>
                                              <p:attrName>style.visibility</p:attrName>
                                            </p:attrNameLst>
                                          </p:cBhvr>
                                          <p:to>
                                            <p:strVal val="visible"/>
                                          </p:to>
                                        </p:set>
                                        <p:animEffect transition="in" filter="wipe(right)">
                                          <p:cBhvr>
                                            <p:cTn id="100" dur="500"/>
                                            <p:tgtEl>
                                              <p:spTgt spid="10"/>
                                            </p:tgtEl>
                                          </p:cBhvr>
                                        </p:animEffect>
                                      </p:childTnLst>
                                    </p:cTn>
                                  </p:par>
                                  <p:par>
                                    <p:cTn id="101" presetID="2" presetClass="entr" presetSubtype="8" fill="hold" grpId="0" nodeType="withEffect" p14:presetBounceEnd="60000">
                                      <p:stCondLst>
                                        <p:cond delay="1300"/>
                                      </p:stCondLst>
                                      <p:childTnLst>
                                        <p:set>
                                          <p:cBhvr>
                                            <p:cTn id="102" dur="1" fill="hold">
                                              <p:stCondLst>
                                                <p:cond delay="0"/>
                                              </p:stCondLst>
                                            </p:cTn>
                                            <p:tgtEl>
                                              <p:spTgt spid="17"/>
                                            </p:tgtEl>
                                            <p:attrNameLst>
                                              <p:attrName>style.visibility</p:attrName>
                                            </p:attrNameLst>
                                          </p:cBhvr>
                                          <p:to>
                                            <p:strVal val="visible"/>
                                          </p:to>
                                        </p:set>
                                        <p:anim calcmode="lin" valueType="num" p14:bounceEnd="60000">
                                          <p:cBhvr additive="base">
                                            <p:cTn id="103" dur="750" fill="hold"/>
                                            <p:tgtEl>
                                              <p:spTgt spid="17"/>
                                            </p:tgtEl>
                                            <p:attrNameLst>
                                              <p:attrName>ppt_x</p:attrName>
                                            </p:attrNameLst>
                                          </p:cBhvr>
                                          <p:tavLst>
                                            <p:tav tm="0">
                                              <p:val>
                                                <p:strVal val="0-#ppt_w/2"/>
                                              </p:val>
                                            </p:tav>
                                            <p:tav tm="100000">
                                              <p:val>
                                                <p:strVal val="#ppt_x"/>
                                              </p:val>
                                            </p:tav>
                                          </p:tavLst>
                                        </p:anim>
                                        <p:anim calcmode="lin" valueType="num" p14:bounceEnd="60000">
                                          <p:cBhvr additive="base">
                                            <p:cTn id="104" dur="750" fill="hold"/>
                                            <p:tgtEl>
                                              <p:spTgt spid="17"/>
                                            </p:tgtEl>
                                            <p:attrNameLst>
                                              <p:attrName>ppt_y</p:attrName>
                                            </p:attrNameLst>
                                          </p:cBhvr>
                                          <p:tavLst>
                                            <p:tav tm="0">
                                              <p:val>
                                                <p:strVal val="#ppt_y"/>
                                              </p:val>
                                            </p:tav>
                                            <p:tav tm="100000">
                                              <p:val>
                                                <p:strVal val="#ppt_y"/>
                                              </p:val>
                                            </p:tav>
                                          </p:tavLst>
                                        </p:anim>
                                      </p:childTnLst>
                                    </p:cTn>
                                  </p:par>
                                  <p:par>
                                    <p:cTn id="105" presetID="22" presetClass="entr" presetSubtype="8" fill="hold" grpId="0" nodeType="withEffect">
                                      <p:stCondLst>
                                        <p:cond delay="900"/>
                                      </p:stCondLst>
                                      <p:childTnLst>
                                        <p:set>
                                          <p:cBhvr>
                                            <p:cTn id="106" dur="1" fill="hold">
                                              <p:stCondLst>
                                                <p:cond delay="0"/>
                                              </p:stCondLst>
                                            </p:cTn>
                                            <p:tgtEl>
                                              <p:spTgt spid="8"/>
                                            </p:tgtEl>
                                            <p:attrNameLst>
                                              <p:attrName>style.visibility</p:attrName>
                                            </p:attrNameLst>
                                          </p:cBhvr>
                                          <p:to>
                                            <p:strVal val="visible"/>
                                          </p:to>
                                        </p:set>
                                        <p:animEffect transition="in" filter="wipe(left)">
                                          <p:cBhvr>
                                            <p:cTn id="107" dur="500"/>
                                            <p:tgtEl>
                                              <p:spTgt spid="8"/>
                                            </p:tgtEl>
                                          </p:cBhvr>
                                        </p:animEffect>
                                      </p:childTnLst>
                                    </p:cTn>
                                  </p:par>
                                  <p:par>
                                    <p:cTn id="108" presetID="2" presetClass="entr" presetSubtype="2" fill="hold" grpId="0" nodeType="withEffect" p14:presetBounceEnd="60000">
                                      <p:stCondLst>
                                        <p:cond delay="1400"/>
                                      </p:stCondLst>
                                      <p:childTnLst>
                                        <p:set>
                                          <p:cBhvr>
                                            <p:cTn id="109" dur="1" fill="hold">
                                              <p:stCondLst>
                                                <p:cond delay="0"/>
                                              </p:stCondLst>
                                            </p:cTn>
                                            <p:tgtEl>
                                              <p:spTgt spid="15"/>
                                            </p:tgtEl>
                                            <p:attrNameLst>
                                              <p:attrName>style.visibility</p:attrName>
                                            </p:attrNameLst>
                                          </p:cBhvr>
                                          <p:to>
                                            <p:strVal val="visible"/>
                                          </p:to>
                                        </p:set>
                                        <p:anim calcmode="lin" valueType="num" p14:bounceEnd="60000">
                                          <p:cBhvr additive="base">
                                            <p:cTn id="110" dur="750" fill="hold"/>
                                            <p:tgtEl>
                                              <p:spTgt spid="15"/>
                                            </p:tgtEl>
                                            <p:attrNameLst>
                                              <p:attrName>ppt_x</p:attrName>
                                            </p:attrNameLst>
                                          </p:cBhvr>
                                          <p:tavLst>
                                            <p:tav tm="0">
                                              <p:val>
                                                <p:strVal val="1+#ppt_w/2"/>
                                              </p:val>
                                            </p:tav>
                                            <p:tav tm="100000">
                                              <p:val>
                                                <p:strVal val="#ppt_x"/>
                                              </p:val>
                                            </p:tav>
                                          </p:tavLst>
                                        </p:anim>
                                        <p:anim calcmode="lin" valueType="num" p14:bounceEnd="60000">
                                          <p:cBhvr additive="base">
                                            <p:cTn id="111" dur="750" fill="hold"/>
                                            <p:tgtEl>
                                              <p:spTgt spid="15"/>
                                            </p:tgtEl>
                                            <p:attrNameLst>
                                              <p:attrName>ppt_y</p:attrName>
                                            </p:attrNameLst>
                                          </p:cBhvr>
                                          <p:tavLst>
                                            <p:tav tm="0">
                                              <p:val>
                                                <p:strVal val="#ppt_y"/>
                                              </p:val>
                                            </p:tav>
                                            <p:tav tm="100000">
                                              <p:val>
                                                <p:strVal val="#ppt_y"/>
                                              </p:val>
                                            </p:tav>
                                          </p:tavLst>
                                        </p:anim>
                                      </p:childTnLst>
                                    </p:cTn>
                                  </p:par>
                                  <p:par>
                                    <p:cTn id="112" presetID="22" presetClass="entr" presetSubtype="8" fill="hold" grpId="0" nodeType="withEffect">
                                      <p:stCondLst>
                                        <p:cond delay="1000"/>
                                      </p:stCondLst>
                                      <p:childTnLst>
                                        <p:set>
                                          <p:cBhvr>
                                            <p:cTn id="113" dur="1" fill="hold">
                                              <p:stCondLst>
                                                <p:cond delay="0"/>
                                              </p:stCondLst>
                                            </p:cTn>
                                            <p:tgtEl>
                                              <p:spTgt spid="9"/>
                                            </p:tgtEl>
                                            <p:attrNameLst>
                                              <p:attrName>style.visibility</p:attrName>
                                            </p:attrNameLst>
                                          </p:cBhvr>
                                          <p:to>
                                            <p:strVal val="visible"/>
                                          </p:to>
                                        </p:set>
                                        <p:animEffect transition="in" filter="wipe(left)">
                                          <p:cBhvr>
                                            <p:cTn id="114" dur="500"/>
                                            <p:tgtEl>
                                              <p:spTgt spid="9"/>
                                            </p:tgtEl>
                                          </p:cBhvr>
                                        </p:animEffect>
                                      </p:childTnLst>
                                    </p:cTn>
                                  </p:par>
                                  <p:par>
                                    <p:cTn id="115" presetID="2" presetClass="entr" presetSubtype="2" fill="hold" grpId="0" nodeType="withEffect" p14:presetBounceEnd="60000">
                                      <p:stCondLst>
                                        <p:cond delay="1500"/>
                                      </p:stCondLst>
                                      <p:childTnLst>
                                        <p:set>
                                          <p:cBhvr>
                                            <p:cTn id="116" dur="1" fill="hold">
                                              <p:stCondLst>
                                                <p:cond delay="0"/>
                                              </p:stCondLst>
                                            </p:cTn>
                                            <p:tgtEl>
                                              <p:spTgt spid="16"/>
                                            </p:tgtEl>
                                            <p:attrNameLst>
                                              <p:attrName>style.visibility</p:attrName>
                                            </p:attrNameLst>
                                          </p:cBhvr>
                                          <p:to>
                                            <p:strVal val="visible"/>
                                          </p:to>
                                        </p:set>
                                        <p:anim calcmode="lin" valueType="num" p14:bounceEnd="60000">
                                          <p:cBhvr additive="base">
                                            <p:cTn id="117" dur="750" fill="hold"/>
                                            <p:tgtEl>
                                              <p:spTgt spid="16"/>
                                            </p:tgtEl>
                                            <p:attrNameLst>
                                              <p:attrName>ppt_x</p:attrName>
                                            </p:attrNameLst>
                                          </p:cBhvr>
                                          <p:tavLst>
                                            <p:tav tm="0">
                                              <p:val>
                                                <p:strVal val="1+#ppt_w/2"/>
                                              </p:val>
                                            </p:tav>
                                            <p:tav tm="100000">
                                              <p:val>
                                                <p:strVal val="#ppt_x"/>
                                              </p:val>
                                            </p:tav>
                                          </p:tavLst>
                                        </p:anim>
                                        <p:anim calcmode="lin" valueType="num" p14:bounceEnd="60000">
                                          <p:cBhvr additive="base">
                                            <p:cTn id="118" dur="75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P spid="4" grpId="0" animBg="1"/>
          <p:bldP spid="4" grpId="1" animBg="1"/>
          <p:bldP spid="5" grpId="0" animBg="1"/>
          <p:bldP spid="5" grpId="1" animBg="1"/>
          <p:bldP spid="6" grpId="0" animBg="1"/>
          <p:bldP spid="6" grpId="1" animBg="1"/>
          <p:bldP spid="7" grpId="0" animBg="1"/>
          <p:bldP spid="8" grpId="0" animBg="1"/>
          <p:bldP spid="9" grpId="0" animBg="1"/>
          <p:bldP spid="10" grpId="0" animBg="1"/>
          <p:bldP spid="11" grpId="0" animBg="1"/>
          <p:bldP spid="12" grpId="0" animBg="1"/>
          <p:bldP spid="13" grpId="0" animBg="1"/>
          <p:bldP spid="14" grpId="0" animBg="1"/>
          <p:bldP spid="15" grpId="0"/>
          <p:bldP spid="16" grpId="0"/>
          <p:bldP spid="17" grpId="0"/>
          <p:bldP spid="18" grpId="0"/>
          <p:bldP spid="19" grpId="0" animBg="1"/>
          <p:bldP spid="19" grpId="1" animBg="1"/>
          <p:bldP spid="23" grpId="0" animBg="1"/>
          <p:bldP spid="23" grpId="1" animBg="1"/>
          <p:bldP spid="27" grpId="0" animBg="1"/>
          <p:bldP spid="27" grpId="1"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300" fill="hold"/>
                                            <p:tgtEl>
                                              <p:spTgt spid="3"/>
                                            </p:tgtEl>
                                            <p:attrNameLst>
                                              <p:attrName>ppt_w</p:attrName>
                                            </p:attrNameLst>
                                          </p:cBhvr>
                                          <p:tavLst>
                                            <p:tav tm="0">
                                              <p:val>
                                                <p:fltVal val="0"/>
                                              </p:val>
                                            </p:tav>
                                            <p:tav tm="100000">
                                              <p:val>
                                                <p:strVal val="#ppt_w"/>
                                              </p:val>
                                            </p:tav>
                                          </p:tavLst>
                                        </p:anim>
                                        <p:anim calcmode="lin" valueType="num">
                                          <p:cBhvr>
                                            <p:cTn id="8" dur="300" fill="hold"/>
                                            <p:tgtEl>
                                              <p:spTgt spid="3"/>
                                            </p:tgtEl>
                                            <p:attrNameLst>
                                              <p:attrName>ppt_h</p:attrName>
                                            </p:attrNameLst>
                                          </p:cBhvr>
                                          <p:tavLst>
                                            <p:tav tm="0">
                                              <p:val>
                                                <p:fltVal val="0"/>
                                              </p:val>
                                            </p:tav>
                                            <p:tav tm="100000">
                                              <p:val>
                                                <p:strVal val="#ppt_h"/>
                                              </p:val>
                                            </p:tav>
                                          </p:tavLst>
                                        </p:anim>
                                        <p:animEffect transition="in" filter="fade">
                                          <p:cBhvr>
                                            <p:cTn id="9" dur="300"/>
                                            <p:tgtEl>
                                              <p:spTgt spid="3"/>
                                            </p:tgtEl>
                                          </p:cBhvr>
                                        </p:animEffect>
                                      </p:childTnLst>
                                    </p:cTn>
                                  </p:par>
                                  <p:par>
                                    <p:cTn id="10" presetID="6" presetClass="emph" presetSubtype="0" autoRev="1" fill="hold" grpId="1" nodeType="withEffect">
                                      <p:stCondLst>
                                        <p:cond delay="300"/>
                                      </p:stCondLst>
                                      <p:childTnLst>
                                        <p:animScale>
                                          <p:cBhvr>
                                            <p:cTn id="11" dur="150" fill="hold"/>
                                            <p:tgtEl>
                                              <p:spTgt spid="3"/>
                                            </p:tgtEl>
                                          </p:cBhvr>
                                          <p:by x="110000" y="110000"/>
                                        </p:animScale>
                                      </p:childTnLst>
                                    </p:cTn>
                                  </p:par>
                                  <p:par>
                                    <p:cTn id="12" presetID="53" presetClass="entr" presetSubtype="16" fill="hold" grpId="0" nodeType="withEffect">
                                      <p:stCondLst>
                                        <p:cond delay="100"/>
                                      </p:stCondLst>
                                      <p:childTnLst>
                                        <p:set>
                                          <p:cBhvr>
                                            <p:cTn id="13" dur="1" fill="hold">
                                              <p:stCondLst>
                                                <p:cond delay="0"/>
                                              </p:stCondLst>
                                            </p:cTn>
                                            <p:tgtEl>
                                              <p:spTgt spid="27"/>
                                            </p:tgtEl>
                                            <p:attrNameLst>
                                              <p:attrName>style.visibility</p:attrName>
                                            </p:attrNameLst>
                                          </p:cBhvr>
                                          <p:to>
                                            <p:strVal val="visible"/>
                                          </p:to>
                                        </p:set>
                                        <p:anim calcmode="lin" valueType="num">
                                          <p:cBhvr>
                                            <p:cTn id="14" dur="300" fill="hold"/>
                                            <p:tgtEl>
                                              <p:spTgt spid="27"/>
                                            </p:tgtEl>
                                            <p:attrNameLst>
                                              <p:attrName>ppt_w</p:attrName>
                                            </p:attrNameLst>
                                          </p:cBhvr>
                                          <p:tavLst>
                                            <p:tav tm="0">
                                              <p:val>
                                                <p:fltVal val="0"/>
                                              </p:val>
                                            </p:tav>
                                            <p:tav tm="100000">
                                              <p:val>
                                                <p:strVal val="#ppt_w"/>
                                              </p:val>
                                            </p:tav>
                                          </p:tavLst>
                                        </p:anim>
                                        <p:anim calcmode="lin" valueType="num">
                                          <p:cBhvr>
                                            <p:cTn id="15" dur="300" fill="hold"/>
                                            <p:tgtEl>
                                              <p:spTgt spid="27"/>
                                            </p:tgtEl>
                                            <p:attrNameLst>
                                              <p:attrName>ppt_h</p:attrName>
                                            </p:attrNameLst>
                                          </p:cBhvr>
                                          <p:tavLst>
                                            <p:tav tm="0">
                                              <p:val>
                                                <p:fltVal val="0"/>
                                              </p:val>
                                            </p:tav>
                                            <p:tav tm="100000">
                                              <p:val>
                                                <p:strVal val="#ppt_h"/>
                                              </p:val>
                                            </p:tav>
                                          </p:tavLst>
                                        </p:anim>
                                        <p:animEffect transition="in" filter="fade">
                                          <p:cBhvr>
                                            <p:cTn id="16" dur="300"/>
                                            <p:tgtEl>
                                              <p:spTgt spid="27"/>
                                            </p:tgtEl>
                                          </p:cBhvr>
                                        </p:animEffect>
                                      </p:childTnLst>
                                    </p:cTn>
                                  </p:par>
                                  <p:par>
                                    <p:cTn id="17" presetID="6" presetClass="emph" presetSubtype="0" autoRev="1" fill="hold" grpId="1" nodeType="withEffect">
                                      <p:stCondLst>
                                        <p:cond delay="400"/>
                                      </p:stCondLst>
                                      <p:childTnLst>
                                        <p:animScale>
                                          <p:cBhvr>
                                            <p:cTn id="18" dur="150" fill="hold"/>
                                            <p:tgtEl>
                                              <p:spTgt spid="27"/>
                                            </p:tgtEl>
                                          </p:cBhvr>
                                          <p:by x="110000" y="110000"/>
                                        </p:animScale>
                                      </p:childTnLst>
                                    </p:cTn>
                                  </p:par>
                                  <p:par>
                                    <p:cTn id="19" presetID="2" presetClass="entr" presetSubtype="4" fill="hold" grpId="0" nodeType="withEffect">
                                      <p:stCondLst>
                                        <p:cond delay="40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750" fill="hold"/>
                                            <p:tgtEl>
                                              <p:spTgt spid="14"/>
                                            </p:tgtEl>
                                            <p:attrNameLst>
                                              <p:attrName>ppt_x</p:attrName>
                                            </p:attrNameLst>
                                          </p:cBhvr>
                                          <p:tavLst>
                                            <p:tav tm="0">
                                              <p:val>
                                                <p:strVal val="#ppt_x"/>
                                              </p:val>
                                            </p:tav>
                                            <p:tav tm="100000">
                                              <p:val>
                                                <p:strVal val="#ppt_x"/>
                                              </p:val>
                                            </p:tav>
                                          </p:tavLst>
                                        </p:anim>
                                        <p:anim calcmode="lin" valueType="num">
                                          <p:cBhvr additive="base">
                                            <p:cTn id="22" dur="750" fill="hold"/>
                                            <p:tgtEl>
                                              <p:spTgt spid="14"/>
                                            </p:tgtEl>
                                            <p:attrNameLst>
                                              <p:attrName>ppt_y</p:attrName>
                                            </p:attrNameLst>
                                          </p:cBhvr>
                                          <p:tavLst>
                                            <p:tav tm="0">
                                              <p:val>
                                                <p:strVal val="1+#ppt_h/2"/>
                                              </p:val>
                                            </p:tav>
                                            <p:tav tm="100000">
                                              <p:val>
                                                <p:strVal val="#ppt_y"/>
                                              </p:val>
                                            </p:tav>
                                          </p:tavLst>
                                        </p:anim>
                                      </p:childTnLst>
                                    </p:cTn>
                                  </p:par>
                                  <p:par>
                                    <p:cTn id="23" presetID="53" presetClass="entr" presetSubtype="16" fill="hold" grpId="0" nodeType="withEffect">
                                      <p:stCondLst>
                                        <p:cond delay="400"/>
                                      </p:stCondLst>
                                      <p:childTnLst>
                                        <p:set>
                                          <p:cBhvr>
                                            <p:cTn id="24" dur="1" fill="hold">
                                              <p:stCondLst>
                                                <p:cond delay="0"/>
                                              </p:stCondLst>
                                            </p:cTn>
                                            <p:tgtEl>
                                              <p:spTgt spid="2"/>
                                            </p:tgtEl>
                                            <p:attrNameLst>
                                              <p:attrName>style.visibility</p:attrName>
                                            </p:attrNameLst>
                                          </p:cBhvr>
                                          <p:to>
                                            <p:strVal val="visible"/>
                                          </p:to>
                                        </p:set>
                                        <p:anim calcmode="lin" valueType="num">
                                          <p:cBhvr>
                                            <p:cTn id="25" dur="300" fill="hold"/>
                                            <p:tgtEl>
                                              <p:spTgt spid="2"/>
                                            </p:tgtEl>
                                            <p:attrNameLst>
                                              <p:attrName>ppt_w</p:attrName>
                                            </p:attrNameLst>
                                          </p:cBhvr>
                                          <p:tavLst>
                                            <p:tav tm="0">
                                              <p:val>
                                                <p:fltVal val="0"/>
                                              </p:val>
                                            </p:tav>
                                            <p:tav tm="100000">
                                              <p:val>
                                                <p:strVal val="#ppt_w"/>
                                              </p:val>
                                            </p:tav>
                                          </p:tavLst>
                                        </p:anim>
                                        <p:anim calcmode="lin" valueType="num">
                                          <p:cBhvr>
                                            <p:cTn id="26" dur="300" fill="hold"/>
                                            <p:tgtEl>
                                              <p:spTgt spid="2"/>
                                            </p:tgtEl>
                                            <p:attrNameLst>
                                              <p:attrName>ppt_h</p:attrName>
                                            </p:attrNameLst>
                                          </p:cBhvr>
                                          <p:tavLst>
                                            <p:tav tm="0">
                                              <p:val>
                                                <p:fltVal val="0"/>
                                              </p:val>
                                            </p:tav>
                                            <p:tav tm="100000">
                                              <p:val>
                                                <p:strVal val="#ppt_h"/>
                                              </p:val>
                                            </p:tav>
                                          </p:tavLst>
                                        </p:anim>
                                        <p:animEffect transition="in" filter="fade">
                                          <p:cBhvr>
                                            <p:cTn id="27" dur="300"/>
                                            <p:tgtEl>
                                              <p:spTgt spid="2"/>
                                            </p:tgtEl>
                                          </p:cBhvr>
                                        </p:animEffect>
                                      </p:childTnLst>
                                    </p:cTn>
                                  </p:par>
                                  <p:par>
                                    <p:cTn id="28" presetID="6" presetClass="emph" presetSubtype="0" autoRev="1" fill="hold" grpId="1" nodeType="withEffect">
                                      <p:stCondLst>
                                        <p:cond delay="700"/>
                                      </p:stCondLst>
                                      <p:childTnLst>
                                        <p:animScale>
                                          <p:cBhvr>
                                            <p:cTn id="29" dur="150" fill="hold"/>
                                            <p:tgtEl>
                                              <p:spTgt spid="2"/>
                                            </p:tgtEl>
                                          </p:cBhvr>
                                          <p:by x="110000" y="110000"/>
                                        </p:animScale>
                                      </p:childTnLst>
                                    </p:cTn>
                                  </p:par>
                                  <p:par>
                                    <p:cTn id="30" presetID="53" presetClass="entr" presetSubtype="16" fill="hold" grpId="0" nodeType="withEffect">
                                      <p:stCondLst>
                                        <p:cond delay="400"/>
                                      </p:stCondLst>
                                      <p:childTnLst>
                                        <p:set>
                                          <p:cBhvr>
                                            <p:cTn id="31" dur="1" fill="hold">
                                              <p:stCondLst>
                                                <p:cond delay="0"/>
                                              </p:stCondLst>
                                            </p:cTn>
                                            <p:tgtEl>
                                              <p:spTgt spid="19"/>
                                            </p:tgtEl>
                                            <p:attrNameLst>
                                              <p:attrName>style.visibility</p:attrName>
                                            </p:attrNameLst>
                                          </p:cBhvr>
                                          <p:to>
                                            <p:strVal val="visible"/>
                                          </p:to>
                                        </p:set>
                                        <p:anim calcmode="lin" valueType="num">
                                          <p:cBhvr>
                                            <p:cTn id="32" dur="300" fill="hold"/>
                                            <p:tgtEl>
                                              <p:spTgt spid="19"/>
                                            </p:tgtEl>
                                            <p:attrNameLst>
                                              <p:attrName>ppt_w</p:attrName>
                                            </p:attrNameLst>
                                          </p:cBhvr>
                                          <p:tavLst>
                                            <p:tav tm="0">
                                              <p:val>
                                                <p:fltVal val="0"/>
                                              </p:val>
                                            </p:tav>
                                            <p:tav tm="100000">
                                              <p:val>
                                                <p:strVal val="#ppt_w"/>
                                              </p:val>
                                            </p:tav>
                                          </p:tavLst>
                                        </p:anim>
                                        <p:anim calcmode="lin" valueType="num">
                                          <p:cBhvr>
                                            <p:cTn id="33" dur="300" fill="hold"/>
                                            <p:tgtEl>
                                              <p:spTgt spid="19"/>
                                            </p:tgtEl>
                                            <p:attrNameLst>
                                              <p:attrName>ppt_h</p:attrName>
                                            </p:attrNameLst>
                                          </p:cBhvr>
                                          <p:tavLst>
                                            <p:tav tm="0">
                                              <p:val>
                                                <p:fltVal val="0"/>
                                              </p:val>
                                            </p:tav>
                                            <p:tav tm="100000">
                                              <p:val>
                                                <p:strVal val="#ppt_h"/>
                                              </p:val>
                                            </p:tav>
                                          </p:tavLst>
                                        </p:anim>
                                        <p:animEffect transition="in" filter="fade">
                                          <p:cBhvr>
                                            <p:cTn id="34" dur="300"/>
                                            <p:tgtEl>
                                              <p:spTgt spid="19"/>
                                            </p:tgtEl>
                                          </p:cBhvr>
                                        </p:animEffect>
                                      </p:childTnLst>
                                    </p:cTn>
                                  </p:par>
                                  <p:par>
                                    <p:cTn id="35" presetID="6" presetClass="emph" presetSubtype="0" autoRev="1" fill="hold" grpId="1" nodeType="withEffect">
                                      <p:stCondLst>
                                        <p:cond delay="700"/>
                                      </p:stCondLst>
                                      <p:childTnLst>
                                        <p:animScale>
                                          <p:cBhvr>
                                            <p:cTn id="36" dur="150" fill="hold"/>
                                            <p:tgtEl>
                                              <p:spTgt spid="19"/>
                                            </p:tgtEl>
                                          </p:cBhvr>
                                          <p:by x="110000" y="110000"/>
                                        </p:animScale>
                                      </p:childTnLst>
                                    </p:cTn>
                                  </p:par>
                                  <p:par>
                                    <p:cTn id="37" presetID="2" presetClass="entr" presetSubtype="1" fill="hold" grpId="0" nodeType="withEffect">
                                      <p:stCondLst>
                                        <p:cond delay="40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750" fill="hold"/>
                                            <p:tgtEl>
                                              <p:spTgt spid="13"/>
                                            </p:tgtEl>
                                            <p:attrNameLst>
                                              <p:attrName>ppt_x</p:attrName>
                                            </p:attrNameLst>
                                          </p:cBhvr>
                                          <p:tavLst>
                                            <p:tav tm="0">
                                              <p:val>
                                                <p:strVal val="#ppt_x"/>
                                              </p:val>
                                            </p:tav>
                                            <p:tav tm="100000">
                                              <p:val>
                                                <p:strVal val="#ppt_x"/>
                                              </p:val>
                                            </p:tav>
                                          </p:tavLst>
                                        </p:anim>
                                        <p:anim calcmode="lin" valueType="num">
                                          <p:cBhvr additive="base">
                                            <p:cTn id="40" dur="750" fill="hold"/>
                                            <p:tgtEl>
                                              <p:spTgt spid="13"/>
                                            </p:tgtEl>
                                            <p:attrNameLst>
                                              <p:attrName>ppt_y</p:attrName>
                                            </p:attrNameLst>
                                          </p:cBhvr>
                                          <p:tavLst>
                                            <p:tav tm="0">
                                              <p:val>
                                                <p:strVal val="0-#ppt_h/2"/>
                                              </p:val>
                                            </p:tav>
                                            <p:tav tm="100000">
                                              <p:val>
                                                <p:strVal val="#ppt_y"/>
                                              </p:val>
                                            </p:tav>
                                          </p:tavLst>
                                        </p:anim>
                                      </p:childTnLst>
                                    </p:cTn>
                                  </p:par>
                                  <p:par>
                                    <p:cTn id="41" presetID="53" presetClass="entr" presetSubtype="16" fill="hold" grpId="0" nodeType="withEffect">
                                      <p:stCondLst>
                                        <p:cond delay="400"/>
                                      </p:stCondLst>
                                      <p:childTnLst>
                                        <p:set>
                                          <p:cBhvr>
                                            <p:cTn id="42" dur="1" fill="hold">
                                              <p:stCondLst>
                                                <p:cond delay="0"/>
                                              </p:stCondLst>
                                            </p:cTn>
                                            <p:tgtEl>
                                              <p:spTgt spid="5"/>
                                            </p:tgtEl>
                                            <p:attrNameLst>
                                              <p:attrName>style.visibility</p:attrName>
                                            </p:attrNameLst>
                                          </p:cBhvr>
                                          <p:to>
                                            <p:strVal val="visible"/>
                                          </p:to>
                                        </p:set>
                                        <p:anim calcmode="lin" valueType="num">
                                          <p:cBhvr>
                                            <p:cTn id="43" dur="300" fill="hold"/>
                                            <p:tgtEl>
                                              <p:spTgt spid="5"/>
                                            </p:tgtEl>
                                            <p:attrNameLst>
                                              <p:attrName>ppt_w</p:attrName>
                                            </p:attrNameLst>
                                          </p:cBhvr>
                                          <p:tavLst>
                                            <p:tav tm="0">
                                              <p:val>
                                                <p:fltVal val="0"/>
                                              </p:val>
                                            </p:tav>
                                            <p:tav tm="100000">
                                              <p:val>
                                                <p:strVal val="#ppt_w"/>
                                              </p:val>
                                            </p:tav>
                                          </p:tavLst>
                                        </p:anim>
                                        <p:anim calcmode="lin" valueType="num">
                                          <p:cBhvr>
                                            <p:cTn id="44" dur="300" fill="hold"/>
                                            <p:tgtEl>
                                              <p:spTgt spid="5"/>
                                            </p:tgtEl>
                                            <p:attrNameLst>
                                              <p:attrName>ppt_h</p:attrName>
                                            </p:attrNameLst>
                                          </p:cBhvr>
                                          <p:tavLst>
                                            <p:tav tm="0">
                                              <p:val>
                                                <p:fltVal val="0"/>
                                              </p:val>
                                            </p:tav>
                                            <p:tav tm="100000">
                                              <p:val>
                                                <p:strVal val="#ppt_h"/>
                                              </p:val>
                                            </p:tav>
                                          </p:tavLst>
                                        </p:anim>
                                        <p:animEffect transition="in" filter="fade">
                                          <p:cBhvr>
                                            <p:cTn id="45" dur="300"/>
                                            <p:tgtEl>
                                              <p:spTgt spid="5"/>
                                            </p:tgtEl>
                                          </p:cBhvr>
                                        </p:animEffect>
                                      </p:childTnLst>
                                    </p:cTn>
                                  </p:par>
                                  <p:par>
                                    <p:cTn id="46" presetID="6" presetClass="emph" presetSubtype="0" autoRev="1" fill="hold" grpId="1" nodeType="withEffect">
                                      <p:stCondLst>
                                        <p:cond delay="700"/>
                                      </p:stCondLst>
                                      <p:childTnLst>
                                        <p:animScale>
                                          <p:cBhvr>
                                            <p:cTn id="47" dur="150" fill="hold"/>
                                            <p:tgtEl>
                                              <p:spTgt spid="5"/>
                                            </p:tgtEl>
                                          </p:cBhvr>
                                          <p:by x="110000" y="110000"/>
                                        </p:animScale>
                                      </p:childTnLst>
                                    </p:cTn>
                                  </p:par>
                                  <p:par>
                                    <p:cTn id="48" presetID="53" presetClass="entr" presetSubtype="16" fill="hold" nodeType="withEffect">
                                      <p:stCondLst>
                                        <p:cond delay="400"/>
                                      </p:stCondLst>
                                      <p:childTnLst>
                                        <p:set>
                                          <p:cBhvr>
                                            <p:cTn id="49" dur="1" fill="hold">
                                              <p:stCondLst>
                                                <p:cond delay="0"/>
                                              </p:stCondLst>
                                            </p:cTn>
                                            <p:tgtEl>
                                              <p:spTgt spid="20"/>
                                            </p:tgtEl>
                                            <p:attrNameLst>
                                              <p:attrName>style.visibility</p:attrName>
                                            </p:attrNameLst>
                                          </p:cBhvr>
                                          <p:to>
                                            <p:strVal val="visible"/>
                                          </p:to>
                                        </p:set>
                                        <p:anim calcmode="lin" valueType="num">
                                          <p:cBhvr>
                                            <p:cTn id="50" dur="300" fill="hold"/>
                                            <p:tgtEl>
                                              <p:spTgt spid="20"/>
                                            </p:tgtEl>
                                            <p:attrNameLst>
                                              <p:attrName>ppt_w</p:attrName>
                                            </p:attrNameLst>
                                          </p:cBhvr>
                                          <p:tavLst>
                                            <p:tav tm="0">
                                              <p:val>
                                                <p:fltVal val="0"/>
                                              </p:val>
                                            </p:tav>
                                            <p:tav tm="100000">
                                              <p:val>
                                                <p:strVal val="#ppt_w"/>
                                              </p:val>
                                            </p:tav>
                                          </p:tavLst>
                                        </p:anim>
                                        <p:anim calcmode="lin" valueType="num">
                                          <p:cBhvr>
                                            <p:cTn id="51" dur="300" fill="hold"/>
                                            <p:tgtEl>
                                              <p:spTgt spid="20"/>
                                            </p:tgtEl>
                                            <p:attrNameLst>
                                              <p:attrName>ppt_h</p:attrName>
                                            </p:attrNameLst>
                                          </p:cBhvr>
                                          <p:tavLst>
                                            <p:tav tm="0">
                                              <p:val>
                                                <p:fltVal val="0"/>
                                              </p:val>
                                            </p:tav>
                                            <p:tav tm="100000">
                                              <p:val>
                                                <p:strVal val="#ppt_h"/>
                                              </p:val>
                                            </p:tav>
                                          </p:tavLst>
                                        </p:anim>
                                        <p:animEffect transition="in" filter="fade">
                                          <p:cBhvr>
                                            <p:cTn id="52" dur="300"/>
                                            <p:tgtEl>
                                              <p:spTgt spid="20"/>
                                            </p:tgtEl>
                                          </p:cBhvr>
                                        </p:animEffect>
                                      </p:childTnLst>
                                    </p:cTn>
                                  </p:par>
                                  <p:par>
                                    <p:cTn id="53" presetID="6" presetClass="emph" presetSubtype="0" autoRev="1" fill="hold" nodeType="withEffect">
                                      <p:stCondLst>
                                        <p:cond delay="700"/>
                                      </p:stCondLst>
                                      <p:childTnLst>
                                        <p:animScale>
                                          <p:cBhvr>
                                            <p:cTn id="54" dur="150" fill="hold"/>
                                            <p:tgtEl>
                                              <p:spTgt spid="20"/>
                                            </p:tgtEl>
                                          </p:cBhvr>
                                          <p:by x="110000" y="110000"/>
                                        </p:animScale>
                                      </p:childTnLst>
                                    </p:cTn>
                                  </p:par>
                                  <p:par>
                                    <p:cTn id="55" presetID="2" presetClass="entr" presetSubtype="8" fill="hold" grpId="0" nodeType="withEffect">
                                      <p:stCondLst>
                                        <p:cond delay="40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750" fill="hold"/>
                                            <p:tgtEl>
                                              <p:spTgt spid="11"/>
                                            </p:tgtEl>
                                            <p:attrNameLst>
                                              <p:attrName>ppt_x</p:attrName>
                                            </p:attrNameLst>
                                          </p:cBhvr>
                                          <p:tavLst>
                                            <p:tav tm="0">
                                              <p:val>
                                                <p:strVal val="0-#ppt_w/2"/>
                                              </p:val>
                                            </p:tav>
                                            <p:tav tm="100000">
                                              <p:val>
                                                <p:strVal val="#ppt_x"/>
                                              </p:val>
                                            </p:tav>
                                          </p:tavLst>
                                        </p:anim>
                                        <p:anim calcmode="lin" valueType="num">
                                          <p:cBhvr additive="base">
                                            <p:cTn id="58" dur="750" fill="hold"/>
                                            <p:tgtEl>
                                              <p:spTgt spid="11"/>
                                            </p:tgtEl>
                                            <p:attrNameLst>
                                              <p:attrName>ppt_y</p:attrName>
                                            </p:attrNameLst>
                                          </p:cBhvr>
                                          <p:tavLst>
                                            <p:tav tm="0">
                                              <p:val>
                                                <p:strVal val="#ppt_y"/>
                                              </p:val>
                                            </p:tav>
                                            <p:tav tm="100000">
                                              <p:val>
                                                <p:strVal val="#ppt_y"/>
                                              </p:val>
                                            </p:tav>
                                          </p:tavLst>
                                        </p:anim>
                                      </p:childTnLst>
                                    </p:cTn>
                                  </p:par>
                                  <p:par>
                                    <p:cTn id="59" presetID="53" presetClass="entr" presetSubtype="16" fill="hold" grpId="0" nodeType="withEffect">
                                      <p:stCondLst>
                                        <p:cond delay="400"/>
                                      </p:stCondLst>
                                      <p:childTnLst>
                                        <p:set>
                                          <p:cBhvr>
                                            <p:cTn id="60" dur="1" fill="hold">
                                              <p:stCondLst>
                                                <p:cond delay="0"/>
                                              </p:stCondLst>
                                            </p:cTn>
                                            <p:tgtEl>
                                              <p:spTgt spid="4"/>
                                            </p:tgtEl>
                                            <p:attrNameLst>
                                              <p:attrName>style.visibility</p:attrName>
                                            </p:attrNameLst>
                                          </p:cBhvr>
                                          <p:to>
                                            <p:strVal val="visible"/>
                                          </p:to>
                                        </p:set>
                                        <p:anim calcmode="lin" valueType="num">
                                          <p:cBhvr>
                                            <p:cTn id="61" dur="300" fill="hold"/>
                                            <p:tgtEl>
                                              <p:spTgt spid="4"/>
                                            </p:tgtEl>
                                            <p:attrNameLst>
                                              <p:attrName>ppt_w</p:attrName>
                                            </p:attrNameLst>
                                          </p:cBhvr>
                                          <p:tavLst>
                                            <p:tav tm="0">
                                              <p:val>
                                                <p:fltVal val="0"/>
                                              </p:val>
                                            </p:tav>
                                            <p:tav tm="100000">
                                              <p:val>
                                                <p:strVal val="#ppt_w"/>
                                              </p:val>
                                            </p:tav>
                                          </p:tavLst>
                                        </p:anim>
                                        <p:anim calcmode="lin" valueType="num">
                                          <p:cBhvr>
                                            <p:cTn id="62" dur="300" fill="hold"/>
                                            <p:tgtEl>
                                              <p:spTgt spid="4"/>
                                            </p:tgtEl>
                                            <p:attrNameLst>
                                              <p:attrName>ppt_h</p:attrName>
                                            </p:attrNameLst>
                                          </p:cBhvr>
                                          <p:tavLst>
                                            <p:tav tm="0">
                                              <p:val>
                                                <p:fltVal val="0"/>
                                              </p:val>
                                            </p:tav>
                                            <p:tav tm="100000">
                                              <p:val>
                                                <p:strVal val="#ppt_h"/>
                                              </p:val>
                                            </p:tav>
                                          </p:tavLst>
                                        </p:anim>
                                        <p:animEffect transition="in" filter="fade">
                                          <p:cBhvr>
                                            <p:cTn id="63" dur="300"/>
                                            <p:tgtEl>
                                              <p:spTgt spid="4"/>
                                            </p:tgtEl>
                                          </p:cBhvr>
                                        </p:animEffect>
                                      </p:childTnLst>
                                    </p:cTn>
                                  </p:par>
                                  <p:par>
                                    <p:cTn id="64" presetID="6" presetClass="emph" presetSubtype="0" autoRev="1" fill="hold" grpId="1" nodeType="withEffect">
                                      <p:stCondLst>
                                        <p:cond delay="700"/>
                                      </p:stCondLst>
                                      <p:childTnLst>
                                        <p:animScale>
                                          <p:cBhvr>
                                            <p:cTn id="65" dur="150" fill="hold"/>
                                            <p:tgtEl>
                                              <p:spTgt spid="4"/>
                                            </p:tgtEl>
                                          </p:cBhvr>
                                          <p:by x="110000" y="110000"/>
                                        </p:animScale>
                                      </p:childTnLst>
                                    </p:cTn>
                                  </p:par>
                                  <p:par>
                                    <p:cTn id="66" presetID="53" presetClass="entr" presetSubtype="16" fill="hold" nodeType="withEffect">
                                      <p:stCondLst>
                                        <p:cond delay="400"/>
                                      </p:stCondLst>
                                      <p:childTnLst>
                                        <p:set>
                                          <p:cBhvr>
                                            <p:cTn id="67" dur="1" fill="hold">
                                              <p:stCondLst>
                                                <p:cond delay="0"/>
                                              </p:stCondLst>
                                            </p:cTn>
                                            <p:tgtEl>
                                              <p:spTgt spid="24"/>
                                            </p:tgtEl>
                                            <p:attrNameLst>
                                              <p:attrName>style.visibility</p:attrName>
                                            </p:attrNameLst>
                                          </p:cBhvr>
                                          <p:to>
                                            <p:strVal val="visible"/>
                                          </p:to>
                                        </p:set>
                                        <p:anim calcmode="lin" valueType="num">
                                          <p:cBhvr>
                                            <p:cTn id="68" dur="300" fill="hold"/>
                                            <p:tgtEl>
                                              <p:spTgt spid="24"/>
                                            </p:tgtEl>
                                            <p:attrNameLst>
                                              <p:attrName>ppt_w</p:attrName>
                                            </p:attrNameLst>
                                          </p:cBhvr>
                                          <p:tavLst>
                                            <p:tav tm="0">
                                              <p:val>
                                                <p:fltVal val="0"/>
                                              </p:val>
                                            </p:tav>
                                            <p:tav tm="100000">
                                              <p:val>
                                                <p:strVal val="#ppt_w"/>
                                              </p:val>
                                            </p:tav>
                                          </p:tavLst>
                                        </p:anim>
                                        <p:anim calcmode="lin" valueType="num">
                                          <p:cBhvr>
                                            <p:cTn id="69" dur="300" fill="hold"/>
                                            <p:tgtEl>
                                              <p:spTgt spid="24"/>
                                            </p:tgtEl>
                                            <p:attrNameLst>
                                              <p:attrName>ppt_h</p:attrName>
                                            </p:attrNameLst>
                                          </p:cBhvr>
                                          <p:tavLst>
                                            <p:tav tm="0">
                                              <p:val>
                                                <p:fltVal val="0"/>
                                              </p:val>
                                            </p:tav>
                                            <p:tav tm="100000">
                                              <p:val>
                                                <p:strVal val="#ppt_h"/>
                                              </p:val>
                                            </p:tav>
                                          </p:tavLst>
                                        </p:anim>
                                        <p:animEffect transition="in" filter="fade">
                                          <p:cBhvr>
                                            <p:cTn id="70" dur="300"/>
                                            <p:tgtEl>
                                              <p:spTgt spid="24"/>
                                            </p:tgtEl>
                                          </p:cBhvr>
                                        </p:animEffect>
                                      </p:childTnLst>
                                    </p:cTn>
                                  </p:par>
                                  <p:par>
                                    <p:cTn id="71" presetID="6" presetClass="emph" presetSubtype="0" autoRev="1" fill="hold" nodeType="withEffect">
                                      <p:stCondLst>
                                        <p:cond delay="700"/>
                                      </p:stCondLst>
                                      <p:childTnLst>
                                        <p:animScale>
                                          <p:cBhvr>
                                            <p:cTn id="72" dur="150" fill="hold"/>
                                            <p:tgtEl>
                                              <p:spTgt spid="24"/>
                                            </p:tgtEl>
                                          </p:cBhvr>
                                          <p:by x="110000" y="110000"/>
                                        </p:animScale>
                                      </p:childTnLst>
                                    </p:cTn>
                                  </p:par>
                                  <p:par>
                                    <p:cTn id="73" presetID="2" presetClass="entr" presetSubtype="2" fill="hold" grpId="0" nodeType="withEffect">
                                      <p:stCondLst>
                                        <p:cond delay="400"/>
                                      </p:stCondLst>
                                      <p:childTnLst>
                                        <p:set>
                                          <p:cBhvr>
                                            <p:cTn id="74" dur="1" fill="hold">
                                              <p:stCondLst>
                                                <p:cond delay="0"/>
                                              </p:stCondLst>
                                            </p:cTn>
                                            <p:tgtEl>
                                              <p:spTgt spid="12"/>
                                            </p:tgtEl>
                                            <p:attrNameLst>
                                              <p:attrName>style.visibility</p:attrName>
                                            </p:attrNameLst>
                                          </p:cBhvr>
                                          <p:to>
                                            <p:strVal val="visible"/>
                                          </p:to>
                                        </p:set>
                                        <p:anim calcmode="lin" valueType="num">
                                          <p:cBhvr additive="base">
                                            <p:cTn id="75" dur="750" fill="hold"/>
                                            <p:tgtEl>
                                              <p:spTgt spid="12"/>
                                            </p:tgtEl>
                                            <p:attrNameLst>
                                              <p:attrName>ppt_x</p:attrName>
                                            </p:attrNameLst>
                                          </p:cBhvr>
                                          <p:tavLst>
                                            <p:tav tm="0">
                                              <p:val>
                                                <p:strVal val="1+#ppt_w/2"/>
                                              </p:val>
                                            </p:tav>
                                            <p:tav tm="100000">
                                              <p:val>
                                                <p:strVal val="#ppt_x"/>
                                              </p:val>
                                            </p:tav>
                                          </p:tavLst>
                                        </p:anim>
                                        <p:anim calcmode="lin" valueType="num">
                                          <p:cBhvr additive="base">
                                            <p:cTn id="76" dur="750" fill="hold"/>
                                            <p:tgtEl>
                                              <p:spTgt spid="12"/>
                                            </p:tgtEl>
                                            <p:attrNameLst>
                                              <p:attrName>ppt_y</p:attrName>
                                            </p:attrNameLst>
                                          </p:cBhvr>
                                          <p:tavLst>
                                            <p:tav tm="0">
                                              <p:val>
                                                <p:strVal val="#ppt_y"/>
                                              </p:val>
                                            </p:tav>
                                            <p:tav tm="100000">
                                              <p:val>
                                                <p:strVal val="#ppt_y"/>
                                              </p:val>
                                            </p:tav>
                                          </p:tavLst>
                                        </p:anim>
                                      </p:childTnLst>
                                    </p:cTn>
                                  </p:par>
                                  <p:par>
                                    <p:cTn id="77" presetID="53" presetClass="entr" presetSubtype="16" fill="hold" grpId="0" nodeType="withEffect">
                                      <p:stCondLst>
                                        <p:cond delay="400"/>
                                      </p:stCondLst>
                                      <p:childTnLst>
                                        <p:set>
                                          <p:cBhvr>
                                            <p:cTn id="78" dur="1" fill="hold">
                                              <p:stCondLst>
                                                <p:cond delay="0"/>
                                              </p:stCondLst>
                                            </p:cTn>
                                            <p:tgtEl>
                                              <p:spTgt spid="6"/>
                                            </p:tgtEl>
                                            <p:attrNameLst>
                                              <p:attrName>style.visibility</p:attrName>
                                            </p:attrNameLst>
                                          </p:cBhvr>
                                          <p:to>
                                            <p:strVal val="visible"/>
                                          </p:to>
                                        </p:set>
                                        <p:anim calcmode="lin" valueType="num">
                                          <p:cBhvr>
                                            <p:cTn id="79" dur="300" fill="hold"/>
                                            <p:tgtEl>
                                              <p:spTgt spid="6"/>
                                            </p:tgtEl>
                                            <p:attrNameLst>
                                              <p:attrName>ppt_w</p:attrName>
                                            </p:attrNameLst>
                                          </p:cBhvr>
                                          <p:tavLst>
                                            <p:tav tm="0">
                                              <p:val>
                                                <p:fltVal val="0"/>
                                              </p:val>
                                            </p:tav>
                                            <p:tav tm="100000">
                                              <p:val>
                                                <p:strVal val="#ppt_w"/>
                                              </p:val>
                                            </p:tav>
                                          </p:tavLst>
                                        </p:anim>
                                        <p:anim calcmode="lin" valueType="num">
                                          <p:cBhvr>
                                            <p:cTn id="80" dur="300" fill="hold"/>
                                            <p:tgtEl>
                                              <p:spTgt spid="6"/>
                                            </p:tgtEl>
                                            <p:attrNameLst>
                                              <p:attrName>ppt_h</p:attrName>
                                            </p:attrNameLst>
                                          </p:cBhvr>
                                          <p:tavLst>
                                            <p:tav tm="0">
                                              <p:val>
                                                <p:fltVal val="0"/>
                                              </p:val>
                                            </p:tav>
                                            <p:tav tm="100000">
                                              <p:val>
                                                <p:strVal val="#ppt_h"/>
                                              </p:val>
                                            </p:tav>
                                          </p:tavLst>
                                        </p:anim>
                                        <p:animEffect transition="in" filter="fade">
                                          <p:cBhvr>
                                            <p:cTn id="81" dur="300"/>
                                            <p:tgtEl>
                                              <p:spTgt spid="6"/>
                                            </p:tgtEl>
                                          </p:cBhvr>
                                        </p:animEffect>
                                      </p:childTnLst>
                                    </p:cTn>
                                  </p:par>
                                  <p:par>
                                    <p:cTn id="82" presetID="6" presetClass="emph" presetSubtype="0" autoRev="1" fill="hold" grpId="1" nodeType="withEffect">
                                      <p:stCondLst>
                                        <p:cond delay="700"/>
                                      </p:stCondLst>
                                      <p:childTnLst>
                                        <p:animScale>
                                          <p:cBhvr>
                                            <p:cTn id="83" dur="150" fill="hold"/>
                                            <p:tgtEl>
                                              <p:spTgt spid="6"/>
                                            </p:tgtEl>
                                          </p:cBhvr>
                                          <p:by x="110000" y="110000"/>
                                        </p:animScale>
                                      </p:childTnLst>
                                    </p:cTn>
                                  </p:par>
                                  <p:par>
                                    <p:cTn id="84" presetID="53" presetClass="entr" presetSubtype="16" fill="hold" grpId="0" nodeType="withEffect">
                                      <p:stCondLst>
                                        <p:cond delay="400"/>
                                      </p:stCondLst>
                                      <p:childTnLst>
                                        <p:set>
                                          <p:cBhvr>
                                            <p:cTn id="85" dur="1" fill="hold">
                                              <p:stCondLst>
                                                <p:cond delay="0"/>
                                              </p:stCondLst>
                                            </p:cTn>
                                            <p:tgtEl>
                                              <p:spTgt spid="23"/>
                                            </p:tgtEl>
                                            <p:attrNameLst>
                                              <p:attrName>style.visibility</p:attrName>
                                            </p:attrNameLst>
                                          </p:cBhvr>
                                          <p:to>
                                            <p:strVal val="visible"/>
                                          </p:to>
                                        </p:set>
                                        <p:anim calcmode="lin" valueType="num">
                                          <p:cBhvr>
                                            <p:cTn id="86" dur="300" fill="hold"/>
                                            <p:tgtEl>
                                              <p:spTgt spid="23"/>
                                            </p:tgtEl>
                                            <p:attrNameLst>
                                              <p:attrName>ppt_w</p:attrName>
                                            </p:attrNameLst>
                                          </p:cBhvr>
                                          <p:tavLst>
                                            <p:tav tm="0">
                                              <p:val>
                                                <p:fltVal val="0"/>
                                              </p:val>
                                            </p:tav>
                                            <p:tav tm="100000">
                                              <p:val>
                                                <p:strVal val="#ppt_w"/>
                                              </p:val>
                                            </p:tav>
                                          </p:tavLst>
                                        </p:anim>
                                        <p:anim calcmode="lin" valueType="num">
                                          <p:cBhvr>
                                            <p:cTn id="87" dur="300" fill="hold"/>
                                            <p:tgtEl>
                                              <p:spTgt spid="23"/>
                                            </p:tgtEl>
                                            <p:attrNameLst>
                                              <p:attrName>ppt_h</p:attrName>
                                            </p:attrNameLst>
                                          </p:cBhvr>
                                          <p:tavLst>
                                            <p:tav tm="0">
                                              <p:val>
                                                <p:fltVal val="0"/>
                                              </p:val>
                                            </p:tav>
                                            <p:tav tm="100000">
                                              <p:val>
                                                <p:strVal val="#ppt_h"/>
                                              </p:val>
                                            </p:tav>
                                          </p:tavLst>
                                        </p:anim>
                                        <p:animEffect transition="in" filter="fade">
                                          <p:cBhvr>
                                            <p:cTn id="88" dur="300"/>
                                            <p:tgtEl>
                                              <p:spTgt spid="23"/>
                                            </p:tgtEl>
                                          </p:cBhvr>
                                        </p:animEffect>
                                      </p:childTnLst>
                                    </p:cTn>
                                  </p:par>
                                  <p:par>
                                    <p:cTn id="89" presetID="6" presetClass="emph" presetSubtype="0" autoRev="1" fill="hold" grpId="1" nodeType="withEffect">
                                      <p:stCondLst>
                                        <p:cond delay="700"/>
                                      </p:stCondLst>
                                      <p:childTnLst>
                                        <p:animScale>
                                          <p:cBhvr>
                                            <p:cTn id="90" dur="150" fill="hold"/>
                                            <p:tgtEl>
                                              <p:spTgt spid="23"/>
                                            </p:tgtEl>
                                          </p:cBhvr>
                                          <p:by x="110000" y="110000"/>
                                        </p:animScale>
                                      </p:childTnLst>
                                    </p:cTn>
                                  </p:par>
                                  <p:par>
                                    <p:cTn id="91" presetID="22" presetClass="entr" presetSubtype="2" fill="hold" grpId="0" nodeType="withEffect">
                                      <p:stCondLst>
                                        <p:cond delay="700"/>
                                      </p:stCondLst>
                                      <p:childTnLst>
                                        <p:set>
                                          <p:cBhvr>
                                            <p:cTn id="92" dur="1" fill="hold">
                                              <p:stCondLst>
                                                <p:cond delay="0"/>
                                              </p:stCondLst>
                                            </p:cTn>
                                            <p:tgtEl>
                                              <p:spTgt spid="7"/>
                                            </p:tgtEl>
                                            <p:attrNameLst>
                                              <p:attrName>style.visibility</p:attrName>
                                            </p:attrNameLst>
                                          </p:cBhvr>
                                          <p:to>
                                            <p:strVal val="visible"/>
                                          </p:to>
                                        </p:set>
                                        <p:animEffect transition="in" filter="wipe(right)">
                                          <p:cBhvr>
                                            <p:cTn id="93" dur="500"/>
                                            <p:tgtEl>
                                              <p:spTgt spid="7"/>
                                            </p:tgtEl>
                                          </p:cBhvr>
                                        </p:animEffect>
                                      </p:childTnLst>
                                    </p:cTn>
                                  </p:par>
                                  <p:par>
                                    <p:cTn id="94" presetID="2" presetClass="entr" presetSubtype="8" fill="hold" grpId="0" nodeType="withEffect">
                                      <p:stCondLst>
                                        <p:cond delay="1200"/>
                                      </p:stCondLst>
                                      <p:childTnLst>
                                        <p:set>
                                          <p:cBhvr>
                                            <p:cTn id="95" dur="1" fill="hold">
                                              <p:stCondLst>
                                                <p:cond delay="0"/>
                                              </p:stCondLst>
                                            </p:cTn>
                                            <p:tgtEl>
                                              <p:spTgt spid="18"/>
                                            </p:tgtEl>
                                            <p:attrNameLst>
                                              <p:attrName>style.visibility</p:attrName>
                                            </p:attrNameLst>
                                          </p:cBhvr>
                                          <p:to>
                                            <p:strVal val="visible"/>
                                          </p:to>
                                        </p:set>
                                        <p:anim calcmode="lin" valueType="num">
                                          <p:cBhvr additive="base">
                                            <p:cTn id="96" dur="750" fill="hold"/>
                                            <p:tgtEl>
                                              <p:spTgt spid="18"/>
                                            </p:tgtEl>
                                            <p:attrNameLst>
                                              <p:attrName>ppt_x</p:attrName>
                                            </p:attrNameLst>
                                          </p:cBhvr>
                                          <p:tavLst>
                                            <p:tav tm="0">
                                              <p:val>
                                                <p:strVal val="0-#ppt_w/2"/>
                                              </p:val>
                                            </p:tav>
                                            <p:tav tm="100000">
                                              <p:val>
                                                <p:strVal val="#ppt_x"/>
                                              </p:val>
                                            </p:tav>
                                          </p:tavLst>
                                        </p:anim>
                                        <p:anim calcmode="lin" valueType="num">
                                          <p:cBhvr additive="base">
                                            <p:cTn id="97" dur="750" fill="hold"/>
                                            <p:tgtEl>
                                              <p:spTgt spid="18"/>
                                            </p:tgtEl>
                                            <p:attrNameLst>
                                              <p:attrName>ppt_y</p:attrName>
                                            </p:attrNameLst>
                                          </p:cBhvr>
                                          <p:tavLst>
                                            <p:tav tm="0">
                                              <p:val>
                                                <p:strVal val="#ppt_y"/>
                                              </p:val>
                                            </p:tav>
                                            <p:tav tm="100000">
                                              <p:val>
                                                <p:strVal val="#ppt_y"/>
                                              </p:val>
                                            </p:tav>
                                          </p:tavLst>
                                        </p:anim>
                                      </p:childTnLst>
                                    </p:cTn>
                                  </p:par>
                                  <p:par>
                                    <p:cTn id="98" presetID="22" presetClass="entr" presetSubtype="2" fill="hold" grpId="0" nodeType="withEffect">
                                      <p:stCondLst>
                                        <p:cond delay="800"/>
                                      </p:stCondLst>
                                      <p:childTnLst>
                                        <p:set>
                                          <p:cBhvr>
                                            <p:cTn id="99" dur="1" fill="hold">
                                              <p:stCondLst>
                                                <p:cond delay="0"/>
                                              </p:stCondLst>
                                            </p:cTn>
                                            <p:tgtEl>
                                              <p:spTgt spid="10"/>
                                            </p:tgtEl>
                                            <p:attrNameLst>
                                              <p:attrName>style.visibility</p:attrName>
                                            </p:attrNameLst>
                                          </p:cBhvr>
                                          <p:to>
                                            <p:strVal val="visible"/>
                                          </p:to>
                                        </p:set>
                                        <p:animEffect transition="in" filter="wipe(right)">
                                          <p:cBhvr>
                                            <p:cTn id="100" dur="500"/>
                                            <p:tgtEl>
                                              <p:spTgt spid="10"/>
                                            </p:tgtEl>
                                          </p:cBhvr>
                                        </p:animEffect>
                                      </p:childTnLst>
                                    </p:cTn>
                                  </p:par>
                                  <p:par>
                                    <p:cTn id="101" presetID="2" presetClass="entr" presetSubtype="8" fill="hold" grpId="0" nodeType="withEffect">
                                      <p:stCondLst>
                                        <p:cond delay="1300"/>
                                      </p:stCondLst>
                                      <p:childTnLst>
                                        <p:set>
                                          <p:cBhvr>
                                            <p:cTn id="102" dur="1" fill="hold">
                                              <p:stCondLst>
                                                <p:cond delay="0"/>
                                              </p:stCondLst>
                                            </p:cTn>
                                            <p:tgtEl>
                                              <p:spTgt spid="17"/>
                                            </p:tgtEl>
                                            <p:attrNameLst>
                                              <p:attrName>style.visibility</p:attrName>
                                            </p:attrNameLst>
                                          </p:cBhvr>
                                          <p:to>
                                            <p:strVal val="visible"/>
                                          </p:to>
                                        </p:set>
                                        <p:anim calcmode="lin" valueType="num">
                                          <p:cBhvr additive="base">
                                            <p:cTn id="103" dur="750" fill="hold"/>
                                            <p:tgtEl>
                                              <p:spTgt spid="17"/>
                                            </p:tgtEl>
                                            <p:attrNameLst>
                                              <p:attrName>ppt_x</p:attrName>
                                            </p:attrNameLst>
                                          </p:cBhvr>
                                          <p:tavLst>
                                            <p:tav tm="0">
                                              <p:val>
                                                <p:strVal val="0-#ppt_w/2"/>
                                              </p:val>
                                            </p:tav>
                                            <p:tav tm="100000">
                                              <p:val>
                                                <p:strVal val="#ppt_x"/>
                                              </p:val>
                                            </p:tav>
                                          </p:tavLst>
                                        </p:anim>
                                        <p:anim calcmode="lin" valueType="num">
                                          <p:cBhvr additive="base">
                                            <p:cTn id="104" dur="750" fill="hold"/>
                                            <p:tgtEl>
                                              <p:spTgt spid="17"/>
                                            </p:tgtEl>
                                            <p:attrNameLst>
                                              <p:attrName>ppt_y</p:attrName>
                                            </p:attrNameLst>
                                          </p:cBhvr>
                                          <p:tavLst>
                                            <p:tav tm="0">
                                              <p:val>
                                                <p:strVal val="#ppt_y"/>
                                              </p:val>
                                            </p:tav>
                                            <p:tav tm="100000">
                                              <p:val>
                                                <p:strVal val="#ppt_y"/>
                                              </p:val>
                                            </p:tav>
                                          </p:tavLst>
                                        </p:anim>
                                      </p:childTnLst>
                                    </p:cTn>
                                  </p:par>
                                  <p:par>
                                    <p:cTn id="105" presetID="22" presetClass="entr" presetSubtype="8" fill="hold" grpId="0" nodeType="withEffect">
                                      <p:stCondLst>
                                        <p:cond delay="900"/>
                                      </p:stCondLst>
                                      <p:childTnLst>
                                        <p:set>
                                          <p:cBhvr>
                                            <p:cTn id="106" dur="1" fill="hold">
                                              <p:stCondLst>
                                                <p:cond delay="0"/>
                                              </p:stCondLst>
                                            </p:cTn>
                                            <p:tgtEl>
                                              <p:spTgt spid="8"/>
                                            </p:tgtEl>
                                            <p:attrNameLst>
                                              <p:attrName>style.visibility</p:attrName>
                                            </p:attrNameLst>
                                          </p:cBhvr>
                                          <p:to>
                                            <p:strVal val="visible"/>
                                          </p:to>
                                        </p:set>
                                        <p:animEffect transition="in" filter="wipe(left)">
                                          <p:cBhvr>
                                            <p:cTn id="107" dur="500"/>
                                            <p:tgtEl>
                                              <p:spTgt spid="8"/>
                                            </p:tgtEl>
                                          </p:cBhvr>
                                        </p:animEffect>
                                      </p:childTnLst>
                                    </p:cTn>
                                  </p:par>
                                  <p:par>
                                    <p:cTn id="108" presetID="2" presetClass="entr" presetSubtype="2" fill="hold" grpId="0" nodeType="withEffect">
                                      <p:stCondLst>
                                        <p:cond delay="1400"/>
                                      </p:stCondLst>
                                      <p:childTnLst>
                                        <p:set>
                                          <p:cBhvr>
                                            <p:cTn id="109" dur="1" fill="hold">
                                              <p:stCondLst>
                                                <p:cond delay="0"/>
                                              </p:stCondLst>
                                            </p:cTn>
                                            <p:tgtEl>
                                              <p:spTgt spid="15"/>
                                            </p:tgtEl>
                                            <p:attrNameLst>
                                              <p:attrName>style.visibility</p:attrName>
                                            </p:attrNameLst>
                                          </p:cBhvr>
                                          <p:to>
                                            <p:strVal val="visible"/>
                                          </p:to>
                                        </p:set>
                                        <p:anim calcmode="lin" valueType="num">
                                          <p:cBhvr additive="base">
                                            <p:cTn id="110" dur="750" fill="hold"/>
                                            <p:tgtEl>
                                              <p:spTgt spid="15"/>
                                            </p:tgtEl>
                                            <p:attrNameLst>
                                              <p:attrName>ppt_x</p:attrName>
                                            </p:attrNameLst>
                                          </p:cBhvr>
                                          <p:tavLst>
                                            <p:tav tm="0">
                                              <p:val>
                                                <p:strVal val="1+#ppt_w/2"/>
                                              </p:val>
                                            </p:tav>
                                            <p:tav tm="100000">
                                              <p:val>
                                                <p:strVal val="#ppt_x"/>
                                              </p:val>
                                            </p:tav>
                                          </p:tavLst>
                                        </p:anim>
                                        <p:anim calcmode="lin" valueType="num">
                                          <p:cBhvr additive="base">
                                            <p:cTn id="111" dur="750" fill="hold"/>
                                            <p:tgtEl>
                                              <p:spTgt spid="15"/>
                                            </p:tgtEl>
                                            <p:attrNameLst>
                                              <p:attrName>ppt_y</p:attrName>
                                            </p:attrNameLst>
                                          </p:cBhvr>
                                          <p:tavLst>
                                            <p:tav tm="0">
                                              <p:val>
                                                <p:strVal val="#ppt_y"/>
                                              </p:val>
                                            </p:tav>
                                            <p:tav tm="100000">
                                              <p:val>
                                                <p:strVal val="#ppt_y"/>
                                              </p:val>
                                            </p:tav>
                                          </p:tavLst>
                                        </p:anim>
                                      </p:childTnLst>
                                    </p:cTn>
                                  </p:par>
                                  <p:par>
                                    <p:cTn id="112" presetID="22" presetClass="entr" presetSubtype="8" fill="hold" grpId="0" nodeType="withEffect">
                                      <p:stCondLst>
                                        <p:cond delay="1000"/>
                                      </p:stCondLst>
                                      <p:childTnLst>
                                        <p:set>
                                          <p:cBhvr>
                                            <p:cTn id="113" dur="1" fill="hold">
                                              <p:stCondLst>
                                                <p:cond delay="0"/>
                                              </p:stCondLst>
                                            </p:cTn>
                                            <p:tgtEl>
                                              <p:spTgt spid="9"/>
                                            </p:tgtEl>
                                            <p:attrNameLst>
                                              <p:attrName>style.visibility</p:attrName>
                                            </p:attrNameLst>
                                          </p:cBhvr>
                                          <p:to>
                                            <p:strVal val="visible"/>
                                          </p:to>
                                        </p:set>
                                        <p:animEffect transition="in" filter="wipe(left)">
                                          <p:cBhvr>
                                            <p:cTn id="114" dur="500"/>
                                            <p:tgtEl>
                                              <p:spTgt spid="9"/>
                                            </p:tgtEl>
                                          </p:cBhvr>
                                        </p:animEffect>
                                      </p:childTnLst>
                                    </p:cTn>
                                  </p:par>
                                  <p:par>
                                    <p:cTn id="115" presetID="2" presetClass="entr" presetSubtype="2" fill="hold" grpId="0" nodeType="withEffect">
                                      <p:stCondLst>
                                        <p:cond delay="1500"/>
                                      </p:stCondLst>
                                      <p:childTnLst>
                                        <p:set>
                                          <p:cBhvr>
                                            <p:cTn id="116" dur="1" fill="hold">
                                              <p:stCondLst>
                                                <p:cond delay="0"/>
                                              </p:stCondLst>
                                            </p:cTn>
                                            <p:tgtEl>
                                              <p:spTgt spid="16"/>
                                            </p:tgtEl>
                                            <p:attrNameLst>
                                              <p:attrName>style.visibility</p:attrName>
                                            </p:attrNameLst>
                                          </p:cBhvr>
                                          <p:to>
                                            <p:strVal val="visible"/>
                                          </p:to>
                                        </p:set>
                                        <p:anim calcmode="lin" valueType="num">
                                          <p:cBhvr additive="base">
                                            <p:cTn id="117" dur="750" fill="hold"/>
                                            <p:tgtEl>
                                              <p:spTgt spid="16"/>
                                            </p:tgtEl>
                                            <p:attrNameLst>
                                              <p:attrName>ppt_x</p:attrName>
                                            </p:attrNameLst>
                                          </p:cBhvr>
                                          <p:tavLst>
                                            <p:tav tm="0">
                                              <p:val>
                                                <p:strVal val="1+#ppt_w/2"/>
                                              </p:val>
                                            </p:tav>
                                            <p:tav tm="100000">
                                              <p:val>
                                                <p:strVal val="#ppt_x"/>
                                              </p:val>
                                            </p:tav>
                                          </p:tavLst>
                                        </p:anim>
                                        <p:anim calcmode="lin" valueType="num">
                                          <p:cBhvr additive="base">
                                            <p:cTn id="118" dur="75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P spid="4" grpId="0" animBg="1"/>
          <p:bldP spid="4" grpId="1" animBg="1"/>
          <p:bldP spid="5" grpId="0" animBg="1"/>
          <p:bldP spid="5" grpId="1" animBg="1"/>
          <p:bldP spid="6" grpId="0" animBg="1"/>
          <p:bldP spid="6" grpId="1" animBg="1"/>
          <p:bldP spid="7" grpId="0" animBg="1"/>
          <p:bldP spid="8" grpId="0" animBg="1"/>
          <p:bldP spid="9" grpId="0" animBg="1"/>
          <p:bldP spid="10" grpId="0" animBg="1"/>
          <p:bldP spid="11" grpId="0" animBg="1"/>
          <p:bldP spid="12" grpId="0" animBg="1"/>
          <p:bldP spid="13" grpId="0" animBg="1"/>
          <p:bldP spid="14" grpId="0" animBg="1"/>
          <p:bldP spid="15" grpId="0"/>
          <p:bldP spid="16" grpId="0"/>
          <p:bldP spid="17" grpId="0"/>
          <p:bldP spid="18" grpId="0"/>
          <p:bldP spid="19" grpId="0" animBg="1"/>
          <p:bldP spid="19" grpId="1" animBg="1"/>
          <p:bldP spid="23" grpId="0" animBg="1"/>
          <p:bldP spid="23" grpId="1" animBg="1"/>
          <p:bldP spid="27" grpId="0" animBg="1"/>
          <p:bldP spid="27" grpId="1" animBg="1"/>
        </p:bldLst>
      </p:timing>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65"/>
          <p:cNvCxnSpPr/>
          <p:nvPr/>
        </p:nvCxnSpPr>
        <p:spPr>
          <a:xfrm>
            <a:off x="4106043" y="5318708"/>
            <a:ext cx="1709736" cy="0"/>
          </a:xfrm>
          <a:prstGeom prst="line">
            <a:avLst/>
          </a:prstGeom>
          <a:ln w="9525">
            <a:solidFill>
              <a:schemeClr val="bg1">
                <a:lumMod val="65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 name="Straight Connector 64"/>
          <p:cNvCxnSpPr/>
          <p:nvPr/>
        </p:nvCxnSpPr>
        <p:spPr>
          <a:xfrm>
            <a:off x="4704771" y="4259165"/>
            <a:ext cx="2051684" cy="0"/>
          </a:xfrm>
          <a:prstGeom prst="line">
            <a:avLst/>
          </a:prstGeom>
          <a:ln w="9525">
            <a:solidFill>
              <a:schemeClr val="bg1">
                <a:lumMod val="65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 name="Straight Connector 63"/>
          <p:cNvCxnSpPr/>
          <p:nvPr/>
        </p:nvCxnSpPr>
        <p:spPr>
          <a:xfrm>
            <a:off x="4200613" y="3218228"/>
            <a:ext cx="1709736" cy="0"/>
          </a:xfrm>
          <a:prstGeom prst="line">
            <a:avLst/>
          </a:prstGeom>
          <a:ln w="9525">
            <a:solidFill>
              <a:schemeClr val="bg1">
                <a:lumMod val="65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 name="Straight Connector 62"/>
          <p:cNvCxnSpPr/>
          <p:nvPr/>
        </p:nvCxnSpPr>
        <p:spPr>
          <a:xfrm>
            <a:off x="3609813" y="2082520"/>
            <a:ext cx="1709736" cy="0"/>
          </a:xfrm>
          <a:prstGeom prst="line">
            <a:avLst/>
          </a:prstGeom>
          <a:ln w="9525">
            <a:solidFill>
              <a:schemeClr val="bg1">
                <a:lumMod val="65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6" name="Group 4"/>
          <p:cNvGrpSpPr/>
          <p:nvPr/>
        </p:nvGrpSpPr>
        <p:grpSpPr>
          <a:xfrm>
            <a:off x="3439195" y="4886215"/>
            <a:ext cx="1132861" cy="1066264"/>
            <a:chOff x="6139503" y="4871969"/>
            <a:chExt cx="1192668" cy="1122553"/>
          </a:xfrm>
          <a:effectLst/>
        </p:grpSpPr>
        <p:sp>
          <p:nvSpPr>
            <p:cNvPr id="7" name="Rounded Rectangle 5"/>
            <p:cNvSpPr>
              <a:spLocks noChangeArrowheads="1"/>
            </p:cNvSpPr>
            <p:nvPr/>
          </p:nvSpPr>
          <p:spPr bwMode="auto">
            <a:xfrm>
              <a:off x="6139503" y="4871969"/>
              <a:ext cx="1192668" cy="1122553"/>
            </a:xfrm>
            <a:prstGeom prst="roundRect">
              <a:avLst>
                <a:gd name="adj" fmla="val 9375"/>
              </a:avLst>
            </a:prstGeom>
            <a:solidFill>
              <a:schemeClr val="accent4"/>
            </a:solidFill>
            <a:ln w="9525">
              <a:noFill/>
              <a:round/>
            </a:ln>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lnSpc>
                  <a:spcPct val="120000"/>
                </a:lnSpc>
              </a:pPr>
              <a:endParaRPr lang="id-ID" altLang="id-ID" sz="2635">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 name="TextBox 21"/>
            <p:cNvSpPr txBox="1">
              <a:spLocks noChangeArrowheads="1"/>
            </p:cNvSpPr>
            <p:nvPr/>
          </p:nvSpPr>
          <p:spPr bwMode="auto">
            <a:xfrm>
              <a:off x="6356738" y="5179787"/>
              <a:ext cx="771726" cy="609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lnSpc>
                  <a:spcPct val="120000"/>
                </a:lnSpc>
              </a:pPr>
              <a:r>
                <a:rPr lang="nb-NO" altLang="id-ID" sz="2635"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01</a:t>
              </a:r>
              <a:endParaRPr lang="nb-NO" altLang="id-ID" sz="2635"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9" name="Group 7"/>
          <p:cNvGrpSpPr/>
          <p:nvPr/>
        </p:nvGrpSpPr>
        <p:grpSpPr>
          <a:xfrm>
            <a:off x="3705748" y="3819958"/>
            <a:ext cx="1132861" cy="1066264"/>
            <a:chOff x="6420131" y="3749417"/>
            <a:chExt cx="1192668" cy="1122553"/>
          </a:xfrm>
          <a:effectLst/>
        </p:grpSpPr>
        <p:sp>
          <p:nvSpPr>
            <p:cNvPr id="10" name="Rounded Rectangle 8"/>
            <p:cNvSpPr>
              <a:spLocks noChangeArrowheads="1"/>
            </p:cNvSpPr>
            <p:nvPr/>
          </p:nvSpPr>
          <p:spPr bwMode="auto">
            <a:xfrm>
              <a:off x="6420131" y="3749417"/>
              <a:ext cx="1192668" cy="1122553"/>
            </a:xfrm>
            <a:prstGeom prst="roundRect">
              <a:avLst>
                <a:gd name="adj" fmla="val 9375"/>
              </a:avLst>
            </a:prstGeom>
            <a:solidFill>
              <a:schemeClr val="accent3"/>
            </a:solidFill>
            <a:ln w="9525">
              <a:noFill/>
              <a:round/>
            </a:ln>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lnSpc>
                  <a:spcPct val="120000"/>
                </a:lnSpc>
              </a:pPr>
              <a:endParaRPr lang="id-ID" altLang="id-ID" sz="2635">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TextBox 22"/>
            <p:cNvSpPr txBox="1">
              <a:spLocks noChangeArrowheads="1"/>
            </p:cNvSpPr>
            <p:nvPr/>
          </p:nvSpPr>
          <p:spPr bwMode="auto">
            <a:xfrm>
              <a:off x="6672040" y="4034885"/>
              <a:ext cx="771726" cy="609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lnSpc>
                  <a:spcPct val="120000"/>
                </a:lnSpc>
              </a:pPr>
              <a:r>
                <a:rPr lang="nb-NO" altLang="id-ID" sz="2635"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02</a:t>
              </a:r>
              <a:endParaRPr lang="nb-NO" altLang="id-ID" sz="2635"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12" name="Group 10"/>
          <p:cNvGrpSpPr/>
          <p:nvPr/>
        </p:nvGrpSpPr>
        <p:grpSpPr>
          <a:xfrm>
            <a:off x="3305916" y="2753706"/>
            <a:ext cx="1132861" cy="1066261"/>
            <a:chOff x="5999190" y="2626865"/>
            <a:chExt cx="1192668" cy="1122553"/>
          </a:xfrm>
          <a:effectLst/>
        </p:grpSpPr>
        <p:sp>
          <p:nvSpPr>
            <p:cNvPr id="13" name="Rounded Rectangle 11"/>
            <p:cNvSpPr>
              <a:spLocks noChangeArrowheads="1"/>
            </p:cNvSpPr>
            <p:nvPr/>
          </p:nvSpPr>
          <p:spPr bwMode="auto">
            <a:xfrm>
              <a:off x="5999190" y="2626865"/>
              <a:ext cx="1192668" cy="1122553"/>
            </a:xfrm>
            <a:prstGeom prst="roundRect">
              <a:avLst>
                <a:gd name="adj" fmla="val 9375"/>
              </a:avLst>
            </a:prstGeom>
            <a:solidFill>
              <a:schemeClr val="accent2"/>
            </a:solidFill>
            <a:ln w="9525">
              <a:noFill/>
              <a:round/>
            </a:ln>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lnSpc>
                  <a:spcPct val="120000"/>
                </a:lnSpc>
              </a:pPr>
              <a:endParaRPr lang="id-ID" altLang="id-ID" sz="2635">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TextBox 23"/>
            <p:cNvSpPr txBox="1">
              <a:spLocks noChangeArrowheads="1"/>
            </p:cNvSpPr>
            <p:nvPr/>
          </p:nvSpPr>
          <p:spPr bwMode="auto">
            <a:xfrm>
              <a:off x="6231728" y="2895663"/>
              <a:ext cx="771726" cy="609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lnSpc>
                  <a:spcPct val="120000"/>
                </a:lnSpc>
              </a:pPr>
              <a:r>
                <a:rPr lang="nb-NO" altLang="id-ID" sz="2635"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03</a:t>
              </a:r>
              <a:endParaRPr lang="nb-NO" altLang="id-ID" sz="2635"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15" name="Group 13"/>
          <p:cNvGrpSpPr/>
          <p:nvPr/>
        </p:nvGrpSpPr>
        <p:grpSpPr>
          <a:xfrm>
            <a:off x="2739492" y="1746859"/>
            <a:ext cx="1132861" cy="1066264"/>
            <a:chOff x="5402860" y="1566869"/>
            <a:chExt cx="1192668" cy="1122553"/>
          </a:xfrm>
          <a:effectLst/>
        </p:grpSpPr>
        <p:sp>
          <p:nvSpPr>
            <p:cNvPr id="16" name="Rounded Rectangle 14"/>
            <p:cNvSpPr>
              <a:spLocks noChangeArrowheads="1"/>
            </p:cNvSpPr>
            <p:nvPr/>
          </p:nvSpPr>
          <p:spPr bwMode="auto">
            <a:xfrm rot="20684149">
              <a:off x="5402860" y="1566869"/>
              <a:ext cx="1192668" cy="1122553"/>
            </a:xfrm>
            <a:prstGeom prst="roundRect">
              <a:avLst>
                <a:gd name="adj" fmla="val 9375"/>
              </a:avLst>
            </a:prstGeom>
            <a:solidFill>
              <a:schemeClr val="accent1"/>
            </a:solidFill>
            <a:ln w="9525">
              <a:noFill/>
              <a:round/>
            </a:ln>
            <a:effectLst/>
          </p:spPr>
          <p:txBody>
            <a:bodyPr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lnSpc>
                  <a:spcPct val="120000"/>
                </a:lnSpc>
              </a:pPr>
              <a:endParaRPr lang="id-ID" altLang="id-ID" sz="2635">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TextBox 24"/>
            <p:cNvSpPr txBox="1">
              <a:spLocks noChangeArrowheads="1"/>
            </p:cNvSpPr>
            <p:nvPr/>
          </p:nvSpPr>
          <p:spPr bwMode="auto">
            <a:xfrm rot="20681241">
              <a:off x="5613324" y="1776230"/>
              <a:ext cx="771726" cy="609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a:lnSpc>
                  <a:spcPct val="120000"/>
                </a:lnSpc>
              </a:pPr>
              <a:r>
                <a:rPr lang="nb-NO" altLang="id-ID" sz="2635"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04</a:t>
              </a:r>
              <a:endParaRPr lang="nb-NO" altLang="id-ID" sz="2635"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18" name="Group 26"/>
          <p:cNvGrpSpPr>
            <a:grpSpLocks noChangeAspect="1"/>
          </p:cNvGrpSpPr>
          <p:nvPr/>
        </p:nvGrpSpPr>
        <p:grpSpPr>
          <a:xfrm>
            <a:off x="4769490" y="1709322"/>
            <a:ext cx="854869" cy="854869"/>
            <a:chOff x="5385173" y="1917525"/>
            <a:chExt cx="1440000" cy="1440000"/>
          </a:xfrm>
        </p:grpSpPr>
        <p:sp>
          <p:nvSpPr>
            <p:cNvPr id="19" name="Oval 27"/>
            <p:cNvSpPr>
              <a:spLocks noChangeAspect="1"/>
            </p:cNvSpPr>
            <p:nvPr/>
          </p:nvSpPr>
          <p:spPr>
            <a:xfrm>
              <a:off x="5385173" y="1917525"/>
              <a:ext cx="1440000" cy="1440000"/>
            </a:xfrm>
            <a:prstGeom prst="ellipse">
              <a:avLst/>
            </a:prstGeom>
            <a:solidFill>
              <a:schemeClr val="bg1">
                <a:lumMod val="65000"/>
                <a:alpha val="6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id-ID" sz="74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Oval 28"/>
            <p:cNvSpPr/>
            <p:nvPr/>
          </p:nvSpPr>
          <p:spPr>
            <a:xfrm>
              <a:off x="5475173" y="2007525"/>
              <a:ext cx="1260000" cy="1260000"/>
            </a:xfrm>
            <a:prstGeom prst="ellipse">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id-ID" sz="74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1" name="Group 29"/>
          <p:cNvGrpSpPr>
            <a:grpSpLocks noChangeAspect="1"/>
          </p:cNvGrpSpPr>
          <p:nvPr/>
        </p:nvGrpSpPr>
        <p:grpSpPr>
          <a:xfrm>
            <a:off x="5699566" y="4873916"/>
            <a:ext cx="854868" cy="854869"/>
            <a:chOff x="5385173" y="1917525"/>
            <a:chExt cx="1440000" cy="1440000"/>
          </a:xfrm>
        </p:grpSpPr>
        <p:sp>
          <p:nvSpPr>
            <p:cNvPr id="22" name="Oval 30"/>
            <p:cNvSpPr>
              <a:spLocks noChangeAspect="1"/>
            </p:cNvSpPr>
            <p:nvPr/>
          </p:nvSpPr>
          <p:spPr>
            <a:xfrm>
              <a:off x="5385173" y="1917525"/>
              <a:ext cx="1440000" cy="1440000"/>
            </a:xfrm>
            <a:prstGeom prst="ellipse">
              <a:avLst/>
            </a:prstGeom>
            <a:solidFill>
              <a:schemeClr val="bg1">
                <a:lumMod val="65000"/>
                <a:alpha val="6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3" name="Oval 31"/>
            <p:cNvSpPr/>
            <p:nvPr/>
          </p:nvSpPr>
          <p:spPr>
            <a:xfrm>
              <a:off x="5475175" y="2007525"/>
              <a:ext cx="1260001" cy="1260000"/>
            </a:xfrm>
            <a:prstGeom prst="ellipse">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24" name="Group 32"/>
          <p:cNvGrpSpPr>
            <a:grpSpLocks noChangeAspect="1"/>
          </p:cNvGrpSpPr>
          <p:nvPr/>
        </p:nvGrpSpPr>
        <p:grpSpPr>
          <a:xfrm>
            <a:off x="6553775" y="3829970"/>
            <a:ext cx="854869" cy="854869"/>
            <a:chOff x="5385173" y="1917525"/>
            <a:chExt cx="1440000" cy="1440000"/>
          </a:xfrm>
        </p:grpSpPr>
        <p:sp>
          <p:nvSpPr>
            <p:cNvPr id="25" name="Oval 33"/>
            <p:cNvSpPr>
              <a:spLocks noChangeAspect="1"/>
            </p:cNvSpPr>
            <p:nvPr/>
          </p:nvSpPr>
          <p:spPr>
            <a:xfrm>
              <a:off x="5385173" y="1917525"/>
              <a:ext cx="1440000" cy="1440000"/>
            </a:xfrm>
            <a:prstGeom prst="ellipse">
              <a:avLst/>
            </a:prstGeom>
            <a:solidFill>
              <a:schemeClr val="bg1">
                <a:lumMod val="65000"/>
                <a:alpha val="6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6" name="Oval 34"/>
            <p:cNvSpPr/>
            <p:nvPr/>
          </p:nvSpPr>
          <p:spPr>
            <a:xfrm>
              <a:off x="5475173" y="2007525"/>
              <a:ext cx="1260000" cy="1260000"/>
            </a:xfrm>
            <a:prstGeom prst="ellipse">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27" name="Group 35"/>
          <p:cNvGrpSpPr>
            <a:grpSpLocks noChangeAspect="1"/>
          </p:cNvGrpSpPr>
          <p:nvPr/>
        </p:nvGrpSpPr>
        <p:grpSpPr>
          <a:xfrm>
            <a:off x="5524400" y="2724818"/>
            <a:ext cx="854869" cy="854869"/>
            <a:chOff x="5385173" y="1917525"/>
            <a:chExt cx="1440000" cy="1440000"/>
          </a:xfrm>
        </p:grpSpPr>
        <p:sp>
          <p:nvSpPr>
            <p:cNvPr id="28" name="Oval 36"/>
            <p:cNvSpPr>
              <a:spLocks noChangeAspect="1"/>
            </p:cNvSpPr>
            <p:nvPr/>
          </p:nvSpPr>
          <p:spPr>
            <a:xfrm>
              <a:off x="5385173" y="1917525"/>
              <a:ext cx="1440000" cy="1440000"/>
            </a:xfrm>
            <a:prstGeom prst="ellipse">
              <a:avLst/>
            </a:prstGeom>
            <a:solidFill>
              <a:schemeClr val="bg1">
                <a:lumMod val="65000"/>
                <a:alpha val="6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9" name="Oval 37"/>
            <p:cNvSpPr/>
            <p:nvPr/>
          </p:nvSpPr>
          <p:spPr>
            <a:xfrm>
              <a:off x="5475173" y="2007525"/>
              <a:ext cx="1260000" cy="1260000"/>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30" name="Group 38"/>
          <p:cNvGrpSpPr>
            <a:grpSpLocks noChangeAspect="1"/>
          </p:cNvGrpSpPr>
          <p:nvPr/>
        </p:nvGrpSpPr>
        <p:grpSpPr>
          <a:xfrm>
            <a:off x="4961257" y="1896324"/>
            <a:ext cx="463056" cy="463056"/>
            <a:chOff x="-2771775" y="66675"/>
            <a:chExt cx="827087" cy="827088"/>
          </a:xfrm>
          <a:solidFill>
            <a:schemeClr val="bg1"/>
          </a:solidFill>
        </p:grpSpPr>
        <p:sp>
          <p:nvSpPr>
            <p:cNvPr id="31" name="Freeform 19"/>
            <p:cNvSpPr>
              <a:spLocks noEditPoints="1"/>
            </p:cNvSpPr>
            <p:nvPr/>
          </p:nvSpPr>
          <p:spPr bwMode="auto">
            <a:xfrm>
              <a:off x="-2771775" y="66675"/>
              <a:ext cx="827087" cy="827088"/>
            </a:xfrm>
            <a:custGeom>
              <a:avLst/>
              <a:gdLst>
                <a:gd name="T0" fmla="*/ 188 w 220"/>
                <a:gd name="T1" fmla="*/ 83 h 220"/>
                <a:gd name="T2" fmla="*/ 196 w 220"/>
                <a:gd name="T3" fmla="*/ 56 h 220"/>
                <a:gd name="T4" fmla="*/ 181 w 220"/>
                <a:gd name="T5" fmla="*/ 26 h 220"/>
                <a:gd name="T6" fmla="*/ 164 w 220"/>
                <a:gd name="T7" fmla="*/ 24 h 220"/>
                <a:gd name="T8" fmla="*/ 137 w 220"/>
                <a:gd name="T9" fmla="*/ 32 h 220"/>
                <a:gd name="T10" fmla="*/ 119 w 220"/>
                <a:gd name="T11" fmla="*/ 0 h 220"/>
                <a:gd name="T12" fmla="*/ 87 w 220"/>
                <a:gd name="T13" fmla="*/ 11 h 220"/>
                <a:gd name="T14" fmla="*/ 74 w 220"/>
                <a:gd name="T15" fmla="*/ 36 h 220"/>
                <a:gd name="T16" fmla="*/ 49 w 220"/>
                <a:gd name="T17" fmla="*/ 22 h 220"/>
                <a:gd name="T18" fmla="*/ 26 w 220"/>
                <a:gd name="T19" fmla="*/ 39 h 220"/>
                <a:gd name="T20" fmla="*/ 36 w 220"/>
                <a:gd name="T21" fmla="*/ 74 h 220"/>
                <a:gd name="T22" fmla="*/ 11 w 220"/>
                <a:gd name="T23" fmla="*/ 87 h 220"/>
                <a:gd name="T24" fmla="*/ 0 w 220"/>
                <a:gd name="T25" fmla="*/ 119 h 220"/>
                <a:gd name="T26" fmla="*/ 32 w 220"/>
                <a:gd name="T27" fmla="*/ 137 h 220"/>
                <a:gd name="T28" fmla="*/ 24 w 220"/>
                <a:gd name="T29" fmla="*/ 164 h 220"/>
                <a:gd name="T30" fmla="*/ 39 w 220"/>
                <a:gd name="T31" fmla="*/ 194 h 220"/>
                <a:gd name="T32" fmla="*/ 56 w 220"/>
                <a:gd name="T33" fmla="*/ 196 h 220"/>
                <a:gd name="T34" fmla="*/ 83 w 220"/>
                <a:gd name="T35" fmla="*/ 188 h 220"/>
                <a:gd name="T36" fmla="*/ 101 w 220"/>
                <a:gd name="T37" fmla="*/ 220 h 220"/>
                <a:gd name="T38" fmla="*/ 133 w 220"/>
                <a:gd name="T39" fmla="*/ 209 h 220"/>
                <a:gd name="T40" fmla="*/ 146 w 220"/>
                <a:gd name="T41" fmla="*/ 184 h 220"/>
                <a:gd name="T42" fmla="*/ 171 w 220"/>
                <a:gd name="T43" fmla="*/ 198 h 220"/>
                <a:gd name="T44" fmla="*/ 194 w 220"/>
                <a:gd name="T45" fmla="*/ 181 h 220"/>
                <a:gd name="T46" fmla="*/ 184 w 220"/>
                <a:gd name="T47" fmla="*/ 146 h 220"/>
                <a:gd name="T48" fmla="*/ 209 w 220"/>
                <a:gd name="T49" fmla="*/ 133 h 220"/>
                <a:gd name="T50" fmla="*/ 220 w 220"/>
                <a:gd name="T51" fmla="*/ 101 h 220"/>
                <a:gd name="T52" fmla="*/ 185 w 220"/>
                <a:gd name="T53" fmla="*/ 124 h 220"/>
                <a:gd name="T54" fmla="*/ 172 w 220"/>
                <a:gd name="T55" fmla="*/ 140 h 220"/>
                <a:gd name="T56" fmla="*/ 185 w 220"/>
                <a:gd name="T57" fmla="*/ 171 h 220"/>
                <a:gd name="T58" fmla="*/ 154 w 220"/>
                <a:gd name="T59" fmla="*/ 173 h 220"/>
                <a:gd name="T60" fmla="*/ 140 w 220"/>
                <a:gd name="T61" fmla="*/ 172 h 220"/>
                <a:gd name="T62" fmla="*/ 124 w 220"/>
                <a:gd name="T63" fmla="*/ 185 h 220"/>
                <a:gd name="T64" fmla="*/ 101 w 220"/>
                <a:gd name="T65" fmla="*/ 206 h 220"/>
                <a:gd name="T66" fmla="*/ 87 w 220"/>
                <a:gd name="T67" fmla="*/ 175 h 220"/>
                <a:gd name="T68" fmla="*/ 74 w 220"/>
                <a:gd name="T69" fmla="*/ 170 h 220"/>
                <a:gd name="T70" fmla="*/ 49 w 220"/>
                <a:gd name="T71" fmla="*/ 185 h 220"/>
                <a:gd name="T72" fmla="*/ 47 w 220"/>
                <a:gd name="T73" fmla="*/ 154 h 220"/>
                <a:gd name="T74" fmla="*/ 45 w 220"/>
                <a:gd name="T75" fmla="*/ 133 h 220"/>
                <a:gd name="T76" fmla="*/ 14 w 220"/>
                <a:gd name="T77" fmla="*/ 119 h 220"/>
                <a:gd name="T78" fmla="*/ 35 w 220"/>
                <a:gd name="T79" fmla="*/ 96 h 220"/>
                <a:gd name="T80" fmla="*/ 48 w 220"/>
                <a:gd name="T81" fmla="*/ 80 h 220"/>
                <a:gd name="T82" fmla="*/ 35 w 220"/>
                <a:gd name="T83" fmla="*/ 49 h 220"/>
                <a:gd name="T84" fmla="*/ 66 w 220"/>
                <a:gd name="T85" fmla="*/ 47 h 220"/>
                <a:gd name="T86" fmla="*/ 80 w 220"/>
                <a:gd name="T87" fmla="*/ 48 h 220"/>
                <a:gd name="T88" fmla="*/ 96 w 220"/>
                <a:gd name="T89" fmla="*/ 35 h 220"/>
                <a:gd name="T90" fmla="*/ 119 w 220"/>
                <a:gd name="T91" fmla="*/ 14 h 220"/>
                <a:gd name="T92" fmla="*/ 133 w 220"/>
                <a:gd name="T93" fmla="*/ 45 h 220"/>
                <a:gd name="T94" fmla="*/ 146 w 220"/>
                <a:gd name="T95" fmla="*/ 50 h 220"/>
                <a:gd name="T96" fmla="*/ 171 w 220"/>
                <a:gd name="T97" fmla="*/ 35 h 220"/>
                <a:gd name="T98" fmla="*/ 173 w 220"/>
                <a:gd name="T99" fmla="*/ 66 h 220"/>
                <a:gd name="T100" fmla="*/ 175 w 220"/>
                <a:gd name="T101" fmla="*/ 87 h 220"/>
                <a:gd name="T102" fmla="*/ 206 w 220"/>
                <a:gd name="T103" fmla="*/ 101 h 220"/>
                <a:gd name="T104" fmla="*/ 185 w 220"/>
                <a:gd name="T105" fmla="*/ 12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20" h="220">
                  <a:moveTo>
                    <a:pt x="209" y="87"/>
                  </a:moveTo>
                  <a:cubicBezTo>
                    <a:pt x="188" y="83"/>
                    <a:pt x="188" y="83"/>
                    <a:pt x="188" y="83"/>
                  </a:cubicBezTo>
                  <a:cubicBezTo>
                    <a:pt x="187" y="80"/>
                    <a:pt x="186" y="77"/>
                    <a:pt x="184" y="74"/>
                  </a:cubicBezTo>
                  <a:cubicBezTo>
                    <a:pt x="196" y="56"/>
                    <a:pt x="196" y="56"/>
                    <a:pt x="196" y="56"/>
                  </a:cubicBezTo>
                  <a:cubicBezTo>
                    <a:pt x="200" y="51"/>
                    <a:pt x="199" y="43"/>
                    <a:pt x="194" y="39"/>
                  </a:cubicBezTo>
                  <a:cubicBezTo>
                    <a:pt x="181" y="26"/>
                    <a:pt x="181" y="26"/>
                    <a:pt x="181" y="26"/>
                  </a:cubicBezTo>
                  <a:cubicBezTo>
                    <a:pt x="179" y="23"/>
                    <a:pt x="175" y="22"/>
                    <a:pt x="171" y="22"/>
                  </a:cubicBezTo>
                  <a:cubicBezTo>
                    <a:pt x="169" y="22"/>
                    <a:pt x="166" y="22"/>
                    <a:pt x="164" y="24"/>
                  </a:cubicBezTo>
                  <a:cubicBezTo>
                    <a:pt x="146" y="36"/>
                    <a:pt x="146" y="36"/>
                    <a:pt x="146" y="36"/>
                  </a:cubicBezTo>
                  <a:cubicBezTo>
                    <a:pt x="143" y="34"/>
                    <a:pt x="140" y="33"/>
                    <a:pt x="137" y="32"/>
                  </a:cubicBezTo>
                  <a:cubicBezTo>
                    <a:pt x="133" y="11"/>
                    <a:pt x="133" y="11"/>
                    <a:pt x="133" y="11"/>
                  </a:cubicBezTo>
                  <a:cubicBezTo>
                    <a:pt x="132" y="5"/>
                    <a:pt x="126" y="0"/>
                    <a:pt x="119" y="0"/>
                  </a:cubicBezTo>
                  <a:cubicBezTo>
                    <a:pt x="101" y="0"/>
                    <a:pt x="101" y="0"/>
                    <a:pt x="101" y="0"/>
                  </a:cubicBezTo>
                  <a:cubicBezTo>
                    <a:pt x="94" y="0"/>
                    <a:pt x="88" y="5"/>
                    <a:pt x="87" y="11"/>
                  </a:cubicBezTo>
                  <a:cubicBezTo>
                    <a:pt x="83" y="32"/>
                    <a:pt x="83" y="32"/>
                    <a:pt x="83" y="32"/>
                  </a:cubicBezTo>
                  <a:cubicBezTo>
                    <a:pt x="80" y="33"/>
                    <a:pt x="77" y="34"/>
                    <a:pt x="74" y="36"/>
                  </a:cubicBezTo>
                  <a:cubicBezTo>
                    <a:pt x="56" y="24"/>
                    <a:pt x="56" y="24"/>
                    <a:pt x="56" y="24"/>
                  </a:cubicBezTo>
                  <a:cubicBezTo>
                    <a:pt x="54" y="22"/>
                    <a:pt x="51" y="22"/>
                    <a:pt x="49" y="22"/>
                  </a:cubicBezTo>
                  <a:cubicBezTo>
                    <a:pt x="45" y="22"/>
                    <a:pt x="41" y="23"/>
                    <a:pt x="39" y="26"/>
                  </a:cubicBezTo>
                  <a:cubicBezTo>
                    <a:pt x="26" y="39"/>
                    <a:pt x="26" y="39"/>
                    <a:pt x="26" y="39"/>
                  </a:cubicBezTo>
                  <a:cubicBezTo>
                    <a:pt x="21" y="43"/>
                    <a:pt x="20" y="51"/>
                    <a:pt x="24" y="56"/>
                  </a:cubicBezTo>
                  <a:cubicBezTo>
                    <a:pt x="36" y="74"/>
                    <a:pt x="36" y="74"/>
                    <a:pt x="36" y="74"/>
                  </a:cubicBezTo>
                  <a:cubicBezTo>
                    <a:pt x="34" y="77"/>
                    <a:pt x="33" y="80"/>
                    <a:pt x="32" y="83"/>
                  </a:cubicBezTo>
                  <a:cubicBezTo>
                    <a:pt x="11" y="87"/>
                    <a:pt x="11" y="87"/>
                    <a:pt x="11" y="87"/>
                  </a:cubicBezTo>
                  <a:cubicBezTo>
                    <a:pt x="5" y="88"/>
                    <a:pt x="0" y="94"/>
                    <a:pt x="0" y="101"/>
                  </a:cubicBezTo>
                  <a:cubicBezTo>
                    <a:pt x="0" y="119"/>
                    <a:pt x="0" y="119"/>
                    <a:pt x="0" y="119"/>
                  </a:cubicBezTo>
                  <a:cubicBezTo>
                    <a:pt x="0" y="126"/>
                    <a:pt x="5" y="132"/>
                    <a:pt x="11" y="133"/>
                  </a:cubicBezTo>
                  <a:cubicBezTo>
                    <a:pt x="32" y="137"/>
                    <a:pt x="32" y="137"/>
                    <a:pt x="32" y="137"/>
                  </a:cubicBezTo>
                  <a:cubicBezTo>
                    <a:pt x="33" y="140"/>
                    <a:pt x="34" y="143"/>
                    <a:pt x="36" y="146"/>
                  </a:cubicBezTo>
                  <a:cubicBezTo>
                    <a:pt x="24" y="164"/>
                    <a:pt x="24" y="164"/>
                    <a:pt x="24" y="164"/>
                  </a:cubicBezTo>
                  <a:cubicBezTo>
                    <a:pt x="20" y="169"/>
                    <a:pt x="21" y="177"/>
                    <a:pt x="26" y="181"/>
                  </a:cubicBezTo>
                  <a:cubicBezTo>
                    <a:pt x="39" y="194"/>
                    <a:pt x="39" y="194"/>
                    <a:pt x="39" y="194"/>
                  </a:cubicBezTo>
                  <a:cubicBezTo>
                    <a:pt x="41" y="197"/>
                    <a:pt x="45" y="198"/>
                    <a:pt x="49" y="198"/>
                  </a:cubicBezTo>
                  <a:cubicBezTo>
                    <a:pt x="51" y="198"/>
                    <a:pt x="54" y="198"/>
                    <a:pt x="56" y="196"/>
                  </a:cubicBezTo>
                  <a:cubicBezTo>
                    <a:pt x="74" y="184"/>
                    <a:pt x="74" y="184"/>
                    <a:pt x="74" y="184"/>
                  </a:cubicBezTo>
                  <a:cubicBezTo>
                    <a:pt x="77" y="186"/>
                    <a:pt x="80" y="187"/>
                    <a:pt x="83" y="188"/>
                  </a:cubicBezTo>
                  <a:cubicBezTo>
                    <a:pt x="87" y="209"/>
                    <a:pt x="87" y="209"/>
                    <a:pt x="87" y="209"/>
                  </a:cubicBezTo>
                  <a:cubicBezTo>
                    <a:pt x="88" y="215"/>
                    <a:pt x="94" y="220"/>
                    <a:pt x="101" y="220"/>
                  </a:cubicBezTo>
                  <a:cubicBezTo>
                    <a:pt x="119" y="220"/>
                    <a:pt x="119" y="220"/>
                    <a:pt x="119" y="220"/>
                  </a:cubicBezTo>
                  <a:cubicBezTo>
                    <a:pt x="126" y="220"/>
                    <a:pt x="132" y="215"/>
                    <a:pt x="133" y="209"/>
                  </a:cubicBezTo>
                  <a:cubicBezTo>
                    <a:pt x="137" y="188"/>
                    <a:pt x="137" y="188"/>
                    <a:pt x="137" y="188"/>
                  </a:cubicBezTo>
                  <a:cubicBezTo>
                    <a:pt x="140" y="187"/>
                    <a:pt x="143" y="186"/>
                    <a:pt x="146" y="184"/>
                  </a:cubicBezTo>
                  <a:cubicBezTo>
                    <a:pt x="164" y="196"/>
                    <a:pt x="164" y="196"/>
                    <a:pt x="164" y="196"/>
                  </a:cubicBezTo>
                  <a:cubicBezTo>
                    <a:pt x="166" y="198"/>
                    <a:pt x="169" y="198"/>
                    <a:pt x="171" y="198"/>
                  </a:cubicBezTo>
                  <a:cubicBezTo>
                    <a:pt x="175" y="198"/>
                    <a:pt x="179" y="197"/>
                    <a:pt x="181" y="194"/>
                  </a:cubicBezTo>
                  <a:cubicBezTo>
                    <a:pt x="194" y="181"/>
                    <a:pt x="194" y="181"/>
                    <a:pt x="194" y="181"/>
                  </a:cubicBezTo>
                  <a:cubicBezTo>
                    <a:pt x="199" y="177"/>
                    <a:pt x="200" y="169"/>
                    <a:pt x="196" y="164"/>
                  </a:cubicBezTo>
                  <a:cubicBezTo>
                    <a:pt x="184" y="146"/>
                    <a:pt x="184" y="146"/>
                    <a:pt x="184" y="146"/>
                  </a:cubicBezTo>
                  <a:cubicBezTo>
                    <a:pt x="186" y="143"/>
                    <a:pt x="187" y="140"/>
                    <a:pt x="188" y="137"/>
                  </a:cubicBezTo>
                  <a:cubicBezTo>
                    <a:pt x="209" y="133"/>
                    <a:pt x="209" y="133"/>
                    <a:pt x="209" y="133"/>
                  </a:cubicBezTo>
                  <a:cubicBezTo>
                    <a:pt x="215" y="132"/>
                    <a:pt x="220" y="126"/>
                    <a:pt x="220" y="119"/>
                  </a:cubicBezTo>
                  <a:cubicBezTo>
                    <a:pt x="220" y="101"/>
                    <a:pt x="220" y="101"/>
                    <a:pt x="220" y="101"/>
                  </a:cubicBezTo>
                  <a:cubicBezTo>
                    <a:pt x="220" y="94"/>
                    <a:pt x="215" y="88"/>
                    <a:pt x="209" y="87"/>
                  </a:cubicBezTo>
                  <a:close/>
                  <a:moveTo>
                    <a:pt x="185" y="124"/>
                  </a:moveTo>
                  <a:cubicBezTo>
                    <a:pt x="180" y="125"/>
                    <a:pt x="176" y="128"/>
                    <a:pt x="175" y="133"/>
                  </a:cubicBezTo>
                  <a:cubicBezTo>
                    <a:pt x="174" y="135"/>
                    <a:pt x="173" y="138"/>
                    <a:pt x="172" y="140"/>
                  </a:cubicBezTo>
                  <a:cubicBezTo>
                    <a:pt x="170" y="144"/>
                    <a:pt x="170" y="149"/>
                    <a:pt x="173" y="154"/>
                  </a:cubicBezTo>
                  <a:cubicBezTo>
                    <a:pt x="185" y="171"/>
                    <a:pt x="185" y="171"/>
                    <a:pt x="185" y="171"/>
                  </a:cubicBezTo>
                  <a:cubicBezTo>
                    <a:pt x="171" y="185"/>
                    <a:pt x="171" y="185"/>
                    <a:pt x="171" y="185"/>
                  </a:cubicBezTo>
                  <a:cubicBezTo>
                    <a:pt x="154" y="173"/>
                    <a:pt x="154" y="173"/>
                    <a:pt x="154" y="173"/>
                  </a:cubicBezTo>
                  <a:cubicBezTo>
                    <a:pt x="151" y="171"/>
                    <a:pt x="149" y="170"/>
                    <a:pt x="146" y="170"/>
                  </a:cubicBezTo>
                  <a:cubicBezTo>
                    <a:pt x="144" y="170"/>
                    <a:pt x="142" y="171"/>
                    <a:pt x="140" y="172"/>
                  </a:cubicBezTo>
                  <a:cubicBezTo>
                    <a:pt x="138" y="173"/>
                    <a:pt x="135" y="174"/>
                    <a:pt x="133" y="175"/>
                  </a:cubicBezTo>
                  <a:cubicBezTo>
                    <a:pt x="128" y="176"/>
                    <a:pt x="125" y="180"/>
                    <a:pt x="124" y="185"/>
                  </a:cubicBezTo>
                  <a:cubicBezTo>
                    <a:pt x="119" y="206"/>
                    <a:pt x="119" y="206"/>
                    <a:pt x="119" y="206"/>
                  </a:cubicBezTo>
                  <a:cubicBezTo>
                    <a:pt x="101" y="206"/>
                    <a:pt x="101" y="206"/>
                    <a:pt x="101" y="206"/>
                  </a:cubicBezTo>
                  <a:cubicBezTo>
                    <a:pt x="96" y="185"/>
                    <a:pt x="96" y="185"/>
                    <a:pt x="96" y="185"/>
                  </a:cubicBezTo>
                  <a:cubicBezTo>
                    <a:pt x="95" y="180"/>
                    <a:pt x="92" y="176"/>
                    <a:pt x="87" y="175"/>
                  </a:cubicBezTo>
                  <a:cubicBezTo>
                    <a:pt x="85" y="174"/>
                    <a:pt x="82" y="173"/>
                    <a:pt x="80" y="172"/>
                  </a:cubicBezTo>
                  <a:cubicBezTo>
                    <a:pt x="78" y="171"/>
                    <a:pt x="76" y="170"/>
                    <a:pt x="74" y="170"/>
                  </a:cubicBezTo>
                  <a:cubicBezTo>
                    <a:pt x="71" y="170"/>
                    <a:pt x="69" y="171"/>
                    <a:pt x="66" y="173"/>
                  </a:cubicBezTo>
                  <a:cubicBezTo>
                    <a:pt x="49" y="185"/>
                    <a:pt x="49" y="185"/>
                    <a:pt x="49" y="185"/>
                  </a:cubicBezTo>
                  <a:cubicBezTo>
                    <a:pt x="35" y="171"/>
                    <a:pt x="35" y="171"/>
                    <a:pt x="35" y="171"/>
                  </a:cubicBezTo>
                  <a:cubicBezTo>
                    <a:pt x="47" y="154"/>
                    <a:pt x="47" y="154"/>
                    <a:pt x="47" y="154"/>
                  </a:cubicBezTo>
                  <a:cubicBezTo>
                    <a:pt x="50" y="149"/>
                    <a:pt x="50" y="144"/>
                    <a:pt x="48" y="140"/>
                  </a:cubicBezTo>
                  <a:cubicBezTo>
                    <a:pt x="47" y="138"/>
                    <a:pt x="46" y="135"/>
                    <a:pt x="45" y="133"/>
                  </a:cubicBezTo>
                  <a:cubicBezTo>
                    <a:pt x="44" y="128"/>
                    <a:pt x="40" y="125"/>
                    <a:pt x="35" y="124"/>
                  </a:cubicBezTo>
                  <a:cubicBezTo>
                    <a:pt x="14" y="119"/>
                    <a:pt x="14" y="119"/>
                    <a:pt x="14" y="119"/>
                  </a:cubicBezTo>
                  <a:cubicBezTo>
                    <a:pt x="14" y="101"/>
                    <a:pt x="14" y="101"/>
                    <a:pt x="14" y="101"/>
                  </a:cubicBezTo>
                  <a:cubicBezTo>
                    <a:pt x="35" y="96"/>
                    <a:pt x="35" y="96"/>
                    <a:pt x="35" y="96"/>
                  </a:cubicBezTo>
                  <a:cubicBezTo>
                    <a:pt x="40" y="95"/>
                    <a:pt x="44" y="92"/>
                    <a:pt x="45" y="87"/>
                  </a:cubicBezTo>
                  <a:cubicBezTo>
                    <a:pt x="46" y="85"/>
                    <a:pt x="47" y="82"/>
                    <a:pt x="48" y="80"/>
                  </a:cubicBezTo>
                  <a:cubicBezTo>
                    <a:pt x="50" y="76"/>
                    <a:pt x="50" y="71"/>
                    <a:pt x="47" y="66"/>
                  </a:cubicBezTo>
                  <a:cubicBezTo>
                    <a:pt x="35" y="49"/>
                    <a:pt x="35" y="49"/>
                    <a:pt x="35" y="49"/>
                  </a:cubicBezTo>
                  <a:cubicBezTo>
                    <a:pt x="49" y="35"/>
                    <a:pt x="49" y="35"/>
                    <a:pt x="49" y="35"/>
                  </a:cubicBezTo>
                  <a:cubicBezTo>
                    <a:pt x="66" y="47"/>
                    <a:pt x="66" y="47"/>
                    <a:pt x="66" y="47"/>
                  </a:cubicBezTo>
                  <a:cubicBezTo>
                    <a:pt x="69" y="49"/>
                    <a:pt x="71" y="50"/>
                    <a:pt x="74" y="50"/>
                  </a:cubicBezTo>
                  <a:cubicBezTo>
                    <a:pt x="76" y="50"/>
                    <a:pt x="78" y="49"/>
                    <a:pt x="80" y="48"/>
                  </a:cubicBezTo>
                  <a:cubicBezTo>
                    <a:pt x="82" y="47"/>
                    <a:pt x="85" y="46"/>
                    <a:pt x="87" y="45"/>
                  </a:cubicBezTo>
                  <a:cubicBezTo>
                    <a:pt x="92" y="44"/>
                    <a:pt x="95" y="40"/>
                    <a:pt x="96" y="35"/>
                  </a:cubicBezTo>
                  <a:cubicBezTo>
                    <a:pt x="101" y="14"/>
                    <a:pt x="101" y="14"/>
                    <a:pt x="101" y="14"/>
                  </a:cubicBezTo>
                  <a:cubicBezTo>
                    <a:pt x="119" y="14"/>
                    <a:pt x="119" y="14"/>
                    <a:pt x="119" y="14"/>
                  </a:cubicBezTo>
                  <a:cubicBezTo>
                    <a:pt x="124" y="35"/>
                    <a:pt x="124" y="35"/>
                    <a:pt x="124" y="35"/>
                  </a:cubicBezTo>
                  <a:cubicBezTo>
                    <a:pt x="125" y="40"/>
                    <a:pt x="128" y="44"/>
                    <a:pt x="133" y="45"/>
                  </a:cubicBezTo>
                  <a:cubicBezTo>
                    <a:pt x="135" y="46"/>
                    <a:pt x="138" y="47"/>
                    <a:pt x="140" y="48"/>
                  </a:cubicBezTo>
                  <a:cubicBezTo>
                    <a:pt x="142" y="49"/>
                    <a:pt x="144" y="50"/>
                    <a:pt x="146" y="50"/>
                  </a:cubicBezTo>
                  <a:cubicBezTo>
                    <a:pt x="149" y="50"/>
                    <a:pt x="151" y="49"/>
                    <a:pt x="154" y="47"/>
                  </a:cubicBezTo>
                  <a:cubicBezTo>
                    <a:pt x="171" y="35"/>
                    <a:pt x="171" y="35"/>
                    <a:pt x="171" y="35"/>
                  </a:cubicBezTo>
                  <a:cubicBezTo>
                    <a:pt x="185" y="49"/>
                    <a:pt x="185" y="49"/>
                    <a:pt x="185" y="49"/>
                  </a:cubicBezTo>
                  <a:cubicBezTo>
                    <a:pt x="173" y="66"/>
                    <a:pt x="173" y="66"/>
                    <a:pt x="173" y="66"/>
                  </a:cubicBezTo>
                  <a:cubicBezTo>
                    <a:pt x="170" y="71"/>
                    <a:pt x="170" y="76"/>
                    <a:pt x="172" y="80"/>
                  </a:cubicBezTo>
                  <a:cubicBezTo>
                    <a:pt x="173" y="82"/>
                    <a:pt x="174" y="85"/>
                    <a:pt x="175" y="87"/>
                  </a:cubicBezTo>
                  <a:cubicBezTo>
                    <a:pt x="176" y="92"/>
                    <a:pt x="180" y="95"/>
                    <a:pt x="185" y="96"/>
                  </a:cubicBezTo>
                  <a:cubicBezTo>
                    <a:pt x="206" y="101"/>
                    <a:pt x="206" y="101"/>
                    <a:pt x="206" y="101"/>
                  </a:cubicBezTo>
                  <a:cubicBezTo>
                    <a:pt x="206" y="119"/>
                    <a:pt x="206" y="119"/>
                    <a:pt x="206" y="119"/>
                  </a:cubicBezTo>
                  <a:lnTo>
                    <a:pt x="185" y="124"/>
                  </a:lnTo>
                  <a:close/>
                </a:path>
              </a:pathLst>
            </a:custGeom>
            <a:grpFill/>
            <a:ln>
              <a:noFill/>
            </a:ln>
          </p:spPr>
          <p:txBody>
            <a:bodyPr vert="horz" wrap="square" lIns="86856" tIns="43427" rIns="86856" bIns="43427" numCol="1" anchor="t" anchorCtr="0" compatLnSpc="1"/>
            <a:lstStyle/>
            <a:p>
              <a:pPr algn="just">
                <a:lnSpc>
                  <a:spcPct val="120000"/>
                </a:lnSpc>
              </a:pPr>
              <a:endParaRPr lang="id-ID" sz="74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2" name="Freeform 20"/>
            <p:cNvSpPr>
              <a:spLocks noEditPoints="1"/>
            </p:cNvSpPr>
            <p:nvPr/>
          </p:nvSpPr>
          <p:spPr bwMode="auto">
            <a:xfrm>
              <a:off x="-2538413" y="300038"/>
              <a:ext cx="360362" cy="360363"/>
            </a:xfrm>
            <a:custGeom>
              <a:avLst/>
              <a:gdLst>
                <a:gd name="T0" fmla="*/ 48 w 96"/>
                <a:gd name="T1" fmla="*/ 0 h 96"/>
                <a:gd name="T2" fmla="*/ 0 w 96"/>
                <a:gd name="T3" fmla="*/ 48 h 96"/>
                <a:gd name="T4" fmla="*/ 48 w 96"/>
                <a:gd name="T5" fmla="*/ 96 h 96"/>
                <a:gd name="T6" fmla="*/ 96 w 96"/>
                <a:gd name="T7" fmla="*/ 48 h 96"/>
                <a:gd name="T8" fmla="*/ 48 w 96"/>
                <a:gd name="T9" fmla="*/ 0 h 96"/>
                <a:gd name="T10" fmla="*/ 48 w 96"/>
                <a:gd name="T11" fmla="*/ 90 h 96"/>
                <a:gd name="T12" fmla="*/ 6 w 96"/>
                <a:gd name="T13" fmla="*/ 48 h 96"/>
                <a:gd name="T14" fmla="*/ 48 w 96"/>
                <a:gd name="T15" fmla="*/ 6 h 96"/>
                <a:gd name="T16" fmla="*/ 90 w 96"/>
                <a:gd name="T17" fmla="*/ 48 h 96"/>
                <a:gd name="T18" fmla="*/ 48 w 96"/>
                <a:gd name="T19" fmla="*/ 9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6" h="96">
                  <a:moveTo>
                    <a:pt x="48" y="0"/>
                  </a:moveTo>
                  <a:cubicBezTo>
                    <a:pt x="21" y="0"/>
                    <a:pt x="0" y="21"/>
                    <a:pt x="0" y="48"/>
                  </a:cubicBezTo>
                  <a:cubicBezTo>
                    <a:pt x="0" y="75"/>
                    <a:pt x="21" y="96"/>
                    <a:pt x="48" y="96"/>
                  </a:cubicBezTo>
                  <a:cubicBezTo>
                    <a:pt x="75" y="96"/>
                    <a:pt x="96" y="75"/>
                    <a:pt x="96" y="48"/>
                  </a:cubicBezTo>
                  <a:cubicBezTo>
                    <a:pt x="96" y="21"/>
                    <a:pt x="75" y="0"/>
                    <a:pt x="48" y="0"/>
                  </a:cubicBezTo>
                  <a:close/>
                  <a:moveTo>
                    <a:pt x="48" y="90"/>
                  </a:moveTo>
                  <a:cubicBezTo>
                    <a:pt x="25" y="90"/>
                    <a:pt x="6" y="71"/>
                    <a:pt x="6" y="48"/>
                  </a:cubicBezTo>
                  <a:cubicBezTo>
                    <a:pt x="6" y="25"/>
                    <a:pt x="25" y="6"/>
                    <a:pt x="48" y="6"/>
                  </a:cubicBezTo>
                  <a:cubicBezTo>
                    <a:pt x="71" y="6"/>
                    <a:pt x="90" y="25"/>
                    <a:pt x="90" y="48"/>
                  </a:cubicBezTo>
                  <a:cubicBezTo>
                    <a:pt x="90" y="71"/>
                    <a:pt x="71" y="90"/>
                    <a:pt x="48" y="90"/>
                  </a:cubicBezTo>
                  <a:close/>
                </a:path>
              </a:pathLst>
            </a:custGeom>
            <a:grpFill/>
            <a:ln>
              <a:noFill/>
            </a:ln>
          </p:spPr>
          <p:txBody>
            <a:bodyPr vert="horz" wrap="square" lIns="86856" tIns="43427" rIns="86856" bIns="43427" numCol="1" anchor="t" anchorCtr="0" compatLnSpc="1"/>
            <a:lstStyle/>
            <a:p>
              <a:pPr algn="just">
                <a:lnSpc>
                  <a:spcPct val="120000"/>
                </a:lnSpc>
              </a:pPr>
              <a:endParaRPr lang="id-ID" sz="74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3" name="Freeform 21"/>
            <p:cNvSpPr>
              <a:spLocks noEditPoints="1"/>
            </p:cNvSpPr>
            <p:nvPr/>
          </p:nvSpPr>
          <p:spPr bwMode="auto">
            <a:xfrm>
              <a:off x="-2460625" y="374650"/>
              <a:ext cx="207962" cy="206375"/>
            </a:xfrm>
            <a:custGeom>
              <a:avLst/>
              <a:gdLst>
                <a:gd name="T0" fmla="*/ 27 w 55"/>
                <a:gd name="T1" fmla="*/ 0 h 55"/>
                <a:gd name="T2" fmla="*/ 0 w 55"/>
                <a:gd name="T3" fmla="*/ 28 h 55"/>
                <a:gd name="T4" fmla="*/ 27 w 55"/>
                <a:gd name="T5" fmla="*/ 55 h 55"/>
                <a:gd name="T6" fmla="*/ 55 w 55"/>
                <a:gd name="T7" fmla="*/ 28 h 55"/>
                <a:gd name="T8" fmla="*/ 27 w 55"/>
                <a:gd name="T9" fmla="*/ 0 h 55"/>
                <a:gd name="T10" fmla="*/ 27 w 55"/>
                <a:gd name="T11" fmla="*/ 49 h 55"/>
                <a:gd name="T12" fmla="*/ 6 w 55"/>
                <a:gd name="T13" fmla="*/ 28 h 55"/>
                <a:gd name="T14" fmla="*/ 27 w 55"/>
                <a:gd name="T15" fmla="*/ 7 h 55"/>
                <a:gd name="T16" fmla="*/ 48 w 55"/>
                <a:gd name="T17" fmla="*/ 28 h 55"/>
                <a:gd name="T18" fmla="*/ 27 w 55"/>
                <a:gd name="T19" fmla="*/ 49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 h="55">
                  <a:moveTo>
                    <a:pt x="27" y="0"/>
                  </a:moveTo>
                  <a:cubicBezTo>
                    <a:pt x="12" y="0"/>
                    <a:pt x="0" y="13"/>
                    <a:pt x="0" y="28"/>
                  </a:cubicBezTo>
                  <a:cubicBezTo>
                    <a:pt x="0" y="43"/>
                    <a:pt x="12" y="55"/>
                    <a:pt x="27" y="55"/>
                  </a:cubicBezTo>
                  <a:cubicBezTo>
                    <a:pt x="42" y="55"/>
                    <a:pt x="55" y="43"/>
                    <a:pt x="55" y="28"/>
                  </a:cubicBezTo>
                  <a:cubicBezTo>
                    <a:pt x="55" y="13"/>
                    <a:pt x="42" y="0"/>
                    <a:pt x="27" y="0"/>
                  </a:cubicBezTo>
                  <a:close/>
                  <a:moveTo>
                    <a:pt x="27" y="49"/>
                  </a:moveTo>
                  <a:cubicBezTo>
                    <a:pt x="16" y="49"/>
                    <a:pt x="6" y="39"/>
                    <a:pt x="6" y="28"/>
                  </a:cubicBezTo>
                  <a:cubicBezTo>
                    <a:pt x="6" y="17"/>
                    <a:pt x="16" y="7"/>
                    <a:pt x="27" y="7"/>
                  </a:cubicBezTo>
                  <a:cubicBezTo>
                    <a:pt x="38" y="7"/>
                    <a:pt x="48" y="17"/>
                    <a:pt x="48" y="28"/>
                  </a:cubicBezTo>
                  <a:cubicBezTo>
                    <a:pt x="48" y="39"/>
                    <a:pt x="38" y="49"/>
                    <a:pt x="27" y="49"/>
                  </a:cubicBezTo>
                  <a:close/>
                </a:path>
              </a:pathLst>
            </a:custGeom>
            <a:grpFill/>
            <a:ln>
              <a:noFill/>
            </a:ln>
          </p:spPr>
          <p:txBody>
            <a:bodyPr vert="horz" wrap="square" lIns="86856" tIns="43427" rIns="86856" bIns="43427" numCol="1" anchor="t" anchorCtr="0" compatLnSpc="1"/>
            <a:lstStyle/>
            <a:p>
              <a:pPr algn="just">
                <a:lnSpc>
                  <a:spcPct val="120000"/>
                </a:lnSpc>
              </a:pPr>
              <a:endParaRPr lang="id-ID" sz="74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4" name="Group 42"/>
          <p:cNvGrpSpPr/>
          <p:nvPr/>
        </p:nvGrpSpPr>
        <p:grpSpPr>
          <a:xfrm>
            <a:off x="5918360" y="5141858"/>
            <a:ext cx="410685" cy="313887"/>
            <a:chOff x="5516563" y="84138"/>
            <a:chExt cx="1414463" cy="1081087"/>
          </a:xfrm>
          <a:solidFill>
            <a:schemeClr val="bg1"/>
          </a:solidFill>
        </p:grpSpPr>
        <p:sp>
          <p:nvSpPr>
            <p:cNvPr id="35" name="Freeform 13"/>
            <p:cNvSpPr>
              <a:spLocks noEditPoints="1"/>
            </p:cNvSpPr>
            <p:nvPr/>
          </p:nvSpPr>
          <p:spPr bwMode="auto">
            <a:xfrm>
              <a:off x="5688013" y="249238"/>
              <a:ext cx="896938" cy="698500"/>
            </a:xfrm>
            <a:custGeom>
              <a:avLst/>
              <a:gdLst>
                <a:gd name="T0" fmla="*/ 214 w 239"/>
                <a:gd name="T1" fmla="*/ 9 h 186"/>
                <a:gd name="T2" fmla="*/ 120 w 239"/>
                <a:gd name="T3" fmla="*/ 0 h 186"/>
                <a:gd name="T4" fmla="*/ 26 w 239"/>
                <a:gd name="T5" fmla="*/ 9 h 186"/>
                <a:gd name="T6" fmla="*/ 17 w 239"/>
                <a:gd name="T7" fmla="*/ 17 h 186"/>
                <a:gd name="T8" fmla="*/ 17 w 239"/>
                <a:gd name="T9" fmla="*/ 169 h 186"/>
                <a:gd name="T10" fmla="*/ 26 w 239"/>
                <a:gd name="T11" fmla="*/ 177 h 186"/>
                <a:gd name="T12" fmla="*/ 120 w 239"/>
                <a:gd name="T13" fmla="*/ 186 h 186"/>
                <a:gd name="T14" fmla="*/ 214 w 239"/>
                <a:gd name="T15" fmla="*/ 177 h 186"/>
                <a:gd name="T16" fmla="*/ 222 w 239"/>
                <a:gd name="T17" fmla="*/ 169 h 186"/>
                <a:gd name="T18" fmla="*/ 222 w 239"/>
                <a:gd name="T19" fmla="*/ 17 h 186"/>
                <a:gd name="T20" fmla="*/ 214 w 239"/>
                <a:gd name="T21" fmla="*/ 9 h 186"/>
                <a:gd name="T22" fmla="*/ 211 w 239"/>
                <a:gd name="T23" fmla="*/ 165 h 186"/>
                <a:gd name="T24" fmla="*/ 28 w 239"/>
                <a:gd name="T25" fmla="*/ 165 h 186"/>
                <a:gd name="T26" fmla="*/ 28 w 239"/>
                <a:gd name="T27" fmla="*/ 21 h 186"/>
                <a:gd name="T28" fmla="*/ 211 w 239"/>
                <a:gd name="T29" fmla="*/ 21 h 186"/>
                <a:gd name="T30" fmla="*/ 211 w 239"/>
                <a:gd name="T31" fmla="*/ 165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9" h="186">
                  <a:moveTo>
                    <a:pt x="214" y="9"/>
                  </a:moveTo>
                  <a:cubicBezTo>
                    <a:pt x="182" y="3"/>
                    <a:pt x="151" y="0"/>
                    <a:pt x="120" y="0"/>
                  </a:cubicBezTo>
                  <a:cubicBezTo>
                    <a:pt x="88" y="0"/>
                    <a:pt x="57" y="3"/>
                    <a:pt x="26" y="9"/>
                  </a:cubicBezTo>
                  <a:cubicBezTo>
                    <a:pt x="22" y="10"/>
                    <a:pt x="18" y="13"/>
                    <a:pt x="17" y="17"/>
                  </a:cubicBezTo>
                  <a:cubicBezTo>
                    <a:pt x="0" y="67"/>
                    <a:pt x="0" y="118"/>
                    <a:pt x="17" y="169"/>
                  </a:cubicBezTo>
                  <a:cubicBezTo>
                    <a:pt x="18" y="173"/>
                    <a:pt x="22" y="176"/>
                    <a:pt x="26" y="177"/>
                  </a:cubicBezTo>
                  <a:cubicBezTo>
                    <a:pt x="57" y="183"/>
                    <a:pt x="88" y="186"/>
                    <a:pt x="120" y="186"/>
                  </a:cubicBezTo>
                  <a:cubicBezTo>
                    <a:pt x="151" y="186"/>
                    <a:pt x="182" y="183"/>
                    <a:pt x="214" y="177"/>
                  </a:cubicBezTo>
                  <a:cubicBezTo>
                    <a:pt x="218" y="176"/>
                    <a:pt x="221" y="173"/>
                    <a:pt x="222" y="169"/>
                  </a:cubicBezTo>
                  <a:cubicBezTo>
                    <a:pt x="239" y="118"/>
                    <a:pt x="239" y="67"/>
                    <a:pt x="222" y="17"/>
                  </a:cubicBezTo>
                  <a:cubicBezTo>
                    <a:pt x="221" y="13"/>
                    <a:pt x="218" y="10"/>
                    <a:pt x="214" y="9"/>
                  </a:cubicBezTo>
                  <a:close/>
                  <a:moveTo>
                    <a:pt x="211" y="165"/>
                  </a:moveTo>
                  <a:cubicBezTo>
                    <a:pt x="150" y="178"/>
                    <a:pt x="89" y="178"/>
                    <a:pt x="28" y="165"/>
                  </a:cubicBezTo>
                  <a:cubicBezTo>
                    <a:pt x="12" y="117"/>
                    <a:pt x="12" y="69"/>
                    <a:pt x="28" y="21"/>
                  </a:cubicBezTo>
                  <a:cubicBezTo>
                    <a:pt x="89" y="8"/>
                    <a:pt x="150" y="8"/>
                    <a:pt x="211" y="21"/>
                  </a:cubicBezTo>
                  <a:cubicBezTo>
                    <a:pt x="227" y="69"/>
                    <a:pt x="227" y="117"/>
                    <a:pt x="211" y="165"/>
                  </a:cubicBezTo>
                  <a:close/>
                </a:path>
              </a:pathLst>
            </a:custGeom>
            <a:grpFill/>
            <a:ln>
              <a:noFill/>
            </a:ln>
          </p:spPr>
          <p:txBody>
            <a:bodyPr vert="horz" wrap="square" lIns="86856" tIns="43427" rIns="86856" bIns="43427" numCol="1" anchor="t" anchorCtr="0" compatLnSpc="1"/>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6" name="Freeform 14"/>
            <p:cNvSpPr>
              <a:spLocks noEditPoints="1"/>
            </p:cNvSpPr>
            <p:nvPr/>
          </p:nvSpPr>
          <p:spPr bwMode="auto">
            <a:xfrm>
              <a:off x="5516563" y="84138"/>
              <a:ext cx="1414463" cy="1081087"/>
            </a:xfrm>
            <a:custGeom>
              <a:avLst/>
              <a:gdLst>
                <a:gd name="T0" fmla="*/ 359 w 377"/>
                <a:gd name="T1" fmla="*/ 27 h 288"/>
                <a:gd name="T2" fmla="*/ 340 w 377"/>
                <a:gd name="T3" fmla="*/ 9 h 288"/>
                <a:gd name="T4" fmla="*/ 189 w 377"/>
                <a:gd name="T5" fmla="*/ 0 h 288"/>
                <a:gd name="T6" fmla="*/ 37 w 377"/>
                <a:gd name="T7" fmla="*/ 9 h 288"/>
                <a:gd name="T8" fmla="*/ 18 w 377"/>
                <a:gd name="T9" fmla="*/ 27 h 288"/>
                <a:gd name="T10" fmla="*/ 18 w 377"/>
                <a:gd name="T11" fmla="*/ 250 h 288"/>
                <a:gd name="T12" fmla="*/ 37 w 377"/>
                <a:gd name="T13" fmla="*/ 267 h 288"/>
                <a:gd name="T14" fmla="*/ 110 w 377"/>
                <a:gd name="T15" fmla="*/ 274 h 288"/>
                <a:gd name="T16" fmla="*/ 108 w 377"/>
                <a:gd name="T17" fmla="*/ 276 h 288"/>
                <a:gd name="T18" fmla="*/ 189 w 377"/>
                <a:gd name="T19" fmla="*/ 288 h 288"/>
                <a:gd name="T20" fmla="*/ 269 w 377"/>
                <a:gd name="T21" fmla="*/ 276 h 288"/>
                <a:gd name="T22" fmla="*/ 267 w 377"/>
                <a:gd name="T23" fmla="*/ 274 h 288"/>
                <a:gd name="T24" fmla="*/ 340 w 377"/>
                <a:gd name="T25" fmla="*/ 267 h 288"/>
                <a:gd name="T26" fmla="*/ 359 w 377"/>
                <a:gd name="T27" fmla="*/ 250 h 288"/>
                <a:gd name="T28" fmla="*/ 359 w 377"/>
                <a:gd name="T29" fmla="*/ 27 h 288"/>
                <a:gd name="T30" fmla="*/ 337 w 377"/>
                <a:gd name="T31" fmla="*/ 244 h 288"/>
                <a:gd name="T32" fmla="*/ 40 w 377"/>
                <a:gd name="T33" fmla="*/ 244 h 288"/>
                <a:gd name="T34" fmla="*/ 40 w 377"/>
                <a:gd name="T35" fmla="*/ 32 h 288"/>
                <a:gd name="T36" fmla="*/ 337 w 377"/>
                <a:gd name="T37" fmla="*/ 32 h 288"/>
                <a:gd name="T38" fmla="*/ 337 w 377"/>
                <a:gd name="T39" fmla="*/ 244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77" h="288">
                  <a:moveTo>
                    <a:pt x="359" y="27"/>
                  </a:moveTo>
                  <a:cubicBezTo>
                    <a:pt x="357" y="17"/>
                    <a:pt x="349" y="10"/>
                    <a:pt x="340" y="9"/>
                  </a:cubicBezTo>
                  <a:cubicBezTo>
                    <a:pt x="290" y="3"/>
                    <a:pt x="239" y="0"/>
                    <a:pt x="189" y="0"/>
                  </a:cubicBezTo>
                  <a:cubicBezTo>
                    <a:pt x="138" y="0"/>
                    <a:pt x="87" y="3"/>
                    <a:pt x="37" y="9"/>
                  </a:cubicBezTo>
                  <a:cubicBezTo>
                    <a:pt x="28" y="10"/>
                    <a:pt x="20" y="17"/>
                    <a:pt x="18" y="27"/>
                  </a:cubicBezTo>
                  <a:cubicBezTo>
                    <a:pt x="0" y="101"/>
                    <a:pt x="0" y="176"/>
                    <a:pt x="18" y="250"/>
                  </a:cubicBezTo>
                  <a:cubicBezTo>
                    <a:pt x="20" y="259"/>
                    <a:pt x="28" y="266"/>
                    <a:pt x="37" y="267"/>
                  </a:cubicBezTo>
                  <a:cubicBezTo>
                    <a:pt x="61" y="270"/>
                    <a:pt x="86" y="272"/>
                    <a:pt x="110" y="274"/>
                  </a:cubicBezTo>
                  <a:cubicBezTo>
                    <a:pt x="109" y="275"/>
                    <a:pt x="108" y="275"/>
                    <a:pt x="108" y="276"/>
                  </a:cubicBezTo>
                  <a:cubicBezTo>
                    <a:pt x="108" y="283"/>
                    <a:pt x="144" y="288"/>
                    <a:pt x="189" y="288"/>
                  </a:cubicBezTo>
                  <a:cubicBezTo>
                    <a:pt x="233" y="288"/>
                    <a:pt x="269" y="283"/>
                    <a:pt x="269" y="276"/>
                  </a:cubicBezTo>
                  <a:cubicBezTo>
                    <a:pt x="269" y="275"/>
                    <a:pt x="268" y="275"/>
                    <a:pt x="267" y="274"/>
                  </a:cubicBezTo>
                  <a:cubicBezTo>
                    <a:pt x="291" y="272"/>
                    <a:pt x="316" y="270"/>
                    <a:pt x="340" y="267"/>
                  </a:cubicBezTo>
                  <a:cubicBezTo>
                    <a:pt x="349" y="266"/>
                    <a:pt x="357" y="259"/>
                    <a:pt x="359" y="250"/>
                  </a:cubicBezTo>
                  <a:cubicBezTo>
                    <a:pt x="377" y="176"/>
                    <a:pt x="377" y="101"/>
                    <a:pt x="359" y="27"/>
                  </a:cubicBezTo>
                  <a:close/>
                  <a:moveTo>
                    <a:pt x="337" y="244"/>
                  </a:moveTo>
                  <a:cubicBezTo>
                    <a:pt x="238" y="256"/>
                    <a:pt x="139" y="256"/>
                    <a:pt x="40" y="244"/>
                  </a:cubicBezTo>
                  <a:cubicBezTo>
                    <a:pt x="23" y="174"/>
                    <a:pt x="23" y="103"/>
                    <a:pt x="40" y="32"/>
                  </a:cubicBezTo>
                  <a:cubicBezTo>
                    <a:pt x="139" y="20"/>
                    <a:pt x="238" y="20"/>
                    <a:pt x="337" y="32"/>
                  </a:cubicBezTo>
                  <a:cubicBezTo>
                    <a:pt x="354" y="103"/>
                    <a:pt x="354" y="174"/>
                    <a:pt x="337" y="244"/>
                  </a:cubicBezTo>
                  <a:close/>
                </a:path>
              </a:pathLst>
            </a:custGeom>
            <a:grpFill/>
            <a:ln>
              <a:noFill/>
            </a:ln>
          </p:spPr>
          <p:txBody>
            <a:bodyPr vert="horz" wrap="square" lIns="86856" tIns="43427" rIns="86856" bIns="43427" numCol="1" anchor="t" anchorCtr="0" compatLnSpc="1"/>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7" name="Freeform 15"/>
            <p:cNvSpPr>
              <a:spLocks noEditPoints="1"/>
            </p:cNvSpPr>
            <p:nvPr/>
          </p:nvSpPr>
          <p:spPr bwMode="auto">
            <a:xfrm>
              <a:off x="6611938" y="301625"/>
              <a:ext cx="131763" cy="128587"/>
            </a:xfrm>
            <a:custGeom>
              <a:avLst/>
              <a:gdLst>
                <a:gd name="T0" fmla="*/ 17 w 35"/>
                <a:gd name="T1" fmla="*/ 34 h 34"/>
                <a:gd name="T2" fmla="*/ 35 w 35"/>
                <a:gd name="T3" fmla="*/ 17 h 34"/>
                <a:gd name="T4" fmla="*/ 17 w 35"/>
                <a:gd name="T5" fmla="*/ 0 h 34"/>
                <a:gd name="T6" fmla="*/ 0 w 35"/>
                <a:gd name="T7" fmla="*/ 17 h 34"/>
                <a:gd name="T8" fmla="*/ 17 w 35"/>
                <a:gd name="T9" fmla="*/ 34 h 34"/>
                <a:gd name="T10" fmla="*/ 17 w 35"/>
                <a:gd name="T11" fmla="*/ 11 h 34"/>
                <a:gd name="T12" fmla="*/ 23 w 35"/>
                <a:gd name="T13" fmla="*/ 17 h 34"/>
                <a:gd name="T14" fmla="*/ 17 w 35"/>
                <a:gd name="T15" fmla="*/ 23 h 34"/>
                <a:gd name="T16" fmla="*/ 12 w 35"/>
                <a:gd name="T17" fmla="*/ 17 h 34"/>
                <a:gd name="T18" fmla="*/ 17 w 35"/>
                <a:gd name="T19" fmla="*/ 1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 h="34">
                  <a:moveTo>
                    <a:pt x="17" y="34"/>
                  </a:moveTo>
                  <a:cubicBezTo>
                    <a:pt x="27" y="34"/>
                    <a:pt x="35" y="26"/>
                    <a:pt x="35" y="17"/>
                  </a:cubicBezTo>
                  <a:cubicBezTo>
                    <a:pt x="35" y="7"/>
                    <a:pt x="27" y="0"/>
                    <a:pt x="17" y="0"/>
                  </a:cubicBezTo>
                  <a:cubicBezTo>
                    <a:pt x="8" y="0"/>
                    <a:pt x="0" y="7"/>
                    <a:pt x="0" y="17"/>
                  </a:cubicBezTo>
                  <a:cubicBezTo>
                    <a:pt x="0" y="26"/>
                    <a:pt x="8" y="34"/>
                    <a:pt x="17" y="34"/>
                  </a:cubicBezTo>
                  <a:close/>
                  <a:moveTo>
                    <a:pt x="17" y="11"/>
                  </a:moveTo>
                  <a:cubicBezTo>
                    <a:pt x="21" y="11"/>
                    <a:pt x="23" y="14"/>
                    <a:pt x="23" y="17"/>
                  </a:cubicBezTo>
                  <a:cubicBezTo>
                    <a:pt x="23" y="20"/>
                    <a:pt x="21" y="23"/>
                    <a:pt x="17" y="23"/>
                  </a:cubicBezTo>
                  <a:cubicBezTo>
                    <a:pt x="14" y="23"/>
                    <a:pt x="12" y="20"/>
                    <a:pt x="12" y="17"/>
                  </a:cubicBezTo>
                  <a:cubicBezTo>
                    <a:pt x="12" y="14"/>
                    <a:pt x="14" y="11"/>
                    <a:pt x="17" y="11"/>
                  </a:cubicBezTo>
                  <a:close/>
                </a:path>
              </a:pathLst>
            </a:custGeom>
            <a:grpFill/>
            <a:ln>
              <a:noFill/>
            </a:ln>
          </p:spPr>
          <p:txBody>
            <a:bodyPr vert="horz" wrap="square" lIns="86856" tIns="43427" rIns="86856" bIns="43427" numCol="1" anchor="t" anchorCtr="0" compatLnSpc="1"/>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8" name="Freeform 16"/>
            <p:cNvSpPr/>
            <p:nvPr/>
          </p:nvSpPr>
          <p:spPr bwMode="auto">
            <a:xfrm>
              <a:off x="6570663" y="860425"/>
              <a:ext cx="173038" cy="46037"/>
            </a:xfrm>
            <a:custGeom>
              <a:avLst/>
              <a:gdLst>
                <a:gd name="T0" fmla="*/ 40 w 46"/>
                <a:gd name="T1" fmla="*/ 0 h 12"/>
                <a:gd name="T2" fmla="*/ 5 w 46"/>
                <a:gd name="T3" fmla="*/ 0 h 12"/>
                <a:gd name="T4" fmla="*/ 0 w 46"/>
                <a:gd name="T5" fmla="*/ 6 h 12"/>
                <a:gd name="T6" fmla="*/ 5 w 46"/>
                <a:gd name="T7" fmla="*/ 12 h 12"/>
                <a:gd name="T8" fmla="*/ 40 w 46"/>
                <a:gd name="T9" fmla="*/ 12 h 12"/>
                <a:gd name="T10" fmla="*/ 46 w 46"/>
                <a:gd name="T11" fmla="*/ 6 h 12"/>
                <a:gd name="T12" fmla="*/ 40 w 4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46" h="12">
                  <a:moveTo>
                    <a:pt x="40" y="0"/>
                  </a:moveTo>
                  <a:cubicBezTo>
                    <a:pt x="5" y="0"/>
                    <a:pt x="5" y="0"/>
                    <a:pt x="5" y="0"/>
                  </a:cubicBezTo>
                  <a:cubicBezTo>
                    <a:pt x="2" y="0"/>
                    <a:pt x="0" y="3"/>
                    <a:pt x="0" y="6"/>
                  </a:cubicBezTo>
                  <a:cubicBezTo>
                    <a:pt x="0" y="9"/>
                    <a:pt x="2" y="12"/>
                    <a:pt x="5" y="12"/>
                  </a:cubicBezTo>
                  <a:cubicBezTo>
                    <a:pt x="40" y="12"/>
                    <a:pt x="40" y="12"/>
                    <a:pt x="40" y="12"/>
                  </a:cubicBezTo>
                  <a:cubicBezTo>
                    <a:pt x="43" y="12"/>
                    <a:pt x="46" y="9"/>
                    <a:pt x="46" y="6"/>
                  </a:cubicBezTo>
                  <a:cubicBezTo>
                    <a:pt x="46" y="3"/>
                    <a:pt x="43" y="0"/>
                    <a:pt x="40" y="0"/>
                  </a:cubicBezTo>
                  <a:close/>
                </a:path>
              </a:pathLst>
            </a:custGeom>
            <a:grpFill/>
            <a:ln>
              <a:noFill/>
            </a:ln>
          </p:spPr>
          <p:txBody>
            <a:bodyPr vert="horz" wrap="square" lIns="86856" tIns="43427" rIns="86856" bIns="43427" numCol="1" anchor="t" anchorCtr="0" compatLnSpc="1"/>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9" name="Freeform 17"/>
            <p:cNvSpPr/>
            <p:nvPr/>
          </p:nvSpPr>
          <p:spPr bwMode="auto">
            <a:xfrm>
              <a:off x="6611938" y="733425"/>
              <a:ext cx="173038" cy="41275"/>
            </a:xfrm>
            <a:custGeom>
              <a:avLst/>
              <a:gdLst>
                <a:gd name="T0" fmla="*/ 40 w 46"/>
                <a:gd name="T1" fmla="*/ 0 h 11"/>
                <a:gd name="T2" fmla="*/ 6 w 46"/>
                <a:gd name="T3" fmla="*/ 0 h 11"/>
                <a:gd name="T4" fmla="*/ 0 w 46"/>
                <a:gd name="T5" fmla="*/ 5 h 11"/>
                <a:gd name="T6" fmla="*/ 6 w 46"/>
                <a:gd name="T7" fmla="*/ 11 h 11"/>
                <a:gd name="T8" fmla="*/ 40 w 46"/>
                <a:gd name="T9" fmla="*/ 11 h 11"/>
                <a:gd name="T10" fmla="*/ 46 w 46"/>
                <a:gd name="T11" fmla="*/ 5 h 11"/>
                <a:gd name="T12" fmla="*/ 40 w 46"/>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46" h="11">
                  <a:moveTo>
                    <a:pt x="40" y="0"/>
                  </a:moveTo>
                  <a:cubicBezTo>
                    <a:pt x="6" y="0"/>
                    <a:pt x="6" y="0"/>
                    <a:pt x="6" y="0"/>
                  </a:cubicBezTo>
                  <a:cubicBezTo>
                    <a:pt x="3" y="0"/>
                    <a:pt x="0" y="2"/>
                    <a:pt x="0" y="5"/>
                  </a:cubicBezTo>
                  <a:cubicBezTo>
                    <a:pt x="0" y="9"/>
                    <a:pt x="3" y="11"/>
                    <a:pt x="6" y="11"/>
                  </a:cubicBezTo>
                  <a:cubicBezTo>
                    <a:pt x="40" y="11"/>
                    <a:pt x="40" y="11"/>
                    <a:pt x="40" y="11"/>
                  </a:cubicBezTo>
                  <a:cubicBezTo>
                    <a:pt x="44" y="11"/>
                    <a:pt x="46" y="9"/>
                    <a:pt x="46" y="5"/>
                  </a:cubicBezTo>
                  <a:cubicBezTo>
                    <a:pt x="46" y="2"/>
                    <a:pt x="44" y="0"/>
                    <a:pt x="40" y="0"/>
                  </a:cubicBezTo>
                  <a:close/>
                </a:path>
              </a:pathLst>
            </a:custGeom>
            <a:grpFill/>
            <a:ln>
              <a:noFill/>
            </a:ln>
          </p:spPr>
          <p:txBody>
            <a:bodyPr vert="horz" wrap="square" lIns="86856" tIns="43427" rIns="86856" bIns="43427" numCol="1" anchor="t" anchorCtr="0" compatLnSpc="1"/>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0" name="Freeform 18"/>
            <p:cNvSpPr/>
            <p:nvPr/>
          </p:nvSpPr>
          <p:spPr bwMode="auto">
            <a:xfrm>
              <a:off x="6611938" y="601663"/>
              <a:ext cx="173038" cy="46037"/>
            </a:xfrm>
            <a:custGeom>
              <a:avLst/>
              <a:gdLst>
                <a:gd name="T0" fmla="*/ 40 w 46"/>
                <a:gd name="T1" fmla="*/ 0 h 12"/>
                <a:gd name="T2" fmla="*/ 6 w 46"/>
                <a:gd name="T3" fmla="*/ 0 h 12"/>
                <a:gd name="T4" fmla="*/ 0 w 46"/>
                <a:gd name="T5" fmla="*/ 6 h 12"/>
                <a:gd name="T6" fmla="*/ 6 w 46"/>
                <a:gd name="T7" fmla="*/ 12 h 12"/>
                <a:gd name="T8" fmla="*/ 40 w 46"/>
                <a:gd name="T9" fmla="*/ 12 h 12"/>
                <a:gd name="T10" fmla="*/ 46 w 46"/>
                <a:gd name="T11" fmla="*/ 6 h 12"/>
                <a:gd name="T12" fmla="*/ 40 w 4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46" h="12">
                  <a:moveTo>
                    <a:pt x="40" y="0"/>
                  </a:moveTo>
                  <a:cubicBezTo>
                    <a:pt x="6" y="0"/>
                    <a:pt x="6" y="0"/>
                    <a:pt x="6" y="0"/>
                  </a:cubicBezTo>
                  <a:cubicBezTo>
                    <a:pt x="3" y="0"/>
                    <a:pt x="0" y="3"/>
                    <a:pt x="0" y="6"/>
                  </a:cubicBezTo>
                  <a:cubicBezTo>
                    <a:pt x="0" y="9"/>
                    <a:pt x="3" y="12"/>
                    <a:pt x="6" y="12"/>
                  </a:cubicBezTo>
                  <a:cubicBezTo>
                    <a:pt x="40" y="12"/>
                    <a:pt x="40" y="12"/>
                    <a:pt x="40" y="12"/>
                  </a:cubicBezTo>
                  <a:cubicBezTo>
                    <a:pt x="44" y="12"/>
                    <a:pt x="46" y="9"/>
                    <a:pt x="46" y="6"/>
                  </a:cubicBezTo>
                  <a:cubicBezTo>
                    <a:pt x="46" y="3"/>
                    <a:pt x="44" y="0"/>
                    <a:pt x="40" y="0"/>
                  </a:cubicBezTo>
                  <a:close/>
                </a:path>
              </a:pathLst>
            </a:custGeom>
            <a:grpFill/>
            <a:ln>
              <a:noFill/>
            </a:ln>
          </p:spPr>
          <p:txBody>
            <a:bodyPr vert="horz" wrap="square" lIns="86856" tIns="43427" rIns="86856" bIns="43427" numCol="1" anchor="t" anchorCtr="0" compatLnSpc="1"/>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1" name="Freeform 19"/>
            <p:cNvSpPr/>
            <p:nvPr/>
          </p:nvSpPr>
          <p:spPr bwMode="auto">
            <a:xfrm>
              <a:off x="5880100" y="422275"/>
              <a:ext cx="258763" cy="179387"/>
            </a:xfrm>
            <a:custGeom>
              <a:avLst/>
              <a:gdLst>
                <a:gd name="T0" fmla="*/ 63 w 69"/>
                <a:gd name="T1" fmla="*/ 0 h 48"/>
                <a:gd name="T2" fmla="*/ 10 w 69"/>
                <a:gd name="T3" fmla="*/ 4 h 48"/>
                <a:gd name="T4" fmla="*/ 3 w 69"/>
                <a:gd name="T5" fmla="*/ 10 h 48"/>
                <a:gd name="T6" fmla="*/ 0 w 69"/>
                <a:gd name="T7" fmla="*/ 42 h 48"/>
                <a:gd name="T8" fmla="*/ 5 w 69"/>
                <a:gd name="T9" fmla="*/ 48 h 48"/>
                <a:gd name="T10" fmla="*/ 11 w 69"/>
                <a:gd name="T11" fmla="*/ 42 h 48"/>
                <a:gd name="T12" fmla="*/ 13 w 69"/>
                <a:gd name="T13" fmla="*/ 21 h 48"/>
                <a:gd name="T14" fmla="*/ 20 w 69"/>
                <a:gd name="T15" fmla="*/ 14 h 48"/>
                <a:gd name="T16" fmla="*/ 63 w 69"/>
                <a:gd name="T17" fmla="*/ 11 h 48"/>
                <a:gd name="T18" fmla="*/ 69 w 69"/>
                <a:gd name="T19" fmla="*/ 5 h 48"/>
                <a:gd name="T20" fmla="*/ 63 w 69"/>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 h="48">
                  <a:moveTo>
                    <a:pt x="63" y="0"/>
                  </a:moveTo>
                  <a:cubicBezTo>
                    <a:pt x="10" y="4"/>
                    <a:pt x="10" y="4"/>
                    <a:pt x="10" y="4"/>
                  </a:cubicBezTo>
                  <a:cubicBezTo>
                    <a:pt x="7" y="4"/>
                    <a:pt x="4" y="7"/>
                    <a:pt x="3" y="10"/>
                  </a:cubicBezTo>
                  <a:cubicBezTo>
                    <a:pt x="0" y="42"/>
                    <a:pt x="0" y="42"/>
                    <a:pt x="0" y="42"/>
                  </a:cubicBezTo>
                  <a:cubicBezTo>
                    <a:pt x="0" y="46"/>
                    <a:pt x="2" y="48"/>
                    <a:pt x="5" y="48"/>
                  </a:cubicBezTo>
                  <a:cubicBezTo>
                    <a:pt x="8" y="48"/>
                    <a:pt x="11" y="46"/>
                    <a:pt x="11" y="42"/>
                  </a:cubicBezTo>
                  <a:cubicBezTo>
                    <a:pt x="13" y="21"/>
                    <a:pt x="13" y="21"/>
                    <a:pt x="13" y="21"/>
                  </a:cubicBezTo>
                  <a:cubicBezTo>
                    <a:pt x="14" y="17"/>
                    <a:pt x="16" y="15"/>
                    <a:pt x="20" y="14"/>
                  </a:cubicBezTo>
                  <a:cubicBezTo>
                    <a:pt x="63" y="11"/>
                    <a:pt x="63" y="11"/>
                    <a:pt x="63" y="11"/>
                  </a:cubicBezTo>
                  <a:cubicBezTo>
                    <a:pt x="66" y="11"/>
                    <a:pt x="69" y="9"/>
                    <a:pt x="69" y="5"/>
                  </a:cubicBezTo>
                  <a:cubicBezTo>
                    <a:pt x="69" y="2"/>
                    <a:pt x="66" y="0"/>
                    <a:pt x="63" y="0"/>
                  </a:cubicBezTo>
                  <a:close/>
                </a:path>
              </a:pathLst>
            </a:custGeom>
            <a:grpFill/>
            <a:ln>
              <a:noFill/>
            </a:ln>
          </p:spPr>
          <p:txBody>
            <a:bodyPr vert="horz" wrap="square" lIns="86856" tIns="43427" rIns="86856" bIns="43427" numCol="1" anchor="t" anchorCtr="0" compatLnSpc="1"/>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42" name="Group 50"/>
          <p:cNvGrpSpPr/>
          <p:nvPr/>
        </p:nvGrpSpPr>
        <p:grpSpPr>
          <a:xfrm>
            <a:off x="6760032" y="4071211"/>
            <a:ext cx="424969" cy="365972"/>
            <a:chOff x="2727325" y="-39687"/>
            <a:chExt cx="1463675" cy="1260475"/>
          </a:xfrm>
          <a:solidFill>
            <a:schemeClr val="bg1"/>
          </a:solidFill>
        </p:grpSpPr>
        <p:sp>
          <p:nvSpPr>
            <p:cNvPr id="43" name="Freeform 20"/>
            <p:cNvSpPr>
              <a:spLocks noEditPoints="1"/>
            </p:cNvSpPr>
            <p:nvPr/>
          </p:nvSpPr>
          <p:spPr bwMode="auto">
            <a:xfrm>
              <a:off x="2727325" y="-39687"/>
              <a:ext cx="1463675" cy="1260475"/>
            </a:xfrm>
            <a:custGeom>
              <a:avLst/>
              <a:gdLst>
                <a:gd name="T0" fmla="*/ 347 w 390"/>
                <a:gd name="T1" fmla="*/ 42 h 336"/>
                <a:gd name="T2" fmla="*/ 195 w 390"/>
                <a:gd name="T3" fmla="*/ 38 h 336"/>
                <a:gd name="T4" fmla="*/ 43 w 390"/>
                <a:gd name="T5" fmla="*/ 42 h 336"/>
                <a:gd name="T6" fmla="*/ 43 w 390"/>
                <a:gd name="T7" fmla="*/ 196 h 336"/>
                <a:gd name="T8" fmla="*/ 170 w 390"/>
                <a:gd name="T9" fmla="*/ 322 h 336"/>
                <a:gd name="T10" fmla="*/ 220 w 390"/>
                <a:gd name="T11" fmla="*/ 322 h 336"/>
                <a:gd name="T12" fmla="*/ 347 w 390"/>
                <a:gd name="T13" fmla="*/ 196 h 336"/>
                <a:gd name="T14" fmla="*/ 347 w 390"/>
                <a:gd name="T15" fmla="*/ 42 h 336"/>
                <a:gd name="T16" fmla="*/ 330 w 390"/>
                <a:gd name="T17" fmla="*/ 180 h 336"/>
                <a:gd name="T18" fmla="*/ 203 w 390"/>
                <a:gd name="T19" fmla="*/ 306 h 336"/>
                <a:gd name="T20" fmla="*/ 187 w 390"/>
                <a:gd name="T21" fmla="*/ 306 h 336"/>
                <a:gd name="T22" fmla="*/ 59 w 390"/>
                <a:gd name="T23" fmla="*/ 180 h 336"/>
                <a:gd name="T24" fmla="*/ 59 w 390"/>
                <a:gd name="T25" fmla="*/ 58 h 336"/>
                <a:gd name="T26" fmla="*/ 179 w 390"/>
                <a:gd name="T27" fmla="*/ 55 h 336"/>
                <a:gd name="T28" fmla="*/ 195 w 390"/>
                <a:gd name="T29" fmla="*/ 70 h 336"/>
                <a:gd name="T30" fmla="*/ 210 w 390"/>
                <a:gd name="T31" fmla="*/ 55 h 336"/>
                <a:gd name="T32" fmla="*/ 330 w 390"/>
                <a:gd name="T33" fmla="*/ 58 h 336"/>
                <a:gd name="T34" fmla="*/ 330 w 390"/>
                <a:gd name="T35" fmla="*/ 18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0" h="336">
                  <a:moveTo>
                    <a:pt x="347" y="42"/>
                  </a:moveTo>
                  <a:cubicBezTo>
                    <a:pt x="305" y="0"/>
                    <a:pt x="238" y="0"/>
                    <a:pt x="195" y="38"/>
                  </a:cubicBezTo>
                  <a:cubicBezTo>
                    <a:pt x="152" y="0"/>
                    <a:pt x="85" y="0"/>
                    <a:pt x="43" y="42"/>
                  </a:cubicBezTo>
                  <a:cubicBezTo>
                    <a:pt x="0" y="84"/>
                    <a:pt x="0" y="154"/>
                    <a:pt x="43" y="196"/>
                  </a:cubicBezTo>
                  <a:cubicBezTo>
                    <a:pt x="55" y="208"/>
                    <a:pt x="170" y="322"/>
                    <a:pt x="170" y="322"/>
                  </a:cubicBezTo>
                  <a:cubicBezTo>
                    <a:pt x="184" y="336"/>
                    <a:pt x="206" y="336"/>
                    <a:pt x="220" y="322"/>
                  </a:cubicBezTo>
                  <a:cubicBezTo>
                    <a:pt x="220" y="322"/>
                    <a:pt x="345" y="198"/>
                    <a:pt x="347" y="196"/>
                  </a:cubicBezTo>
                  <a:cubicBezTo>
                    <a:pt x="390" y="154"/>
                    <a:pt x="390" y="84"/>
                    <a:pt x="347" y="42"/>
                  </a:cubicBezTo>
                  <a:close/>
                  <a:moveTo>
                    <a:pt x="330" y="180"/>
                  </a:moveTo>
                  <a:cubicBezTo>
                    <a:pt x="203" y="306"/>
                    <a:pt x="203" y="306"/>
                    <a:pt x="203" y="306"/>
                  </a:cubicBezTo>
                  <a:cubicBezTo>
                    <a:pt x="199" y="310"/>
                    <a:pt x="191" y="310"/>
                    <a:pt x="187" y="306"/>
                  </a:cubicBezTo>
                  <a:cubicBezTo>
                    <a:pt x="59" y="180"/>
                    <a:pt x="59" y="180"/>
                    <a:pt x="59" y="180"/>
                  </a:cubicBezTo>
                  <a:cubicBezTo>
                    <a:pt x="25" y="146"/>
                    <a:pt x="25" y="92"/>
                    <a:pt x="59" y="58"/>
                  </a:cubicBezTo>
                  <a:cubicBezTo>
                    <a:pt x="92" y="26"/>
                    <a:pt x="145" y="25"/>
                    <a:pt x="179" y="55"/>
                  </a:cubicBezTo>
                  <a:cubicBezTo>
                    <a:pt x="195" y="70"/>
                    <a:pt x="195" y="70"/>
                    <a:pt x="195" y="70"/>
                  </a:cubicBezTo>
                  <a:cubicBezTo>
                    <a:pt x="210" y="55"/>
                    <a:pt x="210" y="55"/>
                    <a:pt x="210" y="55"/>
                  </a:cubicBezTo>
                  <a:cubicBezTo>
                    <a:pt x="245" y="25"/>
                    <a:pt x="298" y="26"/>
                    <a:pt x="330" y="58"/>
                  </a:cubicBezTo>
                  <a:cubicBezTo>
                    <a:pt x="364" y="92"/>
                    <a:pt x="364" y="146"/>
                    <a:pt x="330" y="180"/>
                  </a:cubicBezTo>
                  <a:close/>
                </a:path>
              </a:pathLst>
            </a:custGeom>
            <a:grpFill/>
            <a:ln>
              <a:noFill/>
            </a:ln>
          </p:spPr>
          <p:txBody>
            <a:bodyPr vert="horz" wrap="square" lIns="86856" tIns="43427" rIns="86856" bIns="43427" numCol="1" anchor="t" anchorCtr="0" compatLnSpc="1"/>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4" name="Freeform 21"/>
            <p:cNvSpPr/>
            <p:nvPr/>
          </p:nvSpPr>
          <p:spPr bwMode="auto">
            <a:xfrm>
              <a:off x="2982913" y="215900"/>
              <a:ext cx="206375" cy="201612"/>
            </a:xfrm>
            <a:custGeom>
              <a:avLst/>
              <a:gdLst>
                <a:gd name="T0" fmla="*/ 49 w 55"/>
                <a:gd name="T1" fmla="*/ 0 h 54"/>
                <a:gd name="T2" fmla="*/ 49 w 55"/>
                <a:gd name="T3" fmla="*/ 0 h 54"/>
                <a:gd name="T4" fmla="*/ 0 w 55"/>
                <a:gd name="T5" fmla="*/ 48 h 54"/>
                <a:gd name="T6" fmla="*/ 0 w 55"/>
                <a:gd name="T7" fmla="*/ 48 h 54"/>
                <a:gd name="T8" fmla="*/ 6 w 55"/>
                <a:gd name="T9" fmla="*/ 54 h 54"/>
                <a:gd name="T10" fmla="*/ 12 w 55"/>
                <a:gd name="T11" fmla="*/ 48 h 54"/>
                <a:gd name="T12" fmla="*/ 12 w 55"/>
                <a:gd name="T13" fmla="*/ 48 h 54"/>
                <a:gd name="T14" fmla="*/ 49 w 55"/>
                <a:gd name="T15" fmla="*/ 11 h 54"/>
                <a:gd name="T16" fmla="*/ 49 w 55"/>
                <a:gd name="T17" fmla="*/ 11 h 54"/>
                <a:gd name="T18" fmla="*/ 55 w 55"/>
                <a:gd name="T19" fmla="*/ 5 h 54"/>
                <a:gd name="T20" fmla="*/ 49 w 55"/>
                <a:gd name="T2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54">
                  <a:moveTo>
                    <a:pt x="49" y="0"/>
                  </a:moveTo>
                  <a:cubicBezTo>
                    <a:pt x="49" y="0"/>
                    <a:pt x="49" y="0"/>
                    <a:pt x="49" y="0"/>
                  </a:cubicBezTo>
                  <a:cubicBezTo>
                    <a:pt x="22" y="0"/>
                    <a:pt x="0" y="21"/>
                    <a:pt x="0" y="48"/>
                  </a:cubicBezTo>
                  <a:cubicBezTo>
                    <a:pt x="0" y="48"/>
                    <a:pt x="0" y="48"/>
                    <a:pt x="0" y="48"/>
                  </a:cubicBezTo>
                  <a:cubicBezTo>
                    <a:pt x="0" y="52"/>
                    <a:pt x="3" y="54"/>
                    <a:pt x="6" y="54"/>
                  </a:cubicBezTo>
                  <a:cubicBezTo>
                    <a:pt x="9" y="54"/>
                    <a:pt x="12" y="52"/>
                    <a:pt x="12" y="48"/>
                  </a:cubicBezTo>
                  <a:cubicBezTo>
                    <a:pt x="12" y="48"/>
                    <a:pt x="12" y="48"/>
                    <a:pt x="12" y="48"/>
                  </a:cubicBezTo>
                  <a:cubicBezTo>
                    <a:pt x="12" y="28"/>
                    <a:pt x="29" y="11"/>
                    <a:pt x="49" y="11"/>
                  </a:cubicBezTo>
                  <a:cubicBezTo>
                    <a:pt x="49" y="11"/>
                    <a:pt x="49" y="11"/>
                    <a:pt x="49" y="11"/>
                  </a:cubicBezTo>
                  <a:cubicBezTo>
                    <a:pt x="52" y="11"/>
                    <a:pt x="55" y="8"/>
                    <a:pt x="55" y="5"/>
                  </a:cubicBezTo>
                  <a:cubicBezTo>
                    <a:pt x="55" y="2"/>
                    <a:pt x="52" y="0"/>
                    <a:pt x="49" y="0"/>
                  </a:cubicBezTo>
                  <a:close/>
                </a:path>
              </a:pathLst>
            </a:custGeom>
            <a:grpFill/>
            <a:ln>
              <a:noFill/>
            </a:ln>
          </p:spPr>
          <p:txBody>
            <a:bodyPr vert="horz" wrap="square" lIns="86856" tIns="43427" rIns="86856" bIns="43427" numCol="1" anchor="t" anchorCtr="0" compatLnSpc="1"/>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sp>
        <p:nvSpPr>
          <p:cNvPr id="45" name="Freeform 13"/>
          <p:cNvSpPr>
            <a:spLocks noChangeAspect="1" noEditPoints="1"/>
          </p:cNvSpPr>
          <p:nvPr/>
        </p:nvSpPr>
        <p:spPr bwMode="auto">
          <a:xfrm>
            <a:off x="5764539" y="2938669"/>
            <a:ext cx="402149" cy="391625"/>
          </a:xfrm>
          <a:custGeom>
            <a:avLst/>
            <a:gdLst>
              <a:gd name="T0" fmla="*/ 161 w 226"/>
              <a:gd name="T1" fmla="*/ 0 h 220"/>
              <a:gd name="T2" fmla="*/ 96 w 226"/>
              <a:gd name="T3" fmla="*/ 47 h 220"/>
              <a:gd name="T4" fmla="*/ 95 w 226"/>
              <a:gd name="T5" fmla="*/ 47 h 220"/>
              <a:gd name="T6" fmla="*/ 24 w 226"/>
              <a:gd name="T7" fmla="*/ 119 h 220"/>
              <a:gd name="T8" fmla="*/ 1 w 226"/>
              <a:gd name="T9" fmla="*/ 189 h 220"/>
              <a:gd name="T10" fmla="*/ 24 w 226"/>
              <a:gd name="T11" fmla="*/ 220 h 220"/>
              <a:gd name="T12" fmla="*/ 90 w 226"/>
              <a:gd name="T13" fmla="*/ 203 h 220"/>
              <a:gd name="T14" fmla="*/ 207 w 226"/>
              <a:gd name="T15" fmla="*/ 91 h 220"/>
              <a:gd name="T16" fmla="*/ 110 w 226"/>
              <a:gd name="T17" fmla="*/ 164 h 220"/>
              <a:gd name="T18" fmla="*/ 170 w 226"/>
              <a:gd name="T19" fmla="*/ 81 h 220"/>
              <a:gd name="T20" fmla="*/ 163 w 226"/>
              <a:gd name="T21" fmla="*/ 115 h 220"/>
              <a:gd name="T22" fmla="*/ 110 w 226"/>
              <a:gd name="T23" fmla="*/ 169 h 220"/>
              <a:gd name="T24" fmla="*/ 102 w 226"/>
              <a:gd name="T25" fmla="*/ 139 h 220"/>
              <a:gd name="T26" fmla="*/ 79 w 226"/>
              <a:gd name="T27" fmla="*/ 117 h 220"/>
              <a:gd name="T28" fmla="*/ 159 w 226"/>
              <a:gd name="T29" fmla="*/ 61 h 220"/>
              <a:gd name="T30" fmla="*/ 102 w 226"/>
              <a:gd name="T31" fmla="*/ 139 h 220"/>
              <a:gd name="T32" fmla="*/ 52 w 226"/>
              <a:gd name="T33" fmla="*/ 110 h 220"/>
              <a:gd name="T34" fmla="*/ 137 w 226"/>
              <a:gd name="T35" fmla="*/ 49 h 220"/>
              <a:gd name="T36" fmla="*/ 29 w 226"/>
              <a:gd name="T37" fmla="*/ 205 h 220"/>
              <a:gd name="T38" fmla="*/ 14 w 226"/>
              <a:gd name="T39" fmla="*/ 196 h 220"/>
              <a:gd name="T40" fmla="*/ 22 w 226"/>
              <a:gd name="T41" fmla="*/ 166 h 220"/>
              <a:gd name="T42" fmla="*/ 54 w 226"/>
              <a:gd name="T43" fmla="*/ 199 h 220"/>
              <a:gd name="T44" fmla="*/ 61 w 226"/>
              <a:gd name="T45" fmla="*/ 197 h 220"/>
              <a:gd name="T46" fmla="*/ 24 w 226"/>
              <a:gd name="T47" fmla="*/ 159 h 220"/>
              <a:gd name="T48" fmla="*/ 33 w 226"/>
              <a:gd name="T49" fmla="*/ 129 h 220"/>
              <a:gd name="T50" fmla="*/ 89 w 226"/>
              <a:gd name="T51" fmla="*/ 189 h 220"/>
              <a:gd name="T52" fmla="*/ 61 w 226"/>
              <a:gd name="T53" fmla="*/ 197 h 220"/>
              <a:gd name="T54" fmla="*/ 186 w 226"/>
              <a:gd name="T55" fmla="*/ 93 h 220"/>
              <a:gd name="T56" fmla="*/ 168 w 226"/>
              <a:gd name="T57" fmla="*/ 52 h 220"/>
              <a:gd name="T58" fmla="*/ 139 w 226"/>
              <a:gd name="T59" fmla="*/ 23 h 220"/>
              <a:gd name="T60" fmla="*/ 192 w 226"/>
              <a:gd name="T61" fmla="*/ 27 h 220"/>
              <a:gd name="T62" fmla="*/ 197 w 226"/>
              <a:gd name="T63" fmla="*/ 81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26" h="220">
                <a:moveTo>
                  <a:pt x="202" y="18"/>
                </a:moveTo>
                <a:cubicBezTo>
                  <a:pt x="191" y="6"/>
                  <a:pt x="176" y="0"/>
                  <a:pt x="161" y="0"/>
                </a:cubicBezTo>
                <a:cubicBezTo>
                  <a:pt x="149" y="0"/>
                  <a:pt x="137" y="5"/>
                  <a:pt x="129" y="13"/>
                </a:cubicBezTo>
                <a:cubicBezTo>
                  <a:pt x="96" y="47"/>
                  <a:pt x="96" y="47"/>
                  <a:pt x="96" y="47"/>
                </a:cubicBezTo>
                <a:cubicBezTo>
                  <a:pt x="96" y="47"/>
                  <a:pt x="95" y="47"/>
                  <a:pt x="95" y="47"/>
                </a:cubicBezTo>
                <a:cubicBezTo>
                  <a:pt x="95" y="47"/>
                  <a:pt x="95" y="47"/>
                  <a:pt x="95" y="47"/>
                </a:cubicBezTo>
                <a:cubicBezTo>
                  <a:pt x="95" y="47"/>
                  <a:pt x="95" y="47"/>
                  <a:pt x="95" y="47"/>
                </a:cubicBezTo>
                <a:cubicBezTo>
                  <a:pt x="24" y="119"/>
                  <a:pt x="24" y="119"/>
                  <a:pt x="24" y="119"/>
                </a:cubicBezTo>
                <a:cubicBezTo>
                  <a:pt x="21" y="122"/>
                  <a:pt x="19" y="126"/>
                  <a:pt x="17" y="130"/>
                </a:cubicBezTo>
                <a:cubicBezTo>
                  <a:pt x="1" y="189"/>
                  <a:pt x="1" y="189"/>
                  <a:pt x="1" y="189"/>
                </a:cubicBezTo>
                <a:cubicBezTo>
                  <a:pt x="1" y="189"/>
                  <a:pt x="0" y="194"/>
                  <a:pt x="0" y="196"/>
                </a:cubicBezTo>
                <a:cubicBezTo>
                  <a:pt x="0" y="209"/>
                  <a:pt x="11" y="220"/>
                  <a:pt x="24" y="220"/>
                </a:cubicBezTo>
                <a:cubicBezTo>
                  <a:pt x="27" y="220"/>
                  <a:pt x="32" y="219"/>
                  <a:pt x="32" y="219"/>
                </a:cubicBezTo>
                <a:cubicBezTo>
                  <a:pt x="90" y="203"/>
                  <a:pt x="90" y="203"/>
                  <a:pt x="90" y="203"/>
                </a:cubicBezTo>
                <a:cubicBezTo>
                  <a:pt x="95" y="202"/>
                  <a:pt x="99" y="200"/>
                  <a:pt x="102" y="196"/>
                </a:cubicBezTo>
                <a:cubicBezTo>
                  <a:pt x="207" y="91"/>
                  <a:pt x="207" y="91"/>
                  <a:pt x="207" y="91"/>
                </a:cubicBezTo>
                <a:cubicBezTo>
                  <a:pt x="226" y="72"/>
                  <a:pt x="224" y="40"/>
                  <a:pt x="202" y="18"/>
                </a:cubicBezTo>
                <a:close/>
                <a:moveTo>
                  <a:pt x="110" y="164"/>
                </a:moveTo>
                <a:cubicBezTo>
                  <a:pt x="110" y="157"/>
                  <a:pt x="108" y="151"/>
                  <a:pt x="105" y="146"/>
                </a:cubicBezTo>
                <a:cubicBezTo>
                  <a:pt x="170" y="81"/>
                  <a:pt x="170" y="81"/>
                  <a:pt x="170" y="81"/>
                </a:cubicBezTo>
                <a:cubicBezTo>
                  <a:pt x="174" y="93"/>
                  <a:pt x="172" y="106"/>
                  <a:pt x="163" y="115"/>
                </a:cubicBezTo>
                <a:cubicBezTo>
                  <a:pt x="163" y="115"/>
                  <a:pt x="163" y="115"/>
                  <a:pt x="163" y="115"/>
                </a:cubicBezTo>
                <a:cubicBezTo>
                  <a:pt x="163" y="115"/>
                  <a:pt x="163" y="115"/>
                  <a:pt x="163" y="115"/>
                </a:cubicBezTo>
                <a:cubicBezTo>
                  <a:pt x="110" y="169"/>
                  <a:pt x="110" y="169"/>
                  <a:pt x="110" y="169"/>
                </a:cubicBezTo>
                <a:cubicBezTo>
                  <a:pt x="110" y="167"/>
                  <a:pt x="110" y="165"/>
                  <a:pt x="110" y="164"/>
                </a:cubicBezTo>
                <a:close/>
                <a:moveTo>
                  <a:pt x="102" y="139"/>
                </a:moveTo>
                <a:cubicBezTo>
                  <a:pt x="99" y="135"/>
                  <a:pt x="96" y="131"/>
                  <a:pt x="93" y="127"/>
                </a:cubicBezTo>
                <a:cubicBezTo>
                  <a:pt x="88" y="123"/>
                  <a:pt x="84" y="120"/>
                  <a:pt x="79" y="117"/>
                </a:cubicBezTo>
                <a:cubicBezTo>
                  <a:pt x="144" y="52"/>
                  <a:pt x="144" y="52"/>
                  <a:pt x="144" y="52"/>
                </a:cubicBezTo>
                <a:cubicBezTo>
                  <a:pt x="149" y="54"/>
                  <a:pt x="154" y="57"/>
                  <a:pt x="159" y="61"/>
                </a:cubicBezTo>
                <a:cubicBezTo>
                  <a:pt x="162" y="65"/>
                  <a:pt x="165" y="69"/>
                  <a:pt x="167" y="74"/>
                </a:cubicBezTo>
                <a:lnTo>
                  <a:pt x="102" y="139"/>
                </a:lnTo>
                <a:close/>
                <a:moveTo>
                  <a:pt x="72" y="114"/>
                </a:moveTo>
                <a:cubicBezTo>
                  <a:pt x="66" y="111"/>
                  <a:pt x="59" y="110"/>
                  <a:pt x="52" y="110"/>
                </a:cubicBezTo>
                <a:cubicBezTo>
                  <a:pt x="105" y="56"/>
                  <a:pt x="105" y="56"/>
                  <a:pt x="105" y="56"/>
                </a:cubicBezTo>
                <a:cubicBezTo>
                  <a:pt x="113" y="48"/>
                  <a:pt x="125" y="46"/>
                  <a:pt x="137" y="49"/>
                </a:cubicBezTo>
                <a:lnTo>
                  <a:pt x="72" y="114"/>
                </a:lnTo>
                <a:close/>
                <a:moveTo>
                  <a:pt x="29" y="205"/>
                </a:moveTo>
                <a:cubicBezTo>
                  <a:pt x="28" y="206"/>
                  <a:pt x="26" y="206"/>
                  <a:pt x="24" y="206"/>
                </a:cubicBezTo>
                <a:cubicBezTo>
                  <a:pt x="18" y="206"/>
                  <a:pt x="14" y="202"/>
                  <a:pt x="14" y="196"/>
                </a:cubicBezTo>
                <a:cubicBezTo>
                  <a:pt x="14" y="195"/>
                  <a:pt x="14" y="193"/>
                  <a:pt x="14" y="192"/>
                </a:cubicBezTo>
                <a:cubicBezTo>
                  <a:pt x="22" y="166"/>
                  <a:pt x="22" y="166"/>
                  <a:pt x="22" y="166"/>
                </a:cubicBezTo>
                <a:cubicBezTo>
                  <a:pt x="30" y="166"/>
                  <a:pt x="38" y="169"/>
                  <a:pt x="45" y="175"/>
                </a:cubicBezTo>
                <a:cubicBezTo>
                  <a:pt x="51" y="182"/>
                  <a:pt x="55" y="191"/>
                  <a:pt x="54" y="199"/>
                </a:cubicBezTo>
                <a:lnTo>
                  <a:pt x="29" y="205"/>
                </a:lnTo>
                <a:close/>
                <a:moveTo>
                  <a:pt x="61" y="197"/>
                </a:moveTo>
                <a:cubicBezTo>
                  <a:pt x="61" y="188"/>
                  <a:pt x="57" y="178"/>
                  <a:pt x="50" y="170"/>
                </a:cubicBezTo>
                <a:cubicBezTo>
                  <a:pt x="42" y="163"/>
                  <a:pt x="33" y="159"/>
                  <a:pt x="24" y="159"/>
                </a:cubicBezTo>
                <a:cubicBezTo>
                  <a:pt x="30" y="134"/>
                  <a:pt x="30" y="134"/>
                  <a:pt x="30" y="134"/>
                </a:cubicBezTo>
                <a:cubicBezTo>
                  <a:pt x="31" y="132"/>
                  <a:pt x="32" y="131"/>
                  <a:pt x="33" y="129"/>
                </a:cubicBezTo>
                <a:cubicBezTo>
                  <a:pt x="47" y="119"/>
                  <a:pt x="68" y="122"/>
                  <a:pt x="83" y="137"/>
                </a:cubicBezTo>
                <a:cubicBezTo>
                  <a:pt x="98" y="153"/>
                  <a:pt x="101" y="175"/>
                  <a:pt x="89" y="189"/>
                </a:cubicBezTo>
                <a:cubicBezTo>
                  <a:pt x="88" y="190"/>
                  <a:pt x="87" y="190"/>
                  <a:pt x="86" y="190"/>
                </a:cubicBezTo>
                <a:lnTo>
                  <a:pt x="61" y="197"/>
                </a:lnTo>
                <a:close/>
                <a:moveTo>
                  <a:pt x="197" y="81"/>
                </a:moveTo>
                <a:cubicBezTo>
                  <a:pt x="186" y="93"/>
                  <a:pt x="186" y="93"/>
                  <a:pt x="186" y="93"/>
                </a:cubicBezTo>
                <a:cubicBezTo>
                  <a:pt x="186" y="91"/>
                  <a:pt x="186" y="90"/>
                  <a:pt x="186" y="88"/>
                </a:cubicBezTo>
                <a:cubicBezTo>
                  <a:pt x="185" y="75"/>
                  <a:pt x="178" y="62"/>
                  <a:pt x="168" y="52"/>
                </a:cubicBezTo>
                <a:cubicBezTo>
                  <a:pt x="157" y="41"/>
                  <a:pt x="142" y="34"/>
                  <a:pt x="127" y="34"/>
                </a:cubicBezTo>
                <a:cubicBezTo>
                  <a:pt x="139" y="23"/>
                  <a:pt x="139" y="23"/>
                  <a:pt x="139" y="23"/>
                </a:cubicBezTo>
                <a:cubicBezTo>
                  <a:pt x="145" y="17"/>
                  <a:pt x="153" y="14"/>
                  <a:pt x="161" y="14"/>
                </a:cubicBezTo>
                <a:cubicBezTo>
                  <a:pt x="172" y="14"/>
                  <a:pt x="184" y="19"/>
                  <a:pt x="192" y="27"/>
                </a:cubicBezTo>
                <a:cubicBezTo>
                  <a:pt x="201" y="36"/>
                  <a:pt x="205" y="46"/>
                  <a:pt x="206" y="56"/>
                </a:cubicBezTo>
                <a:cubicBezTo>
                  <a:pt x="207" y="66"/>
                  <a:pt x="204" y="75"/>
                  <a:pt x="197" y="81"/>
                </a:cubicBezTo>
                <a:close/>
              </a:path>
            </a:pathLst>
          </a:custGeom>
          <a:solidFill>
            <a:schemeClr val="bg1"/>
          </a:solidFill>
          <a:ln>
            <a:noFill/>
          </a:ln>
        </p:spPr>
        <p:txBody>
          <a:bodyPr vert="horz" wrap="square" lIns="86856" tIns="43427" rIns="86856" bIns="43427" numCol="1" anchor="t" anchorCtr="0" compatLnSpc="1"/>
          <a:lstStyle/>
          <a:p>
            <a:pPr algn="just">
              <a:lnSpc>
                <a:spcPct val="120000"/>
              </a:lnSpc>
            </a:pPr>
            <a:endParaRPr lang="id-ID" sz="74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6" name="TextBox 54"/>
          <p:cNvSpPr txBox="1"/>
          <p:nvPr/>
        </p:nvSpPr>
        <p:spPr>
          <a:xfrm>
            <a:off x="6665123" y="4807637"/>
            <a:ext cx="1676869" cy="212751"/>
          </a:xfrm>
          <a:prstGeom prst="rect">
            <a:avLst/>
          </a:prstGeom>
          <a:noFill/>
        </p:spPr>
        <p:txBody>
          <a:bodyPr wrap="square" lIns="0" tIns="0" rIns="0" bIns="0" rtlCol="0">
            <a:spAutoFit/>
          </a:bodyPr>
          <a:lstStyle/>
          <a:p>
            <a:pPr algn="just">
              <a:lnSpc>
                <a:spcPct val="120000"/>
              </a:lnSpc>
            </a:pPr>
            <a:r>
              <a:rPr lang="zh-CN" altLang="en-US" sz="1150" dirty="0">
                <a:solidFill>
                  <a:schemeClr val="accent4"/>
                </a:solidFill>
                <a:latin typeface="微软雅黑" panose="020B0503020204020204" pitchFamily="34" charset="-122"/>
                <a:ea typeface="微软雅黑" panose="020B0503020204020204" pitchFamily="34" charset="-122"/>
                <a:cs typeface="+mn-ea"/>
                <a:sym typeface="微软雅黑" panose="020B0503020204020204" pitchFamily="34" charset="-122"/>
              </a:rPr>
              <a:t>请替换文字内容</a:t>
            </a:r>
            <a:endParaRPr lang="id-ID" sz="1150" dirty="0">
              <a:solidFill>
                <a:schemeClr val="accent4"/>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7" name="TextBox 55"/>
          <p:cNvSpPr txBox="1"/>
          <p:nvPr/>
        </p:nvSpPr>
        <p:spPr>
          <a:xfrm>
            <a:off x="7506464" y="3820597"/>
            <a:ext cx="1676869" cy="212751"/>
          </a:xfrm>
          <a:prstGeom prst="rect">
            <a:avLst/>
          </a:prstGeom>
          <a:noFill/>
        </p:spPr>
        <p:txBody>
          <a:bodyPr wrap="square" lIns="0" tIns="0" rIns="0" bIns="0" rtlCol="0">
            <a:spAutoFit/>
          </a:bodyPr>
          <a:lstStyle/>
          <a:p>
            <a:pPr algn="just">
              <a:lnSpc>
                <a:spcPct val="120000"/>
              </a:lnSpc>
            </a:pPr>
            <a:r>
              <a:rPr lang="zh-CN" altLang="en-US" sz="1150" dirty="0">
                <a:solidFill>
                  <a:schemeClr val="accent3"/>
                </a:solidFill>
                <a:latin typeface="微软雅黑" panose="020B0503020204020204" pitchFamily="34" charset="-122"/>
                <a:ea typeface="微软雅黑" panose="020B0503020204020204" pitchFamily="34" charset="-122"/>
                <a:cs typeface="+mn-ea"/>
                <a:sym typeface="微软雅黑" panose="020B0503020204020204" pitchFamily="34" charset="-122"/>
              </a:rPr>
              <a:t>请替换文字内容</a:t>
            </a:r>
            <a:endParaRPr lang="id-ID" sz="1150" dirty="0">
              <a:solidFill>
                <a:schemeClr val="accent3"/>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8" name="TextBox 56"/>
          <p:cNvSpPr txBox="1"/>
          <p:nvPr/>
        </p:nvSpPr>
        <p:spPr>
          <a:xfrm>
            <a:off x="6491024" y="2670611"/>
            <a:ext cx="1676869" cy="212751"/>
          </a:xfrm>
          <a:prstGeom prst="rect">
            <a:avLst/>
          </a:prstGeom>
          <a:noFill/>
        </p:spPr>
        <p:txBody>
          <a:bodyPr wrap="square" lIns="0" tIns="0" rIns="0" bIns="0" rtlCol="0">
            <a:spAutoFit/>
          </a:bodyPr>
          <a:lstStyle/>
          <a:p>
            <a:pPr algn="just">
              <a:lnSpc>
                <a:spcPct val="120000"/>
              </a:lnSpc>
            </a:pPr>
            <a:r>
              <a:rPr lang="zh-CN" altLang="en-US" sz="1150" dirty="0">
                <a:solidFill>
                  <a:schemeClr val="accent2"/>
                </a:solidFill>
                <a:latin typeface="微软雅黑" panose="020B0503020204020204" pitchFamily="34" charset="-122"/>
                <a:ea typeface="微软雅黑" panose="020B0503020204020204" pitchFamily="34" charset="-122"/>
                <a:cs typeface="+mn-ea"/>
                <a:sym typeface="微软雅黑" panose="020B0503020204020204" pitchFamily="34" charset="-122"/>
              </a:rPr>
              <a:t>请替换文字内容</a:t>
            </a:r>
            <a:endParaRPr lang="id-ID" sz="1150" dirty="0">
              <a:solidFill>
                <a:schemeClr val="accent2"/>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9" name="TextBox 57"/>
          <p:cNvSpPr txBox="1"/>
          <p:nvPr/>
        </p:nvSpPr>
        <p:spPr>
          <a:xfrm>
            <a:off x="5768960" y="1611311"/>
            <a:ext cx="1676869" cy="212751"/>
          </a:xfrm>
          <a:prstGeom prst="rect">
            <a:avLst/>
          </a:prstGeom>
          <a:noFill/>
        </p:spPr>
        <p:txBody>
          <a:bodyPr wrap="square" lIns="0" tIns="0" rIns="0" bIns="0" rtlCol="0">
            <a:spAutoFit/>
          </a:bodyPr>
          <a:lstStyle/>
          <a:p>
            <a:pPr algn="just">
              <a:lnSpc>
                <a:spcPct val="120000"/>
              </a:lnSpc>
            </a:pPr>
            <a:r>
              <a:rPr lang="zh-CN" altLang="en-US" sz="1150" dirty="0">
                <a:solidFill>
                  <a:schemeClr val="accent1"/>
                </a:solidFill>
                <a:latin typeface="微软雅黑" panose="020B0503020204020204" pitchFamily="34" charset="-122"/>
                <a:ea typeface="微软雅黑" panose="020B0503020204020204" pitchFamily="34" charset="-122"/>
                <a:cs typeface="+mn-ea"/>
                <a:sym typeface="微软雅黑" panose="020B0503020204020204" pitchFamily="34" charset="-122"/>
              </a:rPr>
              <a:t>请替换文字内容</a:t>
            </a:r>
            <a:endParaRPr lang="id-ID" sz="1150" dirty="0">
              <a:solidFill>
                <a:schemeClr val="accent1"/>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50" name="TextBox 58"/>
          <p:cNvSpPr txBox="1"/>
          <p:nvPr/>
        </p:nvSpPr>
        <p:spPr>
          <a:xfrm>
            <a:off x="5774433" y="1837013"/>
            <a:ext cx="2567560" cy="121285"/>
          </a:xfrm>
          <a:prstGeom prst="rect">
            <a:avLst/>
          </a:prstGeom>
          <a:noFill/>
        </p:spPr>
        <p:txBody>
          <a:bodyPr wrap="square" lIns="0" tIns="0" rIns="0" bIns="0" numCol="1" spcCol="360000">
            <a:spAutoFit/>
          </a:bodyPr>
          <a:lstStyle/>
          <a:p>
            <a:pPr algn="just">
              <a:lnSpc>
                <a:spcPct val="120000"/>
              </a:lnSpc>
              <a:defRPr/>
            </a:pPr>
            <a:r>
              <a:rPr lang="en-US" altLang="zh-CN" sz="6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请替换文字内容.</a:t>
            </a:r>
            <a:r>
              <a:rPr lang="zh-CN" altLang="en-US" sz="6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a:t>
            </a:r>
            <a:endParaRPr lang="en-US" altLang="zh-CN" sz="6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51" name="TextBox 59"/>
          <p:cNvSpPr txBox="1"/>
          <p:nvPr/>
        </p:nvSpPr>
        <p:spPr>
          <a:xfrm>
            <a:off x="6513068" y="2878372"/>
            <a:ext cx="2567560" cy="121285"/>
          </a:xfrm>
          <a:prstGeom prst="rect">
            <a:avLst/>
          </a:prstGeom>
          <a:noFill/>
        </p:spPr>
        <p:txBody>
          <a:bodyPr wrap="square" lIns="0" tIns="0" rIns="0" bIns="0" numCol="1" spcCol="360000">
            <a:spAutoFit/>
          </a:bodyPr>
          <a:lstStyle/>
          <a:p>
            <a:pPr algn="just">
              <a:lnSpc>
                <a:spcPct val="120000"/>
              </a:lnSpc>
              <a:defRPr/>
            </a:pPr>
            <a:r>
              <a:rPr lang="en-US" altLang="zh-CN" sz="6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请替换文字内容.</a:t>
            </a:r>
            <a:r>
              <a:rPr lang="zh-CN" altLang="en-US" sz="6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a:t>
            </a:r>
            <a:endParaRPr lang="en-US" altLang="zh-CN" sz="6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52" name="TextBox 60"/>
          <p:cNvSpPr txBox="1"/>
          <p:nvPr/>
        </p:nvSpPr>
        <p:spPr>
          <a:xfrm>
            <a:off x="7506482" y="4033960"/>
            <a:ext cx="2507069" cy="121285"/>
          </a:xfrm>
          <a:prstGeom prst="rect">
            <a:avLst/>
          </a:prstGeom>
          <a:noFill/>
        </p:spPr>
        <p:txBody>
          <a:bodyPr wrap="square" lIns="0" tIns="0" rIns="0" bIns="0" numCol="1" spcCol="360000">
            <a:spAutoFit/>
          </a:bodyPr>
          <a:lstStyle/>
          <a:p>
            <a:pPr algn="just">
              <a:lnSpc>
                <a:spcPct val="120000"/>
              </a:lnSpc>
              <a:defRPr/>
            </a:pPr>
            <a:r>
              <a:rPr lang="en-US" altLang="zh-CN" sz="6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请替换文字内容.</a:t>
            </a:r>
            <a:r>
              <a:rPr lang="zh-CN" altLang="en-US" sz="6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a:t>
            </a:r>
            <a:endParaRPr lang="en-US" altLang="zh-CN" sz="6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53" name="TextBox 61"/>
          <p:cNvSpPr txBox="1"/>
          <p:nvPr/>
        </p:nvSpPr>
        <p:spPr>
          <a:xfrm>
            <a:off x="6662373" y="5029649"/>
            <a:ext cx="2567560" cy="121285"/>
          </a:xfrm>
          <a:prstGeom prst="rect">
            <a:avLst/>
          </a:prstGeom>
          <a:noFill/>
        </p:spPr>
        <p:txBody>
          <a:bodyPr wrap="square" lIns="0" tIns="0" rIns="0" bIns="0" numCol="1" spcCol="360000">
            <a:spAutoFit/>
          </a:bodyPr>
          <a:lstStyle/>
          <a:p>
            <a:pPr algn="just">
              <a:lnSpc>
                <a:spcPct val="120000"/>
              </a:lnSpc>
              <a:defRPr/>
            </a:pPr>
            <a:r>
              <a:rPr lang="en-US" altLang="zh-CN" sz="6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请替换文字内容.</a:t>
            </a:r>
            <a:r>
              <a:rPr lang="zh-CN" altLang="en-US" sz="6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rPr>
              <a:t>。</a:t>
            </a:r>
            <a:endParaRPr lang="en-US" altLang="zh-CN" sz="66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5000">
        <p14:gallery dir="l"/>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nodeType="after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500" fill="hold"/>
                                        <p:tgtEl>
                                          <p:spTgt spid="15"/>
                                        </p:tgtEl>
                                        <p:attrNameLst>
                                          <p:attrName>ppt_x</p:attrName>
                                        </p:attrNameLst>
                                      </p:cBhvr>
                                      <p:tavLst>
                                        <p:tav tm="0">
                                          <p:val>
                                            <p:strVal val="#ppt_x"/>
                                          </p:val>
                                        </p:tav>
                                        <p:tav tm="100000">
                                          <p:val>
                                            <p:strVal val="#ppt_x"/>
                                          </p:val>
                                        </p:tav>
                                      </p:tavLst>
                                    </p:anim>
                                    <p:anim calcmode="lin" valueType="num">
                                      <p:cBhvr additive="base">
                                        <p:cTn id="23" dur="500" fill="hold"/>
                                        <p:tgtEl>
                                          <p:spTgt spid="15"/>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16" presetClass="entr" presetSubtype="37" fill="hold"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outVertical)">
                                      <p:cBhvr>
                                        <p:cTn id="27" dur="1000"/>
                                        <p:tgtEl>
                                          <p:spTgt spid="18"/>
                                        </p:tgtEl>
                                      </p:cBhvr>
                                    </p:animEffect>
                                  </p:childTnLst>
                                </p:cTn>
                              </p:par>
                            </p:childTnLst>
                          </p:cTn>
                        </p:par>
                        <p:par>
                          <p:cTn id="28" fill="hold">
                            <p:stCondLst>
                              <p:cond delay="3000"/>
                            </p:stCondLst>
                            <p:childTnLst>
                              <p:par>
                                <p:cTn id="29" presetID="53" presetClass="entr" presetSubtype="16" fill="hold" nodeType="afterEffect">
                                  <p:stCondLst>
                                    <p:cond delay="0"/>
                                  </p:stCondLst>
                                  <p:childTnLst>
                                    <p:set>
                                      <p:cBhvr>
                                        <p:cTn id="30" dur="1" fill="hold">
                                          <p:stCondLst>
                                            <p:cond delay="0"/>
                                          </p:stCondLst>
                                        </p:cTn>
                                        <p:tgtEl>
                                          <p:spTgt spid="30"/>
                                        </p:tgtEl>
                                        <p:attrNameLst>
                                          <p:attrName>style.visibility</p:attrName>
                                        </p:attrNameLst>
                                      </p:cBhvr>
                                      <p:to>
                                        <p:strVal val="visible"/>
                                      </p:to>
                                    </p:set>
                                    <p:anim calcmode="lin" valueType="num">
                                      <p:cBhvr>
                                        <p:cTn id="31" dur="500" fill="hold"/>
                                        <p:tgtEl>
                                          <p:spTgt spid="30"/>
                                        </p:tgtEl>
                                        <p:attrNameLst>
                                          <p:attrName>ppt_w</p:attrName>
                                        </p:attrNameLst>
                                      </p:cBhvr>
                                      <p:tavLst>
                                        <p:tav tm="0">
                                          <p:val>
                                            <p:fltVal val="0"/>
                                          </p:val>
                                        </p:tav>
                                        <p:tav tm="100000">
                                          <p:val>
                                            <p:strVal val="#ppt_w"/>
                                          </p:val>
                                        </p:tav>
                                      </p:tavLst>
                                    </p:anim>
                                    <p:anim calcmode="lin" valueType="num">
                                      <p:cBhvr>
                                        <p:cTn id="32" dur="500" fill="hold"/>
                                        <p:tgtEl>
                                          <p:spTgt spid="30"/>
                                        </p:tgtEl>
                                        <p:attrNameLst>
                                          <p:attrName>ppt_h</p:attrName>
                                        </p:attrNameLst>
                                      </p:cBhvr>
                                      <p:tavLst>
                                        <p:tav tm="0">
                                          <p:val>
                                            <p:fltVal val="0"/>
                                          </p:val>
                                        </p:tav>
                                        <p:tav tm="100000">
                                          <p:val>
                                            <p:strVal val="#ppt_h"/>
                                          </p:val>
                                        </p:tav>
                                      </p:tavLst>
                                    </p:anim>
                                    <p:animEffect transition="in" filter="fade">
                                      <p:cBhvr>
                                        <p:cTn id="33" dur="500"/>
                                        <p:tgtEl>
                                          <p:spTgt spid="30"/>
                                        </p:tgtEl>
                                      </p:cBhvr>
                                    </p:animEffect>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wipe(left)">
                                      <p:cBhvr>
                                        <p:cTn id="37" dur="500"/>
                                        <p:tgtEl>
                                          <p:spTgt spid="49"/>
                                        </p:tgtEl>
                                      </p:cBhvr>
                                    </p:animEffect>
                                  </p:childTnLst>
                                </p:cTn>
                              </p:par>
                            </p:childTnLst>
                          </p:cTn>
                        </p:par>
                        <p:par>
                          <p:cTn id="38" fill="hold">
                            <p:stCondLst>
                              <p:cond delay="4000"/>
                            </p:stCondLst>
                            <p:childTnLst>
                              <p:par>
                                <p:cTn id="39" presetID="2" presetClass="entr" presetSubtype="2" fill="hold" grpId="0"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additive="base">
                                        <p:cTn id="41" dur="500" fill="hold"/>
                                        <p:tgtEl>
                                          <p:spTgt spid="50"/>
                                        </p:tgtEl>
                                        <p:attrNameLst>
                                          <p:attrName>ppt_x</p:attrName>
                                        </p:attrNameLst>
                                      </p:cBhvr>
                                      <p:tavLst>
                                        <p:tav tm="0">
                                          <p:val>
                                            <p:strVal val="1+#ppt_w/2"/>
                                          </p:val>
                                        </p:tav>
                                        <p:tav tm="100000">
                                          <p:val>
                                            <p:strVal val="#ppt_x"/>
                                          </p:val>
                                        </p:tav>
                                      </p:tavLst>
                                    </p:anim>
                                    <p:anim calcmode="lin" valueType="num">
                                      <p:cBhvr additive="base">
                                        <p:cTn id="42" dur="500" fill="hold"/>
                                        <p:tgtEl>
                                          <p:spTgt spid="50"/>
                                        </p:tgtEl>
                                        <p:attrNameLst>
                                          <p:attrName>ppt_y</p:attrName>
                                        </p:attrNameLst>
                                      </p:cBhvr>
                                      <p:tavLst>
                                        <p:tav tm="0">
                                          <p:val>
                                            <p:strVal val="#ppt_y"/>
                                          </p:val>
                                        </p:tav>
                                        <p:tav tm="100000">
                                          <p:val>
                                            <p:strVal val="#ppt_y"/>
                                          </p:val>
                                        </p:tav>
                                      </p:tavLst>
                                    </p:anim>
                                  </p:childTnLst>
                                </p:cTn>
                              </p:par>
                            </p:childTnLst>
                          </p:cTn>
                        </p:par>
                        <p:par>
                          <p:cTn id="43" fill="hold">
                            <p:stCondLst>
                              <p:cond delay="4500"/>
                            </p:stCondLst>
                            <p:childTnLst>
                              <p:par>
                                <p:cTn id="44" presetID="16" presetClass="entr" presetSubtype="37" fill="hold" nodeType="after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barn(outVertical)">
                                      <p:cBhvr>
                                        <p:cTn id="46" dur="1000"/>
                                        <p:tgtEl>
                                          <p:spTgt spid="27"/>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45"/>
                                        </p:tgtEl>
                                        <p:attrNameLst>
                                          <p:attrName>style.visibility</p:attrName>
                                        </p:attrNameLst>
                                      </p:cBhvr>
                                      <p:to>
                                        <p:strVal val="visible"/>
                                      </p:to>
                                    </p:set>
                                    <p:anim calcmode="lin" valueType="num">
                                      <p:cBhvr>
                                        <p:cTn id="50" dur="500" fill="hold"/>
                                        <p:tgtEl>
                                          <p:spTgt spid="45"/>
                                        </p:tgtEl>
                                        <p:attrNameLst>
                                          <p:attrName>ppt_w</p:attrName>
                                        </p:attrNameLst>
                                      </p:cBhvr>
                                      <p:tavLst>
                                        <p:tav tm="0">
                                          <p:val>
                                            <p:fltVal val="0"/>
                                          </p:val>
                                        </p:tav>
                                        <p:tav tm="100000">
                                          <p:val>
                                            <p:strVal val="#ppt_w"/>
                                          </p:val>
                                        </p:tav>
                                      </p:tavLst>
                                    </p:anim>
                                    <p:anim calcmode="lin" valueType="num">
                                      <p:cBhvr>
                                        <p:cTn id="51" dur="500" fill="hold"/>
                                        <p:tgtEl>
                                          <p:spTgt spid="45"/>
                                        </p:tgtEl>
                                        <p:attrNameLst>
                                          <p:attrName>ppt_h</p:attrName>
                                        </p:attrNameLst>
                                      </p:cBhvr>
                                      <p:tavLst>
                                        <p:tav tm="0">
                                          <p:val>
                                            <p:fltVal val="0"/>
                                          </p:val>
                                        </p:tav>
                                        <p:tav tm="100000">
                                          <p:val>
                                            <p:strVal val="#ppt_h"/>
                                          </p:val>
                                        </p:tav>
                                      </p:tavLst>
                                    </p:anim>
                                    <p:animEffect transition="in" filter="fade">
                                      <p:cBhvr>
                                        <p:cTn id="52" dur="500"/>
                                        <p:tgtEl>
                                          <p:spTgt spid="45"/>
                                        </p:tgtEl>
                                      </p:cBhvr>
                                    </p:animEffect>
                                  </p:childTnLst>
                                </p:cTn>
                              </p:par>
                            </p:childTnLst>
                          </p:cTn>
                        </p:par>
                        <p:par>
                          <p:cTn id="53" fill="hold">
                            <p:stCondLst>
                              <p:cond delay="6000"/>
                            </p:stCondLst>
                            <p:childTnLst>
                              <p:par>
                                <p:cTn id="54" presetID="22" presetClass="entr" presetSubtype="8" fill="hold" grpId="0" nodeType="afterEffect">
                                  <p:stCondLst>
                                    <p:cond delay="0"/>
                                  </p:stCondLst>
                                  <p:childTnLst>
                                    <p:set>
                                      <p:cBhvr>
                                        <p:cTn id="55" dur="1" fill="hold">
                                          <p:stCondLst>
                                            <p:cond delay="0"/>
                                          </p:stCondLst>
                                        </p:cTn>
                                        <p:tgtEl>
                                          <p:spTgt spid="48"/>
                                        </p:tgtEl>
                                        <p:attrNameLst>
                                          <p:attrName>style.visibility</p:attrName>
                                        </p:attrNameLst>
                                      </p:cBhvr>
                                      <p:to>
                                        <p:strVal val="visible"/>
                                      </p:to>
                                    </p:set>
                                    <p:animEffect transition="in" filter="wipe(left)">
                                      <p:cBhvr>
                                        <p:cTn id="56" dur="500"/>
                                        <p:tgtEl>
                                          <p:spTgt spid="48"/>
                                        </p:tgtEl>
                                      </p:cBhvr>
                                    </p:animEffect>
                                  </p:childTnLst>
                                </p:cTn>
                              </p:par>
                            </p:childTnLst>
                          </p:cTn>
                        </p:par>
                        <p:par>
                          <p:cTn id="57" fill="hold">
                            <p:stCondLst>
                              <p:cond delay="6500"/>
                            </p:stCondLst>
                            <p:childTnLst>
                              <p:par>
                                <p:cTn id="58" presetID="2" presetClass="entr" presetSubtype="2" fill="hold" grpId="0" nodeType="afterEffect">
                                  <p:stCondLst>
                                    <p:cond delay="0"/>
                                  </p:stCondLst>
                                  <p:childTnLst>
                                    <p:set>
                                      <p:cBhvr>
                                        <p:cTn id="59" dur="1" fill="hold">
                                          <p:stCondLst>
                                            <p:cond delay="0"/>
                                          </p:stCondLst>
                                        </p:cTn>
                                        <p:tgtEl>
                                          <p:spTgt spid="51"/>
                                        </p:tgtEl>
                                        <p:attrNameLst>
                                          <p:attrName>style.visibility</p:attrName>
                                        </p:attrNameLst>
                                      </p:cBhvr>
                                      <p:to>
                                        <p:strVal val="visible"/>
                                      </p:to>
                                    </p:set>
                                    <p:anim calcmode="lin" valueType="num">
                                      <p:cBhvr additive="base">
                                        <p:cTn id="60" dur="500" fill="hold"/>
                                        <p:tgtEl>
                                          <p:spTgt spid="51"/>
                                        </p:tgtEl>
                                        <p:attrNameLst>
                                          <p:attrName>ppt_x</p:attrName>
                                        </p:attrNameLst>
                                      </p:cBhvr>
                                      <p:tavLst>
                                        <p:tav tm="0">
                                          <p:val>
                                            <p:strVal val="1+#ppt_w/2"/>
                                          </p:val>
                                        </p:tav>
                                        <p:tav tm="100000">
                                          <p:val>
                                            <p:strVal val="#ppt_x"/>
                                          </p:val>
                                        </p:tav>
                                      </p:tavLst>
                                    </p:anim>
                                    <p:anim calcmode="lin" valueType="num">
                                      <p:cBhvr additive="base">
                                        <p:cTn id="61" dur="500" fill="hold"/>
                                        <p:tgtEl>
                                          <p:spTgt spid="51"/>
                                        </p:tgtEl>
                                        <p:attrNameLst>
                                          <p:attrName>ppt_y</p:attrName>
                                        </p:attrNameLst>
                                      </p:cBhvr>
                                      <p:tavLst>
                                        <p:tav tm="0">
                                          <p:val>
                                            <p:strVal val="#ppt_y"/>
                                          </p:val>
                                        </p:tav>
                                        <p:tav tm="100000">
                                          <p:val>
                                            <p:strVal val="#ppt_y"/>
                                          </p:val>
                                        </p:tav>
                                      </p:tavLst>
                                    </p:anim>
                                  </p:childTnLst>
                                </p:cTn>
                              </p:par>
                            </p:childTnLst>
                          </p:cTn>
                        </p:par>
                        <p:par>
                          <p:cTn id="62" fill="hold">
                            <p:stCondLst>
                              <p:cond delay="7000"/>
                            </p:stCondLst>
                            <p:childTnLst>
                              <p:par>
                                <p:cTn id="63" presetID="16" presetClass="entr" presetSubtype="37" fill="hold"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barn(outVertical)">
                                      <p:cBhvr>
                                        <p:cTn id="65" dur="1000"/>
                                        <p:tgtEl>
                                          <p:spTgt spid="24"/>
                                        </p:tgtEl>
                                      </p:cBhvr>
                                    </p:animEffect>
                                  </p:childTnLst>
                                </p:cTn>
                              </p:par>
                            </p:childTnLst>
                          </p:cTn>
                        </p:par>
                        <p:par>
                          <p:cTn id="66" fill="hold">
                            <p:stCondLst>
                              <p:cond delay="8000"/>
                            </p:stCondLst>
                            <p:childTnLst>
                              <p:par>
                                <p:cTn id="67" presetID="53" presetClass="entr" presetSubtype="16" fill="hold" nodeType="afterEffect">
                                  <p:stCondLst>
                                    <p:cond delay="0"/>
                                  </p:stCondLst>
                                  <p:childTnLst>
                                    <p:set>
                                      <p:cBhvr>
                                        <p:cTn id="68" dur="1" fill="hold">
                                          <p:stCondLst>
                                            <p:cond delay="0"/>
                                          </p:stCondLst>
                                        </p:cTn>
                                        <p:tgtEl>
                                          <p:spTgt spid="42"/>
                                        </p:tgtEl>
                                        <p:attrNameLst>
                                          <p:attrName>style.visibility</p:attrName>
                                        </p:attrNameLst>
                                      </p:cBhvr>
                                      <p:to>
                                        <p:strVal val="visible"/>
                                      </p:to>
                                    </p:set>
                                    <p:anim calcmode="lin" valueType="num">
                                      <p:cBhvr>
                                        <p:cTn id="69" dur="500" fill="hold"/>
                                        <p:tgtEl>
                                          <p:spTgt spid="42"/>
                                        </p:tgtEl>
                                        <p:attrNameLst>
                                          <p:attrName>ppt_w</p:attrName>
                                        </p:attrNameLst>
                                      </p:cBhvr>
                                      <p:tavLst>
                                        <p:tav tm="0">
                                          <p:val>
                                            <p:fltVal val="0"/>
                                          </p:val>
                                        </p:tav>
                                        <p:tav tm="100000">
                                          <p:val>
                                            <p:strVal val="#ppt_w"/>
                                          </p:val>
                                        </p:tav>
                                      </p:tavLst>
                                    </p:anim>
                                    <p:anim calcmode="lin" valueType="num">
                                      <p:cBhvr>
                                        <p:cTn id="70" dur="500" fill="hold"/>
                                        <p:tgtEl>
                                          <p:spTgt spid="42"/>
                                        </p:tgtEl>
                                        <p:attrNameLst>
                                          <p:attrName>ppt_h</p:attrName>
                                        </p:attrNameLst>
                                      </p:cBhvr>
                                      <p:tavLst>
                                        <p:tav tm="0">
                                          <p:val>
                                            <p:fltVal val="0"/>
                                          </p:val>
                                        </p:tav>
                                        <p:tav tm="100000">
                                          <p:val>
                                            <p:strVal val="#ppt_h"/>
                                          </p:val>
                                        </p:tav>
                                      </p:tavLst>
                                    </p:anim>
                                    <p:animEffect transition="in" filter="fade">
                                      <p:cBhvr>
                                        <p:cTn id="71" dur="500"/>
                                        <p:tgtEl>
                                          <p:spTgt spid="42"/>
                                        </p:tgtEl>
                                      </p:cBhvr>
                                    </p:animEffect>
                                  </p:childTnLst>
                                </p:cTn>
                              </p:par>
                            </p:childTnLst>
                          </p:cTn>
                        </p:par>
                        <p:par>
                          <p:cTn id="72" fill="hold">
                            <p:stCondLst>
                              <p:cond delay="8500"/>
                            </p:stCondLst>
                            <p:childTnLst>
                              <p:par>
                                <p:cTn id="73" presetID="22" presetClass="entr" presetSubtype="8" fill="hold" grpId="0" nodeType="afterEffect">
                                  <p:stCondLst>
                                    <p:cond delay="0"/>
                                  </p:stCondLst>
                                  <p:childTnLst>
                                    <p:set>
                                      <p:cBhvr>
                                        <p:cTn id="74" dur="1" fill="hold">
                                          <p:stCondLst>
                                            <p:cond delay="0"/>
                                          </p:stCondLst>
                                        </p:cTn>
                                        <p:tgtEl>
                                          <p:spTgt spid="47"/>
                                        </p:tgtEl>
                                        <p:attrNameLst>
                                          <p:attrName>style.visibility</p:attrName>
                                        </p:attrNameLst>
                                      </p:cBhvr>
                                      <p:to>
                                        <p:strVal val="visible"/>
                                      </p:to>
                                    </p:set>
                                    <p:animEffect transition="in" filter="wipe(left)">
                                      <p:cBhvr>
                                        <p:cTn id="75" dur="500"/>
                                        <p:tgtEl>
                                          <p:spTgt spid="47"/>
                                        </p:tgtEl>
                                      </p:cBhvr>
                                    </p:animEffect>
                                  </p:childTnLst>
                                </p:cTn>
                              </p:par>
                            </p:childTnLst>
                          </p:cTn>
                        </p:par>
                        <p:par>
                          <p:cTn id="76" fill="hold">
                            <p:stCondLst>
                              <p:cond delay="9000"/>
                            </p:stCondLst>
                            <p:childTnLst>
                              <p:par>
                                <p:cTn id="77" presetID="2" presetClass="entr" presetSubtype="2" fill="hold" grpId="0" nodeType="afterEffect">
                                  <p:stCondLst>
                                    <p:cond delay="0"/>
                                  </p:stCondLst>
                                  <p:childTnLst>
                                    <p:set>
                                      <p:cBhvr>
                                        <p:cTn id="78" dur="1" fill="hold">
                                          <p:stCondLst>
                                            <p:cond delay="0"/>
                                          </p:stCondLst>
                                        </p:cTn>
                                        <p:tgtEl>
                                          <p:spTgt spid="52"/>
                                        </p:tgtEl>
                                        <p:attrNameLst>
                                          <p:attrName>style.visibility</p:attrName>
                                        </p:attrNameLst>
                                      </p:cBhvr>
                                      <p:to>
                                        <p:strVal val="visible"/>
                                      </p:to>
                                    </p:set>
                                    <p:anim calcmode="lin" valueType="num">
                                      <p:cBhvr additive="base">
                                        <p:cTn id="79" dur="500" fill="hold"/>
                                        <p:tgtEl>
                                          <p:spTgt spid="52"/>
                                        </p:tgtEl>
                                        <p:attrNameLst>
                                          <p:attrName>ppt_x</p:attrName>
                                        </p:attrNameLst>
                                      </p:cBhvr>
                                      <p:tavLst>
                                        <p:tav tm="0">
                                          <p:val>
                                            <p:strVal val="1+#ppt_w/2"/>
                                          </p:val>
                                        </p:tav>
                                        <p:tav tm="100000">
                                          <p:val>
                                            <p:strVal val="#ppt_x"/>
                                          </p:val>
                                        </p:tav>
                                      </p:tavLst>
                                    </p:anim>
                                    <p:anim calcmode="lin" valueType="num">
                                      <p:cBhvr additive="base">
                                        <p:cTn id="80" dur="500" fill="hold"/>
                                        <p:tgtEl>
                                          <p:spTgt spid="52"/>
                                        </p:tgtEl>
                                        <p:attrNameLst>
                                          <p:attrName>ppt_y</p:attrName>
                                        </p:attrNameLst>
                                      </p:cBhvr>
                                      <p:tavLst>
                                        <p:tav tm="0">
                                          <p:val>
                                            <p:strVal val="#ppt_y"/>
                                          </p:val>
                                        </p:tav>
                                        <p:tav tm="100000">
                                          <p:val>
                                            <p:strVal val="#ppt_y"/>
                                          </p:val>
                                        </p:tav>
                                      </p:tavLst>
                                    </p:anim>
                                  </p:childTnLst>
                                </p:cTn>
                              </p:par>
                            </p:childTnLst>
                          </p:cTn>
                        </p:par>
                        <p:par>
                          <p:cTn id="81" fill="hold">
                            <p:stCondLst>
                              <p:cond delay="9500"/>
                            </p:stCondLst>
                            <p:childTnLst>
                              <p:par>
                                <p:cTn id="82" presetID="16" presetClass="entr" presetSubtype="37" fill="hold" nodeType="after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barn(outVertical)">
                                      <p:cBhvr>
                                        <p:cTn id="84" dur="1000"/>
                                        <p:tgtEl>
                                          <p:spTgt spid="21"/>
                                        </p:tgtEl>
                                      </p:cBhvr>
                                    </p:animEffect>
                                  </p:childTnLst>
                                </p:cTn>
                              </p:par>
                            </p:childTnLst>
                          </p:cTn>
                        </p:par>
                        <p:par>
                          <p:cTn id="85" fill="hold">
                            <p:stCondLst>
                              <p:cond delay="10500"/>
                            </p:stCondLst>
                            <p:childTnLst>
                              <p:par>
                                <p:cTn id="86" presetID="53" presetClass="entr" presetSubtype="16" fill="hold" nodeType="afterEffect">
                                  <p:stCondLst>
                                    <p:cond delay="0"/>
                                  </p:stCondLst>
                                  <p:childTnLst>
                                    <p:set>
                                      <p:cBhvr>
                                        <p:cTn id="87" dur="1" fill="hold">
                                          <p:stCondLst>
                                            <p:cond delay="0"/>
                                          </p:stCondLst>
                                        </p:cTn>
                                        <p:tgtEl>
                                          <p:spTgt spid="34"/>
                                        </p:tgtEl>
                                        <p:attrNameLst>
                                          <p:attrName>style.visibility</p:attrName>
                                        </p:attrNameLst>
                                      </p:cBhvr>
                                      <p:to>
                                        <p:strVal val="visible"/>
                                      </p:to>
                                    </p:set>
                                    <p:anim calcmode="lin" valueType="num">
                                      <p:cBhvr>
                                        <p:cTn id="88" dur="500" fill="hold"/>
                                        <p:tgtEl>
                                          <p:spTgt spid="34"/>
                                        </p:tgtEl>
                                        <p:attrNameLst>
                                          <p:attrName>ppt_w</p:attrName>
                                        </p:attrNameLst>
                                      </p:cBhvr>
                                      <p:tavLst>
                                        <p:tav tm="0">
                                          <p:val>
                                            <p:fltVal val="0"/>
                                          </p:val>
                                        </p:tav>
                                        <p:tav tm="100000">
                                          <p:val>
                                            <p:strVal val="#ppt_w"/>
                                          </p:val>
                                        </p:tav>
                                      </p:tavLst>
                                    </p:anim>
                                    <p:anim calcmode="lin" valueType="num">
                                      <p:cBhvr>
                                        <p:cTn id="89" dur="500" fill="hold"/>
                                        <p:tgtEl>
                                          <p:spTgt spid="34"/>
                                        </p:tgtEl>
                                        <p:attrNameLst>
                                          <p:attrName>ppt_h</p:attrName>
                                        </p:attrNameLst>
                                      </p:cBhvr>
                                      <p:tavLst>
                                        <p:tav tm="0">
                                          <p:val>
                                            <p:fltVal val="0"/>
                                          </p:val>
                                        </p:tav>
                                        <p:tav tm="100000">
                                          <p:val>
                                            <p:strVal val="#ppt_h"/>
                                          </p:val>
                                        </p:tav>
                                      </p:tavLst>
                                    </p:anim>
                                    <p:animEffect transition="in" filter="fade">
                                      <p:cBhvr>
                                        <p:cTn id="90" dur="500"/>
                                        <p:tgtEl>
                                          <p:spTgt spid="34"/>
                                        </p:tgtEl>
                                      </p:cBhvr>
                                    </p:animEffect>
                                  </p:childTnLst>
                                </p:cTn>
                              </p:par>
                            </p:childTnLst>
                          </p:cTn>
                        </p:par>
                        <p:par>
                          <p:cTn id="91" fill="hold">
                            <p:stCondLst>
                              <p:cond delay="11000"/>
                            </p:stCondLst>
                            <p:childTnLst>
                              <p:par>
                                <p:cTn id="92" presetID="22" presetClass="entr" presetSubtype="8" fill="hold" grpId="0" nodeType="afterEffect">
                                  <p:stCondLst>
                                    <p:cond delay="0"/>
                                  </p:stCondLst>
                                  <p:childTnLst>
                                    <p:set>
                                      <p:cBhvr>
                                        <p:cTn id="93" dur="1" fill="hold">
                                          <p:stCondLst>
                                            <p:cond delay="0"/>
                                          </p:stCondLst>
                                        </p:cTn>
                                        <p:tgtEl>
                                          <p:spTgt spid="46"/>
                                        </p:tgtEl>
                                        <p:attrNameLst>
                                          <p:attrName>style.visibility</p:attrName>
                                        </p:attrNameLst>
                                      </p:cBhvr>
                                      <p:to>
                                        <p:strVal val="visible"/>
                                      </p:to>
                                    </p:set>
                                    <p:animEffect transition="in" filter="wipe(left)">
                                      <p:cBhvr>
                                        <p:cTn id="94" dur="500"/>
                                        <p:tgtEl>
                                          <p:spTgt spid="46"/>
                                        </p:tgtEl>
                                      </p:cBhvr>
                                    </p:animEffect>
                                  </p:childTnLst>
                                </p:cTn>
                              </p:par>
                            </p:childTnLst>
                          </p:cTn>
                        </p:par>
                        <p:par>
                          <p:cTn id="95" fill="hold">
                            <p:stCondLst>
                              <p:cond delay="11500"/>
                            </p:stCondLst>
                            <p:childTnLst>
                              <p:par>
                                <p:cTn id="96" presetID="2" presetClass="entr" presetSubtype="2" fill="hold" grpId="0" nodeType="afterEffect">
                                  <p:stCondLst>
                                    <p:cond delay="0"/>
                                  </p:stCondLst>
                                  <p:childTnLst>
                                    <p:set>
                                      <p:cBhvr>
                                        <p:cTn id="97" dur="1" fill="hold">
                                          <p:stCondLst>
                                            <p:cond delay="0"/>
                                          </p:stCondLst>
                                        </p:cTn>
                                        <p:tgtEl>
                                          <p:spTgt spid="53"/>
                                        </p:tgtEl>
                                        <p:attrNameLst>
                                          <p:attrName>style.visibility</p:attrName>
                                        </p:attrNameLst>
                                      </p:cBhvr>
                                      <p:to>
                                        <p:strVal val="visible"/>
                                      </p:to>
                                    </p:set>
                                    <p:anim calcmode="lin" valueType="num">
                                      <p:cBhvr additive="base">
                                        <p:cTn id="98" dur="500" fill="hold"/>
                                        <p:tgtEl>
                                          <p:spTgt spid="53"/>
                                        </p:tgtEl>
                                        <p:attrNameLst>
                                          <p:attrName>ppt_x</p:attrName>
                                        </p:attrNameLst>
                                      </p:cBhvr>
                                      <p:tavLst>
                                        <p:tav tm="0">
                                          <p:val>
                                            <p:strVal val="1+#ppt_w/2"/>
                                          </p:val>
                                        </p:tav>
                                        <p:tav tm="100000">
                                          <p:val>
                                            <p:strVal val="#ppt_x"/>
                                          </p:val>
                                        </p:tav>
                                      </p:tavLst>
                                    </p:anim>
                                    <p:anim calcmode="lin" valueType="num">
                                      <p:cBhvr additive="base">
                                        <p:cTn id="99" dur="500" fill="hold"/>
                                        <p:tgtEl>
                                          <p:spTgt spid="53"/>
                                        </p:tgtEl>
                                        <p:attrNameLst>
                                          <p:attrName>ppt_y</p:attrName>
                                        </p:attrNameLst>
                                      </p:cBhvr>
                                      <p:tavLst>
                                        <p:tav tm="0">
                                          <p:val>
                                            <p:strVal val="#ppt_y"/>
                                          </p:val>
                                        </p:tav>
                                        <p:tav tm="100000">
                                          <p:val>
                                            <p:strVal val="#ppt_y"/>
                                          </p:val>
                                        </p:tav>
                                      </p:tavLst>
                                    </p:anim>
                                  </p:childTnLst>
                                </p:cTn>
                              </p:par>
                              <p:par>
                                <p:cTn id="100" presetID="31" presetClass="entr" presetSubtype="0" fill="hold" nodeType="withEffect">
                                  <p:stCondLst>
                                    <p:cond delay="1000"/>
                                  </p:stCondLst>
                                  <p:childTnLst>
                                    <p:set>
                                      <p:cBhvr>
                                        <p:cTn id="101" dur="1" fill="hold">
                                          <p:stCondLst>
                                            <p:cond delay="0"/>
                                          </p:stCondLst>
                                        </p:cTn>
                                        <p:tgtEl>
                                          <p:spTgt spid="5"/>
                                        </p:tgtEl>
                                        <p:attrNameLst>
                                          <p:attrName>style.visibility</p:attrName>
                                        </p:attrNameLst>
                                      </p:cBhvr>
                                      <p:to>
                                        <p:strVal val="visible"/>
                                      </p:to>
                                    </p:set>
                                    <p:anim calcmode="lin" valueType="num">
                                      <p:cBhvr>
                                        <p:cTn id="102" dur="1000" fill="hold"/>
                                        <p:tgtEl>
                                          <p:spTgt spid="5"/>
                                        </p:tgtEl>
                                        <p:attrNameLst>
                                          <p:attrName>ppt_w</p:attrName>
                                        </p:attrNameLst>
                                      </p:cBhvr>
                                      <p:tavLst>
                                        <p:tav tm="0">
                                          <p:val>
                                            <p:fltVal val="0"/>
                                          </p:val>
                                        </p:tav>
                                        <p:tav tm="100000">
                                          <p:val>
                                            <p:strVal val="#ppt_w"/>
                                          </p:val>
                                        </p:tav>
                                      </p:tavLst>
                                    </p:anim>
                                    <p:anim calcmode="lin" valueType="num">
                                      <p:cBhvr>
                                        <p:cTn id="103" dur="1000" fill="hold"/>
                                        <p:tgtEl>
                                          <p:spTgt spid="5"/>
                                        </p:tgtEl>
                                        <p:attrNameLst>
                                          <p:attrName>ppt_h</p:attrName>
                                        </p:attrNameLst>
                                      </p:cBhvr>
                                      <p:tavLst>
                                        <p:tav tm="0">
                                          <p:val>
                                            <p:fltVal val="0"/>
                                          </p:val>
                                        </p:tav>
                                        <p:tav tm="100000">
                                          <p:val>
                                            <p:strVal val="#ppt_h"/>
                                          </p:val>
                                        </p:tav>
                                      </p:tavLst>
                                    </p:anim>
                                    <p:anim calcmode="lin" valueType="num">
                                      <p:cBhvr>
                                        <p:cTn id="104" dur="1000" fill="hold"/>
                                        <p:tgtEl>
                                          <p:spTgt spid="5"/>
                                        </p:tgtEl>
                                        <p:attrNameLst>
                                          <p:attrName>style.rotation</p:attrName>
                                        </p:attrNameLst>
                                      </p:cBhvr>
                                      <p:tavLst>
                                        <p:tav tm="0">
                                          <p:val>
                                            <p:fltVal val="90"/>
                                          </p:val>
                                        </p:tav>
                                        <p:tav tm="100000">
                                          <p:val>
                                            <p:fltVal val="0"/>
                                          </p:val>
                                        </p:tav>
                                      </p:tavLst>
                                    </p:anim>
                                    <p:animEffect transition="in" filter="fade">
                                      <p:cBhvr>
                                        <p:cTn id="105" dur="1000"/>
                                        <p:tgtEl>
                                          <p:spTgt spid="5"/>
                                        </p:tgtEl>
                                      </p:cBhvr>
                                    </p:animEffect>
                                  </p:childTnLst>
                                </p:cTn>
                              </p:par>
                              <p:par>
                                <p:cTn id="106" presetID="31" presetClass="entr" presetSubtype="0" fill="hold" nodeType="withEffect">
                                  <p:stCondLst>
                                    <p:cond delay="1000"/>
                                  </p:stCondLst>
                                  <p:childTnLst>
                                    <p:set>
                                      <p:cBhvr>
                                        <p:cTn id="107" dur="1" fill="hold">
                                          <p:stCondLst>
                                            <p:cond delay="0"/>
                                          </p:stCondLst>
                                        </p:cTn>
                                        <p:tgtEl>
                                          <p:spTgt spid="4"/>
                                        </p:tgtEl>
                                        <p:attrNameLst>
                                          <p:attrName>style.visibility</p:attrName>
                                        </p:attrNameLst>
                                      </p:cBhvr>
                                      <p:to>
                                        <p:strVal val="visible"/>
                                      </p:to>
                                    </p:set>
                                    <p:anim calcmode="lin" valueType="num">
                                      <p:cBhvr>
                                        <p:cTn id="108" dur="1000" fill="hold"/>
                                        <p:tgtEl>
                                          <p:spTgt spid="4"/>
                                        </p:tgtEl>
                                        <p:attrNameLst>
                                          <p:attrName>ppt_w</p:attrName>
                                        </p:attrNameLst>
                                      </p:cBhvr>
                                      <p:tavLst>
                                        <p:tav tm="0">
                                          <p:val>
                                            <p:fltVal val="0"/>
                                          </p:val>
                                        </p:tav>
                                        <p:tav tm="100000">
                                          <p:val>
                                            <p:strVal val="#ppt_w"/>
                                          </p:val>
                                        </p:tav>
                                      </p:tavLst>
                                    </p:anim>
                                    <p:anim calcmode="lin" valueType="num">
                                      <p:cBhvr>
                                        <p:cTn id="109" dur="1000" fill="hold"/>
                                        <p:tgtEl>
                                          <p:spTgt spid="4"/>
                                        </p:tgtEl>
                                        <p:attrNameLst>
                                          <p:attrName>ppt_h</p:attrName>
                                        </p:attrNameLst>
                                      </p:cBhvr>
                                      <p:tavLst>
                                        <p:tav tm="0">
                                          <p:val>
                                            <p:fltVal val="0"/>
                                          </p:val>
                                        </p:tav>
                                        <p:tav tm="100000">
                                          <p:val>
                                            <p:strVal val="#ppt_h"/>
                                          </p:val>
                                        </p:tav>
                                      </p:tavLst>
                                    </p:anim>
                                    <p:anim calcmode="lin" valueType="num">
                                      <p:cBhvr>
                                        <p:cTn id="110" dur="1000" fill="hold"/>
                                        <p:tgtEl>
                                          <p:spTgt spid="4"/>
                                        </p:tgtEl>
                                        <p:attrNameLst>
                                          <p:attrName>style.rotation</p:attrName>
                                        </p:attrNameLst>
                                      </p:cBhvr>
                                      <p:tavLst>
                                        <p:tav tm="0">
                                          <p:val>
                                            <p:fltVal val="90"/>
                                          </p:val>
                                        </p:tav>
                                        <p:tav tm="100000">
                                          <p:val>
                                            <p:fltVal val="0"/>
                                          </p:val>
                                        </p:tav>
                                      </p:tavLst>
                                    </p:anim>
                                    <p:animEffect transition="in" filter="fade">
                                      <p:cBhvr>
                                        <p:cTn id="111" dur="1000"/>
                                        <p:tgtEl>
                                          <p:spTgt spid="4"/>
                                        </p:tgtEl>
                                      </p:cBhvr>
                                    </p:animEffect>
                                  </p:childTnLst>
                                </p:cTn>
                              </p:par>
                              <p:par>
                                <p:cTn id="112" presetID="31" presetClass="entr" presetSubtype="0" fill="hold" nodeType="withEffect">
                                  <p:stCondLst>
                                    <p:cond delay="1000"/>
                                  </p:stCondLst>
                                  <p:childTnLst>
                                    <p:set>
                                      <p:cBhvr>
                                        <p:cTn id="113" dur="1" fill="hold">
                                          <p:stCondLst>
                                            <p:cond delay="0"/>
                                          </p:stCondLst>
                                        </p:cTn>
                                        <p:tgtEl>
                                          <p:spTgt spid="3"/>
                                        </p:tgtEl>
                                        <p:attrNameLst>
                                          <p:attrName>style.visibility</p:attrName>
                                        </p:attrNameLst>
                                      </p:cBhvr>
                                      <p:to>
                                        <p:strVal val="visible"/>
                                      </p:to>
                                    </p:set>
                                    <p:anim calcmode="lin" valueType="num">
                                      <p:cBhvr>
                                        <p:cTn id="114" dur="1000" fill="hold"/>
                                        <p:tgtEl>
                                          <p:spTgt spid="3"/>
                                        </p:tgtEl>
                                        <p:attrNameLst>
                                          <p:attrName>ppt_w</p:attrName>
                                        </p:attrNameLst>
                                      </p:cBhvr>
                                      <p:tavLst>
                                        <p:tav tm="0">
                                          <p:val>
                                            <p:fltVal val="0"/>
                                          </p:val>
                                        </p:tav>
                                        <p:tav tm="100000">
                                          <p:val>
                                            <p:strVal val="#ppt_w"/>
                                          </p:val>
                                        </p:tav>
                                      </p:tavLst>
                                    </p:anim>
                                    <p:anim calcmode="lin" valueType="num">
                                      <p:cBhvr>
                                        <p:cTn id="115" dur="1000" fill="hold"/>
                                        <p:tgtEl>
                                          <p:spTgt spid="3"/>
                                        </p:tgtEl>
                                        <p:attrNameLst>
                                          <p:attrName>ppt_h</p:attrName>
                                        </p:attrNameLst>
                                      </p:cBhvr>
                                      <p:tavLst>
                                        <p:tav tm="0">
                                          <p:val>
                                            <p:fltVal val="0"/>
                                          </p:val>
                                        </p:tav>
                                        <p:tav tm="100000">
                                          <p:val>
                                            <p:strVal val="#ppt_h"/>
                                          </p:val>
                                        </p:tav>
                                      </p:tavLst>
                                    </p:anim>
                                    <p:anim calcmode="lin" valueType="num">
                                      <p:cBhvr>
                                        <p:cTn id="116" dur="1000" fill="hold"/>
                                        <p:tgtEl>
                                          <p:spTgt spid="3"/>
                                        </p:tgtEl>
                                        <p:attrNameLst>
                                          <p:attrName>style.rotation</p:attrName>
                                        </p:attrNameLst>
                                      </p:cBhvr>
                                      <p:tavLst>
                                        <p:tav tm="0">
                                          <p:val>
                                            <p:fltVal val="90"/>
                                          </p:val>
                                        </p:tav>
                                        <p:tav tm="100000">
                                          <p:val>
                                            <p:fltVal val="0"/>
                                          </p:val>
                                        </p:tav>
                                      </p:tavLst>
                                    </p:anim>
                                    <p:animEffect transition="in" filter="fade">
                                      <p:cBhvr>
                                        <p:cTn id="117" dur="1000"/>
                                        <p:tgtEl>
                                          <p:spTgt spid="3"/>
                                        </p:tgtEl>
                                      </p:cBhvr>
                                    </p:animEffect>
                                  </p:childTnLst>
                                </p:cTn>
                              </p:par>
                              <p:par>
                                <p:cTn id="118" presetID="31" presetClass="entr" presetSubtype="0" fill="hold" nodeType="withEffect">
                                  <p:stCondLst>
                                    <p:cond delay="1000"/>
                                  </p:stCondLst>
                                  <p:childTnLst>
                                    <p:set>
                                      <p:cBhvr>
                                        <p:cTn id="119" dur="1" fill="hold">
                                          <p:stCondLst>
                                            <p:cond delay="0"/>
                                          </p:stCondLst>
                                        </p:cTn>
                                        <p:tgtEl>
                                          <p:spTgt spid="2"/>
                                        </p:tgtEl>
                                        <p:attrNameLst>
                                          <p:attrName>style.visibility</p:attrName>
                                        </p:attrNameLst>
                                      </p:cBhvr>
                                      <p:to>
                                        <p:strVal val="visible"/>
                                      </p:to>
                                    </p:set>
                                    <p:anim calcmode="lin" valueType="num">
                                      <p:cBhvr>
                                        <p:cTn id="120" dur="1000" fill="hold"/>
                                        <p:tgtEl>
                                          <p:spTgt spid="2"/>
                                        </p:tgtEl>
                                        <p:attrNameLst>
                                          <p:attrName>ppt_w</p:attrName>
                                        </p:attrNameLst>
                                      </p:cBhvr>
                                      <p:tavLst>
                                        <p:tav tm="0">
                                          <p:val>
                                            <p:fltVal val="0"/>
                                          </p:val>
                                        </p:tav>
                                        <p:tav tm="100000">
                                          <p:val>
                                            <p:strVal val="#ppt_w"/>
                                          </p:val>
                                        </p:tav>
                                      </p:tavLst>
                                    </p:anim>
                                    <p:anim calcmode="lin" valueType="num">
                                      <p:cBhvr>
                                        <p:cTn id="121" dur="1000" fill="hold"/>
                                        <p:tgtEl>
                                          <p:spTgt spid="2"/>
                                        </p:tgtEl>
                                        <p:attrNameLst>
                                          <p:attrName>ppt_h</p:attrName>
                                        </p:attrNameLst>
                                      </p:cBhvr>
                                      <p:tavLst>
                                        <p:tav tm="0">
                                          <p:val>
                                            <p:fltVal val="0"/>
                                          </p:val>
                                        </p:tav>
                                        <p:tav tm="100000">
                                          <p:val>
                                            <p:strVal val="#ppt_h"/>
                                          </p:val>
                                        </p:tav>
                                      </p:tavLst>
                                    </p:anim>
                                    <p:anim calcmode="lin" valueType="num">
                                      <p:cBhvr>
                                        <p:cTn id="122" dur="1000" fill="hold"/>
                                        <p:tgtEl>
                                          <p:spTgt spid="2"/>
                                        </p:tgtEl>
                                        <p:attrNameLst>
                                          <p:attrName>style.rotation</p:attrName>
                                        </p:attrNameLst>
                                      </p:cBhvr>
                                      <p:tavLst>
                                        <p:tav tm="0">
                                          <p:val>
                                            <p:fltVal val="90"/>
                                          </p:val>
                                        </p:tav>
                                        <p:tav tm="100000">
                                          <p:val>
                                            <p:fltVal val="0"/>
                                          </p:val>
                                        </p:tav>
                                      </p:tavLst>
                                    </p:anim>
                                    <p:animEffect transition="in" filter="fade">
                                      <p:cBhvr>
                                        <p:cTn id="12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p:bldP spid="47" grpId="0"/>
      <p:bldP spid="48" grpId="0"/>
      <p:bldP spid="49" grpId="0"/>
      <p:bldP spid="50" grpId="0"/>
      <p:bldP spid="51" grpId="0"/>
      <p:bldP spid="52" grpId="0"/>
      <p:bldP spid="5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6"/>
          <p:cNvSpPr txBox="1"/>
          <p:nvPr>
            <p:custDataLst>
              <p:tags r:id="rId1"/>
            </p:custDataLst>
          </p:nvPr>
        </p:nvSpPr>
        <p:spPr>
          <a:xfrm>
            <a:off x="3233463" y="2897586"/>
            <a:ext cx="6647974" cy="1314655"/>
          </a:xfrm>
          <a:prstGeom prst="rect">
            <a:avLst/>
          </a:prstGeom>
          <a:noFill/>
        </p:spPr>
        <p:txBody>
          <a:bodyPr wrap="none" rtlCol="0" anchor="ctr">
            <a:spAutoFit/>
          </a:bodyPr>
          <a:lstStyle/>
          <a:p>
            <a:pPr>
              <a:lnSpc>
                <a:spcPct val="120000"/>
              </a:lnSpc>
            </a:pPr>
            <a:r>
              <a:rPr lang="zh-CN" altLang="en-US" sz="7200" dirty="0">
                <a:latin typeface="方正有猫在_GBK" panose="02000000000000000000" pitchFamily="2" charset="-122"/>
                <a:ea typeface="方正有猫在_GBK" panose="02000000000000000000" pitchFamily="2" charset="-122"/>
              </a:rPr>
              <a:t>感谢您的观看！</a:t>
            </a:r>
            <a:endParaRPr lang="zh-CN" altLang="en-US" sz="7200" dirty="0">
              <a:latin typeface="方正有猫在_GBK" panose="02000000000000000000" pitchFamily="2" charset="-122"/>
              <a:ea typeface="方正有猫在_GBK" panose="02000000000000000000" pitchFamily="2" charset="-122"/>
            </a:endParaRPr>
          </a:p>
        </p:txBody>
      </p:sp>
      <p:sp>
        <p:nvSpPr>
          <p:cNvPr id="5" name="矩形 4"/>
          <p:cNvSpPr/>
          <p:nvPr/>
        </p:nvSpPr>
        <p:spPr>
          <a:xfrm>
            <a:off x="4315859" y="2276913"/>
            <a:ext cx="2031325" cy="646331"/>
          </a:xfrm>
          <a:prstGeom prst="rect">
            <a:avLst/>
          </a:prstGeom>
        </p:spPr>
        <p:txBody>
          <a:bodyPr wrap="none">
            <a:spAutoFit/>
          </a:bodyPr>
          <a:lstStyle/>
          <a:p>
            <a:r>
              <a:rPr lang="zh-CN" altLang="en-US" sz="3600" dirty="0">
                <a:solidFill>
                  <a:srgbClr val="012E4E"/>
                </a:solidFill>
                <a:latin typeface="方正有猫在_GBK" panose="02000000000000000000" pitchFamily="2" charset="-122"/>
                <a:ea typeface="方正有猫在_GBK" panose="02000000000000000000" pitchFamily="2" charset="-122"/>
              </a:rPr>
              <a:t>教学设计</a:t>
            </a:r>
            <a:endParaRPr lang="zh-CN" altLang="en-US" sz="3600" dirty="0">
              <a:solidFill>
                <a:srgbClr val="012E4E"/>
              </a:solidFill>
              <a:latin typeface="方正有猫在_GBK" panose="02000000000000000000" pitchFamily="2" charset="-122"/>
              <a:ea typeface="方正有猫在_GBK" panose="02000000000000000000" pitchFamily="2" charset="-122"/>
            </a:endParaRPr>
          </a:p>
        </p:txBody>
      </p:sp>
      <p:sp>
        <p:nvSpPr>
          <p:cNvPr id="7" name="文本框 6"/>
          <p:cNvSpPr txBox="1"/>
          <p:nvPr/>
        </p:nvSpPr>
        <p:spPr>
          <a:xfrm>
            <a:off x="4714196" y="4675942"/>
            <a:ext cx="1605280" cy="349250"/>
          </a:xfrm>
          <a:prstGeom prst="rect">
            <a:avLst/>
          </a:prstGeom>
          <a:noFill/>
        </p:spPr>
        <p:txBody>
          <a:bodyPr wrap="none" rtlCol="0" anchor="ctr">
            <a:spAutoFit/>
          </a:bodyPr>
          <a:lstStyle/>
          <a:p>
            <a:pPr>
              <a:lnSpc>
                <a:spcPct val="120000"/>
              </a:lnSpc>
            </a:pPr>
            <a:r>
              <a:rPr lang="zh-CN" altLang="en-US" sz="1400" dirty="0" smtClean="0">
                <a:solidFill>
                  <a:srgbClr val="012E4E"/>
                </a:solidFill>
                <a:latin typeface="汉仪乐喵体简" panose="00020600040101010101" pitchFamily="18" charset="-122"/>
                <a:ea typeface="汉仪乐喵体简" panose="00020600040101010101" pitchFamily="18" charset="-122"/>
              </a:rPr>
              <a:t>日期</a:t>
            </a:r>
            <a:r>
              <a:rPr lang="zh-CN" altLang="en-US" sz="1400" dirty="0" smtClean="0">
                <a:solidFill>
                  <a:srgbClr val="012E4E"/>
                </a:solidFill>
                <a:latin typeface="汉仪乐喵体简" panose="00020600040101010101" pitchFamily="18" charset="-122"/>
                <a:ea typeface="汉仪乐喵体简" panose="00020600040101010101" pitchFamily="18" charset="-122"/>
              </a:rPr>
              <a:t>：</a:t>
            </a:r>
            <a:r>
              <a:rPr lang="en-US" altLang="zh-CN" sz="1400" dirty="0" smtClean="0">
                <a:solidFill>
                  <a:srgbClr val="012E4E"/>
                </a:solidFill>
                <a:latin typeface="汉仪乐喵体简" panose="00020600040101010101" pitchFamily="18" charset="-122"/>
                <a:ea typeface="汉仪乐喵体简" panose="00020600040101010101" pitchFamily="18" charset="-122"/>
              </a:rPr>
              <a:t>2021/12/30</a:t>
            </a:r>
            <a:endParaRPr lang="zh-CN" altLang="en-US" sz="1400" dirty="0">
              <a:solidFill>
                <a:srgbClr val="012E4E"/>
              </a:solidFill>
              <a:latin typeface="汉仪乐喵体简" panose="00020600040101010101" pitchFamily="18" charset="-122"/>
              <a:ea typeface="汉仪乐喵体简" panose="00020600040101010101" pitchFamily="18" charset="-122"/>
            </a:endParaRPr>
          </a:p>
        </p:txBody>
      </p:sp>
      <p:pic>
        <p:nvPicPr>
          <p:cNvPr id="9" name="图片 8"/>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2838450" y="1426013"/>
            <a:ext cx="1276350" cy="1701800"/>
          </a:xfrm>
          <a:prstGeom prst="rect">
            <a:avLst/>
          </a:prstGeom>
        </p:spPr>
      </p:pic>
      <p:pic>
        <p:nvPicPr>
          <p:cNvPr id="11" name="图片 10"/>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8089900" y="4654379"/>
            <a:ext cx="1320800" cy="1166943"/>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400" advClick="0" advTm="5000">
        <p14:ripple/>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38" presetClass="entr" presetSubtype="0" accel="50000" fill="hold" grpId="0" nodeType="afterEffect">
                                  <p:stCondLst>
                                    <p:cond delay="0"/>
                                  </p:stCondLst>
                                  <p:iterate type="lt">
                                    <p:tmPct val="50000"/>
                                  </p:iterate>
                                  <p:childTnLst>
                                    <p:set>
                                      <p:cBhvr>
                                        <p:cTn id="18" dur="1" fill="hold">
                                          <p:stCondLst>
                                            <p:cond delay="0"/>
                                          </p:stCondLst>
                                        </p:cTn>
                                        <p:tgtEl>
                                          <p:spTgt spid="4"/>
                                        </p:tgtEl>
                                        <p:attrNameLst>
                                          <p:attrName>style.visibility</p:attrName>
                                        </p:attrNameLst>
                                      </p:cBhvr>
                                      <p:to>
                                        <p:strVal val="visible"/>
                                      </p:to>
                                    </p:set>
                                    <p:set>
                                      <p:cBhvr>
                                        <p:cTn id="19" dur="455" fill="hold">
                                          <p:stCondLst>
                                            <p:cond delay="0"/>
                                          </p:stCondLst>
                                        </p:cTn>
                                        <p:tgtEl>
                                          <p:spTgt spid="4"/>
                                        </p:tgtEl>
                                        <p:attrNameLst>
                                          <p:attrName>style.rotation</p:attrName>
                                        </p:attrNameLst>
                                      </p:cBhvr>
                                      <p:to>
                                        <p:strVal val="-45.0"/>
                                      </p:to>
                                    </p:set>
                                    <p:anim calcmode="lin" valueType="num">
                                      <p:cBhvr>
                                        <p:cTn id="20"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21"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22"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23"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par>
                          <p:cTn id="28" fill="hold">
                            <p:stCondLst>
                              <p:cond delay="5500"/>
                            </p:stCondLst>
                            <p:childTnLst>
                              <p:par>
                                <p:cTn id="29" presetID="10"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par>
                                <p:cTn id="32" presetID="42" presetClass="path" presetSubtype="0" accel="50000" decel="50000" fill="hold" nodeType="withEffect">
                                  <p:stCondLst>
                                    <p:cond delay="0"/>
                                  </p:stCondLst>
                                  <p:childTnLst>
                                    <p:animMotion origin="layout" path="M -0.79479 0.00301 L 1.66667E-6 2.59259E-6 " pathEditMode="relative" rAng="0" ptsTypes="AA">
                                      <p:cBhvr>
                                        <p:cTn id="33" dur="2000" fill="hold"/>
                                        <p:tgtEl>
                                          <p:spTgt spid="11"/>
                                        </p:tgtEl>
                                        <p:attrNameLst>
                                          <p:attrName>ppt_x</p:attrName>
                                          <p:attrName>ppt_y</p:attrName>
                                        </p:attrNameLst>
                                      </p:cBhvr>
                                      <p:rCtr x="39740" y="-16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A_文本框 1"/>
          <p:cNvSpPr txBox="1"/>
          <p:nvPr>
            <p:custDataLst>
              <p:tags r:id="rId1"/>
            </p:custDataLst>
          </p:nvPr>
        </p:nvSpPr>
        <p:spPr>
          <a:xfrm>
            <a:off x="5536969" y="2566130"/>
            <a:ext cx="1335302" cy="615425"/>
          </a:xfrm>
          <a:prstGeom prst="rect">
            <a:avLst/>
          </a:prstGeom>
          <a:noFill/>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P</a:t>
            </a:r>
            <a:r>
              <a:rPr kumimoji="0" lang="en-US" altLang="zh-CN" sz="40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art</a:t>
            </a:r>
            <a:endParaRPr kumimoji="0" lang="zh-CN" altLang="en-US" sz="115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9" name="PA_文本框 13"/>
          <p:cNvSpPr txBox="1">
            <a:spLocks noChangeArrowheads="1"/>
          </p:cNvSpPr>
          <p:nvPr>
            <p:custDataLst>
              <p:tags r:id="rId2"/>
            </p:custDataLst>
          </p:nvPr>
        </p:nvSpPr>
        <p:spPr bwMode="auto">
          <a:xfrm>
            <a:off x="5636546" y="2404213"/>
            <a:ext cx="67326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1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章 节</a:t>
            </a:r>
            <a:endParaRPr kumimoji="0" lang="zh-CN" altLang="en-US" sz="21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11" name="PA_文本框 14"/>
          <p:cNvSpPr txBox="1">
            <a:spLocks noChangeArrowheads="1"/>
          </p:cNvSpPr>
          <p:nvPr>
            <p:custDataLst>
              <p:tags r:id="rId3"/>
            </p:custDataLst>
          </p:nvPr>
        </p:nvSpPr>
        <p:spPr bwMode="auto">
          <a:xfrm>
            <a:off x="7130805" y="1935972"/>
            <a:ext cx="1115690" cy="1477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96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01</a:t>
            </a:r>
            <a:endParaRPr kumimoji="0" lang="zh-CN" altLang="en-US" sz="96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12" name="PA_标题 5"/>
          <p:cNvSpPr txBox="1"/>
          <p:nvPr>
            <p:custDataLst>
              <p:tags r:id="rId4"/>
            </p:custDataLst>
          </p:nvPr>
        </p:nvSpPr>
        <p:spPr>
          <a:xfrm>
            <a:off x="3889162" y="3444922"/>
            <a:ext cx="5904442" cy="525208"/>
          </a:xfrm>
          <a:prstGeom prst="rect">
            <a:avLst/>
          </a:prstGeom>
          <a:noFill/>
        </p:spPr>
        <p:txBody>
          <a:bodyPr wrap="square" lIns="0" tIns="0" rIns="0" bIns="0" anchor="t" anchorCtr="0">
            <a:spAutoFit/>
          </a:bodyPr>
          <a:lstStyle>
            <a:lvl1pPr algn="ctr">
              <a:lnSpc>
                <a:spcPct val="90000"/>
              </a:lnSpc>
              <a:spcBef>
                <a:spcPct val="0"/>
              </a:spcBef>
              <a:buNone/>
              <a:defRPr sz="4000">
                <a:latin typeface="+mj-lt"/>
                <a:ea typeface="+mj-ea"/>
                <a:cs typeface="+mj-cs"/>
              </a:defRPr>
            </a:lvl1pPr>
          </a:lstStyle>
          <a:p>
            <a:pPr lvl="0">
              <a:defRPr/>
            </a:pPr>
            <a:r>
              <a:rPr kumimoji="0" lang="zh-CN" altLang="en-US" sz="3790" b="0" i="0" u="none" strike="noStrike" kern="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请输入您的标题</a:t>
            </a:r>
            <a:endParaRPr kumimoji="0" lang="zh-CN" altLang="en-US" sz="3790" b="0" i="0" u="none" strike="noStrike" kern="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13" name="PA_文本占位符 6"/>
          <p:cNvSpPr txBox="1"/>
          <p:nvPr>
            <p:custDataLst>
              <p:tags r:id="rId5"/>
            </p:custDataLst>
          </p:nvPr>
        </p:nvSpPr>
        <p:spPr>
          <a:xfrm>
            <a:off x="5093758" y="4033631"/>
            <a:ext cx="3495251" cy="210122"/>
          </a:xfrm>
          <a:prstGeom prst="rect">
            <a:avLst/>
          </a:prstGeom>
          <a:noFill/>
        </p:spPr>
        <p:txBody>
          <a:bodyPr wrap="square" lIns="0" tIns="0" rIns="0" bIns="0" anchor="t" anchorCtr="0">
            <a:spAutoFit/>
          </a:bodyPr>
          <a:lstStyle>
            <a:lvl1pPr indent="0" algn="ctr">
              <a:lnSpc>
                <a:spcPct val="90000"/>
              </a:lnSpc>
              <a:spcBef>
                <a:spcPts val="1000"/>
              </a:spcBef>
              <a:buFont typeface="Arial" panose="020B0604020202020204" pitchFamily="34" charset="0"/>
              <a:buNone/>
              <a:defRPr sz="1600" baseline="0">
                <a:solidFill>
                  <a:schemeClr val="bg1">
                    <a:lumMod val="50000"/>
                  </a:schemeClr>
                </a:solidFill>
              </a:defRPr>
            </a:lvl1pPr>
            <a:lvl2pPr indent="0">
              <a:lnSpc>
                <a:spcPct val="90000"/>
              </a:lnSpc>
              <a:spcBef>
                <a:spcPts val="500"/>
              </a:spcBef>
              <a:buFont typeface="Arial" panose="020B0604020202020204" pitchFamily="34" charset="0"/>
              <a:buNone/>
              <a:defRPr sz="2000">
                <a:solidFill>
                  <a:schemeClr val="tx1">
                    <a:tint val="75000"/>
                  </a:schemeClr>
                </a:solidFill>
              </a:defRPr>
            </a:lvl2pPr>
            <a:lvl3pPr indent="0">
              <a:lnSpc>
                <a:spcPct val="90000"/>
              </a:lnSpc>
              <a:spcBef>
                <a:spcPts val="500"/>
              </a:spcBef>
              <a:buFont typeface="Arial" panose="020B0604020202020204" pitchFamily="34" charset="0"/>
              <a:buNone/>
              <a:defRPr>
                <a:solidFill>
                  <a:schemeClr val="tx1">
                    <a:tint val="75000"/>
                  </a:schemeClr>
                </a:solidFill>
              </a:defRPr>
            </a:lvl3pPr>
            <a:lvl4pPr indent="0">
              <a:lnSpc>
                <a:spcPct val="90000"/>
              </a:lnSpc>
              <a:spcBef>
                <a:spcPts val="500"/>
              </a:spcBef>
              <a:buFont typeface="Arial" panose="020B0604020202020204" pitchFamily="34" charset="0"/>
              <a:buNone/>
              <a:defRPr sz="1600">
                <a:solidFill>
                  <a:schemeClr val="tx1">
                    <a:tint val="75000"/>
                  </a:schemeClr>
                </a:solidFill>
              </a:defRPr>
            </a:lvl4pPr>
            <a:lvl5pPr indent="0">
              <a:lnSpc>
                <a:spcPct val="90000"/>
              </a:lnSpc>
              <a:spcBef>
                <a:spcPts val="500"/>
              </a:spcBef>
              <a:buFont typeface="Arial" panose="020B0604020202020204" pitchFamily="34" charset="0"/>
              <a:buNone/>
              <a:defRPr sz="1600">
                <a:solidFill>
                  <a:schemeClr val="tx1">
                    <a:tint val="75000"/>
                  </a:schemeClr>
                </a:solidFill>
              </a:defRPr>
            </a:lvl5pPr>
            <a:lvl6pPr indent="0">
              <a:lnSpc>
                <a:spcPct val="90000"/>
              </a:lnSpc>
              <a:spcBef>
                <a:spcPts val="500"/>
              </a:spcBef>
              <a:buFont typeface="Arial" panose="020B0604020202020204" pitchFamily="34" charset="0"/>
              <a:buNone/>
              <a:defRPr sz="1600">
                <a:solidFill>
                  <a:schemeClr val="tx1">
                    <a:tint val="75000"/>
                  </a:schemeClr>
                </a:solidFill>
              </a:defRPr>
            </a:lvl6pPr>
            <a:lvl7pPr indent="0">
              <a:lnSpc>
                <a:spcPct val="90000"/>
              </a:lnSpc>
              <a:spcBef>
                <a:spcPts val="500"/>
              </a:spcBef>
              <a:buFont typeface="Arial" panose="020B0604020202020204" pitchFamily="34" charset="0"/>
              <a:buNone/>
              <a:defRPr sz="1600">
                <a:solidFill>
                  <a:schemeClr val="tx1">
                    <a:tint val="75000"/>
                  </a:schemeClr>
                </a:solidFill>
              </a:defRPr>
            </a:lvl7pPr>
            <a:lvl8pPr indent="0">
              <a:lnSpc>
                <a:spcPct val="90000"/>
              </a:lnSpc>
              <a:spcBef>
                <a:spcPts val="500"/>
              </a:spcBef>
              <a:buFont typeface="Arial" panose="020B0604020202020204" pitchFamily="34" charset="0"/>
              <a:buNone/>
              <a:defRPr sz="1600">
                <a:solidFill>
                  <a:schemeClr val="tx1">
                    <a:tint val="75000"/>
                  </a:schemeClr>
                </a:solidFill>
              </a:defRPr>
            </a:lvl8pPr>
            <a:lvl9pPr indent="0">
              <a:lnSpc>
                <a:spcPct val="90000"/>
              </a:lnSpc>
              <a:spcBef>
                <a:spcPts val="500"/>
              </a:spcBef>
              <a:buFont typeface="Arial" panose="020B0604020202020204" pitchFamily="34" charset="0"/>
              <a:buNone/>
              <a:defRPr sz="1600">
                <a:solidFill>
                  <a:schemeClr val="tx1">
                    <a:tint val="75000"/>
                  </a:schemeClr>
                </a:solidFill>
              </a:defRPr>
            </a:lvl9pPr>
          </a:lstStyle>
          <a:p>
            <a:pPr lvl="0">
              <a:defRPr/>
            </a:pPr>
            <a:r>
              <a:rPr lang="en-US" altLang="zh-CN" sz="1515" kern="0" dirty="0">
                <a:solidFill>
                  <a:schemeClr val="tx1"/>
                </a:solidFill>
                <a:latin typeface="方正卡通简体" panose="02000000000000000000" pitchFamily="2" charset="-122"/>
                <a:ea typeface="方正卡通简体" panose="02000000000000000000" pitchFamily="2" charset="-122"/>
                <a:sym typeface="Arial" panose="020B0604020202020204" pitchFamily="34" charset="0"/>
              </a:rPr>
              <a:t>Click here to add Title</a:t>
            </a:r>
            <a:endParaRPr kumimoji="0" lang="en-US" altLang="zh-CN" sz="1515" b="0" i="0" u="none" strike="noStrike" kern="0" cap="none" spc="0" normalizeH="0" baseline="0" noProof="0" dirty="0">
              <a:ln>
                <a:noFill/>
              </a:ln>
              <a:solidFill>
                <a:schemeClr val="tx1"/>
              </a:solidFill>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49" presetClass="entr" presetSubtype="0" decel="10000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 calcmode="lin" valueType="num">
                                      <p:cBhvr>
                                        <p:cTn id="21" dur="500" fill="hold"/>
                                        <p:tgtEl>
                                          <p:spTgt spid="11"/>
                                        </p:tgtEl>
                                        <p:attrNameLst>
                                          <p:attrName>style.rotation</p:attrName>
                                        </p:attrNameLst>
                                      </p:cBhvr>
                                      <p:tavLst>
                                        <p:tav tm="0">
                                          <p:val>
                                            <p:fltVal val="360"/>
                                          </p:val>
                                        </p:tav>
                                        <p:tav tm="100000">
                                          <p:val>
                                            <p:fltVal val="0"/>
                                          </p:val>
                                        </p:tav>
                                      </p:tavLst>
                                    </p:anim>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000" fill="hold"/>
                                        <p:tgtEl>
                                          <p:spTgt spid="12"/>
                                        </p:tgtEl>
                                        <p:attrNameLst>
                                          <p:attrName>ppt_w</p:attrName>
                                        </p:attrNameLst>
                                      </p:cBhvr>
                                      <p:tavLst>
                                        <p:tav tm="0">
                                          <p:val>
                                            <p:strVal val="#ppt_w*0.70"/>
                                          </p:val>
                                        </p:tav>
                                        <p:tav tm="100000">
                                          <p:val>
                                            <p:strVal val="#ppt_w"/>
                                          </p:val>
                                        </p:tav>
                                      </p:tavLst>
                                    </p:anim>
                                    <p:anim calcmode="lin" valueType="num">
                                      <p:cBhvr>
                                        <p:cTn id="28" dur="1000" fill="hold"/>
                                        <p:tgtEl>
                                          <p:spTgt spid="12"/>
                                        </p:tgtEl>
                                        <p:attrNameLst>
                                          <p:attrName>ppt_h</p:attrName>
                                        </p:attrNameLst>
                                      </p:cBhvr>
                                      <p:tavLst>
                                        <p:tav tm="0">
                                          <p:val>
                                            <p:strVal val="#ppt_h"/>
                                          </p:val>
                                        </p:tav>
                                        <p:tav tm="100000">
                                          <p:val>
                                            <p:strVal val="#ppt_h"/>
                                          </p:val>
                                        </p:tav>
                                      </p:tavLst>
                                    </p:anim>
                                    <p:animEffect transition="in" filter="fade">
                                      <p:cBhvr>
                                        <p:cTn id="29" dur="1000"/>
                                        <p:tgtEl>
                                          <p:spTgt spid="12"/>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1000" fill="hold"/>
                                        <p:tgtEl>
                                          <p:spTgt spid="13"/>
                                        </p:tgtEl>
                                        <p:attrNameLst>
                                          <p:attrName>ppt_w</p:attrName>
                                        </p:attrNameLst>
                                      </p:cBhvr>
                                      <p:tavLst>
                                        <p:tav tm="0">
                                          <p:val>
                                            <p:strVal val="#ppt_w*0.70"/>
                                          </p:val>
                                        </p:tav>
                                        <p:tav tm="100000">
                                          <p:val>
                                            <p:strVal val="#ppt_w"/>
                                          </p:val>
                                        </p:tav>
                                      </p:tavLst>
                                    </p:anim>
                                    <p:anim calcmode="lin" valueType="num">
                                      <p:cBhvr>
                                        <p:cTn id="33" dur="1000" fill="hold"/>
                                        <p:tgtEl>
                                          <p:spTgt spid="13"/>
                                        </p:tgtEl>
                                        <p:attrNameLst>
                                          <p:attrName>ppt_h</p:attrName>
                                        </p:attrNameLst>
                                      </p:cBhvr>
                                      <p:tavLst>
                                        <p:tav tm="0">
                                          <p:val>
                                            <p:strVal val="#ppt_h"/>
                                          </p:val>
                                        </p:tav>
                                        <p:tav tm="100000">
                                          <p:val>
                                            <p:strVal val="#ppt_h"/>
                                          </p:val>
                                        </p:tav>
                                      </p:tavLst>
                                    </p:anim>
                                    <p:animEffect transition="in" filter="fade">
                                      <p:cBhvr>
                                        <p:cTn id="34"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471"/>
          <p:cNvSpPr>
            <a:spLocks noEditPoints="1"/>
          </p:cNvSpPr>
          <p:nvPr/>
        </p:nvSpPr>
        <p:spPr bwMode="auto">
          <a:xfrm>
            <a:off x="6232127" y="4153357"/>
            <a:ext cx="967236" cy="738967"/>
          </a:xfrm>
          <a:custGeom>
            <a:avLst/>
            <a:gdLst>
              <a:gd name="T0" fmla="*/ 103 w 106"/>
              <a:gd name="T1" fmla="*/ 44 h 81"/>
              <a:gd name="T2" fmla="*/ 85 w 106"/>
              <a:gd name="T3" fmla="*/ 26 h 81"/>
              <a:gd name="T4" fmla="*/ 66 w 106"/>
              <a:gd name="T5" fmla="*/ 7 h 81"/>
              <a:gd name="T6" fmla="*/ 47 w 106"/>
              <a:gd name="T7" fmla="*/ 26 h 81"/>
              <a:gd name="T8" fmla="*/ 29 w 106"/>
              <a:gd name="T9" fmla="*/ 44 h 81"/>
              <a:gd name="T10" fmla="*/ 4 w 106"/>
              <a:gd name="T11" fmla="*/ 44 h 81"/>
              <a:gd name="T12" fmla="*/ 4 w 106"/>
              <a:gd name="T13" fmla="*/ 81 h 81"/>
              <a:gd name="T14" fmla="*/ 66 w 106"/>
              <a:gd name="T15" fmla="*/ 81 h 81"/>
              <a:gd name="T16" fmla="*/ 66 w 106"/>
              <a:gd name="T17" fmla="*/ 53 h 81"/>
              <a:gd name="T18" fmla="*/ 84 w 106"/>
              <a:gd name="T19" fmla="*/ 53 h 81"/>
              <a:gd name="T20" fmla="*/ 84 w 106"/>
              <a:gd name="T21" fmla="*/ 81 h 81"/>
              <a:gd name="T22" fmla="*/ 103 w 106"/>
              <a:gd name="T23" fmla="*/ 81 h 81"/>
              <a:gd name="T24" fmla="*/ 103 w 106"/>
              <a:gd name="T25" fmla="*/ 44 h 81"/>
              <a:gd name="T26" fmla="*/ 25 w 106"/>
              <a:gd name="T27" fmla="*/ 66 h 81"/>
              <a:gd name="T28" fmla="*/ 11 w 106"/>
              <a:gd name="T29" fmla="*/ 66 h 81"/>
              <a:gd name="T30" fmla="*/ 11 w 106"/>
              <a:gd name="T31" fmla="*/ 52 h 81"/>
              <a:gd name="T32" fmla="*/ 25 w 106"/>
              <a:gd name="T33" fmla="*/ 52 h 81"/>
              <a:gd name="T34" fmla="*/ 25 w 106"/>
              <a:gd name="T35" fmla="*/ 66 h 81"/>
              <a:gd name="T36" fmla="*/ 47 w 106"/>
              <a:gd name="T37" fmla="*/ 66 h 81"/>
              <a:gd name="T38" fmla="*/ 33 w 106"/>
              <a:gd name="T39" fmla="*/ 66 h 81"/>
              <a:gd name="T40" fmla="*/ 33 w 106"/>
              <a:gd name="T41" fmla="*/ 52 h 81"/>
              <a:gd name="T42" fmla="*/ 47 w 106"/>
              <a:gd name="T43" fmla="*/ 52 h 81"/>
              <a:gd name="T44" fmla="*/ 47 w 106"/>
              <a:gd name="T45" fmla="*/ 66 h 81"/>
              <a:gd name="T46" fmla="*/ 63 w 106"/>
              <a:gd name="T47" fmla="*/ 38 h 81"/>
              <a:gd name="T48" fmla="*/ 56 w 106"/>
              <a:gd name="T49" fmla="*/ 31 h 81"/>
              <a:gd name="T50" fmla="*/ 63 w 106"/>
              <a:gd name="T51" fmla="*/ 25 h 81"/>
              <a:gd name="T52" fmla="*/ 70 w 106"/>
              <a:gd name="T53" fmla="*/ 31 h 81"/>
              <a:gd name="T54" fmla="*/ 63 w 106"/>
              <a:gd name="T55" fmla="*/ 38 h 81"/>
              <a:gd name="T56" fmla="*/ 106 w 106"/>
              <a:gd name="T57" fmla="*/ 40 h 81"/>
              <a:gd name="T58" fmla="*/ 104 w 106"/>
              <a:gd name="T59" fmla="*/ 42 h 81"/>
              <a:gd name="T60" fmla="*/ 66 w 106"/>
              <a:gd name="T61" fmla="*/ 3 h 81"/>
              <a:gd name="T62" fmla="*/ 28 w 106"/>
              <a:gd name="T63" fmla="*/ 41 h 81"/>
              <a:gd name="T64" fmla="*/ 28 w 106"/>
              <a:gd name="T65" fmla="*/ 42 h 81"/>
              <a:gd name="T66" fmla="*/ 0 w 106"/>
              <a:gd name="T67" fmla="*/ 42 h 81"/>
              <a:gd name="T68" fmla="*/ 21 w 106"/>
              <a:gd name="T69" fmla="*/ 20 h 81"/>
              <a:gd name="T70" fmla="*/ 47 w 106"/>
              <a:gd name="T71" fmla="*/ 20 h 81"/>
              <a:gd name="T72" fmla="*/ 66 w 106"/>
              <a:gd name="T73" fmla="*/ 0 h 81"/>
              <a:gd name="T74" fmla="*/ 87 w 106"/>
              <a:gd name="T75" fmla="*/ 21 h 81"/>
              <a:gd name="T76" fmla="*/ 87 w 106"/>
              <a:gd name="T77" fmla="*/ 9 h 81"/>
              <a:gd name="T78" fmla="*/ 95 w 106"/>
              <a:gd name="T79" fmla="*/ 9 h 81"/>
              <a:gd name="T80" fmla="*/ 95 w 106"/>
              <a:gd name="T81" fmla="*/ 30 h 81"/>
              <a:gd name="T82" fmla="*/ 106 w 106"/>
              <a:gd name="T83" fmla="*/ 4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6" h="81">
                <a:moveTo>
                  <a:pt x="103" y="44"/>
                </a:moveTo>
                <a:cubicBezTo>
                  <a:pt x="85" y="26"/>
                  <a:pt x="85" y="26"/>
                  <a:pt x="85" y="26"/>
                </a:cubicBezTo>
                <a:cubicBezTo>
                  <a:pt x="66" y="7"/>
                  <a:pt x="66" y="7"/>
                  <a:pt x="66" y="7"/>
                </a:cubicBezTo>
                <a:cubicBezTo>
                  <a:pt x="47" y="26"/>
                  <a:pt x="47" y="26"/>
                  <a:pt x="47" y="26"/>
                </a:cubicBezTo>
                <a:cubicBezTo>
                  <a:pt x="29" y="44"/>
                  <a:pt x="29" y="44"/>
                  <a:pt x="29" y="44"/>
                </a:cubicBezTo>
                <a:cubicBezTo>
                  <a:pt x="4" y="44"/>
                  <a:pt x="4" y="44"/>
                  <a:pt x="4" y="44"/>
                </a:cubicBezTo>
                <a:cubicBezTo>
                  <a:pt x="4" y="81"/>
                  <a:pt x="4" y="81"/>
                  <a:pt x="4" y="81"/>
                </a:cubicBezTo>
                <a:cubicBezTo>
                  <a:pt x="66" y="81"/>
                  <a:pt x="66" y="81"/>
                  <a:pt x="66" y="81"/>
                </a:cubicBezTo>
                <a:cubicBezTo>
                  <a:pt x="66" y="53"/>
                  <a:pt x="66" y="53"/>
                  <a:pt x="66" y="53"/>
                </a:cubicBezTo>
                <a:cubicBezTo>
                  <a:pt x="84" y="53"/>
                  <a:pt x="84" y="53"/>
                  <a:pt x="84" y="53"/>
                </a:cubicBezTo>
                <a:cubicBezTo>
                  <a:pt x="84" y="81"/>
                  <a:pt x="84" y="81"/>
                  <a:pt x="84" y="81"/>
                </a:cubicBezTo>
                <a:cubicBezTo>
                  <a:pt x="103" y="81"/>
                  <a:pt x="103" y="81"/>
                  <a:pt x="103" y="81"/>
                </a:cubicBezTo>
                <a:cubicBezTo>
                  <a:pt x="103" y="44"/>
                  <a:pt x="103" y="44"/>
                  <a:pt x="103" y="44"/>
                </a:cubicBezTo>
                <a:close/>
                <a:moveTo>
                  <a:pt x="25" y="66"/>
                </a:moveTo>
                <a:cubicBezTo>
                  <a:pt x="11" y="66"/>
                  <a:pt x="11" y="66"/>
                  <a:pt x="11" y="66"/>
                </a:cubicBezTo>
                <a:cubicBezTo>
                  <a:pt x="11" y="52"/>
                  <a:pt x="11" y="52"/>
                  <a:pt x="11" y="52"/>
                </a:cubicBezTo>
                <a:cubicBezTo>
                  <a:pt x="25" y="52"/>
                  <a:pt x="25" y="52"/>
                  <a:pt x="25" y="52"/>
                </a:cubicBezTo>
                <a:lnTo>
                  <a:pt x="25" y="66"/>
                </a:lnTo>
                <a:close/>
                <a:moveTo>
                  <a:pt x="47" y="66"/>
                </a:moveTo>
                <a:cubicBezTo>
                  <a:pt x="33" y="66"/>
                  <a:pt x="33" y="66"/>
                  <a:pt x="33" y="66"/>
                </a:cubicBezTo>
                <a:cubicBezTo>
                  <a:pt x="33" y="52"/>
                  <a:pt x="33" y="52"/>
                  <a:pt x="33" y="52"/>
                </a:cubicBezTo>
                <a:cubicBezTo>
                  <a:pt x="47" y="52"/>
                  <a:pt x="47" y="52"/>
                  <a:pt x="47" y="52"/>
                </a:cubicBezTo>
                <a:lnTo>
                  <a:pt x="47" y="66"/>
                </a:lnTo>
                <a:close/>
                <a:moveTo>
                  <a:pt x="63" y="38"/>
                </a:moveTo>
                <a:cubicBezTo>
                  <a:pt x="59" y="38"/>
                  <a:pt x="56" y="35"/>
                  <a:pt x="56" y="31"/>
                </a:cubicBezTo>
                <a:cubicBezTo>
                  <a:pt x="56" y="28"/>
                  <a:pt x="59" y="25"/>
                  <a:pt x="63" y="25"/>
                </a:cubicBezTo>
                <a:cubicBezTo>
                  <a:pt x="67" y="25"/>
                  <a:pt x="70" y="28"/>
                  <a:pt x="70" y="31"/>
                </a:cubicBezTo>
                <a:cubicBezTo>
                  <a:pt x="70" y="35"/>
                  <a:pt x="67" y="38"/>
                  <a:pt x="63" y="38"/>
                </a:cubicBezTo>
                <a:close/>
                <a:moveTo>
                  <a:pt x="106" y="40"/>
                </a:moveTo>
                <a:cubicBezTo>
                  <a:pt x="104" y="42"/>
                  <a:pt x="104" y="42"/>
                  <a:pt x="104" y="42"/>
                </a:cubicBezTo>
                <a:cubicBezTo>
                  <a:pt x="66" y="3"/>
                  <a:pt x="66" y="3"/>
                  <a:pt x="66" y="3"/>
                </a:cubicBezTo>
                <a:cubicBezTo>
                  <a:pt x="28" y="41"/>
                  <a:pt x="28" y="41"/>
                  <a:pt x="28" y="41"/>
                </a:cubicBezTo>
                <a:cubicBezTo>
                  <a:pt x="28" y="42"/>
                  <a:pt x="28" y="42"/>
                  <a:pt x="28" y="42"/>
                </a:cubicBezTo>
                <a:cubicBezTo>
                  <a:pt x="0" y="42"/>
                  <a:pt x="0" y="42"/>
                  <a:pt x="0" y="42"/>
                </a:cubicBezTo>
                <a:cubicBezTo>
                  <a:pt x="21" y="20"/>
                  <a:pt x="21" y="20"/>
                  <a:pt x="21" y="20"/>
                </a:cubicBezTo>
                <a:cubicBezTo>
                  <a:pt x="47" y="20"/>
                  <a:pt x="47" y="20"/>
                  <a:pt x="47" y="20"/>
                </a:cubicBezTo>
                <a:cubicBezTo>
                  <a:pt x="66" y="0"/>
                  <a:pt x="66" y="0"/>
                  <a:pt x="66" y="0"/>
                </a:cubicBezTo>
                <a:cubicBezTo>
                  <a:pt x="87" y="21"/>
                  <a:pt x="87" y="21"/>
                  <a:pt x="87" y="21"/>
                </a:cubicBezTo>
                <a:cubicBezTo>
                  <a:pt x="87" y="9"/>
                  <a:pt x="87" y="9"/>
                  <a:pt x="87" y="9"/>
                </a:cubicBezTo>
                <a:cubicBezTo>
                  <a:pt x="95" y="9"/>
                  <a:pt x="95" y="9"/>
                  <a:pt x="95" y="9"/>
                </a:cubicBezTo>
                <a:cubicBezTo>
                  <a:pt x="95" y="30"/>
                  <a:pt x="95" y="30"/>
                  <a:pt x="95" y="30"/>
                </a:cubicBezTo>
                <a:lnTo>
                  <a:pt x="106" y="40"/>
                </a:lnTo>
                <a:close/>
              </a:path>
            </a:pathLst>
          </a:custGeom>
          <a:solidFill>
            <a:schemeClr val="accent4"/>
          </a:solidFill>
          <a:ln>
            <a:noFill/>
          </a:ln>
          <a:effectLst/>
        </p:spPr>
        <p:txBody>
          <a:bodyPr vert="horz" wrap="square" lIns="91439" tIns="45719" rIns="91439" bIns="45719" numCol="1" anchor="t" anchorCtr="0" compatLnSpc="1"/>
          <a:lstStyle/>
          <a:p>
            <a:endParaRPr lang="zh-CN" altLang="en-US" sz="2400"/>
          </a:p>
        </p:txBody>
      </p:sp>
      <p:sp>
        <p:nvSpPr>
          <p:cNvPr id="3" name="Freeform 476"/>
          <p:cNvSpPr>
            <a:spLocks noEditPoints="1"/>
          </p:cNvSpPr>
          <p:nvPr/>
        </p:nvSpPr>
        <p:spPr bwMode="auto">
          <a:xfrm>
            <a:off x="1810111" y="1849101"/>
            <a:ext cx="1041341" cy="754547"/>
          </a:xfrm>
          <a:custGeom>
            <a:avLst/>
            <a:gdLst>
              <a:gd name="T0" fmla="*/ 125 w 125"/>
              <a:gd name="T1" fmla="*/ 71 h 73"/>
              <a:gd name="T2" fmla="*/ 124 w 125"/>
              <a:gd name="T3" fmla="*/ 73 h 73"/>
              <a:gd name="T4" fmla="*/ 2 w 125"/>
              <a:gd name="T5" fmla="*/ 73 h 73"/>
              <a:gd name="T6" fmla="*/ 0 w 125"/>
              <a:gd name="T7" fmla="*/ 71 h 73"/>
              <a:gd name="T8" fmla="*/ 0 w 125"/>
              <a:gd name="T9" fmla="*/ 68 h 73"/>
              <a:gd name="T10" fmla="*/ 2 w 125"/>
              <a:gd name="T11" fmla="*/ 66 h 73"/>
              <a:gd name="T12" fmla="*/ 124 w 125"/>
              <a:gd name="T13" fmla="*/ 66 h 73"/>
              <a:gd name="T14" fmla="*/ 125 w 125"/>
              <a:gd name="T15" fmla="*/ 68 h 73"/>
              <a:gd name="T16" fmla="*/ 125 w 125"/>
              <a:gd name="T17" fmla="*/ 71 h 73"/>
              <a:gd name="T18" fmla="*/ 118 w 125"/>
              <a:gd name="T19" fmla="*/ 5 h 73"/>
              <a:gd name="T20" fmla="*/ 118 w 125"/>
              <a:gd name="T21" fmla="*/ 58 h 73"/>
              <a:gd name="T22" fmla="*/ 113 w 125"/>
              <a:gd name="T23" fmla="*/ 63 h 73"/>
              <a:gd name="T24" fmla="*/ 12 w 125"/>
              <a:gd name="T25" fmla="*/ 63 h 73"/>
              <a:gd name="T26" fmla="*/ 7 w 125"/>
              <a:gd name="T27" fmla="*/ 58 h 73"/>
              <a:gd name="T28" fmla="*/ 7 w 125"/>
              <a:gd name="T29" fmla="*/ 5 h 73"/>
              <a:gd name="T30" fmla="*/ 12 w 125"/>
              <a:gd name="T31" fmla="*/ 0 h 73"/>
              <a:gd name="T32" fmla="*/ 113 w 125"/>
              <a:gd name="T33" fmla="*/ 0 h 73"/>
              <a:gd name="T34" fmla="*/ 118 w 125"/>
              <a:gd name="T35" fmla="*/ 5 h 73"/>
              <a:gd name="T36" fmla="*/ 113 w 125"/>
              <a:gd name="T37" fmla="*/ 6 h 73"/>
              <a:gd name="T38" fmla="*/ 12 w 125"/>
              <a:gd name="T39" fmla="*/ 6 h 73"/>
              <a:gd name="T40" fmla="*/ 12 w 125"/>
              <a:gd name="T41" fmla="*/ 59 h 73"/>
              <a:gd name="T42" fmla="*/ 113 w 125"/>
              <a:gd name="T43" fmla="*/ 59 h 73"/>
              <a:gd name="T44" fmla="*/ 113 w 125"/>
              <a:gd name="T45" fmla="*/ 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5" h="73">
                <a:moveTo>
                  <a:pt x="125" y="71"/>
                </a:moveTo>
                <a:cubicBezTo>
                  <a:pt x="125" y="72"/>
                  <a:pt x="124" y="73"/>
                  <a:pt x="124" y="73"/>
                </a:cubicBezTo>
                <a:cubicBezTo>
                  <a:pt x="2" y="73"/>
                  <a:pt x="2" y="73"/>
                  <a:pt x="2" y="73"/>
                </a:cubicBezTo>
                <a:cubicBezTo>
                  <a:pt x="1" y="73"/>
                  <a:pt x="0" y="72"/>
                  <a:pt x="0" y="71"/>
                </a:cubicBezTo>
                <a:cubicBezTo>
                  <a:pt x="0" y="68"/>
                  <a:pt x="0" y="68"/>
                  <a:pt x="0" y="68"/>
                </a:cubicBezTo>
                <a:cubicBezTo>
                  <a:pt x="0" y="67"/>
                  <a:pt x="1" y="66"/>
                  <a:pt x="2" y="66"/>
                </a:cubicBezTo>
                <a:cubicBezTo>
                  <a:pt x="124" y="66"/>
                  <a:pt x="124" y="66"/>
                  <a:pt x="124" y="66"/>
                </a:cubicBezTo>
                <a:cubicBezTo>
                  <a:pt x="124" y="66"/>
                  <a:pt x="125" y="67"/>
                  <a:pt x="125" y="68"/>
                </a:cubicBezTo>
                <a:lnTo>
                  <a:pt x="125" y="71"/>
                </a:lnTo>
                <a:close/>
                <a:moveTo>
                  <a:pt x="118" y="5"/>
                </a:moveTo>
                <a:cubicBezTo>
                  <a:pt x="118" y="58"/>
                  <a:pt x="118" y="58"/>
                  <a:pt x="118" y="58"/>
                </a:cubicBezTo>
                <a:cubicBezTo>
                  <a:pt x="118" y="61"/>
                  <a:pt x="116" y="63"/>
                  <a:pt x="113" y="63"/>
                </a:cubicBezTo>
                <a:cubicBezTo>
                  <a:pt x="12" y="63"/>
                  <a:pt x="12" y="63"/>
                  <a:pt x="12" y="63"/>
                </a:cubicBezTo>
                <a:cubicBezTo>
                  <a:pt x="9" y="63"/>
                  <a:pt x="7" y="61"/>
                  <a:pt x="7" y="58"/>
                </a:cubicBezTo>
                <a:cubicBezTo>
                  <a:pt x="7" y="5"/>
                  <a:pt x="7" y="5"/>
                  <a:pt x="7" y="5"/>
                </a:cubicBezTo>
                <a:cubicBezTo>
                  <a:pt x="7" y="2"/>
                  <a:pt x="9" y="0"/>
                  <a:pt x="12" y="0"/>
                </a:cubicBezTo>
                <a:cubicBezTo>
                  <a:pt x="113" y="0"/>
                  <a:pt x="113" y="0"/>
                  <a:pt x="113" y="0"/>
                </a:cubicBezTo>
                <a:cubicBezTo>
                  <a:pt x="116" y="0"/>
                  <a:pt x="118" y="2"/>
                  <a:pt x="118" y="5"/>
                </a:cubicBezTo>
                <a:close/>
                <a:moveTo>
                  <a:pt x="113" y="6"/>
                </a:moveTo>
                <a:cubicBezTo>
                  <a:pt x="12" y="6"/>
                  <a:pt x="12" y="6"/>
                  <a:pt x="12" y="6"/>
                </a:cubicBezTo>
                <a:cubicBezTo>
                  <a:pt x="12" y="59"/>
                  <a:pt x="12" y="59"/>
                  <a:pt x="12" y="59"/>
                </a:cubicBezTo>
                <a:cubicBezTo>
                  <a:pt x="113" y="59"/>
                  <a:pt x="113" y="59"/>
                  <a:pt x="113" y="59"/>
                </a:cubicBezTo>
                <a:lnTo>
                  <a:pt x="113" y="6"/>
                </a:lnTo>
                <a:close/>
              </a:path>
            </a:pathLst>
          </a:custGeom>
          <a:solidFill>
            <a:schemeClr val="accent1"/>
          </a:solidFill>
          <a:ln>
            <a:noFill/>
          </a:ln>
          <a:effectLst/>
        </p:spPr>
        <p:txBody>
          <a:bodyPr vert="horz" wrap="square" lIns="91439" tIns="45719" rIns="91439" bIns="45719" numCol="1" anchor="t" anchorCtr="0" compatLnSpc="1"/>
          <a:lstStyle/>
          <a:p>
            <a:endParaRPr lang="zh-CN" altLang="en-US" sz="2400"/>
          </a:p>
        </p:txBody>
      </p:sp>
      <p:sp>
        <p:nvSpPr>
          <p:cNvPr id="4" name="Oval 493"/>
          <p:cNvSpPr>
            <a:spLocks noChangeArrowheads="1"/>
          </p:cNvSpPr>
          <p:nvPr/>
        </p:nvSpPr>
        <p:spPr bwMode="auto">
          <a:xfrm>
            <a:off x="1810110" y="4229641"/>
            <a:ext cx="730404" cy="662683"/>
          </a:xfrm>
          <a:custGeom>
            <a:avLst/>
            <a:gdLst/>
            <a:ahLst/>
            <a:cxnLst/>
            <a:rect l="l" t="t" r="r" b="b"/>
            <a:pathLst>
              <a:path w="239713" h="217487">
                <a:moveTo>
                  <a:pt x="67420" y="131762"/>
                </a:moveTo>
                <a:lnTo>
                  <a:pt x="71346" y="131762"/>
                </a:lnTo>
                <a:lnTo>
                  <a:pt x="80061" y="131762"/>
                </a:lnTo>
                <a:lnTo>
                  <a:pt x="80262" y="131762"/>
                </a:lnTo>
                <a:lnTo>
                  <a:pt x="97384" y="131762"/>
                </a:lnTo>
                <a:lnTo>
                  <a:pt x="100603" y="131762"/>
                </a:lnTo>
                <a:lnTo>
                  <a:pt x="101129" y="131762"/>
                </a:lnTo>
                <a:lnTo>
                  <a:pt x="102183" y="131762"/>
                </a:lnTo>
                <a:lnTo>
                  <a:pt x="109088" y="131762"/>
                </a:lnTo>
                <a:lnTo>
                  <a:pt x="109557" y="131762"/>
                </a:lnTo>
                <a:lnTo>
                  <a:pt x="129513" y="131762"/>
                </a:lnTo>
                <a:lnTo>
                  <a:pt x="129572" y="131762"/>
                </a:lnTo>
                <a:lnTo>
                  <a:pt x="168548" y="131762"/>
                </a:lnTo>
                <a:lnTo>
                  <a:pt x="195469" y="137003"/>
                </a:lnTo>
                <a:lnTo>
                  <a:pt x="218177" y="151330"/>
                </a:lnTo>
                <a:lnTo>
                  <a:pt x="233861" y="172645"/>
                </a:lnTo>
                <a:lnTo>
                  <a:pt x="239713" y="198851"/>
                </a:lnTo>
                <a:lnTo>
                  <a:pt x="239713" y="201181"/>
                </a:lnTo>
                <a:lnTo>
                  <a:pt x="239713" y="201181"/>
                </a:lnTo>
                <a:lnTo>
                  <a:pt x="239713" y="217487"/>
                </a:lnTo>
                <a:lnTo>
                  <a:pt x="0" y="217487"/>
                </a:lnTo>
                <a:cubicBezTo>
                  <a:pt x="0" y="217487"/>
                  <a:pt x="0" y="217487"/>
                  <a:pt x="0" y="215158"/>
                </a:cubicBezTo>
                <a:lnTo>
                  <a:pt x="0" y="198851"/>
                </a:lnTo>
                <a:cubicBezTo>
                  <a:pt x="0" y="161580"/>
                  <a:pt x="29964" y="131762"/>
                  <a:pt x="67420" y="131762"/>
                </a:cubicBezTo>
                <a:close/>
                <a:moveTo>
                  <a:pt x="119063" y="0"/>
                </a:moveTo>
                <a:lnTo>
                  <a:pt x="142545" y="4741"/>
                </a:lnTo>
                <a:lnTo>
                  <a:pt x="161720" y="17669"/>
                </a:lnTo>
                <a:lnTo>
                  <a:pt x="174648" y="36844"/>
                </a:lnTo>
                <a:lnTo>
                  <a:pt x="179388" y="60325"/>
                </a:lnTo>
                <a:lnTo>
                  <a:pt x="174648" y="83807"/>
                </a:lnTo>
                <a:lnTo>
                  <a:pt x="161720" y="102981"/>
                </a:lnTo>
                <a:lnTo>
                  <a:pt x="142545" y="115910"/>
                </a:lnTo>
                <a:cubicBezTo>
                  <a:pt x="135327" y="118962"/>
                  <a:pt x="127393" y="120650"/>
                  <a:pt x="119063" y="120650"/>
                </a:cubicBezTo>
                <a:cubicBezTo>
                  <a:pt x="102405" y="120650"/>
                  <a:pt x="87323" y="113898"/>
                  <a:pt x="76407" y="102981"/>
                </a:cubicBezTo>
                <a:cubicBezTo>
                  <a:pt x="70949" y="97523"/>
                  <a:pt x="66531" y="91024"/>
                  <a:pt x="63479" y="83807"/>
                </a:cubicBezTo>
                <a:cubicBezTo>
                  <a:pt x="60426" y="76589"/>
                  <a:pt x="58738" y="68654"/>
                  <a:pt x="58738" y="60325"/>
                </a:cubicBezTo>
                <a:cubicBezTo>
                  <a:pt x="58738" y="43667"/>
                  <a:pt x="65490" y="28585"/>
                  <a:pt x="76407" y="17669"/>
                </a:cubicBezTo>
                <a:cubicBezTo>
                  <a:pt x="81865" y="12210"/>
                  <a:pt x="88365" y="7793"/>
                  <a:pt x="95582" y="4741"/>
                </a:cubicBezTo>
                <a:cubicBezTo>
                  <a:pt x="102799" y="1688"/>
                  <a:pt x="110734" y="0"/>
                  <a:pt x="119063" y="0"/>
                </a:cubicBezTo>
                <a:close/>
              </a:path>
            </a:pathLst>
          </a:custGeom>
          <a:solidFill>
            <a:schemeClr val="accent3"/>
          </a:solidFill>
          <a:ln>
            <a:noFill/>
          </a:ln>
          <a:effectLst/>
        </p:spPr>
        <p:txBody>
          <a:bodyPr vert="horz" wrap="square" lIns="91439" tIns="45719" rIns="91439" bIns="45719" numCol="1" anchor="t" anchorCtr="0" compatLnSpc="1"/>
          <a:lstStyle/>
          <a:p>
            <a:endParaRPr lang="zh-CN" altLang="en-US" sz="2400"/>
          </a:p>
        </p:txBody>
      </p:sp>
      <p:sp>
        <p:nvSpPr>
          <p:cNvPr id="5" name="Freeform 497"/>
          <p:cNvSpPr>
            <a:spLocks noEditPoints="1"/>
          </p:cNvSpPr>
          <p:nvPr/>
        </p:nvSpPr>
        <p:spPr bwMode="auto">
          <a:xfrm>
            <a:off x="6232129" y="1849102"/>
            <a:ext cx="563836" cy="777833"/>
          </a:xfrm>
          <a:custGeom>
            <a:avLst/>
            <a:gdLst>
              <a:gd name="T0" fmla="*/ 125 w 128"/>
              <a:gd name="T1" fmla="*/ 83 h 177"/>
              <a:gd name="T2" fmla="*/ 64 w 128"/>
              <a:gd name="T3" fmla="*/ 177 h 177"/>
              <a:gd name="T4" fmla="*/ 0 w 128"/>
              <a:gd name="T5" fmla="*/ 71 h 177"/>
              <a:gd name="T6" fmla="*/ 0 w 128"/>
              <a:gd name="T7" fmla="*/ 70 h 177"/>
              <a:gd name="T8" fmla="*/ 0 w 128"/>
              <a:gd name="T9" fmla="*/ 64 h 177"/>
              <a:gd name="T10" fmla="*/ 64 w 128"/>
              <a:gd name="T11" fmla="*/ 0 h 177"/>
              <a:gd name="T12" fmla="*/ 128 w 128"/>
              <a:gd name="T13" fmla="*/ 64 h 177"/>
              <a:gd name="T14" fmla="*/ 127 w 128"/>
              <a:gd name="T15" fmla="*/ 68 h 177"/>
              <a:gd name="T16" fmla="*/ 125 w 128"/>
              <a:gd name="T17" fmla="*/ 83 h 177"/>
              <a:gd name="T18" fmla="*/ 64 w 128"/>
              <a:gd name="T19" fmla="*/ 20 h 177"/>
              <a:gd name="T20" fmla="*/ 22 w 128"/>
              <a:gd name="T21" fmla="*/ 62 h 177"/>
              <a:gd name="T22" fmla="*/ 64 w 128"/>
              <a:gd name="T23" fmla="*/ 104 h 177"/>
              <a:gd name="T24" fmla="*/ 106 w 128"/>
              <a:gd name="T25" fmla="*/ 62 h 177"/>
              <a:gd name="T26" fmla="*/ 64 w 128"/>
              <a:gd name="T27" fmla="*/ 20 h 177"/>
              <a:gd name="T28" fmla="*/ 64 w 128"/>
              <a:gd name="T29" fmla="*/ 40 h 177"/>
              <a:gd name="T30" fmla="*/ 44 w 128"/>
              <a:gd name="T31" fmla="*/ 60 h 177"/>
              <a:gd name="T32" fmla="*/ 64 w 128"/>
              <a:gd name="T33" fmla="*/ 80 h 177"/>
              <a:gd name="T34" fmla="*/ 84 w 128"/>
              <a:gd name="T35" fmla="*/ 60 h 177"/>
              <a:gd name="T36" fmla="*/ 64 w 128"/>
              <a:gd name="T37" fmla="*/ 40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 h="177">
                <a:moveTo>
                  <a:pt x="125" y="83"/>
                </a:moveTo>
                <a:cubicBezTo>
                  <a:pt x="120" y="104"/>
                  <a:pt x="105" y="138"/>
                  <a:pt x="64" y="177"/>
                </a:cubicBezTo>
                <a:cubicBezTo>
                  <a:pt x="64" y="177"/>
                  <a:pt x="5" y="122"/>
                  <a:pt x="0" y="71"/>
                </a:cubicBezTo>
                <a:cubicBezTo>
                  <a:pt x="0" y="71"/>
                  <a:pt x="0" y="70"/>
                  <a:pt x="0" y="70"/>
                </a:cubicBezTo>
                <a:cubicBezTo>
                  <a:pt x="0" y="68"/>
                  <a:pt x="0" y="66"/>
                  <a:pt x="0" y="64"/>
                </a:cubicBezTo>
                <a:cubicBezTo>
                  <a:pt x="0" y="29"/>
                  <a:pt x="28" y="0"/>
                  <a:pt x="64" y="0"/>
                </a:cubicBezTo>
                <a:cubicBezTo>
                  <a:pt x="99" y="0"/>
                  <a:pt x="128" y="29"/>
                  <a:pt x="128" y="64"/>
                </a:cubicBezTo>
                <a:cubicBezTo>
                  <a:pt x="128" y="64"/>
                  <a:pt x="128" y="65"/>
                  <a:pt x="127" y="68"/>
                </a:cubicBezTo>
                <a:cubicBezTo>
                  <a:pt x="127" y="73"/>
                  <a:pt x="126" y="78"/>
                  <a:pt x="125" y="83"/>
                </a:cubicBezTo>
                <a:close/>
                <a:moveTo>
                  <a:pt x="64" y="20"/>
                </a:moveTo>
                <a:cubicBezTo>
                  <a:pt x="40" y="20"/>
                  <a:pt x="22" y="39"/>
                  <a:pt x="22" y="62"/>
                </a:cubicBezTo>
                <a:cubicBezTo>
                  <a:pt x="22" y="85"/>
                  <a:pt x="40" y="104"/>
                  <a:pt x="64" y="104"/>
                </a:cubicBezTo>
                <a:cubicBezTo>
                  <a:pt x="87" y="104"/>
                  <a:pt x="106" y="85"/>
                  <a:pt x="106" y="62"/>
                </a:cubicBezTo>
                <a:cubicBezTo>
                  <a:pt x="106" y="39"/>
                  <a:pt x="87" y="20"/>
                  <a:pt x="64" y="20"/>
                </a:cubicBezTo>
                <a:close/>
                <a:moveTo>
                  <a:pt x="64" y="40"/>
                </a:moveTo>
                <a:cubicBezTo>
                  <a:pt x="53" y="40"/>
                  <a:pt x="44" y="49"/>
                  <a:pt x="44" y="60"/>
                </a:cubicBezTo>
                <a:cubicBezTo>
                  <a:pt x="44" y="71"/>
                  <a:pt x="53" y="80"/>
                  <a:pt x="64" y="80"/>
                </a:cubicBezTo>
                <a:cubicBezTo>
                  <a:pt x="75" y="80"/>
                  <a:pt x="84" y="71"/>
                  <a:pt x="84" y="60"/>
                </a:cubicBezTo>
                <a:cubicBezTo>
                  <a:pt x="84" y="49"/>
                  <a:pt x="75" y="40"/>
                  <a:pt x="64" y="40"/>
                </a:cubicBezTo>
                <a:close/>
              </a:path>
            </a:pathLst>
          </a:custGeom>
          <a:solidFill>
            <a:schemeClr val="accent2"/>
          </a:solidFill>
          <a:ln>
            <a:noFill/>
          </a:ln>
          <a:effectLst/>
        </p:spPr>
        <p:txBody>
          <a:bodyPr vert="horz" wrap="square" lIns="91439" tIns="45719" rIns="91439" bIns="45719" numCol="1" anchor="t" anchorCtr="0" compatLnSpc="1"/>
          <a:lstStyle/>
          <a:p>
            <a:endParaRPr lang="zh-CN" altLang="en-US" sz="2400"/>
          </a:p>
        </p:txBody>
      </p:sp>
      <p:cxnSp>
        <p:nvCxnSpPr>
          <p:cNvPr id="6" name="直接连接符 5"/>
          <p:cNvCxnSpPr/>
          <p:nvPr/>
        </p:nvCxnSpPr>
        <p:spPr>
          <a:xfrm>
            <a:off x="1810110" y="2695878"/>
            <a:ext cx="370959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6232125" y="2695878"/>
            <a:ext cx="368004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1810110" y="5051317"/>
            <a:ext cx="370959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6232125" y="5051317"/>
            <a:ext cx="368004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498"/>
          <p:cNvSpPr txBox="1"/>
          <p:nvPr/>
        </p:nvSpPr>
        <p:spPr>
          <a:xfrm>
            <a:off x="3806647" y="2104058"/>
            <a:ext cx="1829345" cy="420562"/>
          </a:xfrm>
          <a:prstGeom prst="rect">
            <a:avLst/>
          </a:prstGeom>
          <a:noFill/>
        </p:spPr>
        <p:txBody>
          <a:bodyPr wrap="none" lIns="91439" tIns="45719" rIns="91439" bIns="45719" rtlCol="0" anchor="ctr">
            <a:spAutoFit/>
          </a:bodyPr>
          <a:lstStyle/>
          <a:p>
            <a:pPr lvl="0" algn="r"/>
            <a:r>
              <a:rPr lang="zh-CN" altLang="en-US" sz="2135" b="1" dirty="0">
                <a:solidFill>
                  <a:schemeClr val="accent1"/>
                </a:solidFill>
                <a:latin typeface="微软雅黑" panose="020B0503020204020204" pitchFamily="34" charset="-122"/>
                <a:ea typeface="微软雅黑" panose="020B0503020204020204" pitchFamily="34" charset="-122"/>
                <a:cs typeface="UKIJ Qolyazma" pitchFamily="18" charset="0"/>
              </a:rPr>
              <a:t>点击添加内容</a:t>
            </a:r>
            <a:endParaRPr lang="zh-CN" altLang="en-US" sz="2135" b="1" dirty="0">
              <a:solidFill>
                <a:schemeClr val="accent1"/>
              </a:solidFill>
              <a:latin typeface="微软雅黑" panose="020B0503020204020204" pitchFamily="34" charset="-122"/>
              <a:ea typeface="微软雅黑" panose="020B0503020204020204" pitchFamily="34" charset="-122"/>
              <a:cs typeface="UKIJ Qolyazma" pitchFamily="18" charset="0"/>
            </a:endParaRPr>
          </a:p>
        </p:txBody>
      </p:sp>
      <p:sp>
        <p:nvSpPr>
          <p:cNvPr id="11" name="TextBox 499"/>
          <p:cNvSpPr txBox="1"/>
          <p:nvPr/>
        </p:nvSpPr>
        <p:spPr>
          <a:xfrm>
            <a:off x="8199458" y="2104058"/>
            <a:ext cx="1829345" cy="420562"/>
          </a:xfrm>
          <a:prstGeom prst="rect">
            <a:avLst/>
          </a:prstGeom>
          <a:noFill/>
        </p:spPr>
        <p:txBody>
          <a:bodyPr wrap="none" lIns="91439" tIns="45719" rIns="91439" bIns="45719" rtlCol="0" anchor="ctr">
            <a:spAutoFit/>
          </a:bodyPr>
          <a:lstStyle/>
          <a:p>
            <a:pPr lvl="0" algn="r"/>
            <a:r>
              <a:rPr lang="zh-CN" altLang="en-US" sz="2135" b="1" dirty="0">
                <a:solidFill>
                  <a:schemeClr val="accent2"/>
                </a:solidFill>
                <a:latin typeface="微软雅黑" panose="020B0503020204020204" pitchFamily="34" charset="-122"/>
                <a:ea typeface="微软雅黑" panose="020B0503020204020204" pitchFamily="34" charset="-122"/>
                <a:cs typeface="UKIJ Qolyazma" pitchFamily="18" charset="0"/>
              </a:rPr>
              <a:t>点击添加内容</a:t>
            </a:r>
            <a:endParaRPr lang="zh-CN" altLang="en-US" sz="2135" b="1" dirty="0">
              <a:solidFill>
                <a:schemeClr val="accent2"/>
              </a:solidFill>
              <a:latin typeface="微软雅黑" panose="020B0503020204020204" pitchFamily="34" charset="-122"/>
              <a:ea typeface="微软雅黑" panose="020B0503020204020204" pitchFamily="34" charset="-122"/>
              <a:cs typeface="UKIJ Qolyazma" pitchFamily="18" charset="0"/>
            </a:endParaRPr>
          </a:p>
        </p:txBody>
      </p:sp>
      <p:sp>
        <p:nvSpPr>
          <p:cNvPr id="12" name="TextBox 500"/>
          <p:cNvSpPr txBox="1"/>
          <p:nvPr/>
        </p:nvSpPr>
        <p:spPr>
          <a:xfrm>
            <a:off x="3806647" y="4429041"/>
            <a:ext cx="1829345" cy="420562"/>
          </a:xfrm>
          <a:prstGeom prst="rect">
            <a:avLst/>
          </a:prstGeom>
          <a:noFill/>
        </p:spPr>
        <p:txBody>
          <a:bodyPr wrap="none" lIns="91439" tIns="45719" rIns="91439" bIns="45719" rtlCol="0" anchor="ctr">
            <a:spAutoFit/>
          </a:bodyPr>
          <a:lstStyle/>
          <a:p>
            <a:pPr lvl="0" algn="r"/>
            <a:r>
              <a:rPr lang="zh-CN" altLang="en-US" sz="2135" b="1" dirty="0">
                <a:solidFill>
                  <a:schemeClr val="accent3"/>
                </a:solidFill>
                <a:latin typeface="微软雅黑" panose="020B0503020204020204" pitchFamily="34" charset="-122"/>
                <a:ea typeface="微软雅黑" panose="020B0503020204020204" pitchFamily="34" charset="-122"/>
                <a:cs typeface="UKIJ Qolyazma" pitchFamily="18" charset="0"/>
              </a:rPr>
              <a:t>点击添加内容</a:t>
            </a:r>
            <a:endParaRPr lang="zh-CN" altLang="en-US" sz="2135" b="1" dirty="0">
              <a:solidFill>
                <a:schemeClr val="accent3"/>
              </a:solidFill>
              <a:latin typeface="微软雅黑" panose="020B0503020204020204" pitchFamily="34" charset="-122"/>
              <a:ea typeface="微软雅黑" panose="020B0503020204020204" pitchFamily="34" charset="-122"/>
              <a:cs typeface="UKIJ Qolyazma" pitchFamily="18" charset="0"/>
            </a:endParaRPr>
          </a:p>
        </p:txBody>
      </p:sp>
      <p:sp>
        <p:nvSpPr>
          <p:cNvPr id="13" name="TextBox 501"/>
          <p:cNvSpPr txBox="1"/>
          <p:nvPr/>
        </p:nvSpPr>
        <p:spPr>
          <a:xfrm>
            <a:off x="8199458" y="4429041"/>
            <a:ext cx="1829345" cy="420562"/>
          </a:xfrm>
          <a:prstGeom prst="rect">
            <a:avLst/>
          </a:prstGeom>
          <a:noFill/>
        </p:spPr>
        <p:txBody>
          <a:bodyPr wrap="none" lIns="91439" tIns="45719" rIns="91439" bIns="45719" rtlCol="0" anchor="ctr">
            <a:spAutoFit/>
          </a:bodyPr>
          <a:lstStyle/>
          <a:p>
            <a:pPr lvl="0" algn="r"/>
            <a:r>
              <a:rPr lang="zh-CN" altLang="en-US" sz="2135" b="1" dirty="0">
                <a:solidFill>
                  <a:schemeClr val="accent4"/>
                </a:solidFill>
                <a:latin typeface="微软雅黑" panose="020B0503020204020204" pitchFamily="34" charset="-122"/>
                <a:ea typeface="微软雅黑" panose="020B0503020204020204" pitchFamily="34" charset="-122"/>
                <a:cs typeface="UKIJ Qolyazma" pitchFamily="18" charset="0"/>
              </a:rPr>
              <a:t>点击添加内容</a:t>
            </a:r>
            <a:endParaRPr lang="zh-CN" altLang="en-US" sz="2135" b="1" dirty="0">
              <a:solidFill>
                <a:schemeClr val="accent4"/>
              </a:solidFill>
              <a:latin typeface="微软雅黑" panose="020B0503020204020204" pitchFamily="34" charset="-122"/>
              <a:ea typeface="微软雅黑" panose="020B0503020204020204" pitchFamily="34" charset="-122"/>
              <a:cs typeface="UKIJ Qolyazma" pitchFamily="18" charset="0"/>
            </a:endParaRPr>
          </a:p>
        </p:txBody>
      </p:sp>
      <p:sp>
        <p:nvSpPr>
          <p:cNvPr id="14" name="TextBox 503"/>
          <p:cNvSpPr txBox="1"/>
          <p:nvPr/>
        </p:nvSpPr>
        <p:spPr>
          <a:xfrm>
            <a:off x="1684887" y="2785927"/>
            <a:ext cx="4061599" cy="1052594"/>
          </a:xfrm>
          <a:prstGeom prst="rect">
            <a:avLst/>
          </a:prstGeom>
          <a:noFill/>
        </p:spPr>
        <p:txBody>
          <a:bodyPr wrap="square" lIns="91439" tIns="45719" rIns="91439" bIns="45719" rtlCol="0">
            <a:spAutoFit/>
          </a:bodyPr>
          <a:lstStyle/>
          <a:p>
            <a:pPr>
              <a:lnSpc>
                <a:spcPct val="13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，在此录入上述图表的描述说明。</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TextBox 504"/>
          <p:cNvSpPr txBox="1"/>
          <p:nvPr/>
        </p:nvSpPr>
        <p:spPr>
          <a:xfrm>
            <a:off x="6130529" y="2785927"/>
            <a:ext cx="4061599" cy="1052594"/>
          </a:xfrm>
          <a:prstGeom prst="rect">
            <a:avLst/>
          </a:prstGeom>
          <a:noFill/>
        </p:spPr>
        <p:txBody>
          <a:bodyPr wrap="square" lIns="91439" tIns="45719" rIns="91439" bIns="45719"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1600" dirty="0"/>
              <a:t>您的内容打在这里，或者通过复制您的文本后，在此框中选择粘贴，并选择只保留文字</a:t>
            </a:r>
            <a:r>
              <a:rPr lang="zh-CN" altLang="en-US" sz="1600" dirty="0">
                <a:sym typeface="微软雅黑" panose="020B0503020204020204" pitchFamily="34" charset="-122"/>
              </a:rPr>
              <a:t>，在此录入上述图表的描述说明。</a:t>
            </a:r>
            <a:endParaRPr lang="zh-CN" altLang="en-US" sz="1600" dirty="0"/>
          </a:p>
        </p:txBody>
      </p:sp>
      <p:sp>
        <p:nvSpPr>
          <p:cNvPr id="16" name="TextBox 505"/>
          <p:cNvSpPr txBox="1"/>
          <p:nvPr/>
        </p:nvSpPr>
        <p:spPr>
          <a:xfrm>
            <a:off x="1684887" y="5151791"/>
            <a:ext cx="4061599" cy="1052594"/>
          </a:xfrm>
          <a:prstGeom prst="rect">
            <a:avLst/>
          </a:prstGeom>
          <a:noFill/>
        </p:spPr>
        <p:txBody>
          <a:bodyPr wrap="square" lIns="91439" tIns="45719" rIns="91439" bIns="45719"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1600" dirty="0"/>
              <a:t>您的内容打在这里，或者通过复制您的文本后，在此框中选择粘贴，并选择只保留文字</a:t>
            </a:r>
            <a:r>
              <a:rPr lang="zh-CN" altLang="en-US" sz="1600" dirty="0">
                <a:sym typeface="微软雅黑" panose="020B0503020204020204" pitchFamily="34" charset="-122"/>
              </a:rPr>
              <a:t>，在此录入上述图表的描述说明。</a:t>
            </a:r>
            <a:endParaRPr lang="zh-CN" altLang="en-US" sz="1600" dirty="0"/>
          </a:p>
        </p:txBody>
      </p:sp>
      <p:sp>
        <p:nvSpPr>
          <p:cNvPr id="17" name="TextBox 506"/>
          <p:cNvSpPr txBox="1"/>
          <p:nvPr/>
        </p:nvSpPr>
        <p:spPr>
          <a:xfrm>
            <a:off x="6130529" y="5151791"/>
            <a:ext cx="4061599" cy="1052594"/>
          </a:xfrm>
          <a:prstGeom prst="rect">
            <a:avLst/>
          </a:prstGeom>
          <a:noFill/>
        </p:spPr>
        <p:txBody>
          <a:bodyPr wrap="square" lIns="91439" tIns="45719" rIns="91439" bIns="45719"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1600" dirty="0"/>
              <a:t>您的内容打在这里，或者通过复制您的文本后，在此框中选择粘贴，并选择只保留文字</a:t>
            </a:r>
            <a:r>
              <a:rPr lang="zh-CN" altLang="en-US" sz="1600" dirty="0">
                <a:sym typeface="微软雅黑" panose="020B0503020204020204" pitchFamily="34" charset="-122"/>
              </a:rPr>
              <a:t>，在此录入上述图表的描述说明。</a:t>
            </a:r>
            <a:endParaRPr lang="zh-CN" altLang="en-US" sz="1600" dirty="0"/>
          </a:p>
        </p:txBody>
      </p:sp>
    </p:spTree>
  </p:cSld>
  <p:clrMapOvr>
    <a:masterClrMapping/>
  </p:clrMapOvr>
  <mc:AlternateContent xmlns:mc="http://schemas.openxmlformats.org/markup-compatibility/2006">
    <mc:Choice xmlns:p14="http://schemas.microsoft.com/office/powerpoint/2010/main" Requires="p14">
      <p:transition spd="slow" p14:dur="1600" advClick="0" advTm="5000">
        <p14:prism isInverted="1"/>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750" fill="hold"/>
                                        <p:tgtEl>
                                          <p:spTgt spid="3"/>
                                        </p:tgtEl>
                                        <p:attrNameLst>
                                          <p:attrName>ppt_x</p:attrName>
                                        </p:attrNameLst>
                                      </p:cBhvr>
                                      <p:tavLst>
                                        <p:tav tm="0">
                                          <p:val>
                                            <p:strVal val="1+#ppt_w/2"/>
                                          </p:val>
                                        </p:tav>
                                        <p:tav tm="100000">
                                          <p:val>
                                            <p:strVal val="#ppt_x"/>
                                          </p:val>
                                        </p:tav>
                                      </p:tavLst>
                                    </p:anim>
                                    <p:anim calcmode="lin" valueType="num">
                                      <p:cBhvr additive="base">
                                        <p:cTn id="8" dur="75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25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750" fill="hold"/>
                                        <p:tgtEl>
                                          <p:spTgt spid="4"/>
                                        </p:tgtEl>
                                        <p:attrNameLst>
                                          <p:attrName>ppt_x</p:attrName>
                                        </p:attrNameLst>
                                      </p:cBhvr>
                                      <p:tavLst>
                                        <p:tav tm="0">
                                          <p:val>
                                            <p:strVal val="1+#ppt_w/2"/>
                                          </p:val>
                                        </p:tav>
                                        <p:tav tm="100000">
                                          <p:val>
                                            <p:strVal val="#ppt_x"/>
                                          </p:val>
                                        </p:tav>
                                      </p:tavLst>
                                    </p:anim>
                                    <p:anim calcmode="lin" valueType="num">
                                      <p:cBhvr additive="base">
                                        <p:cTn id="16" dur="750" fill="hold"/>
                                        <p:tgtEl>
                                          <p:spTgt spid="4"/>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25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1+#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22" presetClass="entr" presetSubtype="8" fill="hold"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par>
                                <p:cTn id="25" presetID="22" presetClass="entr" presetSubtype="8"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par>
                                <p:cTn id="28" presetID="22" presetClass="entr" presetSubtype="8" fill="hold"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left)">
                                      <p:cBhvr>
                                        <p:cTn id="30" dur="500"/>
                                        <p:tgtEl>
                                          <p:spTgt spid="8"/>
                                        </p:tgtEl>
                                      </p:cBhvr>
                                    </p:animEffect>
                                  </p:childTnLst>
                                </p:cTn>
                              </p:par>
                              <p:par>
                                <p:cTn id="31" presetID="22" presetClass="entr" presetSubtype="8"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left)">
                                      <p:cBhvr>
                                        <p:cTn id="33" dur="500"/>
                                        <p:tgtEl>
                                          <p:spTgt spid="9"/>
                                        </p:tgtEl>
                                      </p:cBhvr>
                                    </p:animEffect>
                                  </p:childTnLst>
                                </p:cTn>
                              </p:par>
                            </p:childTnLst>
                          </p:cTn>
                        </p:par>
                        <p:par>
                          <p:cTn id="34" fill="hold">
                            <p:stCondLst>
                              <p:cond delay="1500"/>
                            </p:stCondLst>
                            <p:childTnLst>
                              <p:par>
                                <p:cTn id="35" presetID="12" presetClass="entr" presetSubtype="4" fill="hold" grpId="0" nodeType="afterEffect">
                                  <p:stCondLst>
                                    <p:cond delay="0"/>
                                  </p:stCondLst>
                                  <p:iterate type="lt">
                                    <p:tmPct val="50000"/>
                                  </p:iterate>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300"/>
                                        <p:tgtEl>
                                          <p:spTgt spid="10"/>
                                        </p:tgtEl>
                                        <p:attrNameLst>
                                          <p:attrName>ppt_y</p:attrName>
                                        </p:attrNameLst>
                                      </p:cBhvr>
                                      <p:tavLst>
                                        <p:tav tm="0">
                                          <p:val>
                                            <p:strVal val="#ppt_y+#ppt_h*1.125000"/>
                                          </p:val>
                                        </p:tav>
                                        <p:tav tm="100000">
                                          <p:val>
                                            <p:strVal val="#ppt_y"/>
                                          </p:val>
                                        </p:tav>
                                      </p:tavLst>
                                    </p:anim>
                                    <p:animEffect transition="in" filter="wipe(up)">
                                      <p:cBhvr>
                                        <p:cTn id="38" dur="300"/>
                                        <p:tgtEl>
                                          <p:spTgt spid="10"/>
                                        </p:tgtEl>
                                      </p:cBhvr>
                                    </p:animEffect>
                                  </p:childTnLst>
                                </p:cTn>
                              </p:par>
                              <p:par>
                                <p:cTn id="39" presetID="12" presetClass="entr" presetSubtype="4" fill="hold" grpId="0" nodeType="withEffect">
                                  <p:stCondLst>
                                    <p:cond delay="0"/>
                                  </p:stCondLst>
                                  <p:iterate type="lt">
                                    <p:tmPct val="50000"/>
                                  </p:iterate>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300"/>
                                        <p:tgtEl>
                                          <p:spTgt spid="11"/>
                                        </p:tgtEl>
                                        <p:attrNameLst>
                                          <p:attrName>ppt_y</p:attrName>
                                        </p:attrNameLst>
                                      </p:cBhvr>
                                      <p:tavLst>
                                        <p:tav tm="0">
                                          <p:val>
                                            <p:strVal val="#ppt_y+#ppt_h*1.125000"/>
                                          </p:val>
                                        </p:tav>
                                        <p:tav tm="100000">
                                          <p:val>
                                            <p:strVal val="#ppt_y"/>
                                          </p:val>
                                        </p:tav>
                                      </p:tavLst>
                                    </p:anim>
                                    <p:animEffect transition="in" filter="wipe(up)">
                                      <p:cBhvr>
                                        <p:cTn id="42" dur="300"/>
                                        <p:tgtEl>
                                          <p:spTgt spid="11"/>
                                        </p:tgtEl>
                                      </p:cBhvr>
                                    </p:animEffect>
                                  </p:childTnLst>
                                </p:cTn>
                              </p:par>
                              <p:par>
                                <p:cTn id="43" presetID="12" presetClass="entr" presetSubtype="4" fill="hold" grpId="0" nodeType="withEffect">
                                  <p:stCondLst>
                                    <p:cond delay="0"/>
                                  </p:stCondLst>
                                  <p:iterate type="lt">
                                    <p:tmPct val="50000"/>
                                  </p:iterate>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300"/>
                                        <p:tgtEl>
                                          <p:spTgt spid="12"/>
                                        </p:tgtEl>
                                        <p:attrNameLst>
                                          <p:attrName>ppt_y</p:attrName>
                                        </p:attrNameLst>
                                      </p:cBhvr>
                                      <p:tavLst>
                                        <p:tav tm="0">
                                          <p:val>
                                            <p:strVal val="#ppt_y+#ppt_h*1.125000"/>
                                          </p:val>
                                        </p:tav>
                                        <p:tav tm="100000">
                                          <p:val>
                                            <p:strVal val="#ppt_y"/>
                                          </p:val>
                                        </p:tav>
                                      </p:tavLst>
                                    </p:anim>
                                    <p:animEffect transition="in" filter="wipe(up)">
                                      <p:cBhvr>
                                        <p:cTn id="46" dur="300"/>
                                        <p:tgtEl>
                                          <p:spTgt spid="12"/>
                                        </p:tgtEl>
                                      </p:cBhvr>
                                    </p:animEffect>
                                  </p:childTnLst>
                                </p:cTn>
                              </p:par>
                              <p:par>
                                <p:cTn id="47" presetID="12" presetClass="entr" presetSubtype="4" fill="hold" grpId="0" nodeType="withEffect">
                                  <p:stCondLst>
                                    <p:cond delay="0"/>
                                  </p:stCondLst>
                                  <p:iterate type="lt">
                                    <p:tmPct val="50000"/>
                                  </p:iterate>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300"/>
                                        <p:tgtEl>
                                          <p:spTgt spid="13"/>
                                        </p:tgtEl>
                                        <p:attrNameLst>
                                          <p:attrName>ppt_y</p:attrName>
                                        </p:attrNameLst>
                                      </p:cBhvr>
                                      <p:tavLst>
                                        <p:tav tm="0">
                                          <p:val>
                                            <p:strVal val="#ppt_y+#ppt_h*1.125000"/>
                                          </p:val>
                                        </p:tav>
                                        <p:tav tm="100000">
                                          <p:val>
                                            <p:strVal val="#ppt_y"/>
                                          </p:val>
                                        </p:tav>
                                      </p:tavLst>
                                    </p:anim>
                                    <p:animEffect transition="in" filter="wipe(up)">
                                      <p:cBhvr>
                                        <p:cTn id="50" dur="300"/>
                                        <p:tgtEl>
                                          <p:spTgt spid="13"/>
                                        </p:tgtEl>
                                      </p:cBhvr>
                                    </p:animEffect>
                                  </p:childTnLst>
                                </p:cTn>
                              </p:par>
                              <p:par>
                                <p:cTn id="51" presetID="10" presetClass="entr" presetSubtype="0" fill="hold" grpId="0" nodeType="withEffect">
                                  <p:stCondLst>
                                    <p:cond delay="1000"/>
                                  </p:stCondLst>
                                  <p:iterate type="lt">
                                    <p:tmPct val="10000"/>
                                  </p:iterate>
                                  <p:childTnLst>
                                    <p:set>
                                      <p:cBhvr>
                                        <p:cTn id="52" dur="1" fill="hold">
                                          <p:stCondLst>
                                            <p:cond delay="0"/>
                                          </p:stCondLst>
                                        </p:cTn>
                                        <p:tgtEl>
                                          <p:spTgt spid="14"/>
                                        </p:tgtEl>
                                        <p:attrNameLst>
                                          <p:attrName>style.visibility</p:attrName>
                                        </p:attrNameLst>
                                      </p:cBhvr>
                                      <p:to>
                                        <p:strVal val="visible"/>
                                      </p:to>
                                    </p:set>
                                    <p:animEffect transition="in" filter="fade">
                                      <p:cBhvr>
                                        <p:cTn id="53" dur="100"/>
                                        <p:tgtEl>
                                          <p:spTgt spid="14"/>
                                        </p:tgtEl>
                                      </p:cBhvr>
                                    </p:animEffect>
                                  </p:childTnLst>
                                </p:cTn>
                              </p:par>
                              <p:par>
                                <p:cTn id="54" presetID="10" presetClass="entr" presetSubtype="0" fill="hold" grpId="0" nodeType="withEffect">
                                  <p:stCondLst>
                                    <p:cond delay="1000"/>
                                  </p:stCondLst>
                                  <p:iterate type="lt">
                                    <p:tmPct val="10000"/>
                                  </p:iterate>
                                  <p:childTnLst>
                                    <p:set>
                                      <p:cBhvr>
                                        <p:cTn id="55" dur="1" fill="hold">
                                          <p:stCondLst>
                                            <p:cond delay="0"/>
                                          </p:stCondLst>
                                        </p:cTn>
                                        <p:tgtEl>
                                          <p:spTgt spid="15"/>
                                        </p:tgtEl>
                                        <p:attrNameLst>
                                          <p:attrName>style.visibility</p:attrName>
                                        </p:attrNameLst>
                                      </p:cBhvr>
                                      <p:to>
                                        <p:strVal val="visible"/>
                                      </p:to>
                                    </p:set>
                                    <p:animEffect transition="in" filter="fade">
                                      <p:cBhvr>
                                        <p:cTn id="56" dur="100"/>
                                        <p:tgtEl>
                                          <p:spTgt spid="15"/>
                                        </p:tgtEl>
                                      </p:cBhvr>
                                    </p:animEffect>
                                  </p:childTnLst>
                                </p:cTn>
                              </p:par>
                              <p:par>
                                <p:cTn id="57" presetID="10" presetClass="entr" presetSubtype="0" fill="hold" grpId="0" nodeType="withEffect">
                                  <p:stCondLst>
                                    <p:cond delay="1000"/>
                                  </p:stCondLst>
                                  <p:iterate type="lt">
                                    <p:tmPct val="10000"/>
                                  </p:iterate>
                                  <p:childTnLst>
                                    <p:set>
                                      <p:cBhvr>
                                        <p:cTn id="58" dur="1" fill="hold">
                                          <p:stCondLst>
                                            <p:cond delay="0"/>
                                          </p:stCondLst>
                                        </p:cTn>
                                        <p:tgtEl>
                                          <p:spTgt spid="16"/>
                                        </p:tgtEl>
                                        <p:attrNameLst>
                                          <p:attrName>style.visibility</p:attrName>
                                        </p:attrNameLst>
                                      </p:cBhvr>
                                      <p:to>
                                        <p:strVal val="visible"/>
                                      </p:to>
                                    </p:set>
                                    <p:animEffect transition="in" filter="fade">
                                      <p:cBhvr>
                                        <p:cTn id="59" dur="100"/>
                                        <p:tgtEl>
                                          <p:spTgt spid="16"/>
                                        </p:tgtEl>
                                      </p:cBhvr>
                                    </p:animEffect>
                                  </p:childTnLst>
                                </p:cTn>
                              </p:par>
                              <p:par>
                                <p:cTn id="60" presetID="10" presetClass="entr" presetSubtype="0" fill="hold" grpId="0" nodeType="withEffect">
                                  <p:stCondLst>
                                    <p:cond delay="1000"/>
                                  </p:stCondLst>
                                  <p:iterate type="lt">
                                    <p:tmPct val="10000"/>
                                  </p:iterate>
                                  <p:childTnLst>
                                    <p:set>
                                      <p:cBhvr>
                                        <p:cTn id="61" dur="1" fill="hold">
                                          <p:stCondLst>
                                            <p:cond delay="0"/>
                                          </p:stCondLst>
                                        </p:cTn>
                                        <p:tgtEl>
                                          <p:spTgt spid="17"/>
                                        </p:tgtEl>
                                        <p:attrNameLst>
                                          <p:attrName>style.visibility</p:attrName>
                                        </p:attrNameLst>
                                      </p:cBhvr>
                                      <p:to>
                                        <p:strVal val="visible"/>
                                      </p:to>
                                    </p:set>
                                    <p:animEffect transition="in" filter="fade">
                                      <p:cBhvr>
                                        <p:cTn id="62" dur="1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10" grpId="0"/>
      <p:bldP spid="11" grpId="0"/>
      <p:bldP spid="12" grpId="0"/>
      <p:bldP spid="13" grpId="0"/>
      <p:bldP spid="14" grpId="0"/>
      <p:bldP spid="15" grpId="0"/>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847439" y="4766478"/>
            <a:ext cx="1187451" cy="1174749"/>
            <a:chOff x="4305571" y="3574858"/>
            <a:chExt cx="890588" cy="881062"/>
          </a:xfrm>
          <a:solidFill>
            <a:schemeClr val="accent3"/>
          </a:solidFill>
        </p:grpSpPr>
        <p:sp>
          <p:nvSpPr>
            <p:cNvPr id="3" name="Freeform 15"/>
            <p:cNvSpPr>
              <a:spLocks noEditPoints="1"/>
            </p:cNvSpPr>
            <p:nvPr/>
          </p:nvSpPr>
          <p:spPr bwMode="auto">
            <a:xfrm>
              <a:off x="4305571" y="3574858"/>
              <a:ext cx="890588" cy="881062"/>
            </a:xfrm>
            <a:custGeom>
              <a:avLst/>
              <a:gdLst>
                <a:gd name="T0" fmla="*/ 54 w 95"/>
                <a:gd name="T1" fmla="*/ 94 h 94"/>
                <a:gd name="T2" fmla="*/ 56 w 95"/>
                <a:gd name="T3" fmla="*/ 81 h 94"/>
                <a:gd name="T4" fmla="*/ 66 w 95"/>
                <a:gd name="T5" fmla="*/ 78 h 94"/>
                <a:gd name="T6" fmla="*/ 76 w 95"/>
                <a:gd name="T7" fmla="*/ 85 h 94"/>
                <a:gd name="T8" fmla="*/ 86 w 95"/>
                <a:gd name="T9" fmla="*/ 75 h 94"/>
                <a:gd name="T10" fmla="*/ 78 w 95"/>
                <a:gd name="T11" fmla="*/ 65 h 94"/>
                <a:gd name="T12" fmla="*/ 82 w 95"/>
                <a:gd name="T13" fmla="*/ 56 h 94"/>
                <a:gd name="T14" fmla="*/ 95 w 95"/>
                <a:gd name="T15" fmla="*/ 54 h 94"/>
                <a:gd name="T16" fmla="*/ 95 w 95"/>
                <a:gd name="T17" fmla="*/ 40 h 94"/>
                <a:gd name="T18" fmla="*/ 82 w 95"/>
                <a:gd name="T19" fmla="*/ 38 h 94"/>
                <a:gd name="T20" fmla="*/ 82 w 95"/>
                <a:gd name="T21" fmla="*/ 37 h 94"/>
                <a:gd name="T22" fmla="*/ 82 w 95"/>
                <a:gd name="T23" fmla="*/ 37 h 94"/>
                <a:gd name="T24" fmla="*/ 80 w 95"/>
                <a:gd name="T25" fmla="*/ 33 h 94"/>
                <a:gd name="T26" fmla="*/ 80 w 95"/>
                <a:gd name="T27" fmla="*/ 31 h 94"/>
                <a:gd name="T28" fmla="*/ 80 w 95"/>
                <a:gd name="T29" fmla="*/ 31 h 94"/>
                <a:gd name="T30" fmla="*/ 78 w 95"/>
                <a:gd name="T31" fmla="*/ 29 h 94"/>
                <a:gd name="T32" fmla="*/ 86 w 95"/>
                <a:gd name="T33" fmla="*/ 18 h 94"/>
                <a:gd name="T34" fmla="*/ 76 w 95"/>
                <a:gd name="T35" fmla="*/ 9 h 94"/>
                <a:gd name="T36" fmla="*/ 66 w 95"/>
                <a:gd name="T37" fmla="*/ 16 h 94"/>
                <a:gd name="T38" fmla="*/ 56 w 95"/>
                <a:gd name="T39" fmla="*/ 12 h 94"/>
                <a:gd name="T40" fmla="*/ 54 w 95"/>
                <a:gd name="T41" fmla="*/ 0 h 94"/>
                <a:gd name="T42" fmla="*/ 41 w 95"/>
                <a:gd name="T43" fmla="*/ 0 h 94"/>
                <a:gd name="T44" fmla="*/ 38 w 95"/>
                <a:gd name="T45" fmla="*/ 12 h 94"/>
                <a:gd name="T46" fmla="*/ 29 w 95"/>
                <a:gd name="T47" fmla="*/ 16 h 94"/>
                <a:gd name="T48" fmla="*/ 19 w 95"/>
                <a:gd name="T49" fmla="*/ 9 h 94"/>
                <a:gd name="T50" fmla="*/ 9 w 95"/>
                <a:gd name="T51" fmla="*/ 18 h 94"/>
                <a:gd name="T52" fmla="*/ 17 w 95"/>
                <a:gd name="T53" fmla="*/ 29 h 94"/>
                <a:gd name="T54" fmla="*/ 13 w 95"/>
                <a:gd name="T55" fmla="*/ 38 h 94"/>
                <a:gd name="T56" fmla="*/ 0 w 95"/>
                <a:gd name="T57" fmla="*/ 40 h 94"/>
                <a:gd name="T58" fmla="*/ 0 w 95"/>
                <a:gd name="T59" fmla="*/ 54 h 94"/>
                <a:gd name="T60" fmla="*/ 13 w 95"/>
                <a:gd name="T61" fmla="*/ 56 h 94"/>
                <a:gd name="T62" fmla="*/ 16 w 95"/>
                <a:gd name="T63" fmla="*/ 65 h 94"/>
                <a:gd name="T64" fmla="*/ 9 w 95"/>
                <a:gd name="T65" fmla="*/ 75 h 94"/>
                <a:gd name="T66" fmla="*/ 19 w 95"/>
                <a:gd name="T67" fmla="*/ 85 h 94"/>
                <a:gd name="T68" fmla="*/ 29 w 95"/>
                <a:gd name="T69" fmla="*/ 78 h 94"/>
                <a:gd name="T70" fmla="*/ 38 w 95"/>
                <a:gd name="T71" fmla="*/ 82 h 94"/>
                <a:gd name="T72" fmla="*/ 41 w 95"/>
                <a:gd name="T73" fmla="*/ 94 h 94"/>
                <a:gd name="T74" fmla="*/ 54 w 95"/>
                <a:gd name="T75" fmla="*/ 94 h 94"/>
                <a:gd name="T76" fmla="*/ 72 w 95"/>
                <a:gd name="T77" fmla="*/ 43 h 94"/>
                <a:gd name="T78" fmla="*/ 51 w 95"/>
                <a:gd name="T79" fmla="*/ 72 h 94"/>
                <a:gd name="T80" fmla="*/ 22 w 95"/>
                <a:gd name="T81" fmla="*/ 50 h 94"/>
                <a:gd name="T82" fmla="*/ 44 w 95"/>
                <a:gd name="T83" fmla="*/ 22 h 94"/>
                <a:gd name="T84" fmla="*/ 56 w 95"/>
                <a:gd name="T85" fmla="*/ 23 h 94"/>
                <a:gd name="T86" fmla="*/ 56 w 95"/>
                <a:gd name="T87" fmla="*/ 23 h 94"/>
                <a:gd name="T88" fmla="*/ 65 w 95"/>
                <a:gd name="T89" fmla="*/ 29 h 94"/>
                <a:gd name="T90" fmla="*/ 69 w 95"/>
                <a:gd name="T91" fmla="*/ 34 h 94"/>
                <a:gd name="T92" fmla="*/ 72 w 95"/>
                <a:gd name="T93" fmla="*/ 4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5" h="94">
                  <a:moveTo>
                    <a:pt x="54" y="94"/>
                  </a:moveTo>
                  <a:cubicBezTo>
                    <a:pt x="56" y="81"/>
                    <a:pt x="56" y="81"/>
                    <a:pt x="56" y="81"/>
                  </a:cubicBezTo>
                  <a:cubicBezTo>
                    <a:pt x="66" y="78"/>
                    <a:pt x="66" y="78"/>
                    <a:pt x="66" y="78"/>
                  </a:cubicBezTo>
                  <a:cubicBezTo>
                    <a:pt x="76" y="85"/>
                    <a:pt x="76" y="85"/>
                    <a:pt x="76" y="85"/>
                  </a:cubicBezTo>
                  <a:cubicBezTo>
                    <a:pt x="86" y="75"/>
                    <a:pt x="86" y="75"/>
                    <a:pt x="86" y="75"/>
                  </a:cubicBezTo>
                  <a:cubicBezTo>
                    <a:pt x="78" y="65"/>
                    <a:pt x="78" y="65"/>
                    <a:pt x="78" y="65"/>
                  </a:cubicBezTo>
                  <a:cubicBezTo>
                    <a:pt x="82" y="56"/>
                    <a:pt x="82" y="56"/>
                    <a:pt x="82" y="56"/>
                  </a:cubicBezTo>
                  <a:cubicBezTo>
                    <a:pt x="95" y="54"/>
                    <a:pt x="95" y="54"/>
                    <a:pt x="95" y="54"/>
                  </a:cubicBezTo>
                  <a:cubicBezTo>
                    <a:pt x="95" y="40"/>
                    <a:pt x="95" y="40"/>
                    <a:pt x="95" y="40"/>
                  </a:cubicBezTo>
                  <a:cubicBezTo>
                    <a:pt x="82" y="38"/>
                    <a:pt x="82" y="38"/>
                    <a:pt x="82" y="38"/>
                  </a:cubicBezTo>
                  <a:cubicBezTo>
                    <a:pt x="82" y="37"/>
                    <a:pt x="82" y="37"/>
                    <a:pt x="82" y="37"/>
                  </a:cubicBezTo>
                  <a:cubicBezTo>
                    <a:pt x="82" y="37"/>
                    <a:pt x="82" y="37"/>
                    <a:pt x="82" y="37"/>
                  </a:cubicBezTo>
                  <a:cubicBezTo>
                    <a:pt x="80" y="33"/>
                    <a:pt x="80" y="33"/>
                    <a:pt x="80" y="33"/>
                  </a:cubicBezTo>
                  <a:cubicBezTo>
                    <a:pt x="80" y="31"/>
                    <a:pt x="80" y="31"/>
                    <a:pt x="80" y="31"/>
                  </a:cubicBezTo>
                  <a:cubicBezTo>
                    <a:pt x="80" y="31"/>
                    <a:pt x="80" y="31"/>
                    <a:pt x="80" y="31"/>
                  </a:cubicBezTo>
                  <a:cubicBezTo>
                    <a:pt x="78" y="29"/>
                    <a:pt x="78" y="29"/>
                    <a:pt x="78" y="29"/>
                  </a:cubicBezTo>
                  <a:cubicBezTo>
                    <a:pt x="86" y="18"/>
                    <a:pt x="86" y="18"/>
                    <a:pt x="86" y="18"/>
                  </a:cubicBezTo>
                  <a:cubicBezTo>
                    <a:pt x="76" y="9"/>
                    <a:pt x="76" y="9"/>
                    <a:pt x="76" y="9"/>
                  </a:cubicBezTo>
                  <a:cubicBezTo>
                    <a:pt x="66" y="16"/>
                    <a:pt x="66" y="16"/>
                    <a:pt x="66" y="16"/>
                  </a:cubicBezTo>
                  <a:cubicBezTo>
                    <a:pt x="56" y="12"/>
                    <a:pt x="56" y="12"/>
                    <a:pt x="56" y="12"/>
                  </a:cubicBezTo>
                  <a:cubicBezTo>
                    <a:pt x="54" y="0"/>
                    <a:pt x="54" y="0"/>
                    <a:pt x="54" y="0"/>
                  </a:cubicBezTo>
                  <a:cubicBezTo>
                    <a:pt x="41" y="0"/>
                    <a:pt x="41" y="0"/>
                    <a:pt x="41" y="0"/>
                  </a:cubicBezTo>
                  <a:cubicBezTo>
                    <a:pt x="38" y="12"/>
                    <a:pt x="38" y="12"/>
                    <a:pt x="38" y="12"/>
                  </a:cubicBezTo>
                  <a:cubicBezTo>
                    <a:pt x="29" y="16"/>
                    <a:pt x="29" y="16"/>
                    <a:pt x="29" y="16"/>
                  </a:cubicBezTo>
                  <a:cubicBezTo>
                    <a:pt x="19" y="9"/>
                    <a:pt x="19" y="9"/>
                    <a:pt x="19" y="9"/>
                  </a:cubicBezTo>
                  <a:cubicBezTo>
                    <a:pt x="9" y="18"/>
                    <a:pt x="9" y="18"/>
                    <a:pt x="9" y="18"/>
                  </a:cubicBezTo>
                  <a:cubicBezTo>
                    <a:pt x="17" y="29"/>
                    <a:pt x="17" y="29"/>
                    <a:pt x="17" y="29"/>
                  </a:cubicBezTo>
                  <a:cubicBezTo>
                    <a:pt x="13" y="38"/>
                    <a:pt x="13" y="38"/>
                    <a:pt x="13" y="38"/>
                  </a:cubicBezTo>
                  <a:cubicBezTo>
                    <a:pt x="0" y="40"/>
                    <a:pt x="0" y="40"/>
                    <a:pt x="0" y="40"/>
                  </a:cubicBezTo>
                  <a:cubicBezTo>
                    <a:pt x="0" y="54"/>
                    <a:pt x="0" y="54"/>
                    <a:pt x="0" y="54"/>
                  </a:cubicBezTo>
                  <a:cubicBezTo>
                    <a:pt x="13" y="56"/>
                    <a:pt x="13" y="56"/>
                    <a:pt x="13" y="56"/>
                  </a:cubicBezTo>
                  <a:cubicBezTo>
                    <a:pt x="16" y="65"/>
                    <a:pt x="16" y="65"/>
                    <a:pt x="16" y="65"/>
                  </a:cubicBezTo>
                  <a:cubicBezTo>
                    <a:pt x="9" y="75"/>
                    <a:pt x="9" y="75"/>
                    <a:pt x="9" y="75"/>
                  </a:cubicBezTo>
                  <a:cubicBezTo>
                    <a:pt x="19" y="85"/>
                    <a:pt x="19" y="85"/>
                    <a:pt x="19" y="85"/>
                  </a:cubicBezTo>
                  <a:cubicBezTo>
                    <a:pt x="29" y="78"/>
                    <a:pt x="29" y="78"/>
                    <a:pt x="29" y="78"/>
                  </a:cubicBezTo>
                  <a:cubicBezTo>
                    <a:pt x="38" y="82"/>
                    <a:pt x="38" y="82"/>
                    <a:pt x="38" y="82"/>
                  </a:cubicBezTo>
                  <a:cubicBezTo>
                    <a:pt x="41" y="94"/>
                    <a:pt x="41" y="94"/>
                    <a:pt x="41" y="94"/>
                  </a:cubicBezTo>
                  <a:cubicBezTo>
                    <a:pt x="54" y="94"/>
                    <a:pt x="54" y="94"/>
                    <a:pt x="54" y="94"/>
                  </a:cubicBezTo>
                  <a:close/>
                  <a:moveTo>
                    <a:pt x="72" y="43"/>
                  </a:moveTo>
                  <a:cubicBezTo>
                    <a:pt x="74" y="57"/>
                    <a:pt x="65" y="70"/>
                    <a:pt x="51" y="72"/>
                  </a:cubicBezTo>
                  <a:cubicBezTo>
                    <a:pt x="37" y="74"/>
                    <a:pt x="24" y="64"/>
                    <a:pt x="22" y="50"/>
                  </a:cubicBezTo>
                  <a:cubicBezTo>
                    <a:pt x="21" y="36"/>
                    <a:pt x="30" y="24"/>
                    <a:pt x="44" y="22"/>
                  </a:cubicBezTo>
                  <a:cubicBezTo>
                    <a:pt x="48" y="21"/>
                    <a:pt x="52" y="22"/>
                    <a:pt x="56" y="23"/>
                  </a:cubicBezTo>
                  <a:cubicBezTo>
                    <a:pt x="56" y="23"/>
                    <a:pt x="56" y="23"/>
                    <a:pt x="56" y="23"/>
                  </a:cubicBezTo>
                  <a:cubicBezTo>
                    <a:pt x="59" y="24"/>
                    <a:pt x="63" y="26"/>
                    <a:pt x="65" y="29"/>
                  </a:cubicBezTo>
                  <a:cubicBezTo>
                    <a:pt x="67" y="30"/>
                    <a:pt x="68" y="32"/>
                    <a:pt x="69" y="34"/>
                  </a:cubicBezTo>
                  <a:cubicBezTo>
                    <a:pt x="71" y="37"/>
                    <a:pt x="72" y="40"/>
                    <a:pt x="72" y="43"/>
                  </a:cubicBezTo>
                  <a:close/>
                </a:path>
              </a:pathLst>
            </a:custGeom>
            <a:grpFill/>
            <a:ln w="25400" algn="ctr">
              <a:noFill/>
              <a:miter lim="800000"/>
            </a:ln>
            <a:effectLst>
              <a:outerShdw blurRad="63500" algn="ctr" rotWithShape="0">
                <a:prstClr val="black">
                  <a:alpha val="40000"/>
                </a:prstClr>
              </a:outerShdw>
            </a:effectLst>
          </p:spPr>
          <p:txBody>
            <a:bodyPr anchor="ctr"/>
            <a:lstStyle/>
            <a:p>
              <a:pPr algn="ctr" defTabSz="1146810"/>
              <a:endParaRPr lang="zh-CN" altLang="en-US" sz="2255"/>
            </a:p>
          </p:txBody>
        </p:sp>
        <p:sp>
          <p:nvSpPr>
            <p:cNvPr id="4" name="Freeform 16"/>
            <p:cNvSpPr>
              <a:spLocks noEditPoints="1"/>
            </p:cNvSpPr>
            <p:nvPr/>
          </p:nvSpPr>
          <p:spPr bwMode="auto">
            <a:xfrm>
              <a:off x="4605608" y="3836795"/>
              <a:ext cx="290513" cy="328612"/>
            </a:xfrm>
            <a:custGeom>
              <a:avLst/>
              <a:gdLst>
                <a:gd name="T0" fmla="*/ 15 w 31"/>
                <a:gd name="T1" fmla="*/ 0 h 35"/>
                <a:gd name="T2" fmla="*/ 24 w 31"/>
                <a:gd name="T3" fmla="*/ 8 h 35"/>
                <a:gd name="T4" fmla="*/ 15 w 31"/>
                <a:gd name="T5" fmla="*/ 17 h 35"/>
                <a:gd name="T6" fmla="*/ 7 w 31"/>
                <a:gd name="T7" fmla="*/ 8 h 35"/>
                <a:gd name="T8" fmla="*/ 15 w 31"/>
                <a:gd name="T9" fmla="*/ 0 h 35"/>
                <a:gd name="T10" fmla="*/ 6 w 31"/>
                <a:gd name="T11" fmla="*/ 19 h 35"/>
                <a:gd name="T12" fmla="*/ 10 w 31"/>
                <a:gd name="T13" fmla="*/ 19 h 35"/>
                <a:gd name="T14" fmla="*/ 14 w 31"/>
                <a:gd name="T15" fmla="*/ 24 h 35"/>
                <a:gd name="T16" fmla="*/ 17 w 31"/>
                <a:gd name="T17" fmla="*/ 24 h 35"/>
                <a:gd name="T18" fmla="*/ 21 w 31"/>
                <a:gd name="T19" fmla="*/ 19 h 35"/>
                <a:gd name="T20" fmla="*/ 24 w 31"/>
                <a:gd name="T21" fmla="*/ 19 h 35"/>
                <a:gd name="T22" fmla="*/ 31 w 31"/>
                <a:gd name="T23" fmla="*/ 25 h 35"/>
                <a:gd name="T24" fmla="*/ 31 w 31"/>
                <a:gd name="T25" fmla="*/ 35 h 35"/>
                <a:gd name="T26" fmla="*/ 0 w 31"/>
                <a:gd name="T27" fmla="*/ 35 h 35"/>
                <a:gd name="T28" fmla="*/ 0 w 31"/>
                <a:gd name="T29" fmla="*/ 25 h 35"/>
                <a:gd name="T30" fmla="*/ 6 w 31"/>
                <a:gd name="T31" fmla="*/ 19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 h="35">
                  <a:moveTo>
                    <a:pt x="15" y="0"/>
                  </a:moveTo>
                  <a:cubicBezTo>
                    <a:pt x="20" y="0"/>
                    <a:pt x="24" y="4"/>
                    <a:pt x="24" y="8"/>
                  </a:cubicBezTo>
                  <a:cubicBezTo>
                    <a:pt x="24" y="13"/>
                    <a:pt x="20" y="17"/>
                    <a:pt x="15" y="17"/>
                  </a:cubicBezTo>
                  <a:cubicBezTo>
                    <a:pt x="11" y="17"/>
                    <a:pt x="7" y="13"/>
                    <a:pt x="7" y="8"/>
                  </a:cubicBezTo>
                  <a:cubicBezTo>
                    <a:pt x="7" y="4"/>
                    <a:pt x="11" y="0"/>
                    <a:pt x="15" y="0"/>
                  </a:cubicBezTo>
                  <a:close/>
                  <a:moveTo>
                    <a:pt x="6" y="19"/>
                  </a:moveTo>
                  <a:cubicBezTo>
                    <a:pt x="10" y="19"/>
                    <a:pt x="10" y="19"/>
                    <a:pt x="10" y="19"/>
                  </a:cubicBezTo>
                  <a:cubicBezTo>
                    <a:pt x="14" y="24"/>
                    <a:pt x="14" y="24"/>
                    <a:pt x="14" y="24"/>
                  </a:cubicBezTo>
                  <a:cubicBezTo>
                    <a:pt x="15" y="26"/>
                    <a:pt x="16" y="26"/>
                    <a:pt x="17" y="24"/>
                  </a:cubicBezTo>
                  <a:cubicBezTo>
                    <a:pt x="21" y="19"/>
                    <a:pt x="21" y="19"/>
                    <a:pt x="21" y="19"/>
                  </a:cubicBezTo>
                  <a:cubicBezTo>
                    <a:pt x="24" y="19"/>
                    <a:pt x="24" y="19"/>
                    <a:pt x="24" y="19"/>
                  </a:cubicBezTo>
                  <a:cubicBezTo>
                    <a:pt x="28" y="19"/>
                    <a:pt x="31" y="21"/>
                    <a:pt x="31" y="25"/>
                  </a:cubicBezTo>
                  <a:cubicBezTo>
                    <a:pt x="31" y="35"/>
                    <a:pt x="31" y="35"/>
                    <a:pt x="31" y="35"/>
                  </a:cubicBezTo>
                  <a:cubicBezTo>
                    <a:pt x="26" y="35"/>
                    <a:pt x="5" y="35"/>
                    <a:pt x="0" y="35"/>
                  </a:cubicBezTo>
                  <a:cubicBezTo>
                    <a:pt x="0" y="25"/>
                    <a:pt x="0" y="25"/>
                    <a:pt x="0" y="25"/>
                  </a:cubicBezTo>
                  <a:cubicBezTo>
                    <a:pt x="0" y="21"/>
                    <a:pt x="3" y="19"/>
                    <a:pt x="6" y="19"/>
                  </a:cubicBezTo>
                  <a:close/>
                </a:path>
              </a:pathLst>
            </a:custGeom>
            <a:grpFill/>
            <a:ln w="25400" algn="ctr">
              <a:noFill/>
              <a:miter lim="800000"/>
            </a:ln>
            <a:effectLst>
              <a:outerShdw blurRad="63500" algn="ctr" rotWithShape="0">
                <a:prstClr val="black">
                  <a:alpha val="40000"/>
                </a:prstClr>
              </a:outerShdw>
            </a:effectLst>
          </p:spPr>
          <p:txBody>
            <a:bodyPr anchor="ctr"/>
            <a:lstStyle/>
            <a:p>
              <a:pPr algn="ctr" defTabSz="1146810"/>
              <a:endParaRPr lang="zh-CN" altLang="en-US" sz="2255"/>
            </a:p>
          </p:txBody>
        </p:sp>
      </p:grpSp>
      <p:grpSp>
        <p:nvGrpSpPr>
          <p:cNvPr id="5" name="组合 4"/>
          <p:cNvGrpSpPr/>
          <p:nvPr/>
        </p:nvGrpSpPr>
        <p:grpSpPr>
          <a:xfrm>
            <a:off x="5847439" y="2088894"/>
            <a:ext cx="1174751" cy="1189567"/>
            <a:chOff x="4305571" y="1566670"/>
            <a:chExt cx="881063" cy="892175"/>
          </a:xfrm>
          <a:solidFill>
            <a:schemeClr val="accent1"/>
          </a:solidFill>
        </p:grpSpPr>
        <p:sp>
          <p:nvSpPr>
            <p:cNvPr id="6" name="Freeform 17"/>
            <p:cNvSpPr>
              <a:spLocks noEditPoints="1"/>
            </p:cNvSpPr>
            <p:nvPr/>
          </p:nvSpPr>
          <p:spPr bwMode="auto">
            <a:xfrm>
              <a:off x="4305571" y="1566670"/>
              <a:ext cx="881063" cy="892175"/>
            </a:xfrm>
            <a:custGeom>
              <a:avLst/>
              <a:gdLst>
                <a:gd name="T0" fmla="*/ 54 w 94"/>
                <a:gd name="T1" fmla="*/ 95 h 95"/>
                <a:gd name="T2" fmla="*/ 56 w 94"/>
                <a:gd name="T3" fmla="*/ 82 h 95"/>
                <a:gd name="T4" fmla="*/ 65 w 94"/>
                <a:gd name="T5" fmla="*/ 78 h 95"/>
                <a:gd name="T6" fmla="*/ 75 w 94"/>
                <a:gd name="T7" fmla="*/ 86 h 95"/>
                <a:gd name="T8" fmla="*/ 85 w 94"/>
                <a:gd name="T9" fmla="*/ 76 h 95"/>
                <a:gd name="T10" fmla="*/ 78 w 94"/>
                <a:gd name="T11" fmla="*/ 66 h 95"/>
                <a:gd name="T12" fmla="*/ 82 w 94"/>
                <a:gd name="T13" fmla="*/ 56 h 95"/>
                <a:gd name="T14" fmla="*/ 94 w 94"/>
                <a:gd name="T15" fmla="*/ 54 h 95"/>
                <a:gd name="T16" fmla="*/ 94 w 94"/>
                <a:gd name="T17" fmla="*/ 41 h 95"/>
                <a:gd name="T18" fmla="*/ 82 w 94"/>
                <a:gd name="T19" fmla="*/ 38 h 95"/>
                <a:gd name="T20" fmla="*/ 81 w 94"/>
                <a:gd name="T21" fmla="*/ 37 h 95"/>
                <a:gd name="T22" fmla="*/ 81 w 94"/>
                <a:gd name="T23" fmla="*/ 37 h 95"/>
                <a:gd name="T24" fmla="*/ 80 w 94"/>
                <a:gd name="T25" fmla="*/ 34 h 95"/>
                <a:gd name="T26" fmla="*/ 79 w 94"/>
                <a:gd name="T27" fmla="*/ 32 h 95"/>
                <a:gd name="T28" fmla="*/ 79 w 94"/>
                <a:gd name="T29" fmla="*/ 32 h 95"/>
                <a:gd name="T30" fmla="*/ 78 w 94"/>
                <a:gd name="T31" fmla="*/ 29 h 95"/>
                <a:gd name="T32" fmla="*/ 85 w 94"/>
                <a:gd name="T33" fmla="*/ 19 h 95"/>
                <a:gd name="T34" fmla="*/ 75 w 94"/>
                <a:gd name="T35" fmla="*/ 9 h 95"/>
                <a:gd name="T36" fmla="*/ 65 w 94"/>
                <a:gd name="T37" fmla="*/ 16 h 95"/>
                <a:gd name="T38" fmla="*/ 56 w 94"/>
                <a:gd name="T39" fmla="*/ 13 h 95"/>
                <a:gd name="T40" fmla="*/ 54 w 94"/>
                <a:gd name="T41" fmla="*/ 0 h 95"/>
                <a:gd name="T42" fmla="*/ 40 w 94"/>
                <a:gd name="T43" fmla="*/ 0 h 95"/>
                <a:gd name="T44" fmla="*/ 38 w 94"/>
                <a:gd name="T45" fmla="*/ 13 h 95"/>
                <a:gd name="T46" fmla="*/ 29 w 94"/>
                <a:gd name="T47" fmla="*/ 16 h 95"/>
                <a:gd name="T48" fmla="*/ 18 w 94"/>
                <a:gd name="T49" fmla="*/ 9 h 95"/>
                <a:gd name="T50" fmla="*/ 9 w 94"/>
                <a:gd name="T51" fmla="*/ 19 h 95"/>
                <a:gd name="T52" fmla="*/ 16 w 94"/>
                <a:gd name="T53" fmla="*/ 29 h 95"/>
                <a:gd name="T54" fmla="*/ 12 w 94"/>
                <a:gd name="T55" fmla="*/ 38 h 95"/>
                <a:gd name="T56" fmla="*/ 0 w 94"/>
                <a:gd name="T57" fmla="*/ 41 h 95"/>
                <a:gd name="T58" fmla="*/ 0 w 94"/>
                <a:gd name="T59" fmla="*/ 54 h 95"/>
                <a:gd name="T60" fmla="*/ 12 w 94"/>
                <a:gd name="T61" fmla="*/ 56 h 95"/>
                <a:gd name="T62" fmla="*/ 16 w 94"/>
                <a:gd name="T63" fmla="*/ 66 h 95"/>
                <a:gd name="T64" fmla="*/ 9 w 94"/>
                <a:gd name="T65" fmla="*/ 76 h 95"/>
                <a:gd name="T66" fmla="*/ 18 w 94"/>
                <a:gd name="T67" fmla="*/ 86 h 95"/>
                <a:gd name="T68" fmla="*/ 29 w 94"/>
                <a:gd name="T69" fmla="*/ 78 h 95"/>
                <a:gd name="T70" fmla="*/ 38 w 94"/>
                <a:gd name="T71" fmla="*/ 82 h 95"/>
                <a:gd name="T72" fmla="*/ 40 w 94"/>
                <a:gd name="T73" fmla="*/ 95 h 95"/>
                <a:gd name="T74" fmla="*/ 54 w 94"/>
                <a:gd name="T75" fmla="*/ 95 h 95"/>
                <a:gd name="T76" fmla="*/ 72 w 94"/>
                <a:gd name="T77" fmla="*/ 44 h 95"/>
                <a:gd name="T78" fmla="*/ 50 w 94"/>
                <a:gd name="T79" fmla="*/ 72 h 95"/>
                <a:gd name="T80" fmla="*/ 22 w 94"/>
                <a:gd name="T81" fmla="*/ 51 h 95"/>
                <a:gd name="T82" fmla="*/ 44 w 94"/>
                <a:gd name="T83" fmla="*/ 22 h 95"/>
                <a:gd name="T84" fmla="*/ 55 w 94"/>
                <a:gd name="T85" fmla="*/ 24 h 95"/>
                <a:gd name="T86" fmla="*/ 55 w 94"/>
                <a:gd name="T87" fmla="*/ 24 h 95"/>
                <a:gd name="T88" fmla="*/ 65 w 94"/>
                <a:gd name="T89" fmla="*/ 30 h 95"/>
                <a:gd name="T90" fmla="*/ 69 w 94"/>
                <a:gd name="T91" fmla="*/ 35 h 95"/>
                <a:gd name="T92" fmla="*/ 72 w 94"/>
                <a:gd name="T93" fmla="*/ 4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4" h="95">
                  <a:moveTo>
                    <a:pt x="54" y="95"/>
                  </a:moveTo>
                  <a:cubicBezTo>
                    <a:pt x="56" y="82"/>
                    <a:pt x="56" y="82"/>
                    <a:pt x="56" y="82"/>
                  </a:cubicBezTo>
                  <a:cubicBezTo>
                    <a:pt x="65" y="78"/>
                    <a:pt x="65" y="78"/>
                    <a:pt x="65" y="78"/>
                  </a:cubicBezTo>
                  <a:cubicBezTo>
                    <a:pt x="75" y="86"/>
                    <a:pt x="75" y="86"/>
                    <a:pt x="75" y="86"/>
                  </a:cubicBezTo>
                  <a:cubicBezTo>
                    <a:pt x="85" y="76"/>
                    <a:pt x="85" y="76"/>
                    <a:pt x="85" y="76"/>
                  </a:cubicBezTo>
                  <a:cubicBezTo>
                    <a:pt x="78" y="66"/>
                    <a:pt x="78" y="66"/>
                    <a:pt x="78" y="66"/>
                  </a:cubicBezTo>
                  <a:cubicBezTo>
                    <a:pt x="82" y="56"/>
                    <a:pt x="82" y="56"/>
                    <a:pt x="82" y="56"/>
                  </a:cubicBezTo>
                  <a:cubicBezTo>
                    <a:pt x="94" y="54"/>
                    <a:pt x="94" y="54"/>
                    <a:pt x="94" y="54"/>
                  </a:cubicBezTo>
                  <a:cubicBezTo>
                    <a:pt x="94" y="41"/>
                    <a:pt x="94" y="41"/>
                    <a:pt x="94" y="41"/>
                  </a:cubicBezTo>
                  <a:cubicBezTo>
                    <a:pt x="82" y="38"/>
                    <a:pt x="82" y="38"/>
                    <a:pt x="82" y="38"/>
                  </a:cubicBezTo>
                  <a:cubicBezTo>
                    <a:pt x="81" y="37"/>
                    <a:pt x="81" y="37"/>
                    <a:pt x="81" y="37"/>
                  </a:cubicBezTo>
                  <a:cubicBezTo>
                    <a:pt x="81" y="37"/>
                    <a:pt x="81" y="37"/>
                    <a:pt x="81" y="37"/>
                  </a:cubicBezTo>
                  <a:cubicBezTo>
                    <a:pt x="80" y="34"/>
                    <a:pt x="80" y="34"/>
                    <a:pt x="80" y="34"/>
                  </a:cubicBezTo>
                  <a:cubicBezTo>
                    <a:pt x="79" y="32"/>
                    <a:pt x="79" y="32"/>
                    <a:pt x="79" y="32"/>
                  </a:cubicBezTo>
                  <a:cubicBezTo>
                    <a:pt x="79" y="32"/>
                    <a:pt x="79" y="32"/>
                    <a:pt x="79" y="32"/>
                  </a:cubicBezTo>
                  <a:cubicBezTo>
                    <a:pt x="78" y="29"/>
                    <a:pt x="78" y="29"/>
                    <a:pt x="78" y="29"/>
                  </a:cubicBezTo>
                  <a:cubicBezTo>
                    <a:pt x="85" y="19"/>
                    <a:pt x="85" y="19"/>
                    <a:pt x="85" y="19"/>
                  </a:cubicBezTo>
                  <a:cubicBezTo>
                    <a:pt x="75" y="9"/>
                    <a:pt x="75" y="9"/>
                    <a:pt x="75" y="9"/>
                  </a:cubicBezTo>
                  <a:cubicBezTo>
                    <a:pt x="65" y="16"/>
                    <a:pt x="65" y="16"/>
                    <a:pt x="65" y="16"/>
                  </a:cubicBezTo>
                  <a:cubicBezTo>
                    <a:pt x="56" y="13"/>
                    <a:pt x="56" y="13"/>
                    <a:pt x="56" y="13"/>
                  </a:cubicBezTo>
                  <a:cubicBezTo>
                    <a:pt x="54" y="0"/>
                    <a:pt x="54" y="0"/>
                    <a:pt x="54" y="0"/>
                  </a:cubicBezTo>
                  <a:cubicBezTo>
                    <a:pt x="40" y="0"/>
                    <a:pt x="40" y="0"/>
                    <a:pt x="40" y="0"/>
                  </a:cubicBezTo>
                  <a:cubicBezTo>
                    <a:pt x="38" y="13"/>
                    <a:pt x="38" y="13"/>
                    <a:pt x="38" y="13"/>
                  </a:cubicBezTo>
                  <a:cubicBezTo>
                    <a:pt x="29" y="16"/>
                    <a:pt x="29" y="16"/>
                    <a:pt x="29" y="16"/>
                  </a:cubicBezTo>
                  <a:cubicBezTo>
                    <a:pt x="18" y="9"/>
                    <a:pt x="18" y="9"/>
                    <a:pt x="18" y="9"/>
                  </a:cubicBezTo>
                  <a:cubicBezTo>
                    <a:pt x="9" y="19"/>
                    <a:pt x="9" y="19"/>
                    <a:pt x="9" y="19"/>
                  </a:cubicBezTo>
                  <a:cubicBezTo>
                    <a:pt x="16" y="29"/>
                    <a:pt x="16" y="29"/>
                    <a:pt x="16" y="29"/>
                  </a:cubicBezTo>
                  <a:cubicBezTo>
                    <a:pt x="12" y="38"/>
                    <a:pt x="12" y="38"/>
                    <a:pt x="12" y="38"/>
                  </a:cubicBezTo>
                  <a:cubicBezTo>
                    <a:pt x="0" y="41"/>
                    <a:pt x="0" y="41"/>
                    <a:pt x="0" y="41"/>
                  </a:cubicBezTo>
                  <a:cubicBezTo>
                    <a:pt x="0" y="54"/>
                    <a:pt x="0" y="54"/>
                    <a:pt x="0" y="54"/>
                  </a:cubicBezTo>
                  <a:cubicBezTo>
                    <a:pt x="12" y="56"/>
                    <a:pt x="12" y="56"/>
                    <a:pt x="12" y="56"/>
                  </a:cubicBezTo>
                  <a:cubicBezTo>
                    <a:pt x="16" y="66"/>
                    <a:pt x="16" y="66"/>
                    <a:pt x="16" y="66"/>
                  </a:cubicBezTo>
                  <a:cubicBezTo>
                    <a:pt x="9" y="76"/>
                    <a:pt x="9" y="76"/>
                    <a:pt x="9" y="76"/>
                  </a:cubicBezTo>
                  <a:cubicBezTo>
                    <a:pt x="18" y="86"/>
                    <a:pt x="18" y="86"/>
                    <a:pt x="18" y="86"/>
                  </a:cubicBezTo>
                  <a:cubicBezTo>
                    <a:pt x="29" y="78"/>
                    <a:pt x="29" y="78"/>
                    <a:pt x="29" y="78"/>
                  </a:cubicBezTo>
                  <a:cubicBezTo>
                    <a:pt x="38" y="82"/>
                    <a:pt x="38" y="82"/>
                    <a:pt x="38" y="82"/>
                  </a:cubicBezTo>
                  <a:cubicBezTo>
                    <a:pt x="40" y="95"/>
                    <a:pt x="40" y="95"/>
                    <a:pt x="40" y="95"/>
                  </a:cubicBezTo>
                  <a:cubicBezTo>
                    <a:pt x="54" y="95"/>
                    <a:pt x="54" y="95"/>
                    <a:pt x="54" y="95"/>
                  </a:cubicBezTo>
                  <a:close/>
                  <a:moveTo>
                    <a:pt x="72" y="44"/>
                  </a:moveTo>
                  <a:cubicBezTo>
                    <a:pt x="74" y="58"/>
                    <a:pt x="64" y="71"/>
                    <a:pt x="50" y="72"/>
                  </a:cubicBezTo>
                  <a:cubicBezTo>
                    <a:pt x="37" y="74"/>
                    <a:pt x="24" y="65"/>
                    <a:pt x="22" y="51"/>
                  </a:cubicBezTo>
                  <a:cubicBezTo>
                    <a:pt x="20" y="37"/>
                    <a:pt x="30" y="24"/>
                    <a:pt x="44" y="22"/>
                  </a:cubicBezTo>
                  <a:cubicBezTo>
                    <a:pt x="48" y="22"/>
                    <a:pt x="52" y="22"/>
                    <a:pt x="55" y="24"/>
                  </a:cubicBezTo>
                  <a:cubicBezTo>
                    <a:pt x="55" y="24"/>
                    <a:pt x="55" y="24"/>
                    <a:pt x="55" y="24"/>
                  </a:cubicBezTo>
                  <a:cubicBezTo>
                    <a:pt x="59" y="25"/>
                    <a:pt x="62" y="27"/>
                    <a:pt x="65" y="30"/>
                  </a:cubicBezTo>
                  <a:cubicBezTo>
                    <a:pt x="66" y="31"/>
                    <a:pt x="68" y="33"/>
                    <a:pt x="69" y="35"/>
                  </a:cubicBezTo>
                  <a:cubicBezTo>
                    <a:pt x="70" y="38"/>
                    <a:pt x="72" y="41"/>
                    <a:pt x="72" y="44"/>
                  </a:cubicBezTo>
                  <a:close/>
                </a:path>
              </a:pathLst>
            </a:custGeom>
            <a:grpFill/>
            <a:ln w="25400" algn="ctr">
              <a:noFill/>
              <a:miter lim="800000"/>
            </a:ln>
            <a:effectLst>
              <a:outerShdw blurRad="63500" algn="ctr" rotWithShape="0">
                <a:prstClr val="black">
                  <a:alpha val="40000"/>
                </a:prstClr>
              </a:outerShdw>
            </a:effectLst>
          </p:spPr>
          <p:txBody>
            <a:bodyPr anchor="ctr"/>
            <a:lstStyle/>
            <a:p>
              <a:pPr algn="ctr" defTabSz="1146810"/>
              <a:endParaRPr lang="zh-CN" altLang="en-US" sz="2255"/>
            </a:p>
          </p:txBody>
        </p:sp>
        <p:sp>
          <p:nvSpPr>
            <p:cNvPr id="7" name="Freeform 18"/>
            <p:cNvSpPr>
              <a:spLocks noEditPoints="1"/>
            </p:cNvSpPr>
            <p:nvPr/>
          </p:nvSpPr>
          <p:spPr bwMode="auto">
            <a:xfrm>
              <a:off x="4605608" y="1839720"/>
              <a:ext cx="280988" cy="327025"/>
            </a:xfrm>
            <a:custGeom>
              <a:avLst/>
              <a:gdLst>
                <a:gd name="T0" fmla="*/ 15 w 30"/>
                <a:gd name="T1" fmla="*/ 0 h 35"/>
                <a:gd name="T2" fmla="*/ 23 w 30"/>
                <a:gd name="T3" fmla="*/ 8 h 35"/>
                <a:gd name="T4" fmla="*/ 15 w 30"/>
                <a:gd name="T5" fmla="*/ 16 h 35"/>
                <a:gd name="T6" fmla="*/ 7 w 30"/>
                <a:gd name="T7" fmla="*/ 8 h 35"/>
                <a:gd name="T8" fmla="*/ 15 w 30"/>
                <a:gd name="T9" fmla="*/ 0 h 35"/>
                <a:gd name="T10" fmla="*/ 6 w 30"/>
                <a:gd name="T11" fmla="*/ 18 h 35"/>
                <a:gd name="T12" fmla="*/ 10 w 30"/>
                <a:gd name="T13" fmla="*/ 18 h 35"/>
                <a:gd name="T14" fmla="*/ 13 w 30"/>
                <a:gd name="T15" fmla="*/ 24 h 35"/>
                <a:gd name="T16" fmla="*/ 17 w 30"/>
                <a:gd name="T17" fmla="*/ 24 h 35"/>
                <a:gd name="T18" fmla="*/ 20 w 30"/>
                <a:gd name="T19" fmla="*/ 18 h 35"/>
                <a:gd name="T20" fmla="*/ 24 w 30"/>
                <a:gd name="T21" fmla="*/ 18 h 35"/>
                <a:gd name="T22" fmla="*/ 30 w 30"/>
                <a:gd name="T23" fmla="*/ 25 h 35"/>
                <a:gd name="T24" fmla="*/ 30 w 30"/>
                <a:gd name="T25" fmla="*/ 35 h 35"/>
                <a:gd name="T26" fmla="*/ 0 w 30"/>
                <a:gd name="T27" fmla="*/ 35 h 35"/>
                <a:gd name="T28" fmla="*/ 0 w 30"/>
                <a:gd name="T29" fmla="*/ 25 h 35"/>
                <a:gd name="T30" fmla="*/ 6 w 30"/>
                <a:gd name="T31" fmla="*/ 18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0" h="35">
                  <a:moveTo>
                    <a:pt x="15" y="0"/>
                  </a:moveTo>
                  <a:cubicBezTo>
                    <a:pt x="20" y="0"/>
                    <a:pt x="23" y="3"/>
                    <a:pt x="23" y="8"/>
                  </a:cubicBezTo>
                  <a:cubicBezTo>
                    <a:pt x="23" y="13"/>
                    <a:pt x="20" y="16"/>
                    <a:pt x="15" y="16"/>
                  </a:cubicBezTo>
                  <a:cubicBezTo>
                    <a:pt x="10" y="16"/>
                    <a:pt x="7" y="13"/>
                    <a:pt x="7" y="8"/>
                  </a:cubicBezTo>
                  <a:cubicBezTo>
                    <a:pt x="7" y="3"/>
                    <a:pt x="10" y="0"/>
                    <a:pt x="15" y="0"/>
                  </a:cubicBezTo>
                  <a:close/>
                  <a:moveTo>
                    <a:pt x="6" y="18"/>
                  </a:moveTo>
                  <a:cubicBezTo>
                    <a:pt x="10" y="18"/>
                    <a:pt x="10" y="18"/>
                    <a:pt x="10" y="18"/>
                  </a:cubicBezTo>
                  <a:cubicBezTo>
                    <a:pt x="13" y="24"/>
                    <a:pt x="13" y="24"/>
                    <a:pt x="13" y="24"/>
                  </a:cubicBezTo>
                  <a:cubicBezTo>
                    <a:pt x="14" y="26"/>
                    <a:pt x="16" y="26"/>
                    <a:pt x="17" y="24"/>
                  </a:cubicBezTo>
                  <a:cubicBezTo>
                    <a:pt x="20" y="18"/>
                    <a:pt x="20" y="18"/>
                    <a:pt x="20" y="18"/>
                  </a:cubicBezTo>
                  <a:cubicBezTo>
                    <a:pt x="24" y="18"/>
                    <a:pt x="24" y="18"/>
                    <a:pt x="24" y="18"/>
                  </a:cubicBezTo>
                  <a:cubicBezTo>
                    <a:pt x="27" y="18"/>
                    <a:pt x="30" y="21"/>
                    <a:pt x="30" y="25"/>
                  </a:cubicBezTo>
                  <a:cubicBezTo>
                    <a:pt x="30" y="35"/>
                    <a:pt x="30" y="35"/>
                    <a:pt x="30" y="35"/>
                  </a:cubicBezTo>
                  <a:cubicBezTo>
                    <a:pt x="25" y="35"/>
                    <a:pt x="5" y="35"/>
                    <a:pt x="0" y="35"/>
                  </a:cubicBezTo>
                  <a:cubicBezTo>
                    <a:pt x="0" y="25"/>
                    <a:pt x="0" y="25"/>
                    <a:pt x="0" y="25"/>
                  </a:cubicBezTo>
                  <a:cubicBezTo>
                    <a:pt x="0" y="21"/>
                    <a:pt x="3" y="18"/>
                    <a:pt x="6" y="18"/>
                  </a:cubicBezTo>
                  <a:close/>
                </a:path>
              </a:pathLst>
            </a:custGeom>
            <a:grpFill/>
            <a:ln w="25400" algn="ctr">
              <a:noFill/>
              <a:miter lim="800000"/>
            </a:ln>
            <a:effectLst>
              <a:outerShdw blurRad="63500" algn="ctr" rotWithShape="0">
                <a:prstClr val="black">
                  <a:alpha val="40000"/>
                </a:prstClr>
              </a:outerShdw>
            </a:effectLst>
          </p:spPr>
          <p:txBody>
            <a:bodyPr anchor="ctr"/>
            <a:lstStyle/>
            <a:p>
              <a:pPr algn="ctr" defTabSz="1146810"/>
              <a:endParaRPr lang="zh-CN" altLang="en-US" sz="2255" dirty="0"/>
            </a:p>
          </p:txBody>
        </p:sp>
      </p:grpSp>
      <p:grpSp>
        <p:nvGrpSpPr>
          <p:cNvPr id="8" name="组合 7"/>
          <p:cNvGrpSpPr/>
          <p:nvPr/>
        </p:nvGrpSpPr>
        <p:grpSpPr>
          <a:xfrm>
            <a:off x="4614821" y="3039278"/>
            <a:ext cx="1949451" cy="1951567"/>
            <a:chOff x="3381108" y="2279458"/>
            <a:chExt cx="1462088" cy="1463675"/>
          </a:xfrm>
          <a:solidFill>
            <a:schemeClr val="accent2"/>
          </a:solidFill>
        </p:grpSpPr>
        <p:sp>
          <p:nvSpPr>
            <p:cNvPr id="9" name="Freeform 19"/>
            <p:cNvSpPr>
              <a:spLocks noEditPoints="1"/>
            </p:cNvSpPr>
            <p:nvPr/>
          </p:nvSpPr>
          <p:spPr bwMode="auto">
            <a:xfrm>
              <a:off x="3381108" y="2279458"/>
              <a:ext cx="1462088" cy="1463675"/>
            </a:xfrm>
            <a:custGeom>
              <a:avLst/>
              <a:gdLst>
                <a:gd name="T0" fmla="*/ 89 w 156"/>
                <a:gd name="T1" fmla="*/ 156 h 156"/>
                <a:gd name="T2" fmla="*/ 93 w 156"/>
                <a:gd name="T3" fmla="*/ 135 h 156"/>
                <a:gd name="T4" fmla="*/ 108 w 156"/>
                <a:gd name="T5" fmla="*/ 129 h 156"/>
                <a:gd name="T6" fmla="*/ 125 w 156"/>
                <a:gd name="T7" fmla="*/ 141 h 156"/>
                <a:gd name="T8" fmla="*/ 141 w 156"/>
                <a:gd name="T9" fmla="*/ 125 h 156"/>
                <a:gd name="T10" fmla="*/ 129 w 156"/>
                <a:gd name="T11" fmla="*/ 108 h 156"/>
                <a:gd name="T12" fmla="*/ 135 w 156"/>
                <a:gd name="T13" fmla="*/ 93 h 156"/>
                <a:gd name="T14" fmla="*/ 156 w 156"/>
                <a:gd name="T15" fmla="*/ 89 h 156"/>
                <a:gd name="T16" fmla="*/ 156 w 156"/>
                <a:gd name="T17" fmla="*/ 67 h 156"/>
                <a:gd name="T18" fmla="*/ 135 w 156"/>
                <a:gd name="T19" fmla="*/ 63 h 156"/>
                <a:gd name="T20" fmla="*/ 135 w 156"/>
                <a:gd name="T21" fmla="*/ 62 h 156"/>
                <a:gd name="T22" fmla="*/ 135 w 156"/>
                <a:gd name="T23" fmla="*/ 62 h 156"/>
                <a:gd name="T24" fmla="*/ 132 w 156"/>
                <a:gd name="T25" fmla="*/ 56 h 156"/>
                <a:gd name="T26" fmla="*/ 131 w 156"/>
                <a:gd name="T27" fmla="*/ 53 h 156"/>
                <a:gd name="T28" fmla="*/ 131 w 156"/>
                <a:gd name="T29" fmla="*/ 53 h 156"/>
                <a:gd name="T30" fmla="*/ 129 w 156"/>
                <a:gd name="T31" fmla="*/ 48 h 156"/>
                <a:gd name="T32" fmla="*/ 141 w 156"/>
                <a:gd name="T33" fmla="*/ 31 h 156"/>
                <a:gd name="T34" fmla="*/ 125 w 156"/>
                <a:gd name="T35" fmla="*/ 15 h 156"/>
                <a:gd name="T36" fmla="*/ 108 w 156"/>
                <a:gd name="T37" fmla="*/ 27 h 156"/>
                <a:gd name="T38" fmla="*/ 93 w 156"/>
                <a:gd name="T39" fmla="*/ 21 h 156"/>
                <a:gd name="T40" fmla="*/ 89 w 156"/>
                <a:gd name="T41" fmla="*/ 0 h 156"/>
                <a:gd name="T42" fmla="*/ 67 w 156"/>
                <a:gd name="T43" fmla="*/ 0 h 156"/>
                <a:gd name="T44" fmla="*/ 63 w 156"/>
                <a:gd name="T45" fmla="*/ 21 h 156"/>
                <a:gd name="T46" fmla="*/ 48 w 156"/>
                <a:gd name="T47" fmla="*/ 27 h 156"/>
                <a:gd name="T48" fmla="*/ 31 w 156"/>
                <a:gd name="T49" fmla="*/ 15 h 156"/>
                <a:gd name="T50" fmla="*/ 15 w 156"/>
                <a:gd name="T51" fmla="*/ 31 h 156"/>
                <a:gd name="T52" fmla="*/ 27 w 156"/>
                <a:gd name="T53" fmla="*/ 48 h 156"/>
                <a:gd name="T54" fmla="*/ 21 w 156"/>
                <a:gd name="T55" fmla="*/ 63 h 156"/>
                <a:gd name="T56" fmla="*/ 0 w 156"/>
                <a:gd name="T57" fmla="*/ 67 h 156"/>
                <a:gd name="T58" fmla="*/ 0 w 156"/>
                <a:gd name="T59" fmla="*/ 89 h 156"/>
                <a:gd name="T60" fmla="*/ 21 w 156"/>
                <a:gd name="T61" fmla="*/ 93 h 156"/>
                <a:gd name="T62" fmla="*/ 27 w 156"/>
                <a:gd name="T63" fmla="*/ 108 h 156"/>
                <a:gd name="T64" fmla="*/ 15 w 156"/>
                <a:gd name="T65" fmla="*/ 125 h 156"/>
                <a:gd name="T66" fmla="*/ 31 w 156"/>
                <a:gd name="T67" fmla="*/ 141 h 156"/>
                <a:gd name="T68" fmla="*/ 48 w 156"/>
                <a:gd name="T69" fmla="*/ 129 h 156"/>
                <a:gd name="T70" fmla="*/ 63 w 156"/>
                <a:gd name="T71" fmla="*/ 135 h 156"/>
                <a:gd name="T72" fmla="*/ 67 w 156"/>
                <a:gd name="T73" fmla="*/ 156 h 156"/>
                <a:gd name="T74" fmla="*/ 89 w 156"/>
                <a:gd name="T75" fmla="*/ 156 h 156"/>
                <a:gd name="T76" fmla="*/ 119 w 156"/>
                <a:gd name="T77" fmla="*/ 72 h 156"/>
                <a:gd name="T78" fmla="*/ 84 w 156"/>
                <a:gd name="T79" fmla="*/ 119 h 156"/>
                <a:gd name="T80" fmla="*/ 37 w 156"/>
                <a:gd name="T81" fmla="*/ 84 h 156"/>
                <a:gd name="T82" fmla="*/ 72 w 156"/>
                <a:gd name="T83" fmla="*/ 37 h 156"/>
                <a:gd name="T84" fmla="*/ 92 w 156"/>
                <a:gd name="T85" fmla="*/ 39 h 156"/>
                <a:gd name="T86" fmla="*/ 92 w 156"/>
                <a:gd name="T87" fmla="*/ 39 h 156"/>
                <a:gd name="T88" fmla="*/ 107 w 156"/>
                <a:gd name="T89" fmla="*/ 49 h 156"/>
                <a:gd name="T90" fmla="*/ 114 w 156"/>
                <a:gd name="T91" fmla="*/ 57 h 156"/>
                <a:gd name="T92" fmla="*/ 119 w 156"/>
                <a:gd name="T93" fmla="*/ 7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6" h="156">
                  <a:moveTo>
                    <a:pt x="89" y="156"/>
                  </a:moveTo>
                  <a:cubicBezTo>
                    <a:pt x="93" y="135"/>
                    <a:pt x="93" y="135"/>
                    <a:pt x="93" y="135"/>
                  </a:cubicBezTo>
                  <a:cubicBezTo>
                    <a:pt x="108" y="129"/>
                    <a:pt x="108" y="129"/>
                    <a:pt x="108" y="129"/>
                  </a:cubicBezTo>
                  <a:cubicBezTo>
                    <a:pt x="125" y="141"/>
                    <a:pt x="125" y="141"/>
                    <a:pt x="125" y="141"/>
                  </a:cubicBezTo>
                  <a:cubicBezTo>
                    <a:pt x="141" y="125"/>
                    <a:pt x="141" y="125"/>
                    <a:pt x="141" y="125"/>
                  </a:cubicBezTo>
                  <a:cubicBezTo>
                    <a:pt x="129" y="108"/>
                    <a:pt x="129" y="108"/>
                    <a:pt x="129" y="108"/>
                  </a:cubicBezTo>
                  <a:cubicBezTo>
                    <a:pt x="135" y="93"/>
                    <a:pt x="135" y="93"/>
                    <a:pt x="135" y="93"/>
                  </a:cubicBezTo>
                  <a:cubicBezTo>
                    <a:pt x="156" y="89"/>
                    <a:pt x="156" y="89"/>
                    <a:pt x="156" y="89"/>
                  </a:cubicBezTo>
                  <a:cubicBezTo>
                    <a:pt x="156" y="67"/>
                    <a:pt x="156" y="67"/>
                    <a:pt x="156" y="67"/>
                  </a:cubicBezTo>
                  <a:cubicBezTo>
                    <a:pt x="135" y="63"/>
                    <a:pt x="135" y="63"/>
                    <a:pt x="135" y="63"/>
                  </a:cubicBezTo>
                  <a:cubicBezTo>
                    <a:pt x="135" y="62"/>
                    <a:pt x="135" y="62"/>
                    <a:pt x="135" y="62"/>
                  </a:cubicBezTo>
                  <a:cubicBezTo>
                    <a:pt x="135" y="62"/>
                    <a:pt x="135" y="62"/>
                    <a:pt x="135" y="62"/>
                  </a:cubicBezTo>
                  <a:cubicBezTo>
                    <a:pt x="132" y="56"/>
                    <a:pt x="132" y="56"/>
                    <a:pt x="132" y="56"/>
                  </a:cubicBezTo>
                  <a:cubicBezTo>
                    <a:pt x="131" y="53"/>
                    <a:pt x="131" y="53"/>
                    <a:pt x="131" y="53"/>
                  </a:cubicBezTo>
                  <a:cubicBezTo>
                    <a:pt x="131" y="53"/>
                    <a:pt x="131" y="53"/>
                    <a:pt x="131" y="53"/>
                  </a:cubicBezTo>
                  <a:cubicBezTo>
                    <a:pt x="129" y="48"/>
                    <a:pt x="129" y="48"/>
                    <a:pt x="129" y="48"/>
                  </a:cubicBezTo>
                  <a:cubicBezTo>
                    <a:pt x="141" y="31"/>
                    <a:pt x="141" y="31"/>
                    <a:pt x="141" y="31"/>
                  </a:cubicBezTo>
                  <a:cubicBezTo>
                    <a:pt x="125" y="15"/>
                    <a:pt x="125" y="15"/>
                    <a:pt x="125" y="15"/>
                  </a:cubicBezTo>
                  <a:cubicBezTo>
                    <a:pt x="108" y="27"/>
                    <a:pt x="108" y="27"/>
                    <a:pt x="108" y="27"/>
                  </a:cubicBezTo>
                  <a:cubicBezTo>
                    <a:pt x="93" y="21"/>
                    <a:pt x="93" y="21"/>
                    <a:pt x="93" y="21"/>
                  </a:cubicBezTo>
                  <a:cubicBezTo>
                    <a:pt x="89" y="0"/>
                    <a:pt x="89" y="0"/>
                    <a:pt x="89" y="0"/>
                  </a:cubicBezTo>
                  <a:cubicBezTo>
                    <a:pt x="67" y="0"/>
                    <a:pt x="67" y="0"/>
                    <a:pt x="67" y="0"/>
                  </a:cubicBezTo>
                  <a:cubicBezTo>
                    <a:pt x="63" y="21"/>
                    <a:pt x="63" y="21"/>
                    <a:pt x="63" y="21"/>
                  </a:cubicBezTo>
                  <a:cubicBezTo>
                    <a:pt x="48" y="27"/>
                    <a:pt x="48" y="27"/>
                    <a:pt x="48" y="27"/>
                  </a:cubicBezTo>
                  <a:cubicBezTo>
                    <a:pt x="31" y="15"/>
                    <a:pt x="31" y="15"/>
                    <a:pt x="31" y="15"/>
                  </a:cubicBezTo>
                  <a:cubicBezTo>
                    <a:pt x="15" y="31"/>
                    <a:pt x="15" y="31"/>
                    <a:pt x="15" y="31"/>
                  </a:cubicBezTo>
                  <a:cubicBezTo>
                    <a:pt x="27" y="48"/>
                    <a:pt x="27" y="48"/>
                    <a:pt x="27" y="48"/>
                  </a:cubicBezTo>
                  <a:cubicBezTo>
                    <a:pt x="21" y="63"/>
                    <a:pt x="21" y="63"/>
                    <a:pt x="21" y="63"/>
                  </a:cubicBezTo>
                  <a:cubicBezTo>
                    <a:pt x="0" y="67"/>
                    <a:pt x="0" y="67"/>
                    <a:pt x="0" y="67"/>
                  </a:cubicBezTo>
                  <a:cubicBezTo>
                    <a:pt x="0" y="89"/>
                    <a:pt x="0" y="89"/>
                    <a:pt x="0" y="89"/>
                  </a:cubicBezTo>
                  <a:cubicBezTo>
                    <a:pt x="21" y="93"/>
                    <a:pt x="21" y="93"/>
                    <a:pt x="21" y="93"/>
                  </a:cubicBezTo>
                  <a:cubicBezTo>
                    <a:pt x="27" y="108"/>
                    <a:pt x="27" y="108"/>
                    <a:pt x="27" y="108"/>
                  </a:cubicBezTo>
                  <a:cubicBezTo>
                    <a:pt x="15" y="125"/>
                    <a:pt x="15" y="125"/>
                    <a:pt x="15" y="125"/>
                  </a:cubicBezTo>
                  <a:cubicBezTo>
                    <a:pt x="31" y="141"/>
                    <a:pt x="31" y="141"/>
                    <a:pt x="31" y="141"/>
                  </a:cubicBezTo>
                  <a:cubicBezTo>
                    <a:pt x="48" y="129"/>
                    <a:pt x="48" y="129"/>
                    <a:pt x="48" y="129"/>
                  </a:cubicBezTo>
                  <a:cubicBezTo>
                    <a:pt x="63" y="135"/>
                    <a:pt x="63" y="135"/>
                    <a:pt x="63" y="135"/>
                  </a:cubicBezTo>
                  <a:cubicBezTo>
                    <a:pt x="67" y="156"/>
                    <a:pt x="67" y="156"/>
                    <a:pt x="67" y="156"/>
                  </a:cubicBezTo>
                  <a:cubicBezTo>
                    <a:pt x="89" y="156"/>
                    <a:pt x="89" y="156"/>
                    <a:pt x="89" y="156"/>
                  </a:cubicBezTo>
                  <a:close/>
                  <a:moveTo>
                    <a:pt x="119" y="72"/>
                  </a:moveTo>
                  <a:cubicBezTo>
                    <a:pt x="122" y="95"/>
                    <a:pt x="106" y="116"/>
                    <a:pt x="84" y="119"/>
                  </a:cubicBezTo>
                  <a:cubicBezTo>
                    <a:pt x="61" y="122"/>
                    <a:pt x="40" y="106"/>
                    <a:pt x="37" y="84"/>
                  </a:cubicBezTo>
                  <a:cubicBezTo>
                    <a:pt x="34" y="61"/>
                    <a:pt x="50" y="40"/>
                    <a:pt x="72" y="37"/>
                  </a:cubicBezTo>
                  <a:cubicBezTo>
                    <a:pt x="79" y="36"/>
                    <a:pt x="86" y="37"/>
                    <a:pt x="92" y="39"/>
                  </a:cubicBezTo>
                  <a:cubicBezTo>
                    <a:pt x="92" y="39"/>
                    <a:pt x="92" y="39"/>
                    <a:pt x="92" y="39"/>
                  </a:cubicBezTo>
                  <a:cubicBezTo>
                    <a:pt x="98" y="41"/>
                    <a:pt x="103" y="44"/>
                    <a:pt x="107" y="49"/>
                  </a:cubicBezTo>
                  <a:cubicBezTo>
                    <a:pt x="110" y="51"/>
                    <a:pt x="112" y="54"/>
                    <a:pt x="114" y="57"/>
                  </a:cubicBezTo>
                  <a:cubicBezTo>
                    <a:pt x="117" y="62"/>
                    <a:pt x="119" y="67"/>
                    <a:pt x="119" y="72"/>
                  </a:cubicBezTo>
                  <a:close/>
                </a:path>
              </a:pathLst>
            </a:custGeom>
            <a:grpFill/>
            <a:ln w="25400" algn="ctr">
              <a:noFill/>
              <a:miter lim="800000"/>
            </a:ln>
            <a:effectLst>
              <a:outerShdw blurRad="63500" algn="ctr" rotWithShape="0">
                <a:prstClr val="black">
                  <a:alpha val="40000"/>
                </a:prstClr>
              </a:outerShdw>
            </a:effectLst>
          </p:spPr>
          <p:txBody>
            <a:bodyPr anchor="ctr"/>
            <a:lstStyle/>
            <a:p>
              <a:pPr algn="ctr" defTabSz="1146810"/>
              <a:endParaRPr lang="zh-CN" altLang="en-US" sz="2255"/>
            </a:p>
          </p:txBody>
        </p:sp>
        <p:sp>
          <p:nvSpPr>
            <p:cNvPr id="10" name="Freeform 20"/>
            <p:cNvSpPr>
              <a:spLocks noEditPoints="1"/>
            </p:cNvSpPr>
            <p:nvPr/>
          </p:nvSpPr>
          <p:spPr bwMode="auto">
            <a:xfrm>
              <a:off x="3877996" y="2720783"/>
              <a:ext cx="468313" cy="544512"/>
            </a:xfrm>
            <a:custGeom>
              <a:avLst/>
              <a:gdLst>
                <a:gd name="T0" fmla="*/ 25 w 50"/>
                <a:gd name="T1" fmla="*/ 0 h 58"/>
                <a:gd name="T2" fmla="*/ 39 w 50"/>
                <a:gd name="T3" fmla="*/ 14 h 58"/>
                <a:gd name="T4" fmla="*/ 25 w 50"/>
                <a:gd name="T5" fmla="*/ 28 h 58"/>
                <a:gd name="T6" fmla="*/ 11 w 50"/>
                <a:gd name="T7" fmla="*/ 14 h 58"/>
                <a:gd name="T8" fmla="*/ 25 w 50"/>
                <a:gd name="T9" fmla="*/ 0 h 58"/>
                <a:gd name="T10" fmla="*/ 10 w 50"/>
                <a:gd name="T11" fmla="*/ 31 h 58"/>
                <a:gd name="T12" fmla="*/ 16 w 50"/>
                <a:gd name="T13" fmla="*/ 31 h 58"/>
                <a:gd name="T14" fmla="*/ 22 w 50"/>
                <a:gd name="T15" fmla="*/ 40 h 58"/>
                <a:gd name="T16" fmla="*/ 28 w 50"/>
                <a:gd name="T17" fmla="*/ 40 h 58"/>
                <a:gd name="T18" fmla="*/ 34 w 50"/>
                <a:gd name="T19" fmla="*/ 31 h 58"/>
                <a:gd name="T20" fmla="*/ 40 w 50"/>
                <a:gd name="T21" fmla="*/ 31 h 58"/>
                <a:gd name="T22" fmla="*/ 50 w 50"/>
                <a:gd name="T23" fmla="*/ 41 h 58"/>
                <a:gd name="T24" fmla="*/ 50 w 50"/>
                <a:gd name="T25" fmla="*/ 58 h 58"/>
                <a:gd name="T26" fmla="*/ 0 w 50"/>
                <a:gd name="T27" fmla="*/ 58 h 58"/>
                <a:gd name="T28" fmla="*/ 0 w 50"/>
                <a:gd name="T29" fmla="*/ 41 h 58"/>
                <a:gd name="T30" fmla="*/ 10 w 50"/>
                <a:gd name="T31" fmla="*/ 3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0" h="58">
                  <a:moveTo>
                    <a:pt x="25" y="0"/>
                  </a:moveTo>
                  <a:cubicBezTo>
                    <a:pt x="33" y="0"/>
                    <a:pt x="39" y="6"/>
                    <a:pt x="39" y="14"/>
                  </a:cubicBezTo>
                  <a:cubicBezTo>
                    <a:pt x="39" y="21"/>
                    <a:pt x="33" y="28"/>
                    <a:pt x="25" y="28"/>
                  </a:cubicBezTo>
                  <a:cubicBezTo>
                    <a:pt x="17" y="28"/>
                    <a:pt x="11" y="21"/>
                    <a:pt x="11" y="14"/>
                  </a:cubicBezTo>
                  <a:cubicBezTo>
                    <a:pt x="11" y="6"/>
                    <a:pt x="17" y="0"/>
                    <a:pt x="25" y="0"/>
                  </a:cubicBezTo>
                  <a:close/>
                  <a:moveTo>
                    <a:pt x="10" y="31"/>
                  </a:moveTo>
                  <a:cubicBezTo>
                    <a:pt x="16" y="31"/>
                    <a:pt x="16" y="31"/>
                    <a:pt x="16" y="31"/>
                  </a:cubicBezTo>
                  <a:cubicBezTo>
                    <a:pt x="22" y="40"/>
                    <a:pt x="22" y="40"/>
                    <a:pt x="22" y="40"/>
                  </a:cubicBezTo>
                  <a:cubicBezTo>
                    <a:pt x="24" y="43"/>
                    <a:pt x="26" y="43"/>
                    <a:pt x="28" y="40"/>
                  </a:cubicBezTo>
                  <a:cubicBezTo>
                    <a:pt x="34" y="31"/>
                    <a:pt x="34" y="31"/>
                    <a:pt x="34" y="31"/>
                  </a:cubicBezTo>
                  <a:cubicBezTo>
                    <a:pt x="40" y="31"/>
                    <a:pt x="40" y="31"/>
                    <a:pt x="40" y="31"/>
                  </a:cubicBezTo>
                  <a:cubicBezTo>
                    <a:pt x="45" y="31"/>
                    <a:pt x="50" y="36"/>
                    <a:pt x="50" y="41"/>
                  </a:cubicBezTo>
                  <a:cubicBezTo>
                    <a:pt x="50" y="58"/>
                    <a:pt x="50" y="58"/>
                    <a:pt x="50" y="58"/>
                  </a:cubicBezTo>
                  <a:cubicBezTo>
                    <a:pt x="42" y="58"/>
                    <a:pt x="8" y="58"/>
                    <a:pt x="0" y="58"/>
                  </a:cubicBezTo>
                  <a:cubicBezTo>
                    <a:pt x="0" y="41"/>
                    <a:pt x="0" y="41"/>
                    <a:pt x="0" y="41"/>
                  </a:cubicBezTo>
                  <a:cubicBezTo>
                    <a:pt x="0" y="36"/>
                    <a:pt x="5" y="31"/>
                    <a:pt x="10" y="31"/>
                  </a:cubicBezTo>
                  <a:close/>
                </a:path>
              </a:pathLst>
            </a:custGeom>
            <a:grpFill/>
            <a:ln w="25400" algn="ctr">
              <a:noFill/>
              <a:miter lim="800000"/>
            </a:ln>
            <a:effectLst>
              <a:outerShdw blurRad="63500" algn="ctr" rotWithShape="0">
                <a:prstClr val="black">
                  <a:alpha val="40000"/>
                </a:prstClr>
              </a:outerShdw>
            </a:effectLst>
          </p:spPr>
          <p:txBody>
            <a:bodyPr anchor="ctr"/>
            <a:lstStyle/>
            <a:p>
              <a:pPr algn="ctr" defTabSz="1146810"/>
              <a:endParaRPr lang="zh-CN" altLang="en-US" sz="2255"/>
            </a:p>
          </p:txBody>
        </p:sp>
      </p:grpSp>
      <p:sp>
        <p:nvSpPr>
          <p:cNvPr id="11" name="任意多边形 57"/>
          <p:cNvSpPr/>
          <p:nvPr/>
        </p:nvSpPr>
        <p:spPr>
          <a:xfrm>
            <a:off x="6940333" y="2888567"/>
            <a:ext cx="3774847" cy="302509"/>
          </a:xfrm>
          <a:custGeom>
            <a:avLst/>
            <a:gdLst>
              <a:gd name="connsiteX0" fmla="*/ 0 w 3575098"/>
              <a:gd name="connsiteY0" fmla="*/ 0 h 226882"/>
              <a:gd name="connsiteX1" fmla="*/ 226882 w 3575098"/>
              <a:gd name="connsiteY1" fmla="*/ 226882 h 226882"/>
              <a:gd name="connsiteX2" fmla="*/ 3575098 w 3575098"/>
              <a:gd name="connsiteY2" fmla="*/ 226882 h 226882"/>
            </a:gdLst>
            <a:ahLst/>
            <a:cxnLst>
              <a:cxn ang="0">
                <a:pos x="connsiteX0" y="connsiteY0"/>
              </a:cxn>
              <a:cxn ang="0">
                <a:pos x="connsiteX1" y="connsiteY1"/>
              </a:cxn>
              <a:cxn ang="0">
                <a:pos x="connsiteX2" y="connsiteY2"/>
              </a:cxn>
            </a:cxnLst>
            <a:rect l="l" t="t" r="r" b="b"/>
            <a:pathLst>
              <a:path w="3575098" h="226882">
                <a:moveTo>
                  <a:pt x="0" y="0"/>
                </a:moveTo>
                <a:lnTo>
                  <a:pt x="226882" y="226882"/>
                </a:lnTo>
                <a:lnTo>
                  <a:pt x="3575098" y="226882"/>
                </a:lnTo>
              </a:path>
            </a:pathLst>
          </a:custGeom>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solidFill>
                <a:srgbClr val="D00000"/>
              </a:solidFill>
              <a:latin typeface="微软雅黑" panose="020B0503020204020204" pitchFamily="34" charset="-122"/>
              <a:ea typeface="微软雅黑" panose="020B0503020204020204" pitchFamily="34" charset="-122"/>
            </a:endParaRPr>
          </a:p>
        </p:txBody>
      </p:sp>
      <p:sp>
        <p:nvSpPr>
          <p:cNvPr id="12" name="任意多边形 58"/>
          <p:cNvSpPr/>
          <p:nvPr/>
        </p:nvSpPr>
        <p:spPr>
          <a:xfrm>
            <a:off x="6940333" y="5786439"/>
            <a:ext cx="3774847" cy="302509"/>
          </a:xfrm>
          <a:custGeom>
            <a:avLst/>
            <a:gdLst>
              <a:gd name="connsiteX0" fmla="*/ 0 w 3575098"/>
              <a:gd name="connsiteY0" fmla="*/ 0 h 226882"/>
              <a:gd name="connsiteX1" fmla="*/ 226882 w 3575098"/>
              <a:gd name="connsiteY1" fmla="*/ 226882 h 226882"/>
              <a:gd name="connsiteX2" fmla="*/ 3575098 w 3575098"/>
              <a:gd name="connsiteY2" fmla="*/ 226882 h 226882"/>
            </a:gdLst>
            <a:ahLst/>
            <a:cxnLst>
              <a:cxn ang="0">
                <a:pos x="connsiteX0" y="connsiteY0"/>
              </a:cxn>
              <a:cxn ang="0">
                <a:pos x="connsiteX1" y="connsiteY1"/>
              </a:cxn>
              <a:cxn ang="0">
                <a:pos x="connsiteX2" y="connsiteY2"/>
              </a:cxn>
            </a:cxnLst>
            <a:rect l="l" t="t" r="r" b="b"/>
            <a:pathLst>
              <a:path w="3575098" h="226882">
                <a:moveTo>
                  <a:pt x="0" y="0"/>
                </a:moveTo>
                <a:lnTo>
                  <a:pt x="226882" y="226882"/>
                </a:lnTo>
                <a:lnTo>
                  <a:pt x="3575098" y="226882"/>
                </a:lnTo>
              </a:path>
            </a:pathLst>
          </a:custGeom>
          <a:ln>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solidFill>
                <a:srgbClr val="D00000"/>
              </a:solidFill>
              <a:latin typeface="微软雅黑" panose="020B0503020204020204" pitchFamily="34" charset="-122"/>
              <a:ea typeface="微软雅黑" panose="020B0503020204020204" pitchFamily="34" charset="-122"/>
            </a:endParaRPr>
          </a:p>
        </p:txBody>
      </p:sp>
      <p:sp>
        <p:nvSpPr>
          <p:cNvPr id="13" name="任意多边形 59"/>
          <p:cNvSpPr/>
          <p:nvPr/>
        </p:nvSpPr>
        <p:spPr>
          <a:xfrm flipH="1">
            <a:off x="970277" y="4294568"/>
            <a:ext cx="3838036" cy="340864"/>
          </a:xfrm>
          <a:custGeom>
            <a:avLst/>
            <a:gdLst>
              <a:gd name="connsiteX0" fmla="*/ 0 w 3575098"/>
              <a:gd name="connsiteY0" fmla="*/ 0 h 226882"/>
              <a:gd name="connsiteX1" fmla="*/ 226882 w 3575098"/>
              <a:gd name="connsiteY1" fmla="*/ 226882 h 226882"/>
              <a:gd name="connsiteX2" fmla="*/ 3575098 w 3575098"/>
              <a:gd name="connsiteY2" fmla="*/ 226882 h 226882"/>
            </a:gdLst>
            <a:ahLst/>
            <a:cxnLst>
              <a:cxn ang="0">
                <a:pos x="connsiteX0" y="connsiteY0"/>
              </a:cxn>
              <a:cxn ang="0">
                <a:pos x="connsiteX1" y="connsiteY1"/>
              </a:cxn>
              <a:cxn ang="0">
                <a:pos x="connsiteX2" y="connsiteY2"/>
              </a:cxn>
            </a:cxnLst>
            <a:rect l="l" t="t" r="r" b="b"/>
            <a:pathLst>
              <a:path w="3575098" h="226882">
                <a:moveTo>
                  <a:pt x="0" y="0"/>
                </a:moveTo>
                <a:lnTo>
                  <a:pt x="226882" y="226882"/>
                </a:lnTo>
                <a:lnTo>
                  <a:pt x="3575098" y="226882"/>
                </a:lnTo>
              </a:path>
            </a:pathLst>
          </a:cu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solidFill>
                <a:srgbClr val="D00000"/>
              </a:solidFill>
              <a:latin typeface="微软雅黑" panose="020B0503020204020204" pitchFamily="34" charset="-122"/>
              <a:ea typeface="微软雅黑" panose="020B0503020204020204" pitchFamily="34" charset="-122"/>
            </a:endParaRPr>
          </a:p>
        </p:txBody>
      </p:sp>
      <p:grpSp>
        <p:nvGrpSpPr>
          <p:cNvPr id="14" name="组合 13"/>
          <p:cNvGrpSpPr/>
          <p:nvPr/>
        </p:nvGrpSpPr>
        <p:grpSpPr>
          <a:xfrm>
            <a:off x="7590754" y="1944191"/>
            <a:ext cx="2555862" cy="1156619"/>
            <a:chOff x="448680" y="4399916"/>
            <a:chExt cx="2555862" cy="1156619"/>
          </a:xfrm>
        </p:grpSpPr>
        <p:sp>
          <p:nvSpPr>
            <p:cNvPr id="15" name="TextBox 23"/>
            <p:cNvSpPr txBox="1"/>
            <p:nvPr/>
          </p:nvSpPr>
          <p:spPr>
            <a:xfrm>
              <a:off x="448680" y="4753238"/>
              <a:ext cx="2555862" cy="803297"/>
            </a:xfrm>
            <a:prstGeom prst="rect">
              <a:avLst/>
            </a:prstGeom>
            <a:noFill/>
          </p:spPr>
          <p:txBody>
            <a:bodyPr wrap="square" rtlCol="0">
              <a:spAutoFit/>
            </a:bodyPr>
            <a:lstStyle/>
            <a:p>
              <a:pPr>
                <a:lnSpc>
                  <a:spcPct val="110000"/>
                </a:lnSpc>
              </a:pPr>
              <a:r>
                <a:rPr lang="zh-CN" altLang="en-US"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endParaRPr lang="en-GB" altLang="zh-CN"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endParaRPr>
            </a:p>
          </p:txBody>
        </p:sp>
        <p:sp>
          <p:nvSpPr>
            <p:cNvPr id="16" name="TextBox 24"/>
            <p:cNvSpPr txBox="1"/>
            <p:nvPr/>
          </p:nvSpPr>
          <p:spPr>
            <a:xfrm>
              <a:off x="448680" y="4399916"/>
              <a:ext cx="1800493" cy="397032"/>
            </a:xfrm>
            <a:prstGeom prst="rect">
              <a:avLst/>
            </a:prstGeom>
            <a:noFill/>
          </p:spPr>
          <p:txBody>
            <a:bodyPr wrap="none" rtlCol="0">
              <a:spAutoFit/>
            </a:bodyPr>
            <a:lstStyle/>
            <a:p>
              <a:pPr>
                <a:lnSpc>
                  <a:spcPct val="110000"/>
                </a:lnSpc>
              </a:pPr>
              <a:r>
                <a:rPr lang="zh-CN" altLang="en-US" b="1" dirty="0">
                  <a:solidFill>
                    <a:schemeClr val="accent1"/>
                  </a:solidFill>
                  <a:ea typeface="微软雅黑" panose="020B0503020204020204" pitchFamily="34" charset="-122"/>
                </a:rPr>
                <a:t>请替换文字内容</a:t>
              </a:r>
              <a:endParaRPr lang="zh-CN" altLang="en-US" b="1" dirty="0">
                <a:solidFill>
                  <a:schemeClr val="accent1"/>
                </a:solidFill>
                <a:ea typeface="微软雅黑" panose="020B0503020204020204" pitchFamily="34" charset="-122"/>
              </a:endParaRPr>
            </a:p>
          </p:txBody>
        </p:sp>
      </p:grpSp>
      <p:grpSp>
        <p:nvGrpSpPr>
          <p:cNvPr id="17" name="组合 16"/>
          <p:cNvGrpSpPr/>
          <p:nvPr/>
        </p:nvGrpSpPr>
        <p:grpSpPr>
          <a:xfrm>
            <a:off x="7590754" y="4791657"/>
            <a:ext cx="2555862" cy="1156619"/>
            <a:chOff x="448680" y="4399916"/>
            <a:chExt cx="2555862" cy="1156619"/>
          </a:xfrm>
        </p:grpSpPr>
        <p:sp>
          <p:nvSpPr>
            <p:cNvPr id="18" name="TextBox 23"/>
            <p:cNvSpPr txBox="1"/>
            <p:nvPr/>
          </p:nvSpPr>
          <p:spPr>
            <a:xfrm>
              <a:off x="448680" y="4753238"/>
              <a:ext cx="2555862" cy="803297"/>
            </a:xfrm>
            <a:prstGeom prst="rect">
              <a:avLst/>
            </a:prstGeom>
            <a:noFill/>
          </p:spPr>
          <p:txBody>
            <a:bodyPr wrap="square" rtlCol="0">
              <a:spAutoFit/>
            </a:bodyPr>
            <a:lstStyle/>
            <a:p>
              <a:pPr>
                <a:lnSpc>
                  <a:spcPct val="110000"/>
                </a:lnSpc>
              </a:pPr>
              <a:r>
                <a:rPr lang="zh-CN" altLang="en-US"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endParaRPr lang="en-GB" altLang="zh-CN"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endParaRPr>
            </a:p>
          </p:txBody>
        </p:sp>
        <p:sp>
          <p:nvSpPr>
            <p:cNvPr id="19" name="TextBox 24"/>
            <p:cNvSpPr txBox="1"/>
            <p:nvPr/>
          </p:nvSpPr>
          <p:spPr>
            <a:xfrm>
              <a:off x="448680" y="4399916"/>
              <a:ext cx="1800493" cy="397032"/>
            </a:xfrm>
            <a:prstGeom prst="rect">
              <a:avLst/>
            </a:prstGeom>
            <a:noFill/>
          </p:spPr>
          <p:txBody>
            <a:bodyPr wrap="none" rtlCol="0">
              <a:spAutoFit/>
            </a:bodyPr>
            <a:lstStyle/>
            <a:p>
              <a:pPr>
                <a:lnSpc>
                  <a:spcPct val="110000"/>
                </a:lnSpc>
              </a:pPr>
              <a:r>
                <a:rPr lang="zh-CN" altLang="en-US" b="1" dirty="0">
                  <a:solidFill>
                    <a:schemeClr val="accent3"/>
                  </a:solidFill>
                  <a:ea typeface="微软雅黑" panose="020B0503020204020204" pitchFamily="34" charset="-122"/>
                </a:rPr>
                <a:t>请替换文字内容</a:t>
              </a:r>
              <a:endParaRPr lang="zh-CN" altLang="en-US" b="1" dirty="0">
                <a:solidFill>
                  <a:schemeClr val="accent3"/>
                </a:solidFill>
                <a:ea typeface="微软雅黑" panose="020B0503020204020204" pitchFamily="34" charset="-122"/>
              </a:endParaRPr>
            </a:p>
          </p:txBody>
        </p:sp>
      </p:grpSp>
      <p:grpSp>
        <p:nvGrpSpPr>
          <p:cNvPr id="20" name="组合 19"/>
          <p:cNvGrpSpPr/>
          <p:nvPr/>
        </p:nvGrpSpPr>
        <p:grpSpPr>
          <a:xfrm>
            <a:off x="1631497" y="3360845"/>
            <a:ext cx="2555862" cy="1156619"/>
            <a:chOff x="448680" y="4399916"/>
            <a:chExt cx="2555862" cy="1156619"/>
          </a:xfrm>
        </p:grpSpPr>
        <p:sp>
          <p:nvSpPr>
            <p:cNvPr id="21" name="TextBox 23"/>
            <p:cNvSpPr txBox="1"/>
            <p:nvPr/>
          </p:nvSpPr>
          <p:spPr>
            <a:xfrm>
              <a:off x="448680" y="4753238"/>
              <a:ext cx="2555862" cy="803297"/>
            </a:xfrm>
            <a:prstGeom prst="rect">
              <a:avLst/>
            </a:prstGeom>
            <a:noFill/>
          </p:spPr>
          <p:txBody>
            <a:bodyPr wrap="square" rtlCol="0">
              <a:spAutoFit/>
            </a:bodyPr>
            <a:lstStyle/>
            <a:p>
              <a:pPr>
                <a:lnSpc>
                  <a:spcPct val="110000"/>
                </a:lnSpc>
              </a:pPr>
              <a:r>
                <a:rPr lang="zh-CN" altLang="en-US"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endParaRPr lang="en-GB" altLang="zh-CN"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endParaRPr>
            </a:p>
          </p:txBody>
        </p:sp>
        <p:sp>
          <p:nvSpPr>
            <p:cNvPr id="22" name="TextBox 24"/>
            <p:cNvSpPr txBox="1"/>
            <p:nvPr/>
          </p:nvSpPr>
          <p:spPr>
            <a:xfrm>
              <a:off x="448680" y="4399916"/>
              <a:ext cx="1800493" cy="397032"/>
            </a:xfrm>
            <a:prstGeom prst="rect">
              <a:avLst/>
            </a:prstGeom>
            <a:noFill/>
          </p:spPr>
          <p:txBody>
            <a:bodyPr wrap="none" rtlCol="0">
              <a:spAutoFit/>
            </a:bodyPr>
            <a:lstStyle/>
            <a:p>
              <a:pPr>
                <a:lnSpc>
                  <a:spcPct val="110000"/>
                </a:lnSpc>
              </a:pPr>
              <a:r>
                <a:rPr lang="zh-CN" altLang="en-US" b="1" dirty="0">
                  <a:solidFill>
                    <a:schemeClr val="accent2"/>
                  </a:solidFill>
                  <a:ea typeface="微软雅黑" panose="020B0503020204020204" pitchFamily="34" charset="-122"/>
                </a:rPr>
                <a:t>请替换文字内容</a:t>
              </a:r>
              <a:endParaRPr lang="zh-CN" altLang="en-US" b="1" dirty="0">
                <a:solidFill>
                  <a:schemeClr val="accent2"/>
                </a:solidFill>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600" advClick="0" advTm="5000">
        <p14:prism isInverted="1"/>
      </p:transition>
    </mc:Choice>
    <mc:Fallback>
      <p:transition spd="slow" advClick="0" advTm="5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par>
                                    <p:cTn id="16" presetID="8" presetClass="emph" presetSubtype="0" fill="hold" nodeType="withEffect">
                                      <p:stCondLst>
                                        <p:cond delay="0"/>
                                      </p:stCondLst>
                                      <p:childTnLst>
                                        <p:animRot by="21600000">
                                          <p:cBhvr>
                                            <p:cTn id="17" dur="2000" fill="hold"/>
                                            <p:tgtEl>
                                              <p:spTgt spid="5"/>
                                            </p:tgtEl>
                                            <p:attrNameLst>
                                              <p:attrName>r</p:attrName>
                                            </p:attrNameLst>
                                          </p:cBhvr>
                                        </p:animRot>
                                      </p:childTnLst>
                                    </p:cTn>
                                  </p:par>
                                  <p:par>
                                    <p:cTn id="18" presetID="8" presetClass="emph" presetSubtype="0" fill="hold" nodeType="withEffect">
                                      <p:stCondLst>
                                        <p:cond delay="0"/>
                                      </p:stCondLst>
                                      <p:childTnLst>
                                        <p:animRot by="21600000">
                                          <p:cBhvr>
                                            <p:cTn id="19" dur="2000" fill="hold"/>
                                            <p:tgtEl>
                                              <p:spTgt spid="8"/>
                                            </p:tgtEl>
                                            <p:attrNameLst>
                                              <p:attrName>r</p:attrName>
                                            </p:attrNameLst>
                                          </p:cBhvr>
                                        </p:animRot>
                                      </p:childTnLst>
                                    </p:cTn>
                                  </p:par>
                                  <p:par>
                                    <p:cTn id="20" presetID="8" presetClass="emph" presetSubtype="0" fill="hold" nodeType="withEffect">
                                      <p:stCondLst>
                                        <p:cond delay="0"/>
                                      </p:stCondLst>
                                      <p:childTnLst>
                                        <p:animRot by="21600000">
                                          <p:cBhvr>
                                            <p:cTn id="21" dur="2000" fill="hold"/>
                                            <p:tgtEl>
                                              <p:spTgt spid="2"/>
                                            </p:tgtEl>
                                            <p:attrNameLst>
                                              <p:attrName>r</p:attrName>
                                            </p:attrNameLst>
                                          </p:cBhvr>
                                        </p:animRo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p:stCondLst>
                                  <p:cond delay="2000"/>
                                </p:stCondLst>
                                <p:childTnLst>
                                  <p:par>
                                    <p:cTn id="27" presetID="22" presetClass="entr" presetSubtype="2"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right)">
                                          <p:cBhvr>
                                            <p:cTn id="29" dur="500"/>
                                            <p:tgtEl>
                                              <p:spTgt spid="13"/>
                                            </p:tgtEl>
                                          </p:cBhvr>
                                        </p:animEffect>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500"/>
                                            <p:tgtEl>
                                              <p:spTgt spid="12"/>
                                            </p:tgtEl>
                                          </p:cBhvr>
                                        </p:animEffect>
                                      </p:childTnLst>
                                    </p:cTn>
                                  </p:par>
                                </p:childTnLst>
                              </p:cTn>
                            </p:par>
                            <p:par>
                              <p:cTn id="34" fill="hold">
                                <p:stCondLst>
                                  <p:cond delay="3000"/>
                                </p:stCondLst>
                                <p:childTnLst>
                                  <p:par>
                                    <p:cTn id="35" presetID="2" presetClass="entr" presetSubtype="2" fill="hold" nodeType="afterEffect" p14:presetBounceEnd="46000">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14:bounceEnd="46000">
                                          <p:cBhvr additive="base">
                                            <p:cTn id="37" dur="1000" fill="hold"/>
                                            <p:tgtEl>
                                              <p:spTgt spid="14"/>
                                            </p:tgtEl>
                                            <p:attrNameLst>
                                              <p:attrName>ppt_x</p:attrName>
                                            </p:attrNameLst>
                                          </p:cBhvr>
                                          <p:tavLst>
                                            <p:tav tm="0">
                                              <p:val>
                                                <p:strVal val="1+#ppt_w/2"/>
                                              </p:val>
                                            </p:tav>
                                            <p:tav tm="100000">
                                              <p:val>
                                                <p:strVal val="#ppt_x"/>
                                              </p:val>
                                            </p:tav>
                                          </p:tavLst>
                                        </p:anim>
                                        <p:anim calcmode="lin" valueType="num" p14:bounceEnd="46000">
                                          <p:cBhvr additive="base">
                                            <p:cTn id="38" dur="1000" fill="hold"/>
                                            <p:tgtEl>
                                              <p:spTgt spid="14"/>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14:presetBounceEnd="46000">
                                      <p:stCondLst>
                                        <p:cond delay="250"/>
                                      </p:stCondLst>
                                      <p:childTnLst>
                                        <p:set>
                                          <p:cBhvr>
                                            <p:cTn id="40" dur="1" fill="hold">
                                              <p:stCondLst>
                                                <p:cond delay="0"/>
                                              </p:stCondLst>
                                            </p:cTn>
                                            <p:tgtEl>
                                              <p:spTgt spid="17"/>
                                            </p:tgtEl>
                                            <p:attrNameLst>
                                              <p:attrName>style.visibility</p:attrName>
                                            </p:attrNameLst>
                                          </p:cBhvr>
                                          <p:to>
                                            <p:strVal val="visible"/>
                                          </p:to>
                                        </p:set>
                                        <p:anim calcmode="lin" valueType="num" p14:bounceEnd="46000">
                                          <p:cBhvr additive="base">
                                            <p:cTn id="41" dur="1000" fill="hold"/>
                                            <p:tgtEl>
                                              <p:spTgt spid="17"/>
                                            </p:tgtEl>
                                            <p:attrNameLst>
                                              <p:attrName>ppt_x</p:attrName>
                                            </p:attrNameLst>
                                          </p:cBhvr>
                                          <p:tavLst>
                                            <p:tav tm="0">
                                              <p:val>
                                                <p:strVal val="1+#ppt_w/2"/>
                                              </p:val>
                                            </p:tav>
                                            <p:tav tm="100000">
                                              <p:val>
                                                <p:strVal val="#ppt_x"/>
                                              </p:val>
                                            </p:tav>
                                          </p:tavLst>
                                        </p:anim>
                                        <p:anim calcmode="lin" valueType="num" p14:bounceEnd="46000">
                                          <p:cBhvr additive="base">
                                            <p:cTn id="42" dur="1000" fill="hold"/>
                                            <p:tgtEl>
                                              <p:spTgt spid="17"/>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14:presetBounceEnd="46000">
                                      <p:stCondLst>
                                        <p:cond delay="500"/>
                                      </p:stCondLst>
                                      <p:childTnLst>
                                        <p:set>
                                          <p:cBhvr>
                                            <p:cTn id="44" dur="1" fill="hold">
                                              <p:stCondLst>
                                                <p:cond delay="0"/>
                                              </p:stCondLst>
                                            </p:cTn>
                                            <p:tgtEl>
                                              <p:spTgt spid="20"/>
                                            </p:tgtEl>
                                            <p:attrNameLst>
                                              <p:attrName>style.visibility</p:attrName>
                                            </p:attrNameLst>
                                          </p:cBhvr>
                                          <p:to>
                                            <p:strVal val="visible"/>
                                          </p:to>
                                        </p:set>
                                        <p:anim calcmode="lin" valueType="num" p14:bounceEnd="46000">
                                          <p:cBhvr additive="base">
                                            <p:cTn id="45" dur="1000" fill="hold"/>
                                            <p:tgtEl>
                                              <p:spTgt spid="20"/>
                                            </p:tgtEl>
                                            <p:attrNameLst>
                                              <p:attrName>ppt_x</p:attrName>
                                            </p:attrNameLst>
                                          </p:cBhvr>
                                          <p:tavLst>
                                            <p:tav tm="0">
                                              <p:val>
                                                <p:strVal val="0-#ppt_w/2"/>
                                              </p:val>
                                            </p:tav>
                                            <p:tav tm="100000">
                                              <p:val>
                                                <p:strVal val="#ppt_x"/>
                                              </p:val>
                                            </p:tav>
                                          </p:tavLst>
                                        </p:anim>
                                        <p:anim calcmode="lin" valueType="num" p14:bounceEnd="46000">
                                          <p:cBhvr additive="base">
                                            <p:cTn id="46" dur="10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par>
                                    <p:cTn id="16" presetID="8" presetClass="emph" presetSubtype="0" fill="hold" nodeType="withEffect">
                                      <p:stCondLst>
                                        <p:cond delay="0"/>
                                      </p:stCondLst>
                                      <p:childTnLst>
                                        <p:animRot by="21600000">
                                          <p:cBhvr>
                                            <p:cTn id="17" dur="2000" fill="hold"/>
                                            <p:tgtEl>
                                              <p:spTgt spid="5"/>
                                            </p:tgtEl>
                                            <p:attrNameLst>
                                              <p:attrName>r</p:attrName>
                                            </p:attrNameLst>
                                          </p:cBhvr>
                                        </p:animRot>
                                      </p:childTnLst>
                                    </p:cTn>
                                  </p:par>
                                  <p:par>
                                    <p:cTn id="18" presetID="8" presetClass="emph" presetSubtype="0" fill="hold" nodeType="withEffect">
                                      <p:stCondLst>
                                        <p:cond delay="0"/>
                                      </p:stCondLst>
                                      <p:childTnLst>
                                        <p:animRot by="21600000">
                                          <p:cBhvr>
                                            <p:cTn id="19" dur="2000" fill="hold"/>
                                            <p:tgtEl>
                                              <p:spTgt spid="8"/>
                                            </p:tgtEl>
                                            <p:attrNameLst>
                                              <p:attrName>r</p:attrName>
                                            </p:attrNameLst>
                                          </p:cBhvr>
                                        </p:animRot>
                                      </p:childTnLst>
                                    </p:cTn>
                                  </p:par>
                                  <p:par>
                                    <p:cTn id="20" presetID="8" presetClass="emph" presetSubtype="0" fill="hold" nodeType="withEffect">
                                      <p:stCondLst>
                                        <p:cond delay="0"/>
                                      </p:stCondLst>
                                      <p:childTnLst>
                                        <p:animRot by="21600000">
                                          <p:cBhvr>
                                            <p:cTn id="21" dur="2000" fill="hold"/>
                                            <p:tgtEl>
                                              <p:spTgt spid="2"/>
                                            </p:tgtEl>
                                            <p:attrNameLst>
                                              <p:attrName>r</p:attrName>
                                            </p:attrNameLst>
                                          </p:cBhvr>
                                        </p:animRo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p:stCondLst>
                                  <p:cond delay="2000"/>
                                </p:stCondLst>
                                <p:childTnLst>
                                  <p:par>
                                    <p:cTn id="27" presetID="22" presetClass="entr" presetSubtype="2"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right)">
                                          <p:cBhvr>
                                            <p:cTn id="29" dur="500"/>
                                            <p:tgtEl>
                                              <p:spTgt spid="13"/>
                                            </p:tgtEl>
                                          </p:cBhvr>
                                        </p:animEffect>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500"/>
                                            <p:tgtEl>
                                              <p:spTgt spid="12"/>
                                            </p:tgtEl>
                                          </p:cBhvr>
                                        </p:animEffect>
                                      </p:childTnLst>
                                    </p:cTn>
                                  </p:par>
                                </p:childTnLst>
                              </p:cTn>
                            </p:par>
                            <p:par>
                              <p:cTn id="34" fill="hold">
                                <p:stCondLst>
                                  <p:cond delay="3000"/>
                                </p:stCondLst>
                                <p:childTnLst>
                                  <p:par>
                                    <p:cTn id="35" presetID="2" presetClass="entr" presetSubtype="2" fill="hold" nodeType="after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1000" fill="hold"/>
                                            <p:tgtEl>
                                              <p:spTgt spid="14"/>
                                            </p:tgtEl>
                                            <p:attrNameLst>
                                              <p:attrName>ppt_x</p:attrName>
                                            </p:attrNameLst>
                                          </p:cBhvr>
                                          <p:tavLst>
                                            <p:tav tm="0">
                                              <p:val>
                                                <p:strVal val="1+#ppt_w/2"/>
                                              </p:val>
                                            </p:tav>
                                            <p:tav tm="100000">
                                              <p:val>
                                                <p:strVal val="#ppt_x"/>
                                              </p:val>
                                            </p:tav>
                                          </p:tavLst>
                                        </p:anim>
                                        <p:anim calcmode="lin" valueType="num">
                                          <p:cBhvr additive="base">
                                            <p:cTn id="38" dur="1000" fill="hold"/>
                                            <p:tgtEl>
                                              <p:spTgt spid="14"/>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25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1000" fill="hold"/>
                                            <p:tgtEl>
                                              <p:spTgt spid="17"/>
                                            </p:tgtEl>
                                            <p:attrNameLst>
                                              <p:attrName>ppt_x</p:attrName>
                                            </p:attrNameLst>
                                          </p:cBhvr>
                                          <p:tavLst>
                                            <p:tav tm="0">
                                              <p:val>
                                                <p:strVal val="1+#ppt_w/2"/>
                                              </p:val>
                                            </p:tav>
                                            <p:tav tm="100000">
                                              <p:val>
                                                <p:strVal val="#ppt_x"/>
                                              </p:val>
                                            </p:tav>
                                          </p:tavLst>
                                        </p:anim>
                                        <p:anim calcmode="lin" valueType="num">
                                          <p:cBhvr additive="base">
                                            <p:cTn id="42" dur="1000" fill="hold"/>
                                            <p:tgtEl>
                                              <p:spTgt spid="17"/>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500"/>
                                      </p:stCondLst>
                                      <p:childTnLst>
                                        <p:set>
                                          <p:cBhvr>
                                            <p:cTn id="44" dur="1" fill="hold">
                                              <p:stCondLst>
                                                <p:cond delay="0"/>
                                              </p:stCondLst>
                                            </p:cTn>
                                            <p:tgtEl>
                                              <p:spTgt spid="20"/>
                                            </p:tgtEl>
                                            <p:attrNameLst>
                                              <p:attrName>style.visibility</p:attrName>
                                            </p:attrNameLst>
                                          </p:cBhvr>
                                          <p:to>
                                            <p:strVal val="visible"/>
                                          </p:to>
                                        </p:set>
                                        <p:anim calcmode="lin" valueType="num">
                                          <p:cBhvr additive="base">
                                            <p:cTn id="45" dur="1000" fill="hold"/>
                                            <p:tgtEl>
                                              <p:spTgt spid="20"/>
                                            </p:tgtEl>
                                            <p:attrNameLst>
                                              <p:attrName>ppt_x</p:attrName>
                                            </p:attrNameLst>
                                          </p:cBhvr>
                                          <p:tavLst>
                                            <p:tav tm="0">
                                              <p:val>
                                                <p:strVal val="0-#ppt_w/2"/>
                                              </p:val>
                                            </p:tav>
                                            <p:tav tm="100000">
                                              <p:val>
                                                <p:strVal val="#ppt_x"/>
                                              </p:val>
                                            </p:tav>
                                          </p:tavLst>
                                        </p:anim>
                                        <p:anim calcmode="lin" valueType="num">
                                          <p:cBhvr additive="base">
                                            <p:cTn id="46" dur="10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839788" y="1937259"/>
            <a:ext cx="2160000" cy="2160000"/>
            <a:chOff x="839788" y="1937259"/>
            <a:chExt cx="2160000" cy="2160000"/>
          </a:xfrm>
        </p:grpSpPr>
        <p:graphicFrame>
          <p:nvGraphicFramePr>
            <p:cNvPr id="3" name="图表 2"/>
            <p:cNvGraphicFramePr/>
            <p:nvPr/>
          </p:nvGraphicFramePr>
          <p:xfrm>
            <a:off x="839788" y="1937259"/>
            <a:ext cx="2160000" cy="2160000"/>
          </p:xfrm>
          <a:graphic>
            <a:graphicData uri="http://schemas.openxmlformats.org/drawingml/2006/chart">
              <c:chart xmlns:c="http://schemas.openxmlformats.org/drawingml/2006/chart" xmlns:r="http://schemas.openxmlformats.org/officeDocument/2006/relationships" r:id="rId1"/>
            </a:graphicData>
          </a:graphic>
        </p:graphicFrame>
        <p:sp>
          <p:nvSpPr>
            <p:cNvPr id="4" name="文本框 3"/>
            <p:cNvSpPr txBox="1"/>
            <p:nvPr/>
          </p:nvSpPr>
          <p:spPr>
            <a:xfrm>
              <a:off x="1426823" y="2615875"/>
              <a:ext cx="1015021" cy="775918"/>
            </a:xfrm>
            <a:prstGeom prst="rect">
              <a:avLst/>
            </a:prstGeom>
            <a:noFill/>
          </p:spPr>
          <p:txBody>
            <a:bodyPr wrap="none" rtlCol="0">
              <a:spAutoFit/>
            </a:bodyPr>
            <a:lstStyle/>
            <a:p>
              <a:pPr algn="ctr">
                <a:lnSpc>
                  <a:spcPct val="125000"/>
                </a:lnSpc>
                <a:spcAft>
                  <a:spcPts val="800"/>
                </a:spcAft>
              </a:pPr>
              <a:r>
                <a:rPr lang="en-US" altLang="zh-CN" sz="4000" dirty="0">
                  <a:solidFill>
                    <a:schemeClr val="accent1"/>
                  </a:solidFill>
                  <a:latin typeface="Impact" panose="020B0806030902050204" pitchFamily="34" charset="0"/>
                </a:rPr>
                <a:t>78%</a:t>
              </a:r>
              <a:endParaRPr lang="zh-CN" altLang="en-US" sz="4000" dirty="0">
                <a:solidFill>
                  <a:schemeClr val="accent1"/>
                </a:solidFill>
                <a:latin typeface="Impact" panose="020B0806030902050204" pitchFamily="34" charset="0"/>
              </a:endParaRPr>
            </a:p>
          </p:txBody>
        </p:sp>
      </p:grpSp>
      <p:grpSp>
        <p:nvGrpSpPr>
          <p:cNvPr id="5" name="组合 4"/>
          <p:cNvGrpSpPr/>
          <p:nvPr/>
        </p:nvGrpSpPr>
        <p:grpSpPr>
          <a:xfrm>
            <a:off x="3623930" y="1937259"/>
            <a:ext cx="2160000" cy="2160000"/>
            <a:chOff x="3623930" y="1937259"/>
            <a:chExt cx="2160000" cy="2160000"/>
          </a:xfrm>
        </p:grpSpPr>
        <p:graphicFrame>
          <p:nvGraphicFramePr>
            <p:cNvPr id="6" name="图表 5"/>
            <p:cNvGraphicFramePr/>
            <p:nvPr/>
          </p:nvGraphicFramePr>
          <p:xfrm>
            <a:off x="3623930" y="1937259"/>
            <a:ext cx="2160000" cy="216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文本框 6"/>
            <p:cNvSpPr txBox="1"/>
            <p:nvPr/>
          </p:nvSpPr>
          <p:spPr>
            <a:xfrm>
              <a:off x="4168900" y="2615875"/>
              <a:ext cx="1087156" cy="775918"/>
            </a:xfrm>
            <a:prstGeom prst="rect">
              <a:avLst/>
            </a:prstGeom>
            <a:noFill/>
          </p:spPr>
          <p:txBody>
            <a:bodyPr wrap="none" rtlCol="0">
              <a:spAutoFit/>
            </a:bodyPr>
            <a:lstStyle/>
            <a:p>
              <a:pPr algn="ctr">
                <a:lnSpc>
                  <a:spcPct val="125000"/>
                </a:lnSpc>
                <a:spcAft>
                  <a:spcPts val="800"/>
                </a:spcAft>
              </a:pPr>
              <a:r>
                <a:rPr lang="en-US" altLang="zh-CN" sz="4000" dirty="0">
                  <a:solidFill>
                    <a:schemeClr val="accent2"/>
                  </a:solidFill>
                  <a:latin typeface="Impact" panose="020B0806030902050204" pitchFamily="34" charset="0"/>
                </a:rPr>
                <a:t>83%</a:t>
              </a:r>
              <a:endParaRPr lang="zh-CN" altLang="en-US" sz="4000" dirty="0">
                <a:solidFill>
                  <a:schemeClr val="accent2"/>
                </a:solidFill>
                <a:latin typeface="Impact" panose="020B0806030902050204" pitchFamily="34" charset="0"/>
              </a:endParaRPr>
            </a:p>
          </p:txBody>
        </p:sp>
      </p:grpSp>
      <p:grpSp>
        <p:nvGrpSpPr>
          <p:cNvPr id="8" name="组合 7"/>
          <p:cNvGrpSpPr/>
          <p:nvPr/>
        </p:nvGrpSpPr>
        <p:grpSpPr>
          <a:xfrm>
            <a:off x="6408072" y="1937259"/>
            <a:ext cx="2160000" cy="2160000"/>
            <a:chOff x="6408072" y="1937259"/>
            <a:chExt cx="2160000" cy="2160000"/>
          </a:xfrm>
        </p:grpSpPr>
        <p:graphicFrame>
          <p:nvGraphicFramePr>
            <p:cNvPr id="9" name="图表 8"/>
            <p:cNvGraphicFramePr/>
            <p:nvPr/>
          </p:nvGraphicFramePr>
          <p:xfrm>
            <a:off x="6408072" y="1937259"/>
            <a:ext cx="2160000" cy="2160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文本框 9"/>
            <p:cNvSpPr txBox="1"/>
            <p:nvPr/>
          </p:nvSpPr>
          <p:spPr>
            <a:xfrm>
              <a:off x="6985519" y="2615875"/>
              <a:ext cx="1010213" cy="775918"/>
            </a:xfrm>
            <a:prstGeom prst="rect">
              <a:avLst/>
            </a:prstGeom>
            <a:noFill/>
          </p:spPr>
          <p:txBody>
            <a:bodyPr wrap="none" rtlCol="0">
              <a:spAutoFit/>
            </a:bodyPr>
            <a:lstStyle/>
            <a:p>
              <a:pPr algn="ctr">
                <a:lnSpc>
                  <a:spcPct val="125000"/>
                </a:lnSpc>
                <a:spcAft>
                  <a:spcPts val="800"/>
                </a:spcAft>
              </a:pPr>
              <a:r>
                <a:rPr lang="en-US" altLang="zh-CN" sz="4000" dirty="0">
                  <a:solidFill>
                    <a:schemeClr val="accent3"/>
                  </a:solidFill>
                  <a:latin typeface="Impact" panose="020B0806030902050204" pitchFamily="34" charset="0"/>
                </a:rPr>
                <a:t>81%</a:t>
              </a:r>
              <a:endParaRPr lang="zh-CN" altLang="en-US" sz="4000" dirty="0">
                <a:solidFill>
                  <a:schemeClr val="accent3"/>
                </a:solidFill>
                <a:latin typeface="Impact" panose="020B0806030902050204" pitchFamily="34" charset="0"/>
              </a:endParaRPr>
            </a:p>
          </p:txBody>
        </p:sp>
      </p:grpSp>
      <p:grpSp>
        <p:nvGrpSpPr>
          <p:cNvPr id="11" name="组合 10"/>
          <p:cNvGrpSpPr/>
          <p:nvPr/>
        </p:nvGrpSpPr>
        <p:grpSpPr>
          <a:xfrm>
            <a:off x="9192213" y="1937259"/>
            <a:ext cx="2160000" cy="2160000"/>
            <a:chOff x="9192213" y="1937259"/>
            <a:chExt cx="2160000" cy="2160000"/>
          </a:xfrm>
        </p:grpSpPr>
        <p:graphicFrame>
          <p:nvGraphicFramePr>
            <p:cNvPr id="12" name="图表 11"/>
            <p:cNvGraphicFramePr/>
            <p:nvPr/>
          </p:nvGraphicFramePr>
          <p:xfrm>
            <a:off x="9192213" y="1937259"/>
            <a:ext cx="2160000" cy="2160000"/>
          </p:xfrm>
          <a:graphic>
            <a:graphicData uri="http://schemas.openxmlformats.org/drawingml/2006/chart">
              <c:chart xmlns:c="http://schemas.openxmlformats.org/drawingml/2006/chart" xmlns:r="http://schemas.openxmlformats.org/officeDocument/2006/relationships" r:id="rId4"/>
            </a:graphicData>
          </a:graphic>
        </p:graphicFrame>
        <p:sp>
          <p:nvSpPr>
            <p:cNvPr id="13" name="文本框 12"/>
            <p:cNvSpPr txBox="1"/>
            <p:nvPr/>
          </p:nvSpPr>
          <p:spPr>
            <a:xfrm>
              <a:off x="9727811" y="2615875"/>
              <a:ext cx="1093568" cy="775918"/>
            </a:xfrm>
            <a:prstGeom prst="rect">
              <a:avLst/>
            </a:prstGeom>
            <a:noFill/>
          </p:spPr>
          <p:txBody>
            <a:bodyPr wrap="none" rtlCol="0">
              <a:spAutoFit/>
            </a:bodyPr>
            <a:lstStyle/>
            <a:p>
              <a:pPr algn="ctr">
                <a:lnSpc>
                  <a:spcPct val="125000"/>
                </a:lnSpc>
                <a:spcAft>
                  <a:spcPts val="800"/>
                </a:spcAft>
              </a:pPr>
              <a:r>
                <a:rPr lang="en-US" altLang="zh-CN" sz="4000" dirty="0">
                  <a:solidFill>
                    <a:schemeClr val="accent4"/>
                  </a:solidFill>
                  <a:latin typeface="Impact" panose="020B0806030902050204" pitchFamily="34" charset="0"/>
                </a:rPr>
                <a:t>90%</a:t>
              </a:r>
              <a:endParaRPr lang="zh-CN" altLang="en-US" sz="4000" dirty="0">
                <a:solidFill>
                  <a:schemeClr val="accent4"/>
                </a:solidFill>
                <a:latin typeface="Impact" panose="020B0806030902050204" pitchFamily="34" charset="0"/>
              </a:endParaRPr>
            </a:p>
          </p:txBody>
        </p:sp>
      </p:grpSp>
      <p:grpSp>
        <p:nvGrpSpPr>
          <p:cNvPr id="14" name="组合 13"/>
          <p:cNvGrpSpPr/>
          <p:nvPr/>
        </p:nvGrpSpPr>
        <p:grpSpPr>
          <a:xfrm>
            <a:off x="641857" y="3571044"/>
            <a:ext cx="2555862" cy="2361450"/>
            <a:chOff x="641857" y="3571044"/>
            <a:chExt cx="2555862" cy="2361450"/>
          </a:xfrm>
        </p:grpSpPr>
        <p:sp>
          <p:nvSpPr>
            <p:cNvPr id="15" name="椭圆 14"/>
            <p:cNvSpPr>
              <a:spLocks noChangeAspect="1"/>
            </p:cNvSpPr>
            <p:nvPr/>
          </p:nvSpPr>
          <p:spPr>
            <a:xfrm>
              <a:off x="1661421" y="3571044"/>
              <a:ext cx="540000" cy="540000"/>
            </a:xfrm>
            <a:prstGeom prst="ellipse">
              <a:avLst/>
            </a:prstGeom>
            <a:solidFill>
              <a:schemeClr val="accent1"/>
            </a:solidFill>
            <a:ln w="25400" algn="ctr">
              <a:noFill/>
              <a:miter lim="800000"/>
            </a:ln>
            <a:effectLst>
              <a:outerShdw blurRad="63500" algn="ctr" rotWithShape="0">
                <a:prstClr val="black">
                  <a:alpha val="40000"/>
                </a:prstClr>
              </a:outerShdw>
            </a:effectLst>
          </p:spPr>
          <p:txBody>
            <a:bodyPr anchor="ctr"/>
            <a:lstStyle/>
            <a:p>
              <a:pPr algn="ctr" defTabSz="1146810"/>
              <a:endParaRPr lang="zh-CN" altLang="en-US" sz="2255" dirty="0">
                <a:solidFill>
                  <a:schemeClr val="tx1"/>
                </a:solidFill>
              </a:endParaRPr>
            </a:p>
          </p:txBody>
        </p:sp>
        <p:cxnSp>
          <p:nvCxnSpPr>
            <p:cNvPr id="16" name="直接连接符 15"/>
            <p:cNvCxnSpPr/>
            <p:nvPr/>
          </p:nvCxnSpPr>
          <p:spPr>
            <a:xfrm>
              <a:off x="1931421" y="4105068"/>
              <a:ext cx="0" cy="3600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KSO_Shape"/>
            <p:cNvSpPr>
              <a:spLocks noChangeAspect="1" noChangeArrowheads="1"/>
            </p:cNvSpPr>
            <p:nvPr/>
          </p:nvSpPr>
          <p:spPr bwMode="auto">
            <a:xfrm>
              <a:off x="1751421" y="3684728"/>
              <a:ext cx="360000" cy="300000"/>
            </a:xfrm>
            <a:custGeom>
              <a:avLst/>
              <a:gdLst/>
              <a:ahLst/>
              <a:cxnLst/>
              <a:rect l="0" t="0" r="r" b="b"/>
              <a:pathLst>
                <a:path w="1450975" h="1209675">
                  <a:moveTo>
                    <a:pt x="180975" y="182562"/>
                  </a:moveTo>
                  <a:lnTo>
                    <a:pt x="1270000" y="182562"/>
                  </a:lnTo>
                  <a:lnTo>
                    <a:pt x="1270000" y="725487"/>
                  </a:lnTo>
                  <a:lnTo>
                    <a:pt x="180975" y="725487"/>
                  </a:lnTo>
                  <a:lnTo>
                    <a:pt x="180975" y="182562"/>
                  </a:lnTo>
                  <a:close/>
                  <a:moveTo>
                    <a:pt x="120672" y="120703"/>
                  </a:moveTo>
                  <a:lnTo>
                    <a:pt x="120672" y="785892"/>
                  </a:lnTo>
                  <a:lnTo>
                    <a:pt x="1330039" y="785892"/>
                  </a:lnTo>
                  <a:lnTo>
                    <a:pt x="1330039" y="120703"/>
                  </a:lnTo>
                  <a:lnTo>
                    <a:pt x="120672" y="120703"/>
                  </a:lnTo>
                  <a:close/>
                  <a:moveTo>
                    <a:pt x="114585" y="0"/>
                  </a:moveTo>
                  <a:lnTo>
                    <a:pt x="120672" y="0"/>
                  </a:lnTo>
                  <a:lnTo>
                    <a:pt x="1330039" y="0"/>
                  </a:lnTo>
                  <a:lnTo>
                    <a:pt x="1336390" y="0"/>
                  </a:lnTo>
                  <a:lnTo>
                    <a:pt x="1342476" y="529"/>
                  </a:lnTo>
                  <a:lnTo>
                    <a:pt x="1348298" y="1059"/>
                  </a:lnTo>
                  <a:lnTo>
                    <a:pt x="1354385" y="2382"/>
                  </a:lnTo>
                  <a:lnTo>
                    <a:pt x="1360207" y="3441"/>
                  </a:lnTo>
                  <a:lnTo>
                    <a:pt x="1366028" y="5294"/>
                  </a:lnTo>
                  <a:lnTo>
                    <a:pt x="1371586" y="7147"/>
                  </a:lnTo>
                  <a:lnTo>
                    <a:pt x="1376878" y="9264"/>
                  </a:lnTo>
                  <a:lnTo>
                    <a:pt x="1382436" y="11911"/>
                  </a:lnTo>
                  <a:lnTo>
                    <a:pt x="1387728" y="14558"/>
                  </a:lnTo>
                  <a:lnTo>
                    <a:pt x="1392492" y="17205"/>
                  </a:lnTo>
                  <a:lnTo>
                    <a:pt x="1397784" y="20646"/>
                  </a:lnTo>
                  <a:lnTo>
                    <a:pt x="1402283" y="24087"/>
                  </a:lnTo>
                  <a:lnTo>
                    <a:pt x="1406782" y="27529"/>
                  </a:lnTo>
                  <a:lnTo>
                    <a:pt x="1411545" y="31234"/>
                  </a:lnTo>
                  <a:lnTo>
                    <a:pt x="1415515" y="35205"/>
                  </a:lnTo>
                  <a:lnTo>
                    <a:pt x="1419749" y="39440"/>
                  </a:lnTo>
                  <a:lnTo>
                    <a:pt x="1423454" y="44205"/>
                  </a:lnTo>
                  <a:lnTo>
                    <a:pt x="1426894" y="48705"/>
                  </a:lnTo>
                  <a:lnTo>
                    <a:pt x="1430334" y="53204"/>
                  </a:lnTo>
                  <a:lnTo>
                    <a:pt x="1433510" y="58234"/>
                  </a:lnTo>
                  <a:lnTo>
                    <a:pt x="1436420" y="63263"/>
                  </a:lnTo>
                  <a:lnTo>
                    <a:pt x="1439067" y="68557"/>
                  </a:lnTo>
                  <a:lnTo>
                    <a:pt x="1441713" y="73586"/>
                  </a:lnTo>
                  <a:lnTo>
                    <a:pt x="1443830" y="79145"/>
                  </a:lnTo>
                  <a:lnTo>
                    <a:pt x="1445683" y="84968"/>
                  </a:lnTo>
                  <a:lnTo>
                    <a:pt x="1447006" y="90792"/>
                  </a:lnTo>
                  <a:lnTo>
                    <a:pt x="1448594" y="96615"/>
                  </a:lnTo>
                  <a:lnTo>
                    <a:pt x="1449652" y="102438"/>
                  </a:lnTo>
                  <a:lnTo>
                    <a:pt x="1450446" y="108527"/>
                  </a:lnTo>
                  <a:lnTo>
                    <a:pt x="1450711" y="114615"/>
                  </a:lnTo>
                  <a:lnTo>
                    <a:pt x="1450975" y="120703"/>
                  </a:lnTo>
                  <a:lnTo>
                    <a:pt x="1450975" y="785892"/>
                  </a:lnTo>
                  <a:lnTo>
                    <a:pt x="1450711" y="792245"/>
                  </a:lnTo>
                  <a:lnTo>
                    <a:pt x="1450446" y="798333"/>
                  </a:lnTo>
                  <a:lnTo>
                    <a:pt x="1449652" y="804421"/>
                  </a:lnTo>
                  <a:lnTo>
                    <a:pt x="1448594" y="810244"/>
                  </a:lnTo>
                  <a:lnTo>
                    <a:pt x="1447006" y="816068"/>
                  </a:lnTo>
                  <a:lnTo>
                    <a:pt x="1445683" y="821891"/>
                  </a:lnTo>
                  <a:lnTo>
                    <a:pt x="1443830" y="827714"/>
                  </a:lnTo>
                  <a:lnTo>
                    <a:pt x="1441713" y="833008"/>
                  </a:lnTo>
                  <a:lnTo>
                    <a:pt x="1439067" y="838302"/>
                  </a:lnTo>
                  <a:lnTo>
                    <a:pt x="1436420" y="843596"/>
                  </a:lnTo>
                  <a:lnTo>
                    <a:pt x="1433510" y="848626"/>
                  </a:lnTo>
                  <a:lnTo>
                    <a:pt x="1430334" y="853655"/>
                  </a:lnTo>
                  <a:lnTo>
                    <a:pt x="1426894" y="858155"/>
                  </a:lnTo>
                  <a:lnTo>
                    <a:pt x="1423454" y="862655"/>
                  </a:lnTo>
                  <a:lnTo>
                    <a:pt x="1419749" y="867419"/>
                  </a:lnTo>
                  <a:lnTo>
                    <a:pt x="1415515" y="871654"/>
                  </a:lnTo>
                  <a:lnTo>
                    <a:pt x="1411545" y="875625"/>
                  </a:lnTo>
                  <a:lnTo>
                    <a:pt x="1406782" y="879331"/>
                  </a:lnTo>
                  <a:lnTo>
                    <a:pt x="1402283" y="883036"/>
                  </a:lnTo>
                  <a:lnTo>
                    <a:pt x="1397784" y="886213"/>
                  </a:lnTo>
                  <a:lnTo>
                    <a:pt x="1392492" y="889389"/>
                  </a:lnTo>
                  <a:lnTo>
                    <a:pt x="1387728" y="892301"/>
                  </a:lnTo>
                  <a:lnTo>
                    <a:pt x="1382436" y="895213"/>
                  </a:lnTo>
                  <a:lnTo>
                    <a:pt x="1376878" y="897595"/>
                  </a:lnTo>
                  <a:lnTo>
                    <a:pt x="1371586" y="899713"/>
                  </a:lnTo>
                  <a:lnTo>
                    <a:pt x="1366028" y="901565"/>
                  </a:lnTo>
                  <a:lnTo>
                    <a:pt x="1360207" y="903418"/>
                  </a:lnTo>
                  <a:lnTo>
                    <a:pt x="1354385" y="904477"/>
                  </a:lnTo>
                  <a:lnTo>
                    <a:pt x="1348298" y="905536"/>
                  </a:lnTo>
                  <a:lnTo>
                    <a:pt x="1342476" y="906330"/>
                  </a:lnTo>
                  <a:lnTo>
                    <a:pt x="1336390" y="907124"/>
                  </a:lnTo>
                  <a:lnTo>
                    <a:pt x="1330039" y="907124"/>
                  </a:lnTo>
                  <a:lnTo>
                    <a:pt x="846557" y="907124"/>
                  </a:lnTo>
                  <a:lnTo>
                    <a:pt x="846557" y="1149059"/>
                  </a:lnTo>
                  <a:lnTo>
                    <a:pt x="906893" y="1149059"/>
                  </a:lnTo>
                  <a:lnTo>
                    <a:pt x="909539" y="1149059"/>
                  </a:lnTo>
                  <a:lnTo>
                    <a:pt x="912715" y="1149588"/>
                  </a:lnTo>
                  <a:lnTo>
                    <a:pt x="916155" y="1150118"/>
                  </a:lnTo>
                  <a:lnTo>
                    <a:pt x="920918" y="1150912"/>
                  </a:lnTo>
                  <a:lnTo>
                    <a:pt x="925946" y="1152235"/>
                  </a:lnTo>
                  <a:lnTo>
                    <a:pt x="931503" y="1154088"/>
                  </a:lnTo>
                  <a:lnTo>
                    <a:pt x="937061" y="1156471"/>
                  </a:lnTo>
                  <a:lnTo>
                    <a:pt x="942883" y="1159912"/>
                  </a:lnTo>
                  <a:lnTo>
                    <a:pt x="945529" y="1161765"/>
                  </a:lnTo>
                  <a:lnTo>
                    <a:pt x="948175" y="1163882"/>
                  </a:lnTo>
                  <a:lnTo>
                    <a:pt x="950821" y="1166265"/>
                  </a:lnTo>
                  <a:lnTo>
                    <a:pt x="953468" y="1168647"/>
                  </a:lnTo>
                  <a:lnTo>
                    <a:pt x="955585" y="1171559"/>
                  </a:lnTo>
                  <a:lnTo>
                    <a:pt x="957967" y="1174470"/>
                  </a:lnTo>
                  <a:lnTo>
                    <a:pt x="959819" y="1177911"/>
                  </a:lnTo>
                  <a:lnTo>
                    <a:pt x="961671" y="1181617"/>
                  </a:lnTo>
                  <a:lnTo>
                    <a:pt x="963524" y="1185588"/>
                  </a:lnTo>
                  <a:lnTo>
                    <a:pt x="964847" y="1189558"/>
                  </a:lnTo>
                  <a:lnTo>
                    <a:pt x="965905" y="1194058"/>
                  </a:lnTo>
                  <a:lnTo>
                    <a:pt x="966699" y="1198823"/>
                  </a:lnTo>
                  <a:lnTo>
                    <a:pt x="967229" y="1204117"/>
                  </a:lnTo>
                  <a:lnTo>
                    <a:pt x="967493" y="1209675"/>
                  </a:lnTo>
                  <a:lnTo>
                    <a:pt x="483482" y="1209675"/>
                  </a:lnTo>
                  <a:lnTo>
                    <a:pt x="484011" y="1206763"/>
                  </a:lnTo>
                  <a:lnTo>
                    <a:pt x="484011" y="1204117"/>
                  </a:lnTo>
                  <a:lnTo>
                    <a:pt x="484541" y="1200146"/>
                  </a:lnTo>
                  <a:lnTo>
                    <a:pt x="485334" y="1195646"/>
                  </a:lnTo>
                  <a:lnTo>
                    <a:pt x="486922" y="1190352"/>
                  </a:lnTo>
                  <a:lnTo>
                    <a:pt x="488775" y="1184793"/>
                  </a:lnTo>
                  <a:lnTo>
                    <a:pt x="491156" y="1179499"/>
                  </a:lnTo>
                  <a:lnTo>
                    <a:pt x="494332" y="1173676"/>
                  </a:lnTo>
                  <a:lnTo>
                    <a:pt x="496449" y="1170764"/>
                  </a:lnTo>
                  <a:lnTo>
                    <a:pt x="498566" y="1168117"/>
                  </a:lnTo>
                  <a:lnTo>
                    <a:pt x="500683" y="1165735"/>
                  </a:lnTo>
                  <a:lnTo>
                    <a:pt x="503329" y="1163353"/>
                  </a:lnTo>
                  <a:lnTo>
                    <a:pt x="506240" y="1160706"/>
                  </a:lnTo>
                  <a:lnTo>
                    <a:pt x="509151" y="1158588"/>
                  </a:lnTo>
                  <a:lnTo>
                    <a:pt x="512592" y="1156471"/>
                  </a:lnTo>
                  <a:lnTo>
                    <a:pt x="516296" y="1154618"/>
                  </a:lnTo>
                  <a:lnTo>
                    <a:pt x="520001" y="1153030"/>
                  </a:lnTo>
                  <a:lnTo>
                    <a:pt x="524235" y="1151706"/>
                  </a:lnTo>
                  <a:lnTo>
                    <a:pt x="528734" y="1150383"/>
                  </a:lnTo>
                  <a:lnTo>
                    <a:pt x="533497" y="1149853"/>
                  </a:lnTo>
                  <a:lnTo>
                    <a:pt x="538525" y="1149059"/>
                  </a:lnTo>
                  <a:lnTo>
                    <a:pt x="544083" y="1149059"/>
                  </a:lnTo>
                  <a:lnTo>
                    <a:pt x="604683" y="1149059"/>
                  </a:lnTo>
                  <a:lnTo>
                    <a:pt x="604683" y="907124"/>
                  </a:lnTo>
                  <a:lnTo>
                    <a:pt x="120672" y="907124"/>
                  </a:lnTo>
                  <a:lnTo>
                    <a:pt x="114585" y="907124"/>
                  </a:lnTo>
                  <a:lnTo>
                    <a:pt x="108499" y="906330"/>
                  </a:lnTo>
                  <a:lnTo>
                    <a:pt x="102412" y="905536"/>
                  </a:lnTo>
                  <a:lnTo>
                    <a:pt x="96590" y="904477"/>
                  </a:lnTo>
                  <a:lnTo>
                    <a:pt x="90769" y="903418"/>
                  </a:lnTo>
                  <a:lnTo>
                    <a:pt x="84947" y="901565"/>
                  </a:lnTo>
                  <a:lnTo>
                    <a:pt x="79389" y="899713"/>
                  </a:lnTo>
                  <a:lnTo>
                    <a:pt x="73832" y="897595"/>
                  </a:lnTo>
                  <a:lnTo>
                    <a:pt x="68539" y="895213"/>
                  </a:lnTo>
                  <a:lnTo>
                    <a:pt x="63511" y="892301"/>
                  </a:lnTo>
                  <a:lnTo>
                    <a:pt x="58219" y="889389"/>
                  </a:lnTo>
                  <a:lnTo>
                    <a:pt x="53455" y="886213"/>
                  </a:lnTo>
                  <a:lnTo>
                    <a:pt x="48427" y="883036"/>
                  </a:lnTo>
                  <a:lnTo>
                    <a:pt x="43929" y="879331"/>
                  </a:lnTo>
                  <a:lnTo>
                    <a:pt x="39695" y="875625"/>
                  </a:lnTo>
                  <a:lnTo>
                    <a:pt x="35461" y="871654"/>
                  </a:lnTo>
                  <a:lnTo>
                    <a:pt x="31491" y="867419"/>
                  </a:lnTo>
                  <a:lnTo>
                    <a:pt x="27786" y="862655"/>
                  </a:lnTo>
                  <a:lnTo>
                    <a:pt x="24081" y="858155"/>
                  </a:lnTo>
                  <a:lnTo>
                    <a:pt x="20641" y="853655"/>
                  </a:lnTo>
                  <a:lnTo>
                    <a:pt x="17466" y="848626"/>
                  </a:lnTo>
                  <a:lnTo>
                    <a:pt x="14555" y="843596"/>
                  </a:lnTo>
                  <a:lnTo>
                    <a:pt x="11908" y="838302"/>
                  </a:lnTo>
                  <a:lnTo>
                    <a:pt x="9527" y="833008"/>
                  </a:lnTo>
                  <a:lnTo>
                    <a:pt x="7410" y="827714"/>
                  </a:lnTo>
                  <a:lnTo>
                    <a:pt x="5557" y="821891"/>
                  </a:lnTo>
                  <a:lnTo>
                    <a:pt x="3705" y="816068"/>
                  </a:lnTo>
                  <a:lnTo>
                    <a:pt x="2382" y="810244"/>
                  </a:lnTo>
                  <a:lnTo>
                    <a:pt x="1323" y="804421"/>
                  </a:lnTo>
                  <a:lnTo>
                    <a:pt x="529" y="798333"/>
                  </a:lnTo>
                  <a:lnTo>
                    <a:pt x="0" y="792245"/>
                  </a:lnTo>
                  <a:lnTo>
                    <a:pt x="0" y="785892"/>
                  </a:lnTo>
                  <a:lnTo>
                    <a:pt x="0" y="120703"/>
                  </a:lnTo>
                  <a:lnTo>
                    <a:pt x="0" y="114615"/>
                  </a:lnTo>
                  <a:lnTo>
                    <a:pt x="529" y="108527"/>
                  </a:lnTo>
                  <a:lnTo>
                    <a:pt x="1323" y="102438"/>
                  </a:lnTo>
                  <a:lnTo>
                    <a:pt x="2382" y="96615"/>
                  </a:lnTo>
                  <a:lnTo>
                    <a:pt x="3705" y="90792"/>
                  </a:lnTo>
                  <a:lnTo>
                    <a:pt x="5557" y="84968"/>
                  </a:lnTo>
                  <a:lnTo>
                    <a:pt x="7410" y="79145"/>
                  </a:lnTo>
                  <a:lnTo>
                    <a:pt x="9527" y="73586"/>
                  </a:lnTo>
                  <a:lnTo>
                    <a:pt x="11908" y="68557"/>
                  </a:lnTo>
                  <a:lnTo>
                    <a:pt x="14555" y="63263"/>
                  </a:lnTo>
                  <a:lnTo>
                    <a:pt x="17466" y="58234"/>
                  </a:lnTo>
                  <a:lnTo>
                    <a:pt x="20641" y="53204"/>
                  </a:lnTo>
                  <a:lnTo>
                    <a:pt x="24081" y="48705"/>
                  </a:lnTo>
                  <a:lnTo>
                    <a:pt x="27786" y="44205"/>
                  </a:lnTo>
                  <a:lnTo>
                    <a:pt x="31491" y="39440"/>
                  </a:lnTo>
                  <a:lnTo>
                    <a:pt x="35461" y="35205"/>
                  </a:lnTo>
                  <a:lnTo>
                    <a:pt x="39695" y="31234"/>
                  </a:lnTo>
                  <a:lnTo>
                    <a:pt x="43929" y="27529"/>
                  </a:lnTo>
                  <a:lnTo>
                    <a:pt x="48427" y="24087"/>
                  </a:lnTo>
                  <a:lnTo>
                    <a:pt x="53455" y="20646"/>
                  </a:lnTo>
                  <a:lnTo>
                    <a:pt x="58219" y="17205"/>
                  </a:lnTo>
                  <a:lnTo>
                    <a:pt x="63511" y="14558"/>
                  </a:lnTo>
                  <a:lnTo>
                    <a:pt x="68539" y="11911"/>
                  </a:lnTo>
                  <a:lnTo>
                    <a:pt x="73832" y="9264"/>
                  </a:lnTo>
                  <a:lnTo>
                    <a:pt x="79389" y="7147"/>
                  </a:lnTo>
                  <a:lnTo>
                    <a:pt x="84947" y="5294"/>
                  </a:lnTo>
                  <a:lnTo>
                    <a:pt x="90769" y="3441"/>
                  </a:lnTo>
                  <a:lnTo>
                    <a:pt x="96590" y="2382"/>
                  </a:lnTo>
                  <a:lnTo>
                    <a:pt x="102412" y="1059"/>
                  </a:lnTo>
                  <a:lnTo>
                    <a:pt x="108499" y="529"/>
                  </a:lnTo>
                  <a:lnTo>
                    <a:pt x="114585" y="0"/>
                  </a:lnTo>
                  <a:close/>
                </a:path>
              </a:pathLst>
            </a:custGeom>
            <a:solidFill>
              <a:schemeClr val="bg1"/>
            </a:solidFill>
            <a:ln>
              <a:noFill/>
            </a:ln>
          </p:spPr>
          <p:txBody>
            <a:bodyPr bIns="432000" anchor="ctr">
              <a:scene3d>
                <a:camera prst="orthographicFront"/>
                <a:lightRig rig="threePt" dir="t"/>
              </a:scene3d>
              <a:sp3d contourW="12700">
                <a:contourClr>
                  <a:srgbClr val="FFFFFF"/>
                </a:contourClr>
              </a:sp3d>
            </a:bodyPr>
            <a:lstStyle/>
            <a:p>
              <a:pPr algn="ctr">
                <a:defRPr/>
              </a:pPr>
              <a:endParaRPr lang="zh-CN" altLang="en-US" dirty="0">
                <a:solidFill>
                  <a:srgbClr val="FFFFFF"/>
                </a:solidFill>
              </a:endParaRPr>
            </a:p>
          </p:txBody>
        </p:sp>
        <p:grpSp>
          <p:nvGrpSpPr>
            <p:cNvPr id="18" name="组合 17"/>
            <p:cNvGrpSpPr/>
            <p:nvPr/>
          </p:nvGrpSpPr>
          <p:grpSpPr>
            <a:xfrm>
              <a:off x="641857" y="4775875"/>
              <a:ext cx="2555862" cy="1156619"/>
              <a:chOff x="448680" y="4399916"/>
              <a:chExt cx="2555862" cy="1156619"/>
            </a:xfrm>
          </p:grpSpPr>
          <p:sp>
            <p:nvSpPr>
              <p:cNvPr id="19" name="TextBox 23"/>
              <p:cNvSpPr txBox="1"/>
              <p:nvPr/>
            </p:nvSpPr>
            <p:spPr>
              <a:xfrm>
                <a:off x="448680" y="4753238"/>
                <a:ext cx="2555862" cy="803297"/>
              </a:xfrm>
              <a:prstGeom prst="rect">
                <a:avLst/>
              </a:prstGeom>
              <a:noFill/>
            </p:spPr>
            <p:txBody>
              <a:bodyPr wrap="square" rtlCol="0">
                <a:spAutoFit/>
              </a:bodyPr>
              <a:lstStyle/>
              <a:p>
                <a:pPr algn="ctr">
                  <a:lnSpc>
                    <a:spcPct val="110000"/>
                  </a:lnSpc>
                </a:pPr>
                <a:r>
                  <a:rPr lang="zh-CN" altLang="en-US"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endParaRPr lang="en-GB" altLang="zh-CN"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endParaRPr>
              </a:p>
            </p:txBody>
          </p:sp>
          <p:sp>
            <p:nvSpPr>
              <p:cNvPr id="20" name="TextBox 24"/>
              <p:cNvSpPr txBox="1"/>
              <p:nvPr/>
            </p:nvSpPr>
            <p:spPr>
              <a:xfrm>
                <a:off x="836509" y="4399916"/>
                <a:ext cx="1800493" cy="375359"/>
              </a:xfrm>
              <a:prstGeom prst="rect">
                <a:avLst/>
              </a:prstGeom>
              <a:noFill/>
            </p:spPr>
            <p:txBody>
              <a:bodyPr wrap="none" rtlCol="0">
                <a:spAutoFit/>
              </a:bodyPr>
              <a:lstStyle/>
              <a:p>
                <a:pPr>
                  <a:lnSpc>
                    <a:spcPct val="110000"/>
                  </a:lnSpc>
                </a:pPr>
                <a:r>
                  <a:rPr lang="zh-CN" altLang="en-US" b="1" dirty="0">
                    <a:solidFill>
                      <a:schemeClr val="accent1"/>
                    </a:solidFill>
                    <a:ea typeface="微软雅黑" panose="020B0503020204020204" pitchFamily="34" charset="-122"/>
                  </a:rPr>
                  <a:t>请替换文字内容</a:t>
                </a:r>
                <a:endParaRPr lang="zh-CN" altLang="en-US" b="1" dirty="0">
                  <a:solidFill>
                    <a:schemeClr val="accent1"/>
                  </a:solidFill>
                  <a:ea typeface="微软雅黑" panose="020B0503020204020204" pitchFamily="34" charset="-122"/>
                </a:endParaRPr>
              </a:p>
            </p:txBody>
          </p:sp>
        </p:grpSp>
      </p:grpSp>
      <p:grpSp>
        <p:nvGrpSpPr>
          <p:cNvPr id="21" name="组合 20"/>
          <p:cNvGrpSpPr/>
          <p:nvPr/>
        </p:nvGrpSpPr>
        <p:grpSpPr>
          <a:xfrm>
            <a:off x="3434548" y="3571044"/>
            <a:ext cx="2555862" cy="2361450"/>
            <a:chOff x="3434548" y="3571044"/>
            <a:chExt cx="2555862" cy="2361450"/>
          </a:xfrm>
        </p:grpSpPr>
        <p:sp>
          <p:nvSpPr>
            <p:cNvPr id="22" name="椭圆 21"/>
            <p:cNvSpPr>
              <a:spLocks noChangeAspect="1"/>
            </p:cNvSpPr>
            <p:nvPr/>
          </p:nvSpPr>
          <p:spPr>
            <a:xfrm>
              <a:off x="4442479" y="3571044"/>
              <a:ext cx="540000" cy="540000"/>
            </a:xfrm>
            <a:prstGeom prst="ellipse">
              <a:avLst/>
            </a:prstGeom>
            <a:solidFill>
              <a:schemeClr val="accent2"/>
            </a:solidFill>
            <a:ln w="25400" algn="ctr">
              <a:noFill/>
              <a:miter lim="800000"/>
            </a:ln>
            <a:effectLst>
              <a:outerShdw blurRad="63500" algn="ctr" rotWithShape="0">
                <a:prstClr val="black">
                  <a:alpha val="40000"/>
                </a:prstClr>
              </a:outerShdw>
            </a:effectLst>
          </p:spPr>
          <p:txBody>
            <a:bodyPr anchor="ctr"/>
            <a:lstStyle/>
            <a:p>
              <a:pPr algn="ctr" defTabSz="1146810"/>
              <a:endParaRPr lang="zh-CN" altLang="en-US" sz="2255" dirty="0">
                <a:solidFill>
                  <a:schemeClr val="tx1"/>
                </a:solidFill>
              </a:endParaRPr>
            </a:p>
          </p:txBody>
        </p:sp>
        <p:cxnSp>
          <p:nvCxnSpPr>
            <p:cNvPr id="23" name="直接连接符 22"/>
            <p:cNvCxnSpPr/>
            <p:nvPr/>
          </p:nvCxnSpPr>
          <p:spPr>
            <a:xfrm>
              <a:off x="4712479" y="4105068"/>
              <a:ext cx="0" cy="3600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4" name="KSO_Shape"/>
            <p:cNvSpPr>
              <a:spLocks noChangeAspect="1"/>
            </p:cNvSpPr>
            <p:nvPr/>
          </p:nvSpPr>
          <p:spPr bwMode="auto">
            <a:xfrm>
              <a:off x="4616479" y="3660284"/>
              <a:ext cx="192000" cy="360000"/>
            </a:xfrm>
            <a:custGeom>
              <a:avLst/>
              <a:gdLst>
                <a:gd name="T0" fmla="*/ 134485 w 2938"/>
                <a:gd name="T1" fmla="*/ 2420 h 5511"/>
                <a:gd name="T2" fmla="*/ 89887 w 2938"/>
                <a:gd name="T3" fmla="*/ 15901 h 5511"/>
                <a:gd name="T4" fmla="*/ 51858 w 2938"/>
                <a:gd name="T5" fmla="*/ 41481 h 5511"/>
                <a:gd name="T6" fmla="*/ 22817 w 2938"/>
                <a:gd name="T7" fmla="*/ 77085 h 5511"/>
                <a:gd name="T8" fmla="*/ 4840 w 2938"/>
                <a:gd name="T9" fmla="*/ 119257 h 5511"/>
                <a:gd name="T10" fmla="*/ 0 w 2938"/>
                <a:gd name="T11" fmla="*/ 1746336 h 5511"/>
                <a:gd name="T12" fmla="*/ 4840 w 2938"/>
                <a:gd name="T13" fmla="*/ 1786089 h 5511"/>
                <a:gd name="T14" fmla="*/ 22817 w 2938"/>
                <a:gd name="T15" fmla="*/ 1828606 h 5511"/>
                <a:gd name="T16" fmla="*/ 51858 w 2938"/>
                <a:gd name="T17" fmla="*/ 1863865 h 5511"/>
                <a:gd name="T18" fmla="*/ 89887 w 2938"/>
                <a:gd name="T19" fmla="*/ 1889445 h 5511"/>
                <a:gd name="T20" fmla="*/ 134485 w 2938"/>
                <a:gd name="T21" fmla="*/ 1903272 h 5511"/>
                <a:gd name="T22" fmla="*/ 864989 w 2938"/>
                <a:gd name="T23" fmla="*/ 1905000 h 5511"/>
                <a:gd name="T24" fmla="*/ 911316 w 2938"/>
                <a:gd name="T25" fmla="*/ 1895667 h 5511"/>
                <a:gd name="T26" fmla="*/ 952111 w 2938"/>
                <a:gd name="T27" fmla="*/ 1873544 h 5511"/>
                <a:gd name="T28" fmla="*/ 984263 w 2938"/>
                <a:gd name="T29" fmla="*/ 1841396 h 5511"/>
                <a:gd name="T30" fmla="*/ 1006043 w 2938"/>
                <a:gd name="T31" fmla="*/ 1800953 h 5511"/>
                <a:gd name="T32" fmla="*/ 1015377 w 2938"/>
                <a:gd name="T33" fmla="*/ 1754633 h 5511"/>
                <a:gd name="T34" fmla="*/ 1013994 w 2938"/>
                <a:gd name="T35" fmla="*/ 134812 h 5511"/>
                <a:gd name="T36" fmla="*/ 999820 w 2938"/>
                <a:gd name="T37" fmla="*/ 90220 h 5511"/>
                <a:gd name="T38" fmla="*/ 974237 w 2938"/>
                <a:gd name="T39" fmla="*/ 52542 h 5511"/>
                <a:gd name="T40" fmla="*/ 938973 w 2938"/>
                <a:gd name="T41" fmla="*/ 23160 h 5511"/>
                <a:gd name="T42" fmla="*/ 896450 w 2938"/>
                <a:gd name="T43" fmla="*/ 5531 h 5511"/>
                <a:gd name="T44" fmla="*/ 412789 w 2938"/>
                <a:gd name="T45" fmla="*/ 127553 h 5511"/>
                <a:gd name="T46" fmla="*/ 615380 w 2938"/>
                <a:gd name="T47" fmla="*/ 129973 h 5511"/>
                <a:gd name="T48" fmla="*/ 629209 w 2938"/>
                <a:gd name="T49" fmla="*/ 141034 h 5511"/>
                <a:gd name="T50" fmla="*/ 635086 w 2938"/>
                <a:gd name="T51" fmla="*/ 159009 h 5511"/>
                <a:gd name="T52" fmla="*/ 630938 w 2938"/>
                <a:gd name="T53" fmla="*/ 174219 h 5511"/>
                <a:gd name="T54" fmla="*/ 618146 w 2938"/>
                <a:gd name="T55" fmla="*/ 187009 h 5511"/>
                <a:gd name="T56" fmla="*/ 412789 w 2938"/>
                <a:gd name="T57" fmla="*/ 190811 h 5511"/>
                <a:gd name="T58" fmla="*/ 397577 w 2938"/>
                <a:gd name="T59" fmla="*/ 187009 h 5511"/>
                <a:gd name="T60" fmla="*/ 384440 w 2938"/>
                <a:gd name="T61" fmla="*/ 174219 h 5511"/>
                <a:gd name="T62" fmla="*/ 380637 w 2938"/>
                <a:gd name="T63" fmla="*/ 159009 h 5511"/>
                <a:gd name="T64" fmla="*/ 386168 w 2938"/>
                <a:gd name="T65" fmla="*/ 141034 h 5511"/>
                <a:gd name="T66" fmla="*/ 400343 w 2938"/>
                <a:gd name="T67" fmla="*/ 129973 h 5511"/>
                <a:gd name="T68" fmla="*/ 507516 w 2938"/>
                <a:gd name="T69" fmla="*/ 1841742 h 5511"/>
                <a:gd name="T70" fmla="*/ 479513 w 2938"/>
                <a:gd name="T71" fmla="*/ 1837594 h 5511"/>
                <a:gd name="T72" fmla="*/ 454275 w 2938"/>
                <a:gd name="T73" fmla="*/ 1825495 h 5511"/>
                <a:gd name="T74" fmla="*/ 434223 w 2938"/>
                <a:gd name="T75" fmla="*/ 1806829 h 5511"/>
                <a:gd name="T76" fmla="*/ 420049 w 2938"/>
                <a:gd name="T77" fmla="*/ 1783323 h 5511"/>
                <a:gd name="T78" fmla="*/ 413134 w 2938"/>
                <a:gd name="T79" fmla="*/ 1756015 h 5511"/>
                <a:gd name="T80" fmla="*/ 413826 w 2938"/>
                <a:gd name="T81" fmla="*/ 1731818 h 5511"/>
                <a:gd name="T82" fmla="*/ 422123 w 2938"/>
                <a:gd name="T83" fmla="*/ 1704856 h 5511"/>
                <a:gd name="T84" fmla="*/ 437335 w 2938"/>
                <a:gd name="T85" fmla="*/ 1682387 h 5511"/>
                <a:gd name="T86" fmla="*/ 458078 w 2938"/>
                <a:gd name="T87" fmla="*/ 1665103 h 5511"/>
                <a:gd name="T88" fmla="*/ 483661 w 2938"/>
                <a:gd name="T89" fmla="*/ 1654042 h 5511"/>
                <a:gd name="T90" fmla="*/ 507516 w 2938"/>
                <a:gd name="T91" fmla="*/ 1651277 h 5511"/>
                <a:gd name="T92" fmla="*/ 536210 w 2938"/>
                <a:gd name="T93" fmla="*/ 1655425 h 5511"/>
                <a:gd name="T94" fmla="*/ 561102 w 2938"/>
                <a:gd name="T95" fmla="*/ 1667523 h 5511"/>
                <a:gd name="T96" fmla="*/ 581154 w 2938"/>
                <a:gd name="T97" fmla="*/ 1685498 h 5511"/>
                <a:gd name="T98" fmla="*/ 595674 w 2938"/>
                <a:gd name="T99" fmla="*/ 1709349 h 5511"/>
                <a:gd name="T100" fmla="*/ 602589 w 2938"/>
                <a:gd name="T101" fmla="*/ 1737003 h 5511"/>
                <a:gd name="T102" fmla="*/ 601897 w 2938"/>
                <a:gd name="T103" fmla="*/ 1761200 h 5511"/>
                <a:gd name="T104" fmla="*/ 593600 w 2938"/>
                <a:gd name="T105" fmla="*/ 1787817 h 5511"/>
                <a:gd name="T106" fmla="*/ 578388 w 2938"/>
                <a:gd name="T107" fmla="*/ 1810631 h 5511"/>
                <a:gd name="T108" fmla="*/ 556954 w 2938"/>
                <a:gd name="T109" fmla="*/ 1827915 h 5511"/>
                <a:gd name="T110" fmla="*/ 531370 w 2938"/>
                <a:gd name="T111" fmla="*/ 1838631 h 5511"/>
                <a:gd name="T112" fmla="*/ 952456 w 2938"/>
                <a:gd name="T113" fmla="*/ 1587673 h 551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938" h="5511">
                  <a:moveTo>
                    <a:pt x="2479" y="0"/>
                  </a:moveTo>
                  <a:lnTo>
                    <a:pt x="458" y="0"/>
                  </a:lnTo>
                  <a:lnTo>
                    <a:pt x="435" y="1"/>
                  </a:lnTo>
                  <a:lnTo>
                    <a:pt x="412" y="3"/>
                  </a:lnTo>
                  <a:lnTo>
                    <a:pt x="389" y="7"/>
                  </a:lnTo>
                  <a:lnTo>
                    <a:pt x="366" y="11"/>
                  </a:lnTo>
                  <a:lnTo>
                    <a:pt x="345" y="16"/>
                  </a:lnTo>
                  <a:lnTo>
                    <a:pt x="322" y="22"/>
                  </a:lnTo>
                  <a:lnTo>
                    <a:pt x="301" y="29"/>
                  </a:lnTo>
                  <a:lnTo>
                    <a:pt x="281" y="37"/>
                  </a:lnTo>
                  <a:lnTo>
                    <a:pt x="260" y="46"/>
                  </a:lnTo>
                  <a:lnTo>
                    <a:pt x="240" y="56"/>
                  </a:lnTo>
                  <a:lnTo>
                    <a:pt x="221" y="67"/>
                  </a:lnTo>
                  <a:lnTo>
                    <a:pt x="203" y="80"/>
                  </a:lnTo>
                  <a:lnTo>
                    <a:pt x="184" y="93"/>
                  </a:lnTo>
                  <a:lnTo>
                    <a:pt x="167" y="106"/>
                  </a:lnTo>
                  <a:lnTo>
                    <a:pt x="150" y="120"/>
                  </a:lnTo>
                  <a:lnTo>
                    <a:pt x="135" y="135"/>
                  </a:lnTo>
                  <a:lnTo>
                    <a:pt x="119" y="152"/>
                  </a:lnTo>
                  <a:lnTo>
                    <a:pt x="104" y="169"/>
                  </a:lnTo>
                  <a:lnTo>
                    <a:pt x="91" y="186"/>
                  </a:lnTo>
                  <a:lnTo>
                    <a:pt x="78" y="203"/>
                  </a:lnTo>
                  <a:lnTo>
                    <a:pt x="66" y="223"/>
                  </a:lnTo>
                  <a:lnTo>
                    <a:pt x="55" y="242"/>
                  </a:lnTo>
                  <a:lnTo>
                    <a:pt x="45" y="261"/>
                  </a:lnTo>
                  <a:lnTo>
                    <a:pt x="35" y="281"/>
                  </a:lnTo>
                  <a:lnTo>
                    <a:pt x="27" y="303"/>
                  </a:lnTo>
                  <a:lnTo>
                    <a:pt x="20" y="324"/>
                  </a:lnTo>
                  <a:lnTo>
                    <a:pt x="14" y="345"/>
                  </a:lnTo>
                  <a:lnTo>
                    <a:pt x="9" y="368"/>
                  </a:lnTo>
                  <a:lnTo>
                    <a:pt x="5" y="390"/>
                  </a:lnTo>
                  <a:lnTo>
                    <a:pt x="2" y="413"/>
                  </a:lnTo>
                  <a:lnTo>
                    <a:pt x="0" y="437"/>
                  </a:lnTo>
                  <a:lnTo>
                    <a:pt x="0" y="460"/>
                  </a:lnTo>
                  <a:lnTo>
                    <a:pt x="0" y="5052"/>
                  </a:lnTo>
                  <a:lnTo>
                    <a:pt x="0" y="5076"/>
                  </a:lnTo>
                  <a:lnTo>
                    <a:pt x="2" y="5099"/>
                  </a:lnTo>
                  <a:lnTo>
                    <a:pt x="5" y="5122"/>
                  </a:lnTo>
                  <a:lnTo>
                    <a:pt x="9" y="5144"/>
                  </a:lnTo>
                  <a:lnTo>
                    <a:pt x="14" y="5167"/>
                  </a:lnTo>
                  <a:lnTo>
                    <a:pt x="20" y="5189"/>
                  </a:lnTo>
                  <a:lnTo>
                    <a:pt x="27" y="5210"/>
                  </a:lnTo>
                  <a:lnTo>
                    <a:pt x="35" y="5230"/>
                  </a:lnTo>
                  <a:lnTo>
                    <a:pt x="45" y="5251"/>
                  </a:lnTo>
                  <a:lnTo>
                    <a:pt x="55" y="5271"/>
                  </a:lnTo>
                  <a:lnTo>
                    <a:pt x="66" y="5290"/>
                  </a:lnTo>
                  <a:lnTo>
                    <a:pt x="78" y="5309"/>
                  </a:lnTo>
                  <a:lnTo>
                    <a:pt x="91" y="5327"/>
                  </a:lnTo>
                  <a:lnTo>
                    <a:pt x="104" y="5344"/>
                  </a:lnTo>
                  <a:lnTo>
                    <a:pt x="119" y="5360"/>
                  </a:lnTo>
                  <a:lnTo>
                    <a:pt x="135" y="5377"/>
                  </a:lnTo>
                  <a:lnTo>
                    <a:pt x="150" y="5392"/>
                  </a:lnTo>
                  <a:lnTo>
                    <a:pt x="167" y="5406"/>
                  </a:lnTo>
                  <a:lnTo>
                    <a:pt x="184" y="5420"/>
                  </a:lnTo>
                  <a:lnTo>
                    <a:pt x="203" y="5433"/>
                  </a:lnTo>
                  <a:lnTo>
                    <a:pt x="221" y="5445"/>
                  </a:lnTo>
                  <a:lnTo>
                    <a:pt x="240" y="5456"/>
                  </a:lnTo>
                  <a:lnTo>
                    <a:pt x="260" y="5466"/>
                  </a:lnTo>
                  <a:lnTo>
                    <a:pt x="281" y="5475"/>
                  </a:lnTo>
                  <a:lnTo>
                    <a:pt x="301" y="5484"/>
                  </a:lnTo>
                  <a:lnTo>
                    <a:pt x="322" y="5491"/>
                  </a:lnTo>
                  <a:lnTo>
                    <a:pt x="345" y="5497"/>
                  </a:lnTo>
                  <a:lnTo>
                    <a:pt x="366" y="5502"/>
                  </a:lnTo>
                  <a:lnTo>
                    <a:pt x="389" y="5506"/>
                  </a:lnTo>
                  <a:lnTo>
                    <a:pt x="412" y="5509"/>
                  </a:lnTo>
                  <a:lnTo>
                    <a:pt x="435" y="5511"/>
                  </a:lnTo>
                  <a:lnTo>
                    <a:pt x="458" y="5511"/>
                  </a:lnTo>
                  <a:lnTo>
                    <a:pt x="2479" y="5511"/>
                  </a:lnTo>
                  <a:lnTo>
                    <a:pt x="2502" y="5511"/>
                  </a:lnTo>
                  <a:lnTo>
                    <a:pt x="2525" y="5509"/>
                  </a:lnTo>
                  <a:lnTo>
                    <a:pt x="2549" y="5506"/>
                  </a:lnTo>
                  <a:lnTo>
                    <a:pt x="2571" y="5502"/>
                  </a:lnTo>
                  <a:lnTo>
                    <a:pt x="2593" y="5497"/>
                  </a:lnTo>
                  <a:lnTo>
                    <a:pt x="2615" y="5491"/>
                  </a:lnTo>
                  <a:lnTo>
                    <a:pt x="2636" y="5484"/>
                  </a:lnTo>
                  <a:lnTo>
                    <a:pt x="2657" y="5475"/>
                  </a:lnTo>
                  <a:lnTo>
                    <a:pt x="2677" y="5466"/>
                  </a:lnTo>
                  <a:lnTo>
                    <a:pt x="2698" y="5456"/>
                  </a:lnTo>
                  <a:lnTo>
                    <a:pt x="2716" y="5445"/>
                  </a:lnTo>
                  <a:lnTo>
                    <a:pt x="2735" y="5433"/>
                  </a:lnTo>
                  <a:lnTo>
                    <a:pt x="2754" y="5420"/>
                  </a:lnTo>
                  <a:lnTo>
                    <a:pt x="2771" y="5406"/>
                  </a:lnTo>
                  <a:lnTo>
                    <a:pt x="2787" y="5392"/>
                  </a:lnTo>
                  <a:lnTo>
                    <a:pt x="2803" y="5377"/>
                  </a:lnTo>
                  <a:lnTo>
                    <a:pt x="2818" y="5360"/>
                  </a:lnTo>
                  <a:lnTo>
                    <a:pt x="2833" y="5344"/>
                  </a:lnTo>
                  <a:lnTo>
                    <a:pt x="2847" y="5327"/>
                  </a:lnTo>
                  <a:lnTo>
                    <a:pt x="2859" y="5309"/>
                  </a:lnTo>
                  <a:lnTo>
                    <a:pt x="2871" y="5290"/>
                  </a:lnTo>
                  <a:lnTo>
                    <a:pt x="2882" y="5271"/>
                  </a:lnTo>
                  <a:lnTo>
                    <a:pt x="2892" y="5251"/>
                  </a:lnTo>
                  <a:lnTo>
                    <a:pt x="2902" y="5230"/>
                  </a:lnTo>
                  <a:lnTo>
                    <a:pt x="2910" y="5210"/>
                  </a:lnTo>
                  <a:lnTo>
                    <a:pt x="2918" y="5189"/>
                  </a:lnTo>
                  <a:lnTo>
                    <a:pt x="2924" y="5167"/>
                  </a:lnTo>
                  <a:lnTo>
                    <a:pt x="2929" y="5144"/>
                  </a:lnTo>
                  <a:lnTo>
                    <a:pt x="2933" y="5122"/>
                  </a:lnTo>
                  <a:lnTo>
                    <a:pt x="2936" y="5099"/>
                  </a:lnTo>
                  <a:lnTo>
                    <a:pt x="2937" y="5076"/>
                  </a:lnTo>
                  <a:lnTo>
                    <a:pt x="2938" y="5052"/>
                  </a:lnTo>
                  <a:lnTo>
                    <a:pt x="2938" y="460"/>
                  </a:lnTo>
                  <a:lnTo>
                    <a:pt x="2937" y="437"/>
                  </a:lnTo>
                  <a:lnTo>
                    <a:pt x="2936" y="413"/>
                  </a:lnTo>
                  <a:lnTo>
                    <a:pt x="2933" y="390"/>
                  </a:lnTo>
                  <a:lnTo>
                    <a:pt x="2929" y="368"/>
                  </a:lnTo>
                  <a:lnTo>
                    <a:pt x="2924" y="345"/>
                  </a:lnTo>
                  <a:lnTo>
                    <a:pt x="2918" y="324"/>
                  </a:lnTo>
                  <a:lnTo>
                    <a:pt x="2910" y="303"/>
                  </a:lnTo>
                  <a:lnTo>
                    <a:pt x="2902" y="281"/>
                  </a:lnTo>
                  <a:lnTo>
                    <a:pt x="2892" y="261"/>
                  </a:lnTo>
                  <a:lnTo>
                    <a:pt x="2882" y="242"/>
                  </a:lnTo>
                  <a:lnTo>
                    <a:pt x="2871" y="223"/>
                  </a:lnTo>
                  <a:lnTo>
                    <a:pt x="2859" y="203"/>
                  </a:lnTo>
                  <a:lnTo>
                    <a:pt x="2847" y="186"/>
                  </a:lnTo>
                  <a:lnTo>
                    <a:pt x="2833" y="169"/>
                  </a:lnTo>
                  <a:lnTo>
                    <a:pt x="2818" y="152"/>
                  </a:lnTo>
                  <a:lnTo>
                    <a:pt x="2803" y="135"/>
                  </a:lnTo>
                  <a:lnTo>
                    <a:pt x="2787" y="120"/>
                  </a:lnTo>
                  <a:lnTo>
                    <a:pt x="2771" y="106"/>
                  </a:lnTo>
                  <a:lnTo>
                    <a:pt x="2754" y="93"/>
                  </a:lnTo>
                  <a:lnTo>
                    <a:pt x="2735" y="80"/>
                  </a:lnTo>
                  <a:lnTo>
                    <a:pt x="2716" y="67"/>
                  </a:lnTo>
                  <a:lnTo>
                    <a:pt x="2698" y="56"/>
                  </a:lnTo>
                  <a:lnTo>
                    <a:pt x="2677" y="46"/>
                  </a:lnTo>
                  <a:lnTo>
                    <a:pt x="2657" y="37"/>
                  </a:lnTo>
                  <a:lnTo>
                    <a:pt x="2636" y="29"/>
                  </a:lnTo>
                  <a:lnTo>
                    <a:pt x="2615" y="22"/>
                  </a:lnTo>
                  <a:lnTo>
                    <a:pt x="2593" y="16"/>
                  </a:lnTo>
                  <a:lnTo>
                    <a:pt x="2571" y="11"/>
                  </a:lnTo>
                  <a:lnTo>
                    <a:pt x="2549" y="7"/>
                  </a:lnTo>
                  <a:lnTo>
                    <a:pt x="2525" y="3"/>
                  </a:lnTo>
                  <a:lnTo>
                    <a:pt x="2502" y="1"/>
                  </a:lnTo>
                  <a:lnTo>
                    <a:pt x="2479" y="0"/>
                  </a:lnTo>
                  <a:close/>
                  <a:moveTo>
                    <a:pt x="1194" y="369"/>
                  </a:moveTo>
                  <a:lnTo>
                    <a:pt x="1744" y="369"/>
                  </a:lnTo>
                  <a:lnTo>
                    <a:pt x="1753" y="369"/>
                  </a:lnTo>
                  <a:lnTo>
                    <a:pt x="1763" y="370"/>
                  </a:lnTo>
                  <a:lnTo>
                    <a:pt x="1772" y="373"/>
                  </a:lnTo>
                  <a:lnTo>
                    <a:pt x="1780" y="376"/>
                  </a:lnTo>
                  <a:lnTo>
                    <a:pt x="1788" y="379"/>
                  </a:lnTo>
                  <a:lnTo>
                    <a:pt x="1796" y="384"/>
                  </a:lnTo>
                  <a:lnTo>
                    <a:pt x="1803" y="389"/>
                  </a:lnTo>
                  <a:lnTo>
                    <a:pt x="1809" y="395"/>
                  </a:lnTo>
                  <a:lnTo>
                    <a:pt x="1815" y="401"/>
                  </a:lnTo>
                  <a:lnTo>
                    <a:pt x="1820" y="408"/>
                  </a:lnTo>
                  <a:lnTo>
                    <a:pt x="1825" y="416"/>
                  </a:lnTo>
                  <a:lnTo>
                    <a:pt x="1828" y="424"/>
                  </a:lnTo>
                  <a:lnTo>
                    <a:pt x="1833" y="433"/>
                  </a:lnTo>
                  <a:lnTo>
                    <a:pt x="1835" y="442"/>
                  </a:lnTo>
                  <a:lnTo>
                    <a:pt x="1836" y="451"/>
                  </a:lnTo>
                  <a:lnTo>
                    <a:pt x="1837" y="460"/>
                  </a:lnTo>
                  <a:lnTo>
                    <a:pt x="1836" y="469"/>
                  </a:lnTo>
                  <a:lnTo>
                    <a:pt x="1835" y="478"/>
                  </a:lnTo>
                  <a:lnTo>
                    <a:pt x="1833" y="487"/>
                  </a:lnTo>
                  <a:lnTo>
                    <a:pt x="1828" y="495"/>
                  </a:lnTo>
                  <a:lnTo>
                    <a:pt x="1825" y="504"/>
                  </a:lnTo>
                  <a:lnTo>
                    <a:pt x="1820" y="512"/>
                  </a:lnTo>
                  <a:lnTo>
                    <a:pt x="1815" y="519"/>
                  </a:lnTo>
                  <a:lnTo>
                    <a:pt x="1809" y="525"/>
                  </a:lnTo>
                  <a:lnTo>
                    <a:pt x="1803" y="531"/>
                  </a:lnTo>
                  <a:lnTo>
                    <a:pt x="1796" y="536"/>
                  </a:lnTo>
                  <a:lnTo>
                    <a:pt x="1788" y="541"/>
                  </a:lnTo>
                  <a:lnTo>
                    <a:pt x="1780" y="545"/>
                  </a:lnTo>
                  <a:lnTo>
                    <a:pt x="1772" y="548"/>
                  </a:lnTo>
                  <a:lnTo>
                    <a:pt x="1763" y="550"/>
                  </a:lnTo>
                  <a:lnTo>
                    <a:pt x="1753" y="551"/>
                  </a:lnTo>
                  <a:lnTo>
                    <a:pt x="1744" y="552"/>
                  </a:lnTo>
                  <a:lnTo>
                    <a:pt x="1194" y="552"/>
                  </a:lnTo>
                  <a:lnTo>
                    <a:pt x="1184" y="551"/>
                  </a:lnTo>
                  <a:lnTo>
                    <a:pt x="1175" y="550"/>
                  </a:lnTo>
                  <a:lnTo>
                    <a:pt x="1166" y="548"/>
                  </a:lnTo>
                  <a:lnTo>
                    <a:pt x="1158" y="545"/>
                  </a:lnTo>
                  <a:lnTo>
                    <a:pt x="1150" y="541"/>
                  </a:lnTo>
                  <a:lnTo>
                    <a:pt x="1142" y="536"/>
                  </a:lnTo>
                  <a:lnTo>
                    <a:pt x="1135" y="531"/>
                  </a:lnTo>
                  <a:lnTo>
                    <a:pt x="1129" y="525"/>
                  </a:lnTo>
                  <a:lnTo>
                    <a:pt x="1123" y="519"/>
                  </a:lnTo>
                  <a:lnTo>
                    <a:pt x="1117" y="512"/>
                  </a:lnTo>
                  <a:lnTo>
                    <a:pt x="1112" y="504"/>
                  </a:lnTo>
                  <a:lnTo>
                    <a:pt x="1108" y="495"/>
                  </a:lnTo>
                  <a:lnTo>
                    <a:pt x="1105" y="487"/>
                  </a:lnTo>
                  <a:lnTo>
                    <a:pt x="1103" y="478"/>
                  </a:lnTo>
                  <a:lnTo>
                    <a:pt x="1102" y="469"/>
                  </a:lnTo>
                  <a:lnTo>
                    <a:pt x="1101" y="460"/>
                  </a:lnTo>
                  <a:lnTo>
                    <a:pt x="1102" y="451"/>
                  </a:lnTo>
                  <a:lnTo>
                    <a:pt x="1103" y="442"/>
                  </a:lnTo>
                  <a:lnTo>
                    <a:pt x="1105" y="433"/>
                  </a:lnTo>
                  <a:lnTo>
                    <a:pt x="1108" y="424"/>
                  </a:lnTo>
                  <a:lnTo>
                    <a:pt x="1112" y="416"/>
                  </a:lnTo>
                  <a:lnTo>
                    <a:pt x="1117" y="408"/>
                  </a:lnTo>
                  <a:lnTo>
                    <a:pt x="1123" y="401"/>
                  </a:lnTo>
                  <a:lnTo>
                    <a:pt x="1129" y="395"/>
                  </a:lnTo>
                  <a:lnTo>
                    <a:pt x="1135" y="389"/>
                  </a:lnTo>
                  <a:lnTo>
                    <a:pt x="1142" y="384"/>
                  </a:lnTo>
                  <a:lnTo>
                    <a:pt x="1150" y="379"/>
                  </a:lnTo>
                  <a:lnTo>
                    <a:pt x="1158" y="376"/>
                  </a:lnTo>
                  <a:lnTo>
                    <a:pt x="1166" y="373"/>
                  </a:lnTo>
                  <a:lnTo>
                    <a:pt x="1175" y="370"/>
                  </a:lnTo>
                  <a:lnTo>
                    <a:pt x="1184" y="369"/>
                  </a:lnTo>
                  <a:lnTo>
                    <a:pt x="1194" y="369"/>
                  </a:lnTo>
                  <a:close/>
                  <a:moveTo>
                    <a:pt x="1468" y="5328"/>
                  </a:moveTo>
                  <a:lnTo>
                    <a:pt x="1468" y="5328"/>
                  </a:lnTo>
                  <a:lnTo>
                    <a:pt x="1454" y="5328"/>
                  </a:lnTo>
                  <a:lnTo>
                    <a:pt x="1441" y="5327"/>
                  </a:lnTo>
                  <a:lnTo>
                    <a:pt x="1427" y="5325"/>
                  </a:lnTo>
                  <a:lnTo>
                    <a:pt x="1414" y="5322"/>
                  </a:lnTo>
                  <a:lnTo>
                    <a:pt x="1399" y="5319"/>
                  </a:lnTo>
                  <a:lnTo>
                    <a:pt x="1387" y="5316"/>
                  </a:lnTo>
                  <a:lnTo>
                    <a:pt x="1374" y="5312"/>
                  </a:lnTo>
                  <a:lnTo>
                    <a:pt x="1362" y="5307"/>
                  </a:lnTo>
                  <a:lnTo>
                    <a:pt x="1350" y="5300"/>
                  </a:lnTo>
                  <a:lnTo>
                    <a:pt x="1338" y="5294"/>
                  </a:lnTo>
                  <a:lnTo>
                    <a:pt x="1325" y="5288"/>
                  </a:lnTo>
                  <a:lnTo>
                    <a:pt x="1314" y="5281"/>
                  </a:lnTo>
                  <a:lnTo>
                    <a:pt x="1304" y="5273"/>
                  </a:lnTo>
                  <a:lnTo>
                    <a:pt x="1294" y="5265"/>
                  </a:lnTo>
                  <a:lnTo>
                    <a:pt x="1284" y="5257"/>
                  </a:lnTo>
                  <a:lnTo>
                    <a:pt x="1274" y="5248"/>
                  </a:lnTo>
                  <a:lnTo>
                    <a:pt x="1265" y="5238"/>
                  </a:lnTo>
                  <a:lnTo>
                    <a:pt x="1256" y="5227"/>
                  </a:lnTo>
                  <a:lnTo>
                    <a:pt x="1248" y="5217"/>
                  </a:lnTo>
                  <a:lnTo>
                    <a:pt x="1240" y="5206"/>
                  </a:lnTo>
                  <a:lnTo>
                    <a:pt x="1233" y="5195"/>
                  </a:lnTo>
                  <a:lnTo>
                    <a:pt x="1227" y="5184"/>
                  </a:lnTo>
                  <a:lnTo>
                    <a:pt x="1221" y="5172"/>
                  </a:lnTo>
                  <a:lnTo>
                    <a:pt x="1215" y="5159"/>
                  </a:lnTo>
                  <a:lnTo>
                    <a:pt x="1210" y="5147"/>
                  </a:lnTo>
                  <a:lnTo>
                    <a:pt x="1206" y="5134"/>
                  </a:lnTo>
                  <a:lnTo>
                    <a:pt x="1202" y="5121"/>
                  </a:lnTo>
                  <a:lnTo>
                    <a:pt x="1199" y="5108"/>
                  </a:lnTo>
                  <a:lnTo>
                    <a:pt x="1197" y="5095"/>
                  </a:lnTo>
                  <a:lnTo>
                    <a:pt x="1195" y="5080"/>
                  </a:lnTo>
                  <a:lnTo>
                    <a:pt x="1194" y="5066"/>
                  </a:lnTo>
                  <a:lnTo>
                    <a:pt x="1194" y="5052"/>
                  </a:lnTo>
                  <a:lnTo>
                    <a:pt x="1194" y="5038"/>
                  </a:lnTo>
                  <a:lnTo>
                    <a:pt x="1195" y="5025"/>
                  </a:lnTo>
                  <a:lnTo>
                    <a:pt x="1197" y="5010"/>
                  </a:lnTo>
                  <a:lnTo>
                    <a:pt x="1199" y="4997"/>
                  </a:lnTo>
                  <a:lnTo>
                    <a:pt x="1202" y="4983"/>
                  </a:lnTo>
                  <a:lnTo>
                    <a:pt x="1206" y="4970"/>
                  </a:lnTo>
                  <a:lnTo>
                    <a:pt x="1210" y="4958"/>
                  </a:lnTo>
                  <a:lnTo>
                    <a:pt x="1215" y="4945"/>
                  </a:lnTo>
                  <a:lnTo>
                    <a:pt x="1221" y="4932"/>
                  </a:lnTo>
                  <a:lnTo>
                    <a:pt x="1227" y="4921"/>
                  </a:lnTo>
                  <a:lnTo>
                    <a:pt x="1233" y="4909"/>
                  </a:lnTo>
                  <a:lnTo>
                    <a:pt x="1240" y="4898"/>
                  </a:lnTo>
                  <a:lnTo>
                    <a:pt x="1248" y="4888"/>
                  </a:lnTo>
                  <a:lnTo>
                    <a:pt x="1256" y="4876"/>
                  </a:lnTo>
                  <a:lnTo>
                    <a:pt x="1265" y="4867"/>
                  </a:lnTo>
                  <a:lnTo>
                    <a:pt x="1274" y="4857"/>
                  </a:lnTo>
                  <a:lnTo>
                    <a:pt x="1284" y="4848"/>
                  </a:lnTo>
                  <a:lnTo>
                    <a:pt x="1294" y="4840"/>
                  </a:lnTo>
                  <a:lnTo>
                    <a:pt x="1304" y="4832"/>
                  </a:lnTo>
                  <a:lnTo>
                    <a:pt x="1314" y="4824"/>
                  </a:lnTo>
                  <a:lnTo>
                    <a:pt x="1325" y="4817"/>
                  </a:lnTo>
                  <a:lnTo>
                    <a:pt x="1338" y="4810"/>
                  </a:lnTo>
                  <a:lnTo>
                    <a:pt x="1350" y="4803"/>
                  </a:lnTo>
                  <a:lnTo>
                    <a:pt x="1362" y="4798"/>
                  </a:lnTo>
                  <a:lnTo>
                    <a:pt x="1374" y="4793"/>
                  </a:lnTo>
                  <a:lnTo>
                    <a:pt x="1387" y="4789"/>
                  </a:lnTo>
                  <a:lnTo>
                    <a:pt x="1399" y="4785"/>
                  </a:lnTo>
                  <a:lnTo>
                    <a:pt x="1414" y="4782"/>
                  </a:lnTo>
                  <a:lnTo>
                    <a:pt x="1427" y="4780"/>
                  </a:lnTo>
                  <a:lnTo>
                    <a:pt x="1441" y="4778"/>
                  </a:lnTo>
                  <a:lnTo>
                    <a:pt x="1454" y="4777"/>
                  </a:lnTo>
                  <a:lnTo>
                    <a:pt x="1468" y="4777"/>
                  </a:lnTo>
                  <a:lnTo>
                    <a:pt x="1483" y="4777"/>
                  </a:lnTo>
                  <a:lnTo>
                    <a:pt x="1497" y="4778"/>
                  </a:lnTo>
                  <a:lnTo>
                    <a:pt x="1511" y="4780"/>
                  </a:lnTo>
                  <a:lnTo>
                    <a:pt x="1524" y="4782"/>
                  </a:lnTo>
                  <a:lnTo>
                    <a:pt x="1537" y="4785"/>
                  </a:lnTo>
                  <a:lnTo>
                    <a:pt x="1551" y="4789"/>
                  </a:lnTo>
                  <a:lnTo>
                    <a:pt x="1564" y="4793"/>
                  </a:lnTo>
                  <a:lnTo>
                    <a:pt x="1576" y="4798"/>
                  </a:lnTo>
                  <a:lnTo>
                    <a:pt x="1588" y="4803"/>
                  </a:lnTo>
                  <a:lnTo>
                    <a:pt x="1600" y="4810"/>
                  </a:lnTo>
                  <a:lnTo>
                    <a:pt x="1611" y="4817"/>
                  </a:lnTo>
                  <a:lnTo>
                    <a:pt x="1623" y="4824"/>
                  </a:lnTo>
                  <a:lnTo>
                    <a:pt x="1634" y="4832"/>
                  </a:lnTo>
                  <a:lnTo>
                    <a:pt x="1644" y="4840"/>
                  </a:lnTo>
                  <a:lnTo>
                    <a:pt x="1654" y="4848"/>
                  </a:lnTo>
                  <a:lnTo>
                    <a:pt x="1664" y="4857"/>
                  </a:lnTo>
                  <a:lnTo>
                    <a:pt x="1673" y="4867"/>
                  </a:lnTo>
                  <a:lnTo>
                    <a:pt x="1681" y="4876"/>
                  </a:lnTo>
                  <a:lnTo>
                    <a:pt x="1690" y="4888"/>
                  </a:lnTo>
                  <a:lnTo>
                    <a:pt x="1698" y="4898"/>
                  </a:lnTo>
                  <a:lnTo>
                    <a:pt x="1705" y="4909"/>
                  </a:lnTo>
                  <a:lnTo>
                    <a:pt x="1711" y="4921"/>
                  </a:lnTo>
                  <a:lnTo>
                    <a:pt x="1717" y="4932"/>
                  </a:lnTo>
                  <a:lnTo>
                    <a:pt x="1723" y="4945"/>
                  </a:lnTo>
                  <a:lnTo>
                    <a:pt x="1728" y="4958"/>
                  </a:lnTo>
                  <a:lnTo>
                    <a:pt x="1732" y="4970"/>
                  </a:lnTo>
                  <a:lnTo>
                    <a:pt x="1736" y="4983"/>
                  </a:lnTo>
                  <a:lnTo>
                    <a:pt x="1739" y="4997"/>
                  </a:lnTo>
                  <a:lnTo>
                    <a:pt x="1741" y="5010"/>
                  </a:lnTo>
                  <a:lnTo>
                    <a:pt x="1743" y="5025"/>
                  </a:lnTo>
                  <a:lnTo>
                    <a:pt x="1744" y="5038"/>
                  </a:lnTo>
                  <a:lnTo>
                    <a:pt x="1744" y="5052"/>
                  </a:lnTo>
                  <a:lnTo>
                    <a:pt x="1744" y="5066"/>
                  </a:lnTo>
                  <a:lnTo>
                    <a:pt x="1743" y="5080"/>
                  </a:lnTo>
                  <a:lnTo>
                    <a:pt x="1741" y="5095"/>
                  </a:lnTo>
                  <a:lnTo>
                    <a:pt x="1739" y="5108"/>
                  </a:lnTo>
                  <a:lnTo>
                    <a:pt x="1736" y="5121"/>
                  </a:lnTo>
                  <a:lnTo>
                    <a:pt x="1732" y="5134"/>
                  </a:lnTo>
                  <a:lnTo>
                    <a:pt x="1728" y="5147"/>
                  </a:lnTo>
                  <a:lnTo>
                    <a:pt x="1723" y="5159"/>
                  </a:lnTo>
                  <a:lnTo>
                    <a:pt x="1717" y="5172"/>
                  </a:lnTo>
                  <a:lnTo>
                    <a:pt x="1711" y="5184"/>
                  </a:lnTo>
                  <a:lnTo>
                    <a:pt x="1705" y="5195"/>
                  </a:lnTo>
                  <a:lnTo>
                    <a:pt x="1698" y="5206"/>
                  </a:lnTo>
                  <a:lnTo>
                    <a:pt x="1690" y="5217"/>
                  </a:lnTo>
                  <a:lnTo>
                    <a:pt x="1681" y="5227"/>
                  </a:lnTo>
                  <a:lnTo>
                    <a:pt x="1673" y="5238"/>
                  </a:lnTo>
                  <a:lnTo>
                    <a:pt x="1664" y="5248"/>
                  </a:lnTo>
                  <a:lnTo>
                    <a:pt x="1654" y="5257"/>
                  </a:lnTo>
                  <a:lnTo>
                    <a:pt x="1644" y="5265"/>
                  </a:lnTo>
                  <a:lnTo>
                    <a:pt x="1634" y="5273"/>
                  </a:lnTo>
                  <a:lnTo>
                    <a:pt x="1623" y="5281"/>
                  </a:lnTo>
                  <a:lnTo>
                    <a:pt x="1611" y="5288"/>
                  </a:lnTo>
                  <a:lnTo>
                    <a:pt x="1600" y="5294"/>
                  </a:lnTo>
                  <a:lnTo>
                    <a:pt x="1588" y="5300"/>
                  </a:lnTo>
                  <a:lnTo>
                    <a:pt x="1576" y="5307"/>
                  </a:lnTo>
                  <a:lnTo>
                    <a:pt x="1564" y="5312"/>
                  </a:lnTo>
                  <a:lnTo>
                    <a:pt x="1551" y="5316"/>
                  </a:lnTo>
                  <a:lnTo>
                    <a:pt x="1537" y="5319"/>
                  </a:lnTo>
                  <a:lnTo>
                    <a:pt x="1524" y="5322"/>
                  </a:lnTo>
                  <a:lnTo>
                    <a:pt x="1511" y="5325"/>
                  </a:lnTo>
                  <a:lnTo>
                    <a:pt x="1497" y="5327"/>
                  </a:lnTo>
                  <a:lnTo>
                    <a:pt x="1483" y="5328"/>
                  </a:lnTo>
                  <a:lnTo>
                    <a:pt x="1468" y="5328"/>
                  </a:lnTo>
                  <a:close/>
                  <a:moveTo>
                    <a:pt x="2755" y="4593"/>
                  </a:moveTo>
                  <a:lnTo>
                    <a:pt x="183" y="4593"/>
                  </a:lnTo>
                  <a:lnTo>
                    <a:pt x="183" y="919"/>
                  </a:lnTo>
                  <a:lnTo>
                    <a:pt x="2755" y="919"/>
                  </a:lnTo>
                  <a:lnTo>
                    <a:pt x="2755" y="4593"/>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dirty="0"/>
            </a:p>
          </p:txBody>
        </p:sp>
        <p:grpSp>
          <p:nvGrpSpPr>
            <p:cNvPr id="25" name="组合 24"/>
            <p:cNvGrpSpPr/>
            <p:nvPr/>
          </p:nvGrpSpPr>
          <p:grpSpPr>
            <a:xfrm>
              <a:off x="3434548" y="4775875"/>
              <a:ext cx="2555862" cy="1156619"/>
              <a:chOff x="448680" y="4399916"/>
              <a:chExt cx="2555862" cy="1156619"/>
            </a:xfrm>
          </p:grpSpPr>
          <p:sp>
            <p:nvSpPr>
              <p:cNvPr id="26" name="TextBox 23"/>
              <p:cNvSpPr txBox="1"/>
              <p:nvPr/>
            </p:nvSpPr>
            <p:spPr>
              <a:xfrm>
                <a:off x="448680" y="4753238"/>
                <a:ext cx="2555862" cy="803297"/>
              </a:xfrm>
              <a:prstGeom prst="rect">
                <a:avLst/>
              </a:prstGeom>
              <a:noFill/>
            </p:spPr>
            <p:txBody>
              <a:bodyPr wrap="square" rtlCol="0">
                <a:spAutoFit/>
              </a:bodyPr>
              <a:lstStyle/>
              <a:p>
                <a:pPr algn="ctr">
                  <a:lnSpc>
                    <a:spcPct val="110000"/>
                  </a:lnSpc>
                </a:pPr>
                <a:r>
                  <a:rPr lang="zh-CN" altLang="en-US"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endParaRPr lang="en-GB" altLang="zh-CN"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endParaRPr>
              </a:p>
            </p:txBody>
          </p:sp>
          <p:sp>
            <p:nvSpPr>
              <p:cNvPr id="27" name="TextBox 24"/>
              <p:cNvSpPr txBox="1"/>
              <p:nvPr/>
            </p:nvSpPr>
            <p:spPr>
              <a:xfrm>
                <a:off x="836509" y="4399916"/>
                <a:ext cx="1800493" cy="375359"/>
              </a:xfrm>
              <a:prstGeom prst="rect">
                <a:avLst/>
              </a:prstGeom>
              <a:noFill/>
            </p:spPr>
            <p:txBody>
              <a:bodyPr wrap="none" rtlCol="0">
                <a:spAutoFit/>
              </a:bodyPr>
              <a:lstStyle/>
              <a:p>
                <a:pPr>
                  <a:lnSpc>
                    <a:spcPct val="110000"/>
                  </a:lnSpc>
                </a:pPr>
                <a:r>
                  <a:rPr lang="zh-CN" altLang="en-US" b="1" dirty="0">
                    <a:solidFill>
                      <a:schemeClr val="accent2"/>
                    </a:solidFill>
                    <a:ea typeface="微软雅黑" panose="020B0503020204020204" pitchFamily="34" charset="-122"/>
                  </a:rPr>
                  <a:t>请替换文字内容</a:t>
                </a:r>
                <a:endParaRPr lang="zh-CN" altLang="en-US" b="1" dirty="0">
                  <a:solidFill>
                    <a:schemeClr val="accent2"/>
                  </a:solidFill>
                  <a:ea typeface="微软雅黑" panose="020B0503020204020204" pitchFamily="34" charset="-122"/>
                </a:endParaRPr>
              </a:p>
            </p:txBody>
          </p:sp>
        </p:grpSp>
      </p:grpSp>
      <p:grpSp>
        <p:nvGrpSpPr>
          <p:cNvPr id="28" name="组合 27"/>
          <p:cNvGrpSpPr/>
          <p:nvPr/>
        </p:nvGrpSpPr>
        <p:grpSpPr>
          <a:xfrm>
            <a:off x="6227239" y="3571044"/>
            <a:ext cx="2555862" cy="2361450"/>
            <a:chOff x="6227239" y="3571044"/>
            <a:chExt cx="2555862" cy="2361450"/>
          </a:xfrm>
        </p:grpSpPr>
        <p:sp>
          <p:nvSpPr>
            <p:cNvPr id="29" name="椭圆 28"/>
            <p:cNvSpPr>
              <a:spLocks noChangeAspect="1"/>
            </p:cNvSpPr>
            <p:nvPr/>
          </p:nvSpPr>
          <p:spPr>
            <a:xfrm>
              <a:off x="7223537" y="3571044"/>
              <a:ext cx="540000" cy="540000"/>
            </a:xfrm>
            <a:prstGeom prst="ellipse">
              <a:avLst/>
            </a:prstGeom>
            <a:solidFill>
              <a:schemeClr val="accent3"/>
            </a:solidFill>
            <a:ln w="25400" algn="ctr">
              <a:noFill/>
              <a:miter lim="800000"/>
            </a:ln>
            <a:effectLst>
              <a:outerShdw blurRad="63500" algn="ctr" rotWithShape="0">
                <a:prstClr val="black">
                  <a:alpha val="40000"/>
                </a:prstClr>
              </a:outerShdw>
            </a:effectLst>
          </p:spPr>
          <p:txBody>
            <a:bodyPr anchor="ctr"/>
            <a:lstStyle/>
            <a:p>
              <a:pPr algn="ctr" defTabSz="1146810"/>
              <a:endParaRPr lang="zh-CN" altLang="en-US" sz="2255">
                <a:solidFill>
                  <a:schemeClr val="tx1"/>
                </a:solidFill>
              </a:endParaRPr>
            </a:p>
          </p:txBody>
        </p:sp>
        <p:cxnSp>
          <p:nvCxnSpPr>
            <p:cNvPr id="30" name="直接连接符 29"/>
            <p:cNvCxnSpPr/>
            <p:nvPr/>
          </p:nvCxnSpPr>
          <p:spPr>
            <a:xfrm>
              <a:off x="7511575" y="4105068"/>
              <a:ext cx="0" cy="3600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1" name="KSO_Shape"/>
            <p:cNvSpPr>
              <a:spLocks noChangeAspect="1"/>
            </p:cNvSpPr>
            <p:nvPr/>
          </p:nvSpPr>
          <p:spPr bwMode="auto">
            <a:xfrm>
              <a:off x="7331575" y="3705728"/>
              <a:ext cx="360000" cy="258000"/>
            </a:xfrm>
            <a:custGeom>
              <a:avLst/>
              <a:gdLst>
                <a:gd name="T0" fmla="*/ 134077 w 5868"/>
                <a:gd name="T1" fmla="*/ 590892 h 4208"/>
                <a:gd name="T2" fmla="*/ 192837 w 5868"/>
                <a:gd name="T3" fmla="*/ 596084 h 4208"/>
                <a:gd name="T4" fmla="*/ 512935 w 5868"/>
                <a:gd name="T5" fmla="*/ 497764 h 4208"/>
                <a:gd name="T6" fmla="*/ 530465 w 5868"/>
                <a:gd name="T7" fmla="*/ 456230 h 4208"/>
                <a:gd name="T8" fmla="*/ 704473 w 5868"/>
                <a:gd name="T9" fmla="*/ 239797 h 4208"/>
                <a:gd name="T10" fmla="*/ 980744 w 5868"/>
                <a:gd name="T11" fmla="*/ 212215 h 4208"/>
                <a:gd name="T12" fmla="*/ 1253119 w 5868"/>
                <a:gd name="T13" fmla="*/ 253750 h 4208"/>
                <a:gd name="T14" fmla="*/ 1374859 w 5868"/>
                <a:gd name="T15" fmla="*/ 461746 h 4208"/>
                <a:gd name="T16" fmla="*/ 1400831 w 5868"/>
                <a:gd name="T17" fmla="*/ 505228 h 4208"/>
                <a:gd name="T18" fmla="*/ 1725798 w 5868"/>
                <a:gd name="T19" fmla="*/ 598031 h 4208"/>
                <a:gd name="T20" fmla="*/ 1779363 w 5868"/>
                <a:gd name="T21" fmla="*/ 585052 h 4208"/>
                <a:gd name="T22" fmla="*/ 1901104 w 5868"/>
                <a:gd name="T23" fmla="*/ 336494 h 4208"/>
                <a:gd name="T24" fmla="*/ 1897533 w 5868"/>
                <a:gd name="T25" fmla="*/ 289443 h 4208"/>
                <a:gd name="T26" fmla="*/ 1777740 w 5868"/>
                <a:gd name="T27" fmla="*/ 214162 h 4208"/>
                <a:gd name="T28" fmla="*/ 1493029 w 5868"/>
                <a:gd name="T29" fmla="*/ 92155 h 4208"/>
                <a:gd name="T30" fmla="*/ 1208318 w 5868"/>
                <a:gd name="T31" fmla="*/ 20767 h 4208"/>
                <a:gd name="T32" fmla="*/ 924256 w 5868"/>
                <a:gd name="T33" fmla="*/ 649 h 4208"/>
                <a:gd name="T34" fmla="*/ 639545 w 5868"/>
                <a:gd name="T35" fmla="*/ 30826 h 4208"/>
                <a:gd name="T36" fmla="*/ 355158 w 5868"/>
                <a:gd name="T37" fmla="*/ 112273 h 4208"/>
                <a:gd name="T38" fmla="*/ 70123 w 5868"/>
                <a:gd name="T39" fmla="*/ 244664 h 4208"/>
                <a:gd name="T40" fmla="*/ 3246 w 5868"/>
                <a:gd name="T41" fmla="*/ 297880 h 4208"/>
                <a:gd name="T42" fmla="*/ 10713 w 5868"/>
                <a:gd name="T43" fmla="*/ 355314 h 4208"/>
                <a:gd name="T44" fmla="*/ 772973 w 5868"/>
                <a:gd name="T45" fmla="*/ 339414 h 4208"/>
                <a:gd name="T46" fmla="*/ 960941 w 5868"/>
                <a:gd name="T47" fmla="*/ 320919 h 4208"/>
                <a:gd name="T48" fmla="*/ 1130729 w 5868"/>
                <a:gd name="T49" fmla="*/ 336169 h 4208"/>
                <a:gd name="T50" fmla="*/ 1259936 w 5868"/>
                <a:gd name="T51" fmla="*/ 525021 h 4208"/>
                <a:gd name="T52" fmla="*/ 1298244 w 5868"/>
                <a:gd name="T53" fmla="*/ 601925 h 4208"/>
                <a:gd name="T54" fmla="*/ 1598862 w 5868"/>
                <a:gd name="T55" fmla="*/ 671041 h 4208"/>
                <a:gd name="T56" fmla="*/ 1662168 w 5868"/>
                <a:gd name="T57" fmla="*/ 717767 h 4208"/>
                <a:gd name="T58" fmla="*/ 253546 w 5868"/>
                <a:gd name="T59" fmla="*/ 1210015 h 4208"/>
                <a:gd name="T60" fmla="*/ 273024 w 5868"/>
                <a:gd name="T61" fmla="*/ 698947 h 4208"/>
                <a:gd name="T62" fmla="*/ 576240 w 5868"/>
                <a:gd name="T63" fmla="*/ 620745 h 4208"/>
                <a:gd name="T64" fmla="*/ 641493 w 5868"/>
                <a:gd name="T65" fmla="*/ 585376 h 4208"/>
                <a:gd name="T66" fmla="*/ 662595 w 5868"/>
                <a:gd name="T67" fmla="*/ 367969 h 4208"/>
                <a:gd name="T68" fmla="*/ 1077163 w 5868"/>
                <a:gd name="T69" fmla="*/ 564933 h 4208"/>
                <a:gd name="T70" fmla="*/ 1178776 w 5868"/>
                <a:gd name="T71" fmla="*/ 636970 h 4208"/>
                <a:gd name="T72" fmla="*/ 1245003 w 5868"/>
                <a:gd name="T73" fmla="*/ 759302 h 4208"/>
                <a:gd name="T74" fmla="*/ 1252145 w 5868"/>
                <a:gd name="T75" fmla="*/ 867032 h 4208"/>
                <a:gd name="T76" fmla="*/ 1229095 w 5868"/>
                <a:gd name="T77" fmla="*/ 949452 h 4208"/>
                <a:gd name="T78" fmla="*/ 1125210 w 5868"/>
                <a:gd name="T79" fmla="*/ 852430 h 4208"/>
                <a:gd name="T80" fmla="*/ 1117094 w 5868"/>
                <a:gd name="T81" fmla="*/ 775851 h 4208"/>
                <a:gd name="T82" fmla="*/ 1079435 w 5868"/>
                <a:gd name="T83" fmla="*/ 716794 h 4208"/>
                <a:gd name="T84" fmla="*/ 1012883 w 5868"/>
                <a:gd name="T85" fmla="*/ 676882 h 4208"/>
                <a:gd name="T86" fmla="*/ 940164 w 5868"/>
                <a:gd name="T87" fmla="*/ 671365 h 4208"/>
                <a:gd name="T88" fmla="*/ 867768 w 5868"/>
                <a:gd name="T89" fmla="*/ 701867 h 4208"/>
                <a:gd name="T90" fmla="*/ 821994 w 5868"/>
                <a:gd name="T91" fmla="*/ 754434 h 4208"/>
                <a:gd name="T92" fmla="*/ 802515 w 5868"/>
                <a:gd name="T93" fmla="*/ 831662 h 4208"/>
                <a:gd name="T94" fmla="*/ 818423 w 5868"/>
                <a:gd name="T95" fmla="*/ 901752 h 4208"/>
                <a:gd name="T96" fmla="*/ 861600 w 5868"/>
                <a:gd name="T97" fmla="*/ 956590 h 4208"/>
                <a:gd name="T98" fmla="*/ 932048 w 5868"/>
                <a:gd name="T99" fmla="*/ 990337 h 4208"/>
                <a:gd name="T100" fmla="*/ 999573 w 5868"/>
                <a:gd name="T101" fmla="*/ 990013 h 4208"/>
                <a:gd name="T102" fmla="*/ 1060606 w 5868"/>
                <a:gd name="T103" fmla="*/ 962107 h 4208"/>
                <a:gd name="T104" fmla="*/ 1081058 w 5868"/>
                <a:gd name="T105" fmla="*/ 1096445 h 4208"/>
                <a:gd name="T106" fmla="*/ 964512 w 5868"/>
                <a:gd name="T107" fmla="*/ 1120781 h 4208"/>
                <a:gd name="T108" fmla="*/ 826863 w 5868"/>
                <a:gd name="T109" fmla="*/ 1085736 h 4208"/>
                <a:gd name="T110" fmla="*/ 732717 w 5868"/>
                <a:gd name="T111" fmla="*/ 1004614 h 4208"/>
                <a:gd name="T112" fmla="*/ 678827 w 5868"/>
                <a:gd name="T113" fmla="*/ 875793 h 4208"/>
                <a:gd name="T114" fmla="*/ 688241 w 5868"/>
                <a:gd name="T115" fmla="*/ 745673 h 4208"/>
                <a:gd name="T116" fmla="*/ 760312 w 5868"/>
                <a:gd name="T117" fmla="*/ 627235 h 4208"/>
                <a:gd name="T118" fmla="*/ 865171 w 5868"/>
                <a:gd name="T119" fmla="*/ 560066 h 4208"/>
                <a:gd name="T120" fmla="*/ 1577111 w 5868"/>
                <a:gd name="T121" fmla="*/ 1240842 h 4208"/>
                <a:gd name="T122" fmla="*/ 345419 w 5868"/>
                <a:gd name="T123" fmla="*/ 1240842 h 42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868" h="4208">
                  <a:moveTo>
                    <a:pt x="49" y="1128"/>
                  </a:moveTo>
                  <a:lnTo>
                    <a:pt x="49" y="1128"/>
                  </a:lnTo>
                  <a:lnTo>
                    <a:pt x="345" y="1748"/>
                  </a:lnTo>
                  <a:lnTo>
                    <a:pt x="354" y="1764"/>
                  </a:lnTo>
                  <a:lnTo>
                    <a:pt x="364" y="1778"/>
                  </a:lnTo>
                  <a:lnTo>
                    <a:pt x="375" y="1790"/>
                  </a:lnTo>
                  <a:lnTo>
                    <a:pt x="387" y="1803"/>
                  </a:lnTo>
                  <a:lnTo>
                    <a:pt x="400" y="1813"/>
                  </a:lnTo>
                  <a:lnTo>
                    <a:pt x="413" y="1821"/>
                  </a:lnTo>
                  <a:lnTo>
                    <a:pt x="428" y="1828"/>
                  </a:lnTo>
                  <a:lnTo>
                    <a:pt x="443" y="1834"/>
                  </a:lnTo>
                  <a:lnTo>
                    <a:pt x="460" y="1838"/>
                  </a:lnTo>
                  <a:lnTo>
                    <a:pt x="477" y="1842"/>
                  </a:lnTo>
                  <a:lnTo>
                    <a:pt x="495" y="1844"/>
                  </a:lnTo>
                  <a:lnTo>
                    <a:pt x="512" y="1845"/>
                  </a:lnTo>
                  <a:lnTo>
                    <a:pt x="531" y="1845"/>
                  </a:lnTo>
                  <a:lnTo>
                    <a:pt x="551" y="1843"/>
                  </a:lnTo>
                  <a:lnTo>
                    <a:pt x="573" y="1841"/>
                  </a:lnTo>
                  <a:lnTo>
                    <a:pt x="594" y="1837"/>
                  </a:lnTo>
                  <a:lnTo>
                    <a:pt x="1457" y="1607"/>
                  </a:lnTo>
                  <a:lnTo>
                    <a:pt x="1479" y="1599"/>
                  </a:lnTo>
                  <a:lnTo>
                    <a:pt x="1500" y="1589"/>
                  </a:lnTo>
                  <a:lnTo>
                    <a:pt x="1519" y="1579"/>
                  </a:lnTo>
                  <a:lnTo>
                    <a:pt x="1537" y="1569"/>
                  </a:lnTo>
                  <a:lnTo>
                    <a:pt x="1552" y="1557"/>
                  </a:lnTo>
                  <a:lnTo>
                    <a:pt x="1567" y="1546"/>
                  </a:lnTo>
                  <a:lnTo>
                    <a:pt x="1580" y="1534"/>
                  </a:lnTo>
                  <a:lnTo>
                    <a:pt x="1591" y="1522"/>
                  </a:lnTo>
                  <a:lnTo>
                    <a:pt x="1601" y="1510"/>
                  </a:lnTo>
                  <a:lnTo>
                    <a:pt x="1610" y="1496"/>
                  </a:lnTo>
                  <a:lnTo>
                    <a:pt x="1617" y="1482"/>
                  </a:lnTo>
                  <a:lnTo>
                    <a:pt x="1624" y="1467"/>
                  </a:lnTo>
                  <a:lnTo>
                    <a:pt x="1628" y="1453"/>
                  </a:lnTo>
                  <a:lnTo>
                    <a:pt x="1632" y="1438"/>
                  </a:lnTo>
                  <a:lnTo>
                    <a:pt x="1633" y="1423"/>
                  </a:lnTo>
                  <a:lnTo>
                    <a:pt x="1634" y="1406"/>
                  </a:lnTo>
                  <a:lnTo>
                    <a:pt x="1627" y="927"/>
                  </a:lnTo>
                  <a:lnTo>
                    <a:pt x="1664" y="910"/>
                  </a:lnTo>
                  <a:lnTo>
                    <a:pt x="1701" y="894"/>
                  </a:lnTo>
                  <a:lnTo>
                    <a:pt x="1775" y="863"/>
                  </a:lnTo>
                  <a:lnTo>
                    <a:pt x="1851" y="834"/>
                  </a:lnTo>
                  <a:lnTo>
                    <a:pt x="1929" y="807"/>
                  </a:lnTo>
                  <a:lnTo>
                    <a:pt x="2008" y="782"/>
                  </a:lnTo>
                  <a:lnTo>
                    <a:pt x="2089" y="759"/>
                  </a:lnTo>
                  <a:lnTo>
                    <a:pt x="2170" y="739"/>
                  </a:lnTo>
                  <a:lnTo>
                    <a:pt x="2252" y="720"/>
                  </a:lnTo>
                  <a:lnTo>
                    <a:pt x="2335" y="705"/>
                  </a:lnTo>
                  <a:lnTo>
                    <a:pt x="2420" y="690"/>
                  </a:lnTo>
                  <a:lnTo>
                    <a:pt x="2504" y="679"/>
                  </a:lnTo>
                  <a:lnTo>
                    <a:pt x="2589" y="669"/>
                  </a:lnTo>
                  <a:lnTo>
                    <a:pt x="2675" y="661"/>
                  </a:lnTo>
                  <a:lnTo>
                    <a:pt x="2761" y="657"/>
                  </a:lnTo>
                  <a:lnTo>
                    <a:pt x="2848" y="654"/>
                  </a:lnTo>
                  <a:lnTo>
                    <a:pt x="2934" y="652"/>
                  </a:lnTo>
                  <a:lnTo>
                    <a:pt x="3021" y="654"/>
                  </a:lnTo>
                  <a:lnTo>
                    <a:pt x="3106" y="657"/>
                  </a:lnTo>
                  <a:lnTo>
                    <a:pt x="3192" y="661"/>
                  </a:lnTo>
                  <a:lnTo>
                    <a:pt x="3278" y="669"/>
                  </a:lnTo>
                  <a:lnTo>
                    <a:pt x="3364" y="679"/>
                  </a:lnTo>
                  <a:lnTo>
                    <a:pt x="3449" y="690"/>
                  </a:lnTo>
                  <a:lnTo>
                    <a:pt x="3532" y="705"/>
                  </a:lnTo>
                  <a:lnTo>
                    <a:pt x="3616" y="720"/>
                  </a:lnTo>
                  <a:lnTo>
                    <a:pt x="3698" y="739"/>
                  </a:lnTo>
                  <a:lnTo>
                    <a:pt x="3780" y="759"/>
                  </a:lnTo>
                  <a:lnTo>
                    <a:pt x="3860" y="782"/>
                  </a:lnTo>
                  <a:lnTo>
                    <a:pt x="3939" y="807"/>
                  </a:lnTo>
                  <a:lnTo>
                    <a:pt x="4017" y="834"/>
                  </a:lnTo>
                  <a:lnTo>
                    <a:pt x="4093" y="863"/>
                  </a:lnTo>
                  <a:lnTo>
                    <a:pt x="4168" y="894"/>
                  </a:lnTo>
                  <a:lnTo>
                    <a:pt x="4204" y="910"/>
                  </a:lnTo>
                  <a:lnTo>
                    <a:pt x="4241" y="927"/>
                  </a:lnTo>
                  <a:lnTo>
                    <a:pt x="4235" y="1406"/>
                  </a:lnTo>
                  <a:lnTo>
                    <a:pt x="4235" y="1423"/>
                  </a:lnTo>
                  <a:lnTo>
                    <a:pt x="4237" y="1438"/>
                  </a:lnTo>
                  <a:lnTo>
                    <a:pt x="4240" y="1453"/>
                  </a:lnTo>
                  <a:lnTo>
                    <a:pt x="4245" y="1467"/>
                  </a:lnTo>
                  <a:lnTo>
                    <a:pt x="4250" y="1482"/>
                  </a:lnTo>
                  <a:lnTo>
                    <a:pt x="4258" y="1496"/>
                  </a:lnTo>
                  <a:lnTo>
                    <a:pt x="4266" y="1510"/>
                  </a:lnTo>
                  <a:lnTo>
                    <a:pt x="4276" y="1522"/>
                  </a:lnTo>
                  <a:lnTo>
                    <a:pt x="4288" y="1534"/>
                  </a:lnTo>
                  <a:lnTo>
                    <a:pt x="4300" y="1546"/>
                  </a:lnTo>
                  <a:lnTo>
                    <a:pt x="4315" y="1557"/>
                  </a:lnTo>
                  <a:lnTo>
                    <a:pt x="4331" y="1569"/>
                  </a:lnTo>
                  <a:lnTo>
                    <a:pt x="4349" y="1579"/>
                  </a:lnTo>
                  <a:lnTo>
                    <a:pt x="4368" y="1589"/>
                  </a:lnTo>
                  <a:lnTo>
                    <a:pt x="4389" y="1599"/>
                  </a:lnTo>
                  <a:lnTo>
                    <a:pt x="4412" y="1607"/>
                  </a:lnTo>
                  <a:lnTo>
                    <a:pt x="5275" y="1837"/>
                  </a:lnTo>
                  <a:lnTo>
                    <a:pt x="5296" y="1841"/>
                  </a:lnTo>
                  <a:lnTo>
                    <a:pt x="5316" y="1843"/>
                  </a:lnTo>
                  <a:lnTo>
                    <a:pt x="5336" y="1845"/>
                  </a:lnTo>
                  <a:lnTo>
                    <a:pt x="5355" y="1845"/>
                  </a:lnTo>
                  <a:lnTo>
                    <a:pt x="5374" y="1844"/>
                  </a:lnTo>
                  <a:lnTo>
                    <a:pt x="5392" y="1842"/>
                  </a:lnTo>
                  <a:lnTo>
                    <a:pt x="5408" y="1838"/>
                  </a:lnTo>
                  <a:lnTo>
                    <a:pt x="5425" y="1834"/>
                  </a:lnTo>
                  <a:lnTo>
                    <a:pt x="5440" y="1828"/>
                  </a:lnTo>
                  <a:lnTo>
                    <a:pt x="5454" y="1821"/>
                  </a:lnTo>
                  <a:lnTo>
                    <a:pt x="5469" y="1813"/>
                  </a:lnTo>
                  <a:lnTo>
                    <a:pt x="5481" y="1803"/>
                  </a:lnTo>
                  <a:lnTo>
                    <a:pt x="5493" y="1790"/>
                  </a:lnTo>
                  <a:lnTo>
                    <a:pt x="5504" y="1778"/>
                  </a:lnTo>
                  <a:lnTo>
                    <a:pt x="5514" y="1764"/>
                  </a:lnTo>
                  <a:lnTo>
                    <a:pt x="5523" y="1748"/>
                  </a:lnTo>
                  <a:lnTo>
                    <a:pt x="5820" y="1128"/>
                  </a:lnTo>
                  <a:lnTo>
                    <a:pt x="5835" y="1095"/>
                  </a:lnTo>
                  <a:lnTo>
                    <a:pt x="5848" y="1065"/>
                  </a:lnTo>
                  <a:lnTo>
                    <a:pt x="5856" y="1037"/>
                  </a:lnTo>
                  <a:lnTo>
                    <a:pt x="5863" y="1011"/>
                  </a:lnTo>
                  <a:lnTo>
                    <a:pt x="5867" y="988"/>
                  </a:lnTo>
                  <a:lnTo>
                    <a:pt x="5868" y="966"/>
                  </a:lnTo>
                  <a:lnTo>
                    <a:pt x="5868" y="956"/>
                  </a:lnTo>
                  <a:lnTo>
                    <a:pt x="5867" y="946"/>
                  </a:lnTo>
                  <a:lnTo>
                    <a:pt x="5864" y="936"/>
                  </a:lnTo>
                  <a:lnTo>
                    <a:pt x="5862" y="927"/>
                  </a:lnTo>
                  <a:lnTo>
                    <a:pt x="5859" y="918"/>
                  </a:lnTo>
                  <a:lnTo>
                    <a:pt x="5854" y="909"/>
                  </a:lnTo>
                  <a:lnTo>
                    <a:pt x="5845" y="892"/>
                  </a:lnTo>
                  <a:lnTo>
                    <a:pt x="5833" y="876"/>
                  </a:lnTo>
                  <a:lnTo>
                    <a:pt x="5820" y="861"/>
                  </a:lnTo>
                  <a:lnTo>
                    <a:pt x="5803" y="846"/>
                  </a:lnTo>
                  <a:lnTo>
                    <a:pt x="5784" y="832"/>
                  </a:lnTo>
                  <a:lnTo>
                    <a:pt x="5763" y="817"/>
                  </a:lnTo>
                  <a:lnTo>
                    <a:pt x="5741" y="803"/>
                  </a:lnTo>
                  <a:lnTo>
                    <a:pt x="5652" y="754"/>
                  </a:lnTo>
                  <a:lnTo>
                    <a:pt x="5564" y="706"/>
                  </a:lnTo>
                  <a:lnTo>
                    <a:pt x="5476" y="660"/>
                  </a:lnTo>
                  <a:lnTo>
                    <a:pt x="5389" y="616"/>
                  </a:lnTo>
                  <a:lnTo>
                    <a:pt x="5301" y="572"/>
                  </a:lnTo>
                  <a:lnTo>
                    <a:pt x="5213" y="531"/>
                  </a:lnTo>
                  <a:lnTo>
                    <a:pt x="5125" y="491"/>
                  </a:lnTo>
                  <a:lnTo>
                    <a:pt x="5037" y="452"/>
                  </a:lnTo>
                  <a:lnTo>
                    <a:pt x="4950" y="415"/>
                  </a:lnTo>
                  <a:lnTo>
                    <a:pt x="4862" y="381"/>
                  </a:lnTo>
                  <a:lnTo>
                    <a:pt x="4774" y="346"/>
                  </a:lnTo>
                  <a:lnTo>
                    <a:pt x="4686" y="315"/>
                  </a:lnTo>
                  <a:lnTo>
                    <a:pt x="4599" y="284"/>
                  </a:lnTo>
                  <a:lnTo>
                    <a:pt x="4511" y="255"/>
                  </a:lnTo>
                  <a:lnTo>
                    <a:pt x="4423" y="228"/>
                  </a:lnTo>
                  <a:lnTo>
                    <a:pt x="4336" y="201"/>
                  </a:lnTo>
                  <a:lnTo>
                    <a:pt x="4248" y="178"/>
                  </a:lnTo>
                  <a:lnTo>
                    <a:pt x="4161" y="154"/>
                  </a:lnTo>
                  <a:lnTo>
                    <a:pt x="4073" y="133"/>
                  </a:lnTo>
                  <a:lnTo>
                    <a:pt x="3985" y="114"/>
                  </a:lnTo>
                  <a:lnTo>
                    <a:pt x="3898" y="95"/>
                  </a:lnTo>
                  <a:lnTo>
                    <a:pt x="3810" y="80"/>
                  </a:lnTo>
                  <a:lnTo>
                    <a:pt x="3722" y="64"/>
                  </a:lnTo>
                  <a:lnTo>
                    <a:pt x="3635" y="51"/>
                  </a:lnTo>
                  <a:lnTo>
                    <a:pt x="3547" y="39"/>
                  </a:lnTo>
                  <a:lnTo>
                    <a:pt x="3460" y="29"/>
                  </a:lnTo>
                  <a:lnTo>
                    <a:pt x="3372" y="21"/>
                  </a:lnTo>
                  <a:lnTo>
                    <a:pt x="3285" y="14"/>
                  </a:lnTo>
                  <a:lnTo>
                    <a:pt x="3197" y="8"/>
                  </a:lnTo>
                  <a:lnTo>
                    <a:pt x="3109" y="4"/>
                  </a:lnTo>
                  <a:lnTo>
                    <a:pt x="3022" y="2"/>
                  </a:lnTo>
                  <a:lnTo>
                    <a:pt x="2934" y="0"/>
                  </a:lnTo>
                  <a:lnTo>
                    <a:pt x="2847" y="2"/>
                  </a:lnTo>
                  <a:lnTo>
                    <a:pt x="2759" y="4"/>
                  </a:lnTo>
                  <a:lnTo>
                    <a:pt x="2672" y="8"/>
                  </a:lnTo>
                  <a:lnTo>
                    <a:pt x="2584" y="14"/>
                  </a:lnTo>
                  <a:lnTo>
                    <a:pt x="2497" y="21"/>
                  </a:lnTo>
                  <a:lnTo>
                    <a:pt x="2409" y="29"/>
                  </a:lnTo>
                  <a:lnTo>
                    <a:pt x="2320" y="39"/>
                  </a:lnTo>
                  <a:lnTo>
                    <a:pt x="2234" y="51"/>
                  </a:lnTo>
                  <a:lnTo>
                    <a:pt x="2145" y="64"/>
                  </a:lnTo>
                  <a:lnTo>
                    <a:pt x="2059" y="80"/>
                  </a:lnTo>
                  <a:lnTo>
                    <a:pt x="1970" y="95"/>
                  </a:lnTo>
                  <a:lnTo>
                    <a:pt x="1882" y="114"/>
                  </a:lnTo>
                  <a:lnTo>
                    <a:pt x="1795" y="133"/>
                  </a:lnTo>
                  <a:lnTo>
                    <a:pt x="1707" y="154"/>
                  </a:lnTo>
                  <a:lnTo>
                    <a:pt x="1620" y="178"/>
                  </a:lnTo>
                  <a:lnTo>
                    <a:pt x="1532" y="201"/>
                  </a:lnTo>
                  <a:lnTo>
                    <a:pt x="1444" y="228"/>
                  </a:lnTo>
                  <a:lnTo>
                    <a:pt x="1357" y="255"/>
                  </a:lnTo>
                  <a:lnTo>
                    <a:pt x="1269" y="284"/>
                  </a:lnTo>
                  <a:lnTo>
                    <a:pt x="1181" y="315"/>
                  </a:lnTo>
                  <a:lnTo>
                    <a:pt x="1094" y="346"/>
                  </a:lnTo>
                  <a:lnTo>
                    <a:pt x="1006" y="381"/>
                  </a:lnTo>
                  <a:lnTo>
                    <a:pt x="918" y="415"/>
                  </a:lnTo>
                  <a:lnTo>
                    <a:pt x="830" y="452"/>
                  </a:lnTo>
                  <a:lnTo>
                    <a:pt x="743" y="491"/>
                  </a:lnTo>
                  <a:lnTo>
                    <a:pt x="655" y="531"/>
                  </a:lnTo>
                  <a:lnTo>
                    <a:pt x="567" y="572"/>
                  </a:lnTo>
                  <a:lnTo>
                    <a:pt x="479" y="616"/>
                  </a:lnTo>
                  <a:lnTo>
                    <a:pt x="391" y="660"/>
                  </a:lnTo>
                  <a:lnTo>
                    <a:pt x="303" y="706"/>
                  </a:lnTo>
                  <a:lnTo>
                    <a:pt x="216" y="754"/>
                  </a:lnTo>
                  <a:lnTo>
                    <a:pt x="128" y="803"/>
                  </a:lnTo>
                  <a:lnTo>
                    <a:pt x="104" y="817"/>
                  </a:lnTo>
                  <a:lnTo>
                    <a:pt x="84" y="832"/>
                  </a:lnTo>
                  <a:lnTo>
                    <a:pt x="65" y="846"/>
                  </a:lnTo>
                  <a:lnTo>
                    <a:pt x="49" y="861"/>
                  </a:lnTo>
                  <a:lnTo>
                    <a:pt x="34" y="876"/>
                  </a:lnTo>
                  <a:lnTo>
                    <a:pt x="23" y="892"/>
                  </a:lnTo>
                  <a:lnTo>
                    <a:pt x="13" y="909"/>
                  </a:lnTo>
                  <a:lnTo>
                    <a:pt x="10" y="918"/>
                  </a:lnTo>
                  <a:lnTo>
                    <a:pt x="6" y="927"/>
                  </a:lnTo>
                  <a:lnTo>
                    <a:pt x="4" y="936"/>
                  </a:lnTo>
                  <a:lnTo>
                    <a:pt x="2" y="946"/>
                  </a:lnTo>
                  <a:lnTo>
                    <a:pt x="1" y="956"/>
                  </a:lnTo>
                  <a:lnTo>
                    <a:pt x="0" y="966"/>
                  </a:lnTo>
                  <a:lnTo>
                    <a:pt x="1" y="988"/>
                  </a:lnTo>
                  <a:lnTo>
                    <a:pt x="4" y="1011"/>
                  </a:lnTo>
                  <a:lnTo>
                    <a:pt x="11" y="1037"/>
                  </a:lnTo>
                  <a:lnTo>
                    <a:pt x="21" y="1065"/>
                  </a:lnTo>
                  <a:lnTo>
                    <a:pt x="33" y="1095"/>
                  </a:lnTo>
                  <a:lnTo>
                    <a:pt x="49" y="1128"/>
                  </a:lnTo>
                  <a:close/>
                  <a:moveTo>
                    <a:pt x="2041" y="1134"/>
                  </a:moveTo>
                  <a:lnTo>
                    <a:pt x="2041" y="1134"/>
                  </a:lnTo>
                  <a:lnTo>
                    <a:pt x="2096" y="1117"/>
                  </a:lnTo>
                  <a:lnTo>
                    <a:pt x="2153" y="1101"/>
                  </a:lnTo>
                  <a:lnTo>
                    <a:pt x="2210" y="1085"/>
                  </a:lnTo>
                  <a:lnTo>
                    <a:pt x="2267" y="1072"/>
                  </a:lnTo>
                  <a:lnTo>
                    <a:pt x="2324" y="1058"/>
                  </a:lnTo>
                  <a:lnTo>
                    <a:pt x="2381" y="1046"/>
                  </a:lnTo>
                  <a:lnTo>
                    <a:pt x="2438" y="1036"/>
                  </a:lnTo>
                  <a:lnTo>
                    <a:pt x="2495" y="1026"/>
                  </a:lnTo>
                  <a:lnTo>
                    <a:pt x="2553" y="1017"/>
                  </a:lnTo>
                  <a:lnTo>
                    <a:pt x="2610" y="1009"/>
                  </a:lnTo>
                  <a:lnTo>
                    <a:pt x="2668" y="1004"/>
                  </a:lnTo>
                  <a:lnTo>
                    <a:pt x="2726" y="998"/>
                  </a:lnTo>
                  <a:lnTo>
                    <a:pt x="2785" y="995"/>
                  </a:lnTo>
                  <a:lnTo>
                    <a:pt x="2843" y="991"/>
                  </a:lnTo>
                  <a:lnTo>
                    <a:pt x="2902" y="989"/>
                  </a:lnTo>
                  <a:lnTo>
                    <a:pt x="2960" y="989"/>
                  </a:lnTo>
                  <a:lnTo>
                    <a:pt x="3019" y="989"/>
                  </a:lnTo>
                  <a:lnTo>
                    <a:pt x="3079" y="991"/>
                  </a:lnTo>
                  <a:lnTo>
                    <a:pt x="3136" y="995"/>
                  </a:lnTo>
                  <a:lnTo>
                    <a:pt x="3194" y="998"/>
                  </a:lnTo>
                  <a:lnTo>
                    <a:pt x="3252" y="1004"/>
                  </a:lnTo>
                  <a:lnTo>
                    <a:pt x="3310" y="1009"/>
                  </a:lnTo>
                  <a:lnTo>
                    <a:pt x="3368" y="1017"/>
                  </a:lnTo>
                  <a:lnTo>
                    <a:pt x="3426" y="1026"/>
                  </a:lnTo>
                  <a:lnTo>
                    <a:pt x="3483" y="1036"/>
                  </a:lnTo>
                  <a:lnTo>
                    <a:pt x="3541" y="1046"/>
                  </a:lnTo>
                  <a:lnTo>
                    <a:pt x="3598" y="1058"/>
                  </a:lnTo>
                  <a:lnTo>
                    <a:pt x="3655" y="1072"/>
                  </a:lnTo>
                  <a:lnTo>
                    <a:pt x="3712" y="1085"/>
                  </a:lnTo>
                  <a:lnTo>
                    <a:pt x="3769" y="1101"/>
                  </a:lnTo>
                  <a:lnTo>
                    <a:pt x="3824" y="1117"/>
                  </a:lnTo>
                  <a:lnTo>
                    <a:pt x="3881" y="1134"/>
                  </a:lnTo>
                  <a:lnTo>
                    <a:pt x="3881" y="1618"/>
                  </a:lnTo>
                  <a:lnTo>
                    <a:pt x="3884" y="1651"/>
                  </a:lnTo>
                  <a:lnTo>
                    <a:pt x="3890" y="1681"/>
                  </a:lnTo>
                  <a:lnTo>
                    <a:pt x="3898" y="1709"/>
                  </a:lnTo>
                  <a:lnTo>
                    <a:pt x="3907" y="1736"/>
                  </a:lnTo>
                  <a:lnTo>
                    <a:pt x="3918" y="1760"/>
                  </a:lnTo>
                  <a:lnTo>
                    <a:pt x="3931" y="1783"/>
                  </a:lnTo>
                  <a:lnTo>
                    <a:pt x="3946" y="1804"/>
                  </a:lnTo>
                  <a:lnTo>
                    <a:pt x="3961" y="1823"/>
                  </a:lnTo>
                  <a:lnTo>
                    <a:pt x="3979" y="1839"/>
                  </a:lnTo>
                  <a:lnTo>
                    <a:pt x="3999" y="1855"/>
                  </a:lnTo>
                  <a:lnTo>
                    <a:pt x="4020" y="1868"/>
                  </a:lnTo>
                  <a:lnTo>
                    <a:pt x="4043" y="1881"/>
                  </a:lnTo>
                  <a:lnTo>
                    <a:pt x="4066" y="1891"/>
                  </a:lnTo>
                  <a:lnTo>
                    <a:pt x="4092" y="1900"/>
                  </a:lnTo>
                  <a:lnTo>
                    <a:pt x="4119" y="1907"/>
                  </a:lnTo>
                  <a:lnTo>
                    <a:pt x="4146" y="1913"/>
                  </a:lnTo>
                  <a:lnTo>
                    <a:pt x="4896" y="2061"/>
                  </a:lnTo>
                  <a:lnTo>
                    <a:pt x="4925" y="2068"/>
                  </a:lnTo>
                  <a:lnTo>
                    <a:pt x="4951" y="2077"/>
                  </a:lnTo>
                  <a:lnTo>
                    <a:pt x="4977" y="2086"/>
                  </a:lnTo>
                  <a:lnTo>
                    <a:pt x="5001" y="2097"/>
                  </a:lnTo>
                  <a:lnTo>
                    <a:pt x="5024" y="2109"/>
                  </a:lnTo>
                  <a:lnTo>
                    <a:pt x="5044" y="2123"/>
                  </a:lnTo>
                  <a:lnTo>
                    <a:pt x="5063" y="2137"/>
                  </a:lnTo>
                  <a:lnTo>
                    <a:pt x="5081" y="2154"/>
                  </a:lnTo>
                  <a:lnTo>
                    <a:pt x="5095" y="2172"/>
                  </a:lnTo>
                  <a:lnTo>
                    <a:pt x="5108" y="2191"/>
                  </a:lnTo>
                  <a:lnTo>
                    <a:pt x="5120" y="2212"/>
                  </a:lnTo>
                  <a:lnTo>
                    <a:pt x="5129" y="2235"/>
                  </a:lnTo>
                  <a:lnTo>
                    <a:pt x="5134" y="2260"/>
                  </a:lnTo>
                  <a:lnTo>
                    <a:pt x="5139" y="2285"/>
                  </a:lnTo>
                  <a:lnTo>
                    <a:pt x="5141" y="2314"/>
                  </a:lnTo>
                  <a:lnTo>
                    <a:pt x="5141" y="2344"/>
                  </a:lnTo>
                  <a:lnTo>
                    <a:pt x="5141" y="3729"/>
                  </a:lnTo>
                  <a:lnTo>
                    <a:pt x="2960" y="3729"/>
                  </a:lnTo>
                  <a:lnTo>
                    <a:pt x="781" y="3729"/>
                  </a:lnTo>
                  <a:lnTo>
                    <a:pt x="781" y="2344"/>
                  </a:lnTo>
                  <a:lnTo>
                    <a:pt x="780" y="2314"/>
                  </a:lnTo>
                  <a:lnTo>
                    <a:pt x="782" y="2285"/>
                  </a:lnTo>
                  <a:lnTo>
                    <a:pt x="787" y="2260"/>
                  </a:lnTo>
                  <a:lnTo>
                    <a:pt x="793" y="2235"/>
                  </a:lnTo>
                  <a:lnTo>
                    <a:pt x="802" y="2212"/>
                  </a:lnTo>
                  <a:lnTo>
                    <a:pt x="813" y="2191"/>
                  </a:lnTo>
                  <a:lnTo>
                    <a:pt x="826" y="2172"/>
                  </a:lnTo>
                  <a:lnTo>
                    <a:pt x="841" y="2154"/>
                  </a:lnTo>
                  <a:lnTo>
                    <a:pt x="858" y="2137"/>
                  </a:lnTo>
                  <a:lnTo>
                    <a:pt x="877" y="2123"/>
                  </a:lnTo>
                  <a:lnTo>
                    <a:pt x="898" y="2109"/>
                  </a:lnTo>
                  <a:lnTo>
                    <a:pt x="920" y="2097"/>
                  </a:lnTo>
                  <a:lnTo>
                    <a:pt x="944" y="2086"/>
                  </a:lnTo>
                  <a:lnTo>
                    <a:pt x="971" y="2077"/>
                  </a:lnTo>
                  <a:lnTo>
                    <a:pt x="997" y="2068"/>
                  </a:lnTo>
                  <a:lnTo>
                    <a:pt x="1026" y="2061"/>
                  </a:lnTo>
                  <a:lnTo>
                    <a:pt x="1775" y="1913"/>
                  </a:lnTo>
                  <a:lnTo>
                    <a:pt x="1803" y="1907"/>
                  </a:lnTo>
                  <a:lnTo>
                    <a:pt x="1830" y="1900"/>
                  </a:lnTo>
                  <a:lnTo>
                    <a:pt x="1855" y="1891"/>
                  </a:lnTo>
                  <a:lnTo>
                    <a:pt x="1879" y="1881"/>
                  </a:lnTo>
                  <a:lnTo>
                    <a:pt x="1901" y="1868"/>
                  </a:lnTo>
                  <a:lnTo>
                    <a:pt x="1923" y="1855"/>
                  </a:lnTo>
                  <a:lnTo>
                    <a:pt x="1941" y="1839"/>
                  </a:lnTo>
                  <a:lnTo>
                    <a:pt x="1959" y="1823"/>
                  </a:lnTo>
                  <a:lnTo>
                    <a:pt x="1976" y="1804"/>
                  </a:lnTo>
                  <a:lnTo>
                    <a:pt x="1991" y="1783"/>
                  </a:lnTo>
                  <a:lnTo>
                    <a:pt x="2003" y="1760"/>
                  </a:lnTo>
                  <a:lnTo>
                    <a:pt x="2014" y="1736"/>
                  </a:lnTo>
                  <a:lnTo>
                    <a:pt x="2024" y="1709"/>
                  </a:lnTo>
                  <a:lnTo>
                    <a:pt x="2031" y="1681"/>
                  </a:lnTo>
                  <a:lnTo>
                    <a:pt x="2037" y="1651"/>
                  </a:lnTo>
                  <a:lnTo>
                    <a:pt x="2041" y="1618"/>
                  </a:lnTo>
                  <a:lnTo>
                    <a:pt x="2041" y="1134"/>
                  </a:lnTo>
                  <a:close/>
                  <a:moveTo>
                    <a:pt x="2971" y="1671"/>
                  </a:moveTo>
                  <a:lnTo>
                    <a:pt x="2971" y="1671"/>
                  </a:lnTo>
                  <a:lnTo>
                    <a:pt x="3017" y="1672"/>
                  </a:lnTo>
                  <a:lnTo>
                    <a:pt x="3063" y="1676"/>
                  </a:lnTo>
                  <a:lnTo>
                    <a:pt x="3107" y="1682"/>
                  </a:lnTo>
                  <a:lnTo>
                    <a:pt x="3151" y="1690"/>
                  </a:lnTo>
                  <a:lnTo>
                    <a:pt x="3194" y="1699"/>
                  </a:lnTo>
                  <a:lnTo>
                    <a:pt x="3237" y="1711"/>
                  </a:lnTo>
                  <a:lnTo>
                    <a:pt x="3278" y="1726"/>
                  </a:lnTo>
                  <a:lnTo>
                    <a:pt x="3318" y="1741"/>
                  </a:lnTo>
                  <a:lnTo>
                    <a:pt x="3358" y="1759"/>
                  </a:lnTo>
                  <a:lnTo>
                    <a:pt x="3396" y="1779"/>
                  </a:lnTo>
                  <a:lnTo>
                    <a:pt x="3434" y="1800"/>
                  </a:lnTo>
                  <a:lnTo>
                    <a:pt x="3470" y="1824"/>
                  </a:lnTo>
                  <a:lnTo>
                    <a:pt x="3505" y="1848"/>
                  </a:lnTo>
                  <a:lnTo>
                    <a:pt x="3539" y="1875"/>
                  </a:lnTo>
                  <a:lnTo>
                    <a:pt x="3571" y="1903"/>
                  </a:lnTo>
                  <a:lnTo>
                    <a:pt x="3602" y="1933"/>
                  </a:lnTo>
                  <a:lnTo>
                    <a:pt x="3631" y="1963"/>
                  </a:lnTo>
                  <a:lnTo>
                    <a:pt x="3659" y="1995"/>
                  </a:lnTo>
                  <a:lnTo>
                    <a:pt x="3686" y="2030"/>
                  </a:lnTo>
                  <a:lnTo>
                    <a:pt x="3711" y="2065"/>
                  </a:lnTo>
                  <a:lnTo>
                    <a:pt x="3734" y="2100"/>
                  </a:lnTo>
                  <a:lnTo>
                    <a:pt x="3755" y="2138"/>
                  </a:lnTo>
                  <a:lnTo>
                    <a:pt x="3775" y="2176"/>
                  </a:lnTo>
                  <a:lnTo>
                    <a:pt x="3793" y="2216"/>
                  </a:lnTo>
                  <a:lnTo>
                    <a:pt x="3809" y="2256"/>
                  </a:lnTo>
                  <a:lnTo>
                    <a:pt x="3823" y="2298"/>
                  </a:lnTo>
                  <a:lnTo>
                    <a:pt x="3835" y="2340"/>
                  </a:lnTo>
                  <a:lnTo>
                    <a:pt x="3845" y="2383"/>
                  </a:lnTo>
                  <a:lnTo>
                    <a:pt x="3853" y="2427"/>
                  </a:lnTo>
                  <a:lnTo>
                    <a:pt x="3859" y="2471"/>
                  </a:lnTo>
                  <a:lnTo>
                    <a:pt x="3862" y="2517"/>
                  </a:lnTo>
                  <a:lnTo>
                    <a:pt x="3863" y="2563"/>
                  </a:lnTo>
                  <a:lnTo>
                    <a:pt x="3863" y="2591"/>
                  </a:lnTo>
                  <a:lnTo>
                    <a:pt x="3861" y="2617"/>
                  </a:lnTo>
                  <a:lnTo>
                    <a:pt x="3860" y="2645"/>
                  </a:lnTo>
                  <a:lnTo>
                    <a:pt x="3857" y="2672"/>
                  </a:lnTo>
                  <a:lnTo>
                    <a:pt x="3853" y="2699"/>
                  </a:lnTo>
                  <a:lnTo>
                    <a:pt x="3849" y="2726"/>
                  </a:lnTo>
                  <a:lnTo>
                    <a:pt x="3843" y="2751"/>
                  </a:lnTo>
                  <a:lnTo>
                    <a:pt x="3838" y="2778"/>
                  </a:lnTo>
                  <a:lnTo>
                    <a:pt x="3831" y="2802"/>
                  </a:lnTo>
                  <a:lnTo>
                    <a:pt x="3823" y="2828"/>
                  </a:lnTo>
                  <a:lnTo>
                    <a:pt x="3814" y="2854"/>
                  </a:lnTo>
                  <a:lnTo>
                    <a:pt x="3805" y="2878"/>
                  </a:lnTo>
                  <a:lnTo>
                    <a:pt x="3796" y="2903"/>
                  </a:lnTo>
                  <a:lnTo>
                    <a:pt x="3786" y="2926"/>
                  </a:lnTo>
                  <a:lnTo>
                    <a:pt x="3775" y="2950"/>
                  </a:lnTo>
                  <a:lnTo>
                    <a:pt x="3763" y="2973"/>
                  </a:lnTo>
                  <a:lnTo>
                    <a:pt x="3410" y="2802"/>
                  </a:lnTo>
                  <a:lnTo>
                    <a:pt x="3423" y="2776"/>
                  </a:lnTo>
                  <a:lnTo>
                    <a:pt x="3435" y="2748"/>
                  </a:lnTo>
                  <a:lnTo>
                    <a:pt x="3446" y="2719"/>
                  </a:lnTo>
                  <a:lnTo>
                    <a:pt x="3455" y="2689"/>
                  </a:lnTo>
                  <a:lnTo>
                    <a:pt x="3462" y="2659"/>
                  </a:lnTo>
                  <a:lnTo>
                    <a:pt x="3466" y="2627"/>
                  </a:lnTo>
                  <a:lnTo>
                    <a:pt x="3470" y="2595"/>
                  </a:lnTo>
                  <a:lnTo>
                    <a:pt x="3471" y="2563"/>
                  </a:lnTo>
                  <a:lnTo>
                    <a:pt x="3470" y="2537"/>
                  </a:lnTo>
                  <a:lnTo>
                    <a:pt x="3469" y="2512"/>
                  </a:lnTo>
                  <a:lnTo>
                    <a:pt x="3465" y="2487"/>
                  </a:lnTo>
                  <a:lnTo>
                    <a:pt x="3461" y="2462"/>
                  </a:lnTo>
                  <a:lnTo>
                    <a:pt x="3455" y="2438"/>
                  </a:lnTo>
                  <a:lnTo>
                    <a:pt x="3449" y="2415"/>
                  </a:lnTo>
                  <a:lnTo>
                    <a:pt x="3441" y="2391"/>
                  </a:lnTo>
                  <a:lnTo>
                    <a:pt x="3432" y="2369"/>
                  </a:lnTo>
                  <a:lnTo>
                    <a:pt x="3422" y="2347"/>
                  </a:lnTo>
                  <a:lnTo>
                    <a:pt x="3411" y="2325"/>
                  </a:lnTo>
                  <a:lnTo>
                    <a:pt x="3398" y="2304"/>
                  </a:lnTo>
                  <a:lnTo>
                    <a:pt x="3386" y="2284"/>
                  </a:lnTo>
                  <a:lnTo>
                    <a:pt x="3372" y="2264"/>
                  </a:lnTo>
                  <a:lnTo>
                    <a:pt x="3357" y="2245"/>
                  </a:lnTo>
                  <a:lnTo>
                    <a:pt x="3342" y="2227"/>
                  </a:lnTo>
                  <a:lnTo>
                    <a:pt x="3325" y="2209"/>
                  </a:lnTo>
                  <a:lnTo>
                    <a:pt x="3307" y="2193"/>
                  </a:lnTo>
                  <a:lnTo>
                    <a:pt x="3289" y="2177"/>
                  </a:lnTo>
                  <a:lnTo>
                    <a:pt x="3270" y="2163"/>
                  </a:lnTo>
                  <a:lnTo>
                    <a:pt x="3251" y="2149"/>
                  </a:lnTo>
                  <a:lnTo>
                    <a:pt x="3230" y="2136"/>
                  </a:lnTo>
                  <a:lnTo>
                    <a:pt x="3210" y="2124"/>
                  </a:lnTo>
                  <a:lnTo>
                    <a:pt x="3188" y="2113"/>
                  </a:lnTo>
                  <a:lnTo>
                    <a:pt x="3165" y="2102"/>
                  </a:lnTo>
                  <a:lnTo>
                    <a:pt x="3143" y="2094"/>
                  </a:lnTo>
                  <a:lnTo>
                    <a:pt x="3120" y="2086"/>
                  </a:lnTo>
                  <a:lnTo>
                    <a:pt x="3096" y="2079"/>
                  </a:lnTo>
                  <a:lnTo>
                    <a:pt x="3072" y="2074"/>
                  </a:lnTo>
                  <a:lnTo>
                    <a:pt x="3047" y="2069"/>
                  </a:lnTo>
                  <a:lnTo>
                    <a:pt x="3023" y="2066"/>
                  </a:lnTo>
                  <a:lnTo>
                    <a:pt x="2997" y="2065"/>
                  </a:lnTo>
                  <a:lnTo>
                    <a:pt x="2971" y="2063"/>
                  </a:lnTo>
                  <a:lnTo>
                    <a:pt x="2946" y="2065"/>
                  </a:lnTo>
                  <a:lnTo>
                    <a:pt x="2920" y="2066"/>
                  </a:lnTo>
                  <a:lnTo>
                    <a:pt x="2896" y="2069"/>
                  </a:lnTo>
                  <a:lnTo>
                    <a:pt x="2871" y="2074"/>
                  </a:lnTo>
                  <a:lnTo>
                    <a:pt x="2847" y="2079"/>
                  </a:lnTo>
                  <a:lnTo>
                    <a:pt x="2823" y="2086"/>
                  </a:lnTo>
                  <a:lnTo>
                    <a:pt x="2800" y="2094"/>
                  </a:lnTo>
                  <a:lnTo>
                    <a:pt x="2778" y="2102"/>
                  </a:lnTo>
                  <a:lnTo>
                    <a:pt x="2755" y="2113"/>
                  </a:lnTo>
                  <a:lnTo>
                    <a:pt x="2734" y="2124"/>
                  </a:lnTo>
                  <a:lnTo>
                    <a:pt x="2713" y="2136"/>
                  </a:lnTo>
                  <a:lnTo>
                    <a:pt x="2693" y="2149"/>
                  </a:lnTo>
                  <a:lnTo>
                    <a:pt x="2673" y="2163"/>
                  </a:lnTo>
                  <a:lnTo>
                    <a:pt x="2654" y="2177"/>
                  </a:lnTo>
                  <a:lnTo>
                    <a:pt x="2636" y="2193"/>
                  </a:lnTo>
                  <a:lnTo>
                    <a:pt x="2619" y="2209"/>
                  </a:lnTo>
                  <a:lnTo>
                    <a:pt x="2603" y="2227"/>
                  </a:lnTo>
                  <a:lnTo>
                    <a:pt x="2587" y="2245"/>
                  </a:lnTo>
                  <a:lnTo>
                    <a:pt x="2571" y="2264"/>
                  </a:lnTo>
                  <a:lnTo>
                    <a:pt x="2558" y="2284"/>
                  </a:lnTo>
                  <a:lnTo>
                    <a:pt x="2545" y="2304"/>
                  </a:lnTo>
                  <a:lnTo>
                    <a:pt x="2532" y="2325"/>
                  </a:lnTo>
                  <a:lnTo>
                    <a:pt x="2521" y="2347"/>
                  </a:lnTo>
                  <a:lnTo>
                    <a:pt x="2512" y="2369"/>
                  </a:lnTo>
                  <a:lnTo>
                    <a:pt x="2502" y="2391"/>
                  </a:lnTo>
                  <a:lnTo>
                    <a:pt x="2494" y="2415"/>
                  </a:lnTo>
                  <a:lnTo>
                    <a:pt x="2488" y="2438"/>
                  </a:lnTo>
                  <a:lnTo>
                    <a:pt x="2482" y="2462"/>
                  </a:lnTo>
                  <a:lnTo>
                    <a:pt x="2478" y="2487"/>
                  </a:lnTo>
                  <a:lnTo>
                    <a:pt x="2475" y="2512"/>
                  </a:lnTo>
                  <a:lnTo>
                    <a:pt x="2473" y="2537"/>
                  </a:lnTo>
                  <a:lnTo>
                    <a:pt x="2472" y="2563"/>
                  </a:lnTo>
                  <a:lnTo>
                    <a:pt x="2473" y="2588"/>
                  </a:lnTo>
                  <a:lnTo>
                    <a:pt x="2475" y="2614"/>
                  </a:lnTo>
                  <a:lnTo>
                    <a:pt x="2478" y="2639"/>
                  </a:lnTo>
                  <a:lnTo>
                    <a:pt x="2482" y="2663"/>
                  </a:lnTo>
                  <a:lnTo>
                    <a:pt x="2488" y="2688"/>
                  </a:lnTo>
                  <a:lnTo>
                    <a:pt x="2494" y="2711"/>
                  </a:lnTo>
                  <a:lnTo>
                    <a:pt x="2502" y="2734"/>
                  </a:lnTo>
                  <a:lnTo>
                    <a:pt x="2512" y="2757"/>
                  </a:lnTo>
                  <a:lnTo>
                    <a:pt x="2521" y="2779"/>
                  </a:lnTo>
                  <a:lnTo>
                    <a:pt x="2532" y="2801"/>
                  </a:lnTo>
                  <a:lnTo>
                    <a:pt x="2545" y="2821"/>
                  </a:lnTo>
                  <a:lnTo>
                    <a:pt x="2558" y="2841"/>
                  </a:lnTo>
                  <a:lnTo>
                    <a:pt x="2571" y="2861"/>
                  </a:lnTo>
                  <a:lnTo>
                    <a:pt x="2587" y="2880"/>
                  </a:lnTo>
                  <a:lnTo>
                    <a:pt x="2603" y="2898"/>
                  </a:lnTo>
                  <a:lnTo>
                    <a:pt x="2619" y="2916"/>
                  </a:lnTo>
                  <a:lnTo>
                    <a:pt x="2636" y="2933"/>
                  </a:lnTo>
                  <a:lnTo>
                    <a:pt x="2654" y="2948"/>
                  </a:lnTo>
                  <a:lnTo>
                    <a:pt x="2673" y="2963"/>
                  </a:lnTo>
                  <a:lnTo>
                    <a:pt x="2693" y="2976"/>
                  </a:lnTo>
                  <a:lnTo>
                    <a:pt x="2713" y="2990"/>
                  </a:lnTo>
                  <a:lnTo>
                    <a:pt x="2734" y="3002"/>
                  </a:lnTo>
                  <a:lnTo>
                    <a:pt x="2755" y="3013"/>
                  </a:lnTo>
                  <a:lnTo>
                    <a:pt x="2778" y="3023"/>
                  </a:lnTo>
                  <a:lnTo>
                    <a:pt x="2800" y="3032"/>
                  </a:lnTo>
                  <a:lnTo>
                    <a:pt x="2823" y="3040"/>
                  </a:lnTo>
                  <a:lnTo>
                    <a:pt x="2847" y="3047"/>
                  </a:lnTo>
                  <a:lnTo>
                    <a:pt x="2871" y="3052"/>
                  </a:lnTo>
                  <a:lnTo>
                    <a:pt x="2896" y="3057"/>
                  </a:lnTo>
                  <a:lnTo>
                    <a:pt x="2920" y="3060"/>
                  </a:lnTo>
                  <a:lnTo>
                    <a:pt x="2946" y="3061"/>
                  </a:lnTo>
                  <a:lnTo>
                    <a:pt x="2971" y="3062"/>
                  </a:lnTo>
                  <a:lnTo>
                    <a:pt x="2994" y="3061"/>
                  </a:lnTo>
                  <a:lnTo>
                    <a:pt x="3015" y="3060"/>
                  </a:lnTo>
                  <a:lnTo>
                    <a:pt x="3037" y="3058"/>
                  </a:lnTo>
                  <a:lnTo>
                    <a:pt x="3058" y="3054"/>
                  </a:lnTo>
                  <a:lnTo>
                    <a:pt x="3079" y="3051"/>
                  </a:lnTo>
                  <a:lnTo>
                    <a:pt x="3100" y="3045"/>
                  </a:lnTo>
                  <a:lnTo>
                    <a:pt x="3120" y="3040"/>
                  </a:lnTo>
                  <a:lnTo>
                    <a:pt x="3140" y="3033"/>
                  </a:lnTo>
                  <a:lnTo>
                    <a:pt x="3159" y="3025"/>
                  </a:lnTo>
                  <a:lnTo>
                    <a:pt x="3178" y="3018"/>
                  </a:lnTo>
                  <a:lnTo>
                    <a:pt x="3197" y="3009"/>
                  </a:lnTo>
                  <a:lnTo>
                    <a:pt x="3215" y="2999"/>
                  </a:lnTo>
                  <a:lnTo>
                    <a:pt x="3232" y="2989"/>
                  </a:lnTo>
                  <a:lnTo>
                    <a:pt x="3250" y="2977"/>
                  </a:lnTo>
                  <a:lnTo>
                    <a:pt x="3267" y="2965"/>
                  </a:lnTo>
                  <a:lnTo>
                    <a:pt x="3283" y="2953"/>
                  </a:lnTo>
                  <a:lnTo>
                    <a:pt x="3563" y="3229"/>
                  </a:lnTo>
                  <a:lnTo>
                    <a:pt x="3533" y="3255"/>
                  </a:lnTo>
                  <a:lnTo>
                    <a:pt x="3502" y="3279"/>
                  </a:lnTo>
                  <a:lnTo>
                    <a:pt x="3470" y="3303"/>
                  </a:lnTo>
                  <a:lnTo>
                    <a:pt x="3436" y="3324"/>
                  </a:lnTo>
                  <a:lnTo>
                    <a:pt x="3402" y="3344"/>
                  </a:lnTo>
                  <a:lnTo>
                    <a:pt x="3366" y="3362"/>
                  </a:lnTo>
                  <a:lnTo>
                    <a:pt x="3330" y="3379"/>
                  </a:lnTo>
                  <a:lnTo>
                    <a:pt x="3294" y="3394"/>
                  </a:lnTo>
                  <a:lnTo>
                    <a:pt x="3256" y="3408"/>
                  </a:lnTo>
                  <a:lnTo>
                    <a:pt x="3217" y="3420"/>
                  </a:lnTo>
                  <a:lnTo>
                    <a:pt x="3178" y="3430"/>
                  </a:lnTo>
                  <a:lnTo>
                    <a:pt x="3138" y="3439"/>
                  </a:lnTo>
                  <a:lnTo>
                    <a:pt x="3097" y="3446"/>
                  </a:lnTo>
                  <a:lnTo>
                    <a:pt x="3056" y="3450"/>
                  </a:lnTo>
                  <a:lnTo>
                    <a:pt x="3014" y="3453"/>
                  </a:lnTo>
                  <a:lnTo>
                    <a:pt x="2971" y="3454"/>
                  </a:lnTo>
                  <a:lnTo>
                    <a:pt x="2926" y="3453"/>
                  </a:lnTo>
                  <a:lnTo>
                    <a:pt x="2880" y="3450"/>
                  </a:lnTo>
                  <a:lnTo>
                    <a:pt x="2835" y="3444"/>
                  </a:lnTo>
                  <a:lnTo>
                    <a:pt x="2792" y="3435"/>
                  </a:lnTo>
                  <a:lnTo>
                    <a:pt x="2749" y="3427"/>
                  </a:lnTo>
                  <a:lnTo>
                    <a:pt x="2706" y="3414"/>
                  </a:lnTo>
                  <a:lnTo>
                    <a:pt x="2665" y="3400"/>
                  </a:lnTo>
                  <a:lnTo>
                    <a:pt x="2625" y="3384"/>
                  </a:lnTo>
                  <a:lnTo>
                    <a:pt x="2585" y="3366"/>
                  </a:lnTo>
                  <a:lnTo>
                    <a:pt x="2547" y="3346"/>
                  </a:lnTo>
                  <a:lnTo>
                    <a:pt x="2510" y="3325"/>
                  </a:lnTo>
                  <a:lnTo>
                    <a:pt x="2473" y="3302"/>
                  </a:lnTo>
                  <a:lnTo>
                    <a:pt x="2439" y="3277"/>
                  </a:lnTo>
                  <a:lnTo>
                    <a:pt x="2405" y="3250"/>
                  </a:lnTo>
                  <a:lnTo>
                    <a:pt x="2373" y="3223"/>
                  </a:lnTo>
                  <a:lnTo>
                    <a:pt x="2342" y="3193"/>
                  </a:lnTo>
                  <a:lnTo>
                    <a:pt x="2312" y="3162"/>
                  </a:lnTo>
                  <a:lnTo>
                    <a:pt x="2284" y="3130"/>
                  </a:lnTo>
                  <a:lnTo>
                    <a:pt x="2257" y="3096"/>
                  </a:lnTo>
                  <a:lnTo>
                    <a:pt x="2232" y="3061"/>
                  </a:lnTo>
                  <a:lnTo>
                    <a:pt x="2209" y="3025"/>
                  </a:lnTo>
                  <a:lnTo>
                    <a:pt x="2188" y="2987"/>
                  </a:lnTo>
                  <a:lnTo>
                    <a:pt x="2168" y="2950"/>
                  </a:lnTo>
                  <a:lnTo>
                    <a:pt x="2150" y="2909"/>
                  </a:lnTo>
                  <a:lnTo>
                    <a:pt x="2134" y="2869"/>
                  </a:lnTo>
                  <a:lnTo>
                    <a:pt x="2120" y="2828"/>
                  </a:lnTo>
                  <a:lnTo>
                    <a:pt x="2109" y="2786"/>
                  </a:lnTo>
                  <a:lnTo>
                    <a:pt x="2099" y="2742"/>
                  </a:lnTo>
                  <a:lnTo>
                    <a:pt x="2091" y="2699"/>
                  </a:lnTo>
                  <a:lnTo>
                    <a:pt x="2085" y="2654"/>
                  </a:lnTo>
                  <a:lnTo>
                    <a:pt x="2081" y="2608"/>
                  </a:lnTo>
                  <a:lnTo>
                    <a:pt x="2080" y="2563"/>
                  </a:lnTo>
                  <a:lnTo>
                    <a:pt x="2081" y="2517"/>
                  </a:lnTo>
                  <a:lnTo>
                    <a:pt x="2085" y="2471"/>
                  </a:lnTo>
                  <a:lnTo>
                    <a:pt x="2091" y="2427"/>
                  </a:lnTo>
                  <a:lnTo>
                    <a:pt x="2099" y="2383"/>
                  </a:lnTo>
                  <a:lnTo>
                    <a:pt x="2109" y="2340"/>
                  </a:lnTo>
                  <a:lnTo>
                    <a:pt x="2120" y="2298"/>
                  </a:lnTo>
                  <a:lnTo>
                    <a:pt x="2134" y="2256"/>
                  </a:lnTo>
                  <a:lnTo>
                    <a:pt x="2150" y="2216"/>
                  </a:lnTo>
                  <a:lnTo>
                    <a:pt x="2168" y="2176"/>
                  </a:lnTo>
                  <a:lnTo>
                    <a:pt x="2188" y="2138"/>
                  </a:lnTo>
                  <a:lnTo>
                    <a:pt x="2209" y="2100"/>
                  </a:lnTo>
                  <a:lnTo>
                    <a:pt x="2232" y="2065"/>
                  </a:lnTo>
                  <a:lnTo>
                    <a:pt x="2257" y="2030"/>
                  </a:lnTo>
                  <a:lnTo>
                    <a:pt x="2284" y="1995"/>
                  </a:lnTo>
                  <a:lnTo>
                    <a:pt x="2312" y="1963"/>
                  </a:lnTo>
                  <a:lnTo>
                    <a:pt x="2342" y="1933"/>
                  </a:lnTo>
                  <a:lnTo>
                    <a:pt x="2373" y="1903"/>
                  </a:lnTo>
                  <a:lnTo>
                    <a:pt x="2405" y="1875"/>
                  </a:lnTo>
                  <a:lnTo>
                    <a:pt x="2439" y="1848"/>
                  </a:lnTo>
                  <a:lnTo>
                    <a:pt x="2473" y="1824"/>
                  </a:lnTo>
                  <a:lnTo>
                    <a:pt x="2510" y="1800"/>
                  </a:lnTo>
                  <a:lnTo>
                    <a:pt x="2547" y="1779"/>
                  </a:lnTo>
                  <a:lnTo>
                    <a:pt x="2585" y="1759"/>
                  </a:lnTo>
                  <a:lnTo>
                    <a:pt x="2625" y="1741"/>
                  </a:lnTo>
                  <a:lnTo>
                    <a:pt x="2665" y="1726"/>
                  </a:lnTo>
                  <a:lnTo>
                    <a:pt x="2706" y="1711"/>
                  </a:lnTo>
                  <a:lnTo>
                    <a:pt x="2749" y="1699"/>
                  </a:lnTo>
                  <a:lnTo>
                    <a:pt x="2792" y="1690"/>
                  </a:lnTo>
                  <a:lnTo>
                    <a:pt x="2835" y="1682"/>
                  </a:lnTo>
                  <a:lnTo>
                    <a:pt x="2880" y="1676"/>
                  </a:lnTo>
                  <a:lnTo>
                    <a:pt x="2926" y="1672"/>
                  </a:lnTo>
                  <a:lnTo>
                    <a:pt x="2971" y="1671"/>
                  </a:lnTo>
                  <a:close/>
                  <a:moveTo>
                    <a:pt x="4858" y="3824"/>
                  </a:moveTo>
                  <a:lnTo>
                    <a:pt x="4858" y="3824"/>
                  </a:lnTo>
                  <a:lnTo>
                    <a:pt x="4328" y="3824"/>
                  </a:lnTo>
                  <a:lnTo>
                    <a:pt x="4328" y="4208"/>
                  </a:lnTo>
                  <a:lnTo>
                    <a:pt x="4702" y="4208"/>
                  </a:lnTo>
                  <a:lnTo>
                    <a:pt x="4858" y="3824"/>
                  </a:lnTo>
                  <a:close/>
                  <a:moveTo>
                    <a:pt x="1064" y="3824"/>
                  </a:moveTo>
                  <a:lnTo>
                    <a:pt x="1064" y="3824"/>
                  </a:lnTo>
                  <a:lnTo>
                    <a:pt x="1594" y="3824"/>
                  </a:lnTo>
                  <a:lnTo>
                    <a:pt x="1594" y="4208"/>
                  </a:lnTo>
                  <a:lnTo>
                    <a:pt x="1219" y="4208"/>
                  </a:lnTo>
                  <a:lnTo>
                    <a:pt x="1064" y="3824"/>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FFFFFF"/>
                </a:solidFill>
              </a:endParaRPr>
            </a:p>
          </p:txBody>
        </p:sp>
        <p:grpSp>
          <p:nvGrpSpPr>
            <p:cNvPr id="32" name="组合 31"/>
            <p:cNvGrpSpPr/>
            <p:nvPr/>
          </p:nvGrpSpPr>
          <p:grpSpPr>
            <a:xfrm>
              <a:off x="6227239" y="4775875"/>
              <a:ext cx="2555862" cy="1156619"/>
              <a:chOff x="448680" y="4399916"/>
              <a:chExt cx="2555862" cy="1156619"/>
            </a:xfrm>
          </p:grpSpPr>
          <p:sp>
            <p:nvSpPr>
              <p:cNvPr id="33" name="TextBox 23"/>
              <p:cNvSpPr txBox="1"/>
              <p:nvPr/>
            </p:nvSpPr>
            <p:spPr>
              <a:xfrm>
                <a:off x="448680" y="4753238"/>
                <a:ext cx="2555862" cy="803297"/>
              </a:xfrm>
              <a:prstGeom prst="rect">
                <a:avLst/>
              </a:prstGeom>
              <a:noFill/>
            </p:spPr>
            <p:txBody>
              <a:bodyPr wrap="square" rtlCol="0">
                <a:spAutoFit/>
              </a:bodyPr>
              <a:lstStyle/>
              <a:p>
                <a:pPr algn="ctr">
                  <a:lnSpc>
                    <a:spcPct val="110000"/>
                  </a:lnSpc>
                </a:pPr>
                <a:r>
                  <a:rPr lang="zh-CN" altLang="en-US"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endParaRPr lang="en-GB" altLang="zh-CN"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endParaRPr>
              </a:p>
            </p:txBody>
          </p:sp>
          <p:sp>
            <p:nvSpPr>
              <p:cNvPr id="34" name="TextBox 24"/>
              <p:cNvSpPr txBox="1"/>
              <p:nvPr/>
            </p:nvSpPr>
            <p:spPr>
              <a:xfrm>
                <a:off x="836509" y="4399916"/>
                <a:ext cx="1800493" cy="397032"/>
              </a:xfrm>
              <a:prstGeom prst="rect">
                <a:avLst/>
              </a:prstGeom>
              <a:noFill/>
            </p:spPr>
            <p:txBody>
              <a:bodyPr wrap="none" rtlCol="0">
                <a:spAutoFit/>
              </a:bodyPr>
              <a:lstStyle/>
              <a:p>
                <a:pPr>
                  <a:lnSpc>
                    <a:spcPct val="110000"/>
                  </a:lnSpc>
                </a:pPr>
                <a:r>
                  <a:rPr lang="zh-CN" altLang="en-US" b="1" dirty="0">
                    <a:solidFill>
                      <a:schemeClr val="accent3"/>
                    </a:solidFill>
                    <a:ea typeface="微软雅黑" panose="020B0503020204020204" pitchFamily="34" charset="-122"/>
                  </a:rPr>
                  <a:t>请替换文字内容</a:t>
                </a:r>
                <a:endParaRPr lang="zh-CN" altLang="en-US" b="1" dirty="0">
                  <a:solidFill>
                    <a:schemeClr val="accent3"/>
                  </a:solidFill>
                  <a:ea typeface="微软雅黑" panose="020B0503020204020204" pitchFamily="34" charset="-122"/>
                </a:endParaRPr>
              </a:p>
            </p:txBody>
          </p:sp>
        </p:grpSp>
      </p:grpSp>
      <p:grpSp>
        <p:nvGrpSpPr>
          <p:cNvPr id="35" name="组合 34"/>
          <p:cNvGrpSpPr/>
          <p:nvPr/>
        </p:nvGrpSpPr>
        <p:grpSpPr>
          <a:xfrm>
            <a:off x="9019930" y="3571044"/>
            <a:ext cx="2555862" cy="2361450"/>
            <a:chOff x="9019930" y="3571044"/>
            <a:chExt cx="2555862" cy="2361450"/>
          </a:xfrm>
        </p:grpSpPr>
        <p:sp>
          <p:nvSpPr>
            <p:cNvPr id="36" name="椭圆 35"/>
            <p:cNvSpPr>
              <a:spLocks noChangeAspect="1"/>
            </p:cNvSpPr>
            <p:nvPr/>
          </p:nvSpPr>
          <p:spPr>
            <a:xfrm>
              <a:off x="10004596" y="3571044"/>
              <a:ext cx="540000" cy="540000"/>
            </a:xfrm>
            <a:prstGeom prst="ellipse">
              <a:avLst/>
            </a:prstGeom>
            <a:solidFill>
              <a:schemeClr val="accent4"/>
            </a:solidFill>
            <a:ln w="25400" algn="ctr">
              <a:noFill/>
              <a:miter lim="800000"/>
            </a:ln>
            <a:effectLst>
              <a:outerShdw blurRad="63500" algn="ctr" rotWithShape="0">
                <a:prstClr val="black">
                  <a:alpha val="40000"/>
                </a:prstClr>
              </a:outerShdw>
            </a:effectLst>
          </p:spPr>
          <p:txBody>
            <a:bodyPr anchor="ctr"/>
            <a:lstStyle/>
            <a:p>
              <a:pPr algn="ctr" defTabSz="1146810"/>
              <a:endParaRPr lang="zh-CN" altLang="en-US" sz="2255" dirty="0">
                <a:solidFill>
                  <a:schemeClr val="tx1"/>
                </a:solidFill>
              </a:endParaRPr>
            </a:p>
          </p:txBody>
        </p:sp>
        <p:cxnSp>
          <p:nvCxnSpPr>
            <p:cNvPr id="37" name="直接连接符 36"/>
            <p:cNvCxnSpPr/>
            <p:nvPr/>
          </p:nvCxnSpPr>
          <p:spPr>
            <a:xfrm>
              <a:off x="10274596" y="4105068"/>
              <a:ext cx="0" cy="36000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8" name="KSO_Shape"/>
            <p:cNvSpPr>
              <a:spLocks noChangeAspect="1"/>
            </p:cNvSpPr>
            <p:nvPr/>
          </p:nvSpPr>
          <p:spPr bwMode="auto">
            <a:xfrm>
              <a:off x="10094596" y="3696532"/>
              <a:ext cx="360000" cy="269400"/>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chemeClr val="bg1"/>
            </a:solidFill>
            <a:ln>
              <a:noFill/>
            </a:ln>
          </p:spPr>
          <p:txBody>
            <a:bodyPr bIns="360000" anchor="ctr">
              <a:scene3d>
                <a:camera prst="orthographicFront"/>
                <a:lightRig rig="threePt" dir="t"/>
              </a:scene3d>
              <a:sp3d contourW="12700">
                <a:contourClr>
                  <a:srgbClr val="FFFFFF"/>
                </a:contourClr>
              </a:sp3d>
            </a:bodyPr>
            <a:lstStyle/>
            <a:p>
              <a:pPr algn="ctr">
                <a:defRPr/>
              </a:pPr>
              <a:endParaRPr lang="zh-CN" altLang="en-US" dirty="0"/>
            </a:p>
          </p:txBody>
        </p:sp>
        <p:grpSp>
          <p:nvGrpSpPr>
            <p:cNvPr id="39" name="组合 38"/>
            <p:cNvGrpSpPr/>
            <p:nvPr/>
          </p:nvGrpSpPr>
          <p:grpSpPr>
            <a:xfrm>
              <a:off x="9019930" y="4775875"/>
              <a:ext cx="2555862" cy="1156619"/>
              <a:chOff x="448680" y="4399916"/>
              <a:chExt cx="2555862" cy="1156619"/>
            </a:xfrm>
          </p:grpSpPr>
          <p:sp>
            <p:nvSpPr>
              <p:cNvPr id="40" name="TextBox 23"/>
              <p:cNvSpPr txBox="1"/>
              <p:nvPr/>
            </p:nvSpPr>
            <p:spPr>
              <a:xfrm>
                <a:off x="448680" y="4753238"/>
                <a:ext cx="2555862" cy="803297"/>
              </a:xfrm>
              <a:prstGeom prst="rect">
                <a:avLst/>
              </a:prstGeom>
              <a:noFill/>
            </p:spPr>
            <p:txBody>
              <a:bodyPr wrap="square" rtlCol="0">
                <a:spAutoFit/>
              </a:bodyPr>
              <a:lstStyle/>
              <a:p>
                <a:pPr algn="ctr">
                  <a:lnSpc>
                    <a:spcPct val="110000"/>
                  </a:lnSpc>
                </a:pPr>
                <a:r>
                  <a:rPr lang="zh-CN" altLang="en-US"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a:t>
                </a:r>
                <a:endParaRPr lang="en-GB" altLang="zh-CN" sz="1400" dirty="0">
                  <a:solidFill>
                    <a:schemeClr val="tx1">
                      <a:lumMod val="85000"/>
                      <a:lumOff val="15000"/>
                    </a:schemeClr>
                  </a:solidFill>
                  <a:latin typeface="Arial" panose="020B0604020202020204" pitchFamily="34" charset="0"/>
                  <a:ea typeface="微软雅黑" panose="020B0503020204020204" pitchFamily="34" charset="-122"/>
                  <a:cs typeface="+mn-ea"/>
                  <a:sym typeface="+mn-lt"/>
                </a:endParaRPr>
              </a:p>
            </p:txBody>
          </p:sp>
          <p:sp>
            <p:nvSpPr>
              <p:cNvPr id="41" name="TextBox 24"/>
              <p:cNvSpPr txBox="1"/>
              <p:nvPr/>
            </p:nvSpPr>
            <p:spPr>
              <a:xfrm>
                <a:off x="836509" y="4399916"/>
                <a:ext cx="1800493" cy="375359"/>
              </a:xfrm>
              <a:prstGeom prst="rect">
                <a:avLst/>
              </a:prstGeom>
              <a:noFill/>
            </p:spPr>
            <p:txBody>
              <a:bodyPr wrap="none" rtlCol="0">
                <a:spAutoFit/>
              </a:bodyPr>
              <a:lstStyle/>
              <a:p>
                <a:pPr>
                  <a:lnSpc>
                    <a:spcPct val="110000"/>
                  </a:lnSpc>
                </a:pPr>
                <a:r>
                  <a:rPr lang="zh-CN" altLang="en-US" b="1" dirty="0">
                    <a:solidFill>
                      <a:schemeClr val="accent4"/>
                    </a:solidFill>
                    <a:ea typeface="微软雅黑" panose="020B0503020204020204" pitchFamily="34" charset="-122"/>
                  </a:rPr>
                  <a:t>请替换文字内容</a:t>
                </a:r>
                <a:endParaRPr lang="zh-CN" altLang="en-US" b="1" dirty="0">
                  <a:solidFill>
                    <a:schemeClr val="accent4"/>
                  </a:solidFill>
                  <a:ea typeface="微软雅黑" panose="020B0503020204020204"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spd="slow" p14:dur="1600" advClick="0" advTm="5000">
        <p14:prism isInverted="1"/>
      </p:transition>
    </mc:Choice>
    <mc:Fallback>
      <p:transition spd="slow" advClick="0" advTm="5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25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 calcmode="lin" valueType="num">
                                          <p:cBhvr>
                                            <p:cTn id="15" dur="500" fill="hold"/>
                                            <p:tgtEl>
                                              <p:spTgt spid="5"/>
                                            </p:tgtEl>
                                            <p:attrNameLst>
                                              <p:attrName>ppt_x</p:attrName>
                                            </p:attrNameLst>
                                          </p:cBhvr>
                                          <p:tavLst>
                                            <p:tav tm="0">
                                              <p:val>
                                                <p:fltVal val="0.5"/>
                                              </p:val>
                                            </p:tav>
                                            <p:tav tm="100000">
                                              <p:val>
                                                <p:strVal val="#ppt_x"/>
                                              </p:val>
                                            </p:tav>
                                          </p:tavLst>
                                        </p:anim>
                                        <p:anim calcmode="lin" valueType="num">
                                          <p:cBhvr>
                                            <p:cTn id="16" dur="500" fill="hold"/>
                                            <p:tgtEl>
                                              <p:spTgt spid="5"/>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50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 calcmode="lin" valueType="num">
                                          <p:cBhvr>
                                            <p:cTn id="21" dur="500" fill="hold"/>
                                            <p:tgtEl>
                                              <p:spTgt spid="8"/>
                                            </p:tgtEl>
                                            <p:attrNameLst>
                                              <p:attrName>ppt_x</p:attrName>
                                            </p:attrNameLst>
                                          </p:cBhvr>
                                          <p:tavLst>
                                            <p:tav tm="0">
                                              <p:val>
                                                <p:fltVal val="0.5"/>
                                              </p:val>
                                            </p:tav>
                                            <p:tav tm="100000">
                                              <p:val>
                                                <p:strVal val="#ppt_x"/>
                                              </p:val>
                                            </p:tav>
                                          </p:tavLst>
                                        </p:anim>
                                        <p:anim calcmode="lin" valueType="num">
                                          <p:cBhvr>
                                            <p:cTn id="22" dur="500" fill="hold"/>
                                            <p:tgtEl>
                                              <p:spTgt spid="8"/>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75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ppt_w</p:attrName>
                                            </p:attrNameLst>
                                          </p:cBhvr>
                                          <p:tavLst>
                                            <p:tav tm="0">
                                              <p:val>
                                                <p:fltVal val="0"/>
                                              </p:val>
                                            </p:tav>
                                            <p:tav tm="100000">
                                              <p:val>
                                                <p:strVal val="#ppt_w"/>
                                              </p:val>
                                            </p:tav>
                                          </p:tavLst>
                                        </p:anim>
                                        <p:anim calcmode="lin" valueType="num">
                                          <p:cBhvr>
                                            <p:cTn id="26" dur="500" fill="hold"/>
                                            <p:tgtEl>
                                              <p:spTgt spid="11"/>
                                            </p:tgtEl>
                                            <p:attrNameLst>
                                              <p:attrName>ppt_h</p:attrName>
                                            </p:attrNameLst>
                                          </p:cBhvr>
                                          <p:tavLst>
                                            <p:tav tm="0">
                                              <p:val>
                                                <p:fltVal val="0"/>
                                              </p:val>
                                            </p:tav>
                                            <p:tav tm="100000">
                                              <p:val>
                                                <p:strVal val="#ppt_h"/>
                                              </p:val>
                                            </p:tav>
                                          </p:tavLst>
                                        </p:anim>
                                        <p:anim calcmode="lin" valueType="num">
                                          <p:cBhvr>
                                            <p:cTn id="27" dur="500" fill="hold"/>
                                            <p:tgtEl>
                                              <p:spTgt spid="11"/>
                                            </p:tgtEl>
                                            <p:attrNameLst>
                                              <p:attrName>ppt_x</p:attrName>
                                            </p:attrNameLst>
                                          </p:cBhvr>
                                          <p:tavLst>
                                            <p:tav tm="0">
                                              <p:val>
                                                <p:fltVal val="0.5"/>
                                              </p:val>
                                            </p:tav>
                                            <p:tav tm="100000">
                                              <p:val>
                                                <p:strVal val="#ppt_x"/>
                                              </p:val>
                                            </p:tav>
                                          </p:tavLst>
                                        </p:anim>
                                        <p:anim calcmode="lin" valueType="num">
                                          <p:cBhvr>
                                            <p:cTn id="28" dur="500" fill="hold"/>
                                            <p:tgtEl>
                                              <p:spTgt spid="11"/>
                                            </p:tgtEl>
                                            <p:attrNameLst>
                                              <p:attrName>ppt_y</p:attrName>
                                            </p:attrNameLst>
                                          </p:cBhvr>
                                          <p:tavLst>
                                            <p:tav tm="0">
                                              <p:val>
                                                <p:fltVal val="0.5"/>
                                              </p:val>
                                            </p:tav>
                                            <p:tav tm="100000">
                                              <p:val>
                                                <p:strVal val="#ppt_y"/>
                                              </p:val>
                                            </p:tav>
                                          </p:tavLst>
                                        </p:anim>
                                      </p:childTnLst>
                                    </p:cTn>
                                  </p:par>
                                </p:childTnLst>
                              </p:cTn>
                            </p:par>
                            <p:par>
                              <p:cTn id="29" fill="hold">
                                <p:stCondLst>
                                  <p:cond delay="500"/>
                                </p:stCondLst>
                                <p:childTnLst>
                                  <p:par>
                                    <p:cTn id="30" presetID="2" presetClass="entr" presetSubtype="4" fill="hold" nodeType="afterEffect" p14:presetBounceEnd="41000">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14:bounceEnd="41000">
                                          <p:cBhvr additive="base">
                                            <p:cTn id="32" dur="1000" fill="hold"/>
                                            <p:tgtEl>
                                              <p:spTgt spid="14"/>
                                            </p:tgtEl>
                                            <p:attrNameLst>
                                              <p:attrName>ppt_x</p:attrName>
                                            </p:attrNameLst>
                                          </p:cBhvr>
                                          <p:tavLst>
                                            <p:tav tm="0">
                                              <p:val>
                                                <p:strVal val="#ppt_x"/>
                                              </p:val>
                                            </p:tav>
                                            <p:tav tm="100000">
                                              <p:val>
                                                <p:strVal val="#ppt_x"/>
                                              </p:val>
                                            </p:tav>
                                          </p:tavLst>
                                        </p:anim>
                                        <p:anim calcmode="lin" valueType="num" p14:bounceEnd="41000">
                                          <p:cBhvr additive="base">
                                            <p:cTn id="33" dur="1000" fill="hold"/>
                                            <p:tgtEl>
                                              <p:spTgt spid="14"/>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14:presetBounceEnd="41000">
                                      <p:stCondLst>
                                        <p:cond delay="250"/>
                                      </p:stCondLst>
                                      <p:childTnLst>
                                        <p:set>
                                          <p:cBhvr>
                                            <p:cTn id="35" dur="1" fill="hold">
                                              <p:stCondLst>
                                                <p:cond delay="0"/>
                                              </p:stCondLst>
                                            </p:cTn>
                                            <p:tgtEl>
                                              <p:spTgt spid="21"/>
                                            </p:tgtEl>
                                            <p:attrNameLst>
                                              <p:attrName>style.visibility</p:attrName>
                                            </p:attrNameLst>
                                          </p:cBhvr>
                                          <p:to>
                                            <p:strVal val="visible"/>
                                          </p:to>
                                        </p:set>
                                        <p:anim calcmode="lin" valueType="num" p14:bounceEnd="41000">
                                          <p:cBhvr additive="base">
                                            <p:cTn id="36" dur="1000" fill="hold"/>
                                            <p:tgtEl>
                                              <p:spTgt spid="21"/>
                                            </p:tgtEl>
                                            <p:attrNameLst>
                                              <p:attrName>ppt_x</p:attrName>
                                            </p:attrNameLst>
                                          </p:cBhvr>
                                          <p:tavLst>
                                            <p:tav tm="0">
                                              <p:val>
                                                <p:strVal val="#ppt_x"/>
                                              </p:val>
                                            </p:tav>
                                            <p:tav tm="100000">
                                              <p:val>
                                                <p:strVal val="#ppt_x"/>
                                              </p:val>
                                            </p:tav>
                                          </p:tavLst>
                                        </p:anim>
                                        <p:anim calcmode="lin" valueType="num" p14:bounceEnd="41000">
                                          <p:cBhvr additive="base">
                                            <p:cTn id="37" dur="1000" fill="hold"/>
                                            <p:tgtEl>
                                              <p:spTgt spid="21"/>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14:presetBounceEnd="41000">
                                      <p:stCondLst>
                                        <p:cond delay="500"/>
                                      </p:stCondLst>
                                      <p:childTnLst>
                                        <p:set>
                                          <p:cBhvr>
                                            <p:cTn id="39" dur="1" fill="hold">
                                              <p:stCondLst>
                                                <p:cond delay="0"/>
                                              </p:stCondLst>
                                            </p:cTn>
                                            <p:tgtEl>
                                              <p:spTgt spid="28"/>
                                            </p:tgtEl>
                                            <p:attrNameLst>
                                              <p:attrName>style.visibility</p:attrName>
                                            </p:attrNameLst>
                                          </p:cBhvr>
                                          <p:to>
                                            <p:strVal val="visible"/>
                                          </p:to>
                                        </p:set>
                                        <p:anim calcmode="lin" valueType="num" p14:bounceEnd="41000">
                                          <p:cBhvr additive="base">
                                            <p:cTn id="40" dur="1000" fill="hold"/>
                                            <p:tgtEl>
                                              <p:spTgt spid="28"/>
                                            </p:tgtEl>
                                            <p:attrNameLst>
                                              <p:attrName>ppt_x</p:attrName>
                                            </p:attrNameLst>
                                          </p:cBhvr>
                                          <p:tavLst>
                                            <p:tav tm="0">
                                              <p:val>
                                                <p:strVal val="#ppt_x"/>
                                              </p:val>
                                            </p:tav>
                                            <p:tav tm="100000">
                                              <p:val>
                                                <p:strVal val="#ppt_x"/>
                                              </p:val>
                                            </p:tav>
                                          </p:tavLst>
                                        </p:anim>
                                        <p:anim calcmode="lin" valueType="num" p14:bounceEnd="41000">
                                          <p:cBhvr additive="base">
                                            <p:cTn id="41" dur="1000" fill="hold"/>
                                            <p:tgtEl>
                                              <p:spTgt spid="28"/>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14:presetBounceEnd="41000">
                                      <p:stCondLst>
                                        <p:cond delay="750"/>
                                      </p:stCondLst>
                                      <p:childTnLst>
                                        <p:set>
                                          <p:cBhvr>
                                            <p:cTn id="43" dur="1" fill="hold">
                                              <p:stCondLst>
                                                <p:cond delay="0"/>
                                              </p:stCondLst>
                                            </p:cTn>
                                            <p:tgtEl>
                                              <p:spTgt spid="35"/>
                                            </p:tgtEl>
                                            <p:attrNameLst>
                                              <p:attrName>style.visibility</p:attrName>
                                            </p:attrNameLst>
                                          </p:cBhvr>
                                          <p:to>
                                            <p:strVal val="visible"/>
                                          </p:to>
                                        </p:set>
                                        <p:anim calcmode="lin" valueType="num" p14:bounceEnd="41000">
                                          <p:cBhvr additive="base">
                                            <p:cTn id="44" dur="1000" fill="hold"/>
                                            <p:tgtEl>
                                              <p:spTgt spid="35"/>
                                            </p:tgtEl>
                                            <p:attrNameLst>
                                              <p:attrName>ppt_x</p:attrName>
                                            </p:attrNameLst>
                                          </p:cBhvr>
                                          <p:tavLst>
                                            <p:tav tm="0">
                                              <p:val>
                                                <p:strVal val="#ppt_x"/>
                                              </p:val>
                                            </p:tav>
                                            <p:tav tm="100000">
                                              <p:val>
                                                <p:strVal val="#ppt_x"/>
                                              </p:val>
                                            </p:tav>
                                          </p:tavLst>
                                        </p:anim>
                                        <p:anim calcmode="lin" valueType="num" p14:bounceEnd="41000">
                                          <p:cBhvr additive="base">
                                            <p:cTn id="45" dur="10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25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 calcmode="lin" valueType="num">
                                          <p:cBhvr>
                                            <p:cTn id="15" dur="500" fill="hold"/>
                                            <p:tgtEl>
                                              <p:spTgt spid="5"/>
                                            </p:tgtEl>
                                            <p:attrNameLst>
                                              <p:attrName>ppt_x</p:attrName>
                                            </p:attrNameLst>
                                          </p:cBhvr>
                                          <p:tavLst>
                                            <p:tav tm="0">
                                              <p:val>
                                                <p:fltVal val="0.5"/>
                                              </p:val>
                                            </p:tav>
                                            <p:tav tm="100000">
                                              <p:val>
                                                <p:strVal val="#ppt_x"/>
                                              </p:val>
                                            </p:tav>
                                          </p:tavLst>
                                        </p:anim>
                                        <p:anim calcmode="lin" valueType="num">
                                          <p:cBhvr>
                                            <p:cTn id="16" dur="500" fill="hold"/>
                                            <p:tgtEl>
                                              <p:spTgt spid="5"/>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50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 calcmode="lin" valueType="num">
                                          <p:cBhvr>
                                            <p:cTn id="21" dur="500" fill="hold"/>
                                            <p:tgtEl>
                                              <p:spTgt spid="8"/>
                                            </p:tgtEl>
                                            <p:attrNameLst>
                                              <p:attrName>ppt_x</p:attrName>
                                            </p:attrNameLst>
                                          </p:cBhvr>
                                          <p:tavLst>
                                            <p:tav tm="0">
                                              <p:val>
                                                <p:fltVal val="0.5"/>
                                              </p:val>
                                            </p:tav>
                                            <p:tav tm="100000">
                                              <p:val>
                                                <p:strVal val="#ppt_x"/>
                                              </p:val>
                                            </p:tav>
                                          </p:tavLst>
                                        </p:anim>
                                        <p:anim calcmode="lin" valueType="num">
                                          <p:cBhvr>
                                            <p:cTn id="22" dur="500" fill="hold"/>
                                            <p:tgtEl>
                                              <p:spTgt spid="8"/>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75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ppt_w</p:attrName>
                                            </p:attrNameLst>
                                          </p:cBhvr>
                                          <p:tavLst>
                                            <p:tav tm="0">
                                              <p:val>
                                                <p:fltVal val="0"/>
                                              </p:val>
                                            </p:tav>
                                            <p:tav tm="100000">
                                              <p:val>
                                                <p:strVal val="#ppt_w"/>
                                              </p:val>
                                            </p:tav>
                                          </p:tavLst>
                                        </p:anim>
                                        <p:anim calcmode="lin" valueType="num">
                                          <p:cBhvr>
                                            <p:cTn id="26" dur="500" fill="hold"/>
                                            <p:tgtEl>
                                              <p:spTgt spid="11"/>
                                            </p:tgtEl>
                                            <p:attrNameLst>
                                              <p:attrName>ppt_h</p:attrName>
                                            </p:attrNameLst>
                                          </p:cBhvr>
                                          <p:tavLst>
                                            <p:tav tm="0">
                                              <p:val>
                                                <p:fltVal val="0"/>
                                              </p:val>
                                            </p:tav>
                                            <p:tav tm="100000">
                                              <p:val>
                                                <p:strVal val="#ppt_h"/>
                                              </p:val>
                                            </p:tav>
                                          </p:tavLst>
                                        </p:anim>
                                        <p:anim calcmode="lin" valueType="num">
                                          <p:cBhvr>
                                            <p:cTn id="27" dur="500" fill="hold"/>
                                            <p:tgtEl>
                                              <p:spTgt spid="11"/>
                                            </p:tgtEl>
                                            <p:attrNameLst>
                                              <p:attrName>ppt_x</p:attrName>
                                            </p:attrNameLst>
                                          </p:cBhvr>
                                          <p:tavLst>
                                            <p:tav tm="0">
                                              <p:val>
                                                <p:fltVal val="0.5"/>
                                              </p:val>
                                            </p:tav>
                                            <p:tav tm="100000">
                                              <p:val>
                                                <p:strVal val="#ppt_x"/>
                                              </p:val>
                                            </p:tav>
                                          </p:tavLst>
                                        </p:anim>
                                        <p:anim calcmode="lin" valueType="num">
                                          <p:cBhvr>
                                            <p:cTn id="28" dur="500" fill="hold"/>
                                            <p:tgtEl>
                                              <p:spTgt spid="11"/>
                                            </p:tgtEl>
                                            <p:attrNameLst>
                                              <p:attrName>ppt_y</p:attrName>
                                            </p:attrNameLst>
                                          </p:cBhvr>
                                          <p:tavLst>
                                            <p:tav tm="0">
                                              <p:val>
                                                <p:fltVal val="0.5"/>
                                              </p:val>
                                            </p:tav>
                                            <p:tav tm="100000">
                                              <p:val>
                                                <p:strVal val="#ppt_y"/>
                                              </p:val>
                                            </p:tav>
                                          </p:tavLst>
                                        </p:anim>
                                      </p:childTnLst>
                                    </p:cTn>
                                  </p:par>
                                </p:childTnLst>
                              </p:cTn>
                            </p:par>
                            <p:par>
                              <p:cTn id="29" fill="hold">
                                <p:stCondLst>
                                  <p:cond delay="500"/>
                                </p:stCondLst>
                                <p:childTnLst>
                                  <p:par>
                                    <p:cTn id="30" presetID="2" presetClass="entr" presetSubtype="4" fill="hold" nodeType="after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1000" fill="hold"/>
                                            <p:tgtEl>
                                              <p:spTgt spid="14"/>
                                            </p:tgtEl>
                                            <p:attrNameLst>
                                              <p:attrName>ppt_x</p:attrName>
                                            </p:attrNameLst>
                                          </p:cBhvr>
                                          <p:tavLst>
                                            <p:tav tm="0">
                                              <p:val>
                                                <p:strVal val="#ppt_x"/>
                                              </p:val>
                                            </p:tav>
                                            <p:tav tm="100000">
                                              <p:val>
                                                <p:strVal val="#ppt_x"/>
                                              </p:val>
                                            </p:tav>
                                          </p:tavLst>
                                        </p:anim>
                                        <p:anim calcmode="lin" valueType="num">
                                          <p:cBhvr additive="base">
                                            <p:cTn id="33" dur="1000" fill="hold"/>
                                            <p:tgtEl>
                                              <p:spTgt spid="14"/>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250"/>
                                      </p:stCondLst>
                                      <p:childTnLst>
                                        <p:set>
                                          <p:cBhvr>
                                            <p:cTn id="35" dur="1" fill="hold">
                                              <p:stCondLst>
                                                <p:cond delay="0"/>
                                              </p:stCondLst>
                                            </p:cTn>
                                            <p:tgtEl>
                                              <p:spTgt spid="21"/>
                                            </p:tgtEl>
                                            <p:attrNameLst>
                                              <p:attrName>style.visibility</p:attrName>
                                            </p:attrNameLst>
                                          </p:cBhvr>
                                          <p:to>
                                            <p:strVal val="visible"/>
                                          </p:to>
                                        </p:set>
                                        <p:anim calcmode="lin" valueType="num">
                                          <p:cBhvr additive="base">
                                            <p:cTn id="36" dur="1000" fill="hold"/>
                                            <p:tgtEl>
                                              <p:spTgt spid="21"/>
                                            </p:tgtEl>
                                            <p:attrNameLst>
                                              <p:attrName>ppt_x</p:attrName>
                                            </p:attrNameLst>
                                          </p:cBhvr>
                                          <p:tavLst>
                                            <p:tav tm="0">
                                              <p:val>
                                                <p:strVal val="#ppt_x"/>
                                              </p:val>
                                            </p:tav>
                                            <p:tav tm="100000">
                                              <p:val>
                                                <p:strVal val="#ppt_x"/>
                                              </p:val>
                                            </p:tav>
                                          </p:tavLst>
                                        </p:anim>
                                        <p:anim calcmode="lin" valueType="num">
                                          <p:cBhvr additive="base">
                                            <p:cTn id="37" dur="1000" fill="hold"/>
                                            <p:tgtEl>
                                              <p:spTgt spid="21"/>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500"/>
                                      </p:stCondLst>
                                      <p:childTnLst>
                                        <p:set>
                                          <p:cBhvr>
                                            <p:cTn id="39" dur="1" fill="hold">
                                              <p:stCondLst>
                                                <p:cond delay="0"/>
                                              </p:stCondLst>
                                            </p:cTn>
                                            <p:tgtEl>
                                              <p:spTgt spid="28"/>
                                            </p:tgtEl>
                                            <p:attrNameLst>
                                              <p:attrName>style.visibility</p:attrName>
                                            </p:attrNameLst>
                                          </p:cBhvr>
                                          <p:to>
                                            <p:strVal val="visible"/>
                                          </p:to>
                                        </p:set>
                                        <p:anim calcmode="lin" valueType="num">
                                          <p:cBhvr additive="base">
                                            <p:cTn id="40" dur="1000" fill="hold"/>
                                            <p:tgtEl>
                                              <p:spTgt spid="28"/>
                                            </p:tgtEl>
                                            <p:attrNameLst>
                                              <p:attrName>ppt_x</p:attrName>
                                            </p:attrNameLst>
                                          </p:cBhvr>
                                          <p:tavLst>
                                            <p:tav tm="0">
                                              <p:val>
                                                <p:strVal val="#ppt_x"/>
                                              </p:val>
                                            </p:tav>
                                            <p:tav tm="100000">
                                              <p:val>
                                                <p:strVal val="#ppt_x"/>
                                              </p:val>
                                            </p:tav>
                                          </p:tavLst>
                                        </p:anim>
                                        <p:anim calcmode="lin" valueType="num">
                                          <p:cBhvr additive="base">
                                            <p:cTn id="41" dur="1000" fill="hold"/>
                                            <p:tgtEl>
                                              <p:spTgt spid="28"/>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750"/>
                                      </p:stCondLst>
                                      <p:childTnLst>
                                        <p:set>
                                          <p:cBhvr>
                                            <p:cTn id="43" dur="1" fill="hold">
                                              <p:stCondLst>
                                                <p:cond delay="0"/>
                                              </p:stCondLst>
                                            </p:cTn>
                                            <p:tgtEl>
                                              <p:spTgt spid="35"/>
                                            </p:tgtEl>
                                            <p:attrNameLst>
                                              <p:attrName>style.visibility</p:attrName>
                                            </p:attrNameLst>
                                          </p:cBhvr>
                                          <p:to>
                                            <p:strVal val="visible"/>
                                          </p:to>
                                        </p:set>
                                        <p:anim calcmode="lin" valueType="num">
                                          <p:cBhvr additive="base">
                                            <p:cTn id="44" dur="1000" fill="hold"/>
                                            <p:tgtEl>
                                              <p:spTgt spid="35"/>
                                            </p:tgtEl>
                                            <p:attrNameLst>
                                              <p:attrName>ppt_x</p:attrName>
                                            </p:attrNameLst>
                                          </p:cBhvr>
                                          <p:tavLst>
                                            <p:tav tm="0">
                                              <p:val>
                                                <p:strVal val="#ppt_x"/>
                                              </p:val>
                                            </p:tav>
                                            <p:tav tm="100000">
                                              <p:val>
                                                <p:strVal val="#ppt_x"/>
                                              </p:val>
                                            </p:tav>
                                          </p:tavLst>
                                        </p:anim>
                                        <p:anim calcmode="lin" valueType="num">
                                          <p:cBhvr additive="base">
                                            <p:cTn id="45" dur="10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0"/>
          <p:cNvSpPr/>
          <p:nvPr/>
        </p:nvSpPr>
        <p:spPr bwMode="auto">
          <a:xfrm>
            <a:off x="5406269" y="1511452"/>
            <a:ext cx="1350433" cy="4895849"/>
          </a:xfrm>
          <a:custGeom>
            <a:avLst/>
            <a:gdLst>
              <a:gd name="T0" fmla="*/ 416 w 833"/>
              <a:gd name="T1" fmla="*/ 2194 h 3027"/>
              <a:gd name="T2" fmla="*/ 416 w 833"/>
              <a:gd name="T3" fmla="*/ 2194 h 3027"/>
              <a:gd name="T4" fmla="*/ 102 w 833"/>
              <a:gd name="T5" fmla="*/ 1879 h 3027"/>
              <a:gd name="T6" fmla="*/ 416 w 833"/>
              <a:gd name="T7" fmla="*/ 1564 h 3027"/>
              <a:gd name="T8" fmla="*/ 416 w 833"/>
              <a:gd name="T9" fmla="*/ 1564 h 3027"/>
              <a:gd name="T10" fmla="*/ 833 w 833"/>
              <a:gd name="T11" fmla="*/ 1148 h 3027"/>
              <a:gd name="T12" fmla="*/ 416 w 833"/>
              <a:gd name="T13" fmla="*/ 731 h 3027"/>
              <a:gd name="T14" fmla="*/ 416 w 833"/>
              <a:gd name="T15" fmla="*/ 731 h 3027"/>
              <a:gd name="T16" fmla="*/ 102 w 833"/>
              <a:gd name="T17" fmla="*/ 416 h 3027"/>
              <a:gd name="T18" fmla="*/ 416 w 833"/>
              <a:gd name="T19" fmla="*/ 102 h 3027"/>
              <a:gd name="T20" fmla="*/ 416 w 833"/>
              <a:gd name="T21" fmla="*/ 0 h 3027"/>
              <a:gd name="T22" fmla="*/ 0 w 833"/>
              <a:gd name="T23" fmla="*/ 416 h 3027"/>
              <a:gd name="T24" fmla="*/ 416 w 833"/>
              <a:gd name="T25" fmla="*/ 833 h 3027"/>
              <a:gd name="T26" fmla="*/ 416 w 833"/>
              <a:gd name="T27" fmla="*/ 833 h 3027"/>
              <a:gd name="T28" fmla="*/ 731 w 833"/>
              <a:gd name="T29" fmla="*/ 1148 h 3027"/>
              <a:gd name="T30" fmla="*/ 416 w 833"/>
              <a:gd name="T31" fmla="*/ 1462 h 3027"/>
              <a:gd name="T32" fmla="*/ 416 w 833"/>
              <a:gd name="T33" fmla="*/ 1462 h 3027"/>
              <a:gd name="T34" fmla="*/ 0 w 833"/>
              <a:gd name="T35" fmla="*/ 1879 h 3027"/>
              <a:gd name="T36" fmla="*/ 416 w 833"/>
              <a:gd name="T37" fmla="*/ 2296 h 3027"/>
              <a:gd name="T38" fmla="*/ 416 w 833"/>
              <a:gd name="T39" fmla="*/ 2296 h 3027"/>
              <a:gd name="T40" fmla="*/ 731 w 833"/>
              <a:gd name="T41" fmla="*/ 2610 h 3027"/>
              <a:gd name="T42" fmla="*/ 416 w 833"/>
              <a:gd name="T43" fmla="*/ 2925 h 3027"/>
              <a:gd name="T44" fmla="*/ 416 w 833"/>
              <a:gd name="T45" fmla="*/ 3027 h 3027"/>
              <a:gd name="T46" fmla="*/ 833 w 833"/>
              <a:gd name="T47" fmla="*/ 2610 h 3027"/>
              <a:gd name="T48" fmla="*/ 416 w 833"/>
              <a:gd name="T49" fmla="*/ 2194 h 3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33" h="3027">
                <a:moveTo>
                  <a:pt x="416" y="2194"/>
                </a:moveTo>
                <a:cubicBezTo>
                  <a:pt x="416" y="2194"/>
                  <a:pt x="416" y="2194"/>
                  <a:pt x="416" y="2194"/>
                </a:cubicBezTo>
                <a:cubicBezTo>
                  <a:pt x="243" y="2194"/>
                  <a:pt x="102" y="2053"/>
                  <a:pt x="102" y="1879"/>
                </a:cubicBezTo>
                <a:cubicBezTo>
                  <a:pt x="102" y="1705"/>
                  <a:pt x="243" y="1564"/>
                  <a:pt x="416" y="1564"/>
                </a:cubicBezTo>
                <a:cubicBezTo>
                  <a:pt x="416" y="1564"/>
                  <a:pt x="416" y="1564"/>
                  <a:pt x="416" y="1564"/>
                </a:cubicBezTo>
                <a:cubicBezTo>
                  <a:pt x="647" y="1564"/>
                  <a:pt x="833" y="1378"/>
                  <a:pt x="833" y="1148"/>
                </a:cubicBezTo>
                <a:cubicBezTo>
                  <a:pt x="833" y="918"/>
                  <a:pt x="647" y="731"/>
                  <a:pt x="416" y="731"/>
                </a:cubicBezTo>
                <a:cubicBezTo>
                  <a:pt x="416" y="731"/>
                  <a:pt x="416" y="731"/>
                  <a:pt x="416" y="731"/>
                </a:cubicBezTo>
                <a:cubicBezTo>
                  <a:pt x="243" y="731"/>
                  <a:pt x="102" y="590"/>
                  <a:pt x="102" y="416"/>
                </a:cubicBezTo>
                <a:cubicBezTo>
                  <a:pt x="102" y="243"/>
                  <a:pt x="243" y="102"/>
                  <a:pt x="416" y="102"/>
                </a:cubicBezTo>
                <a:cubicBezTo>
                  <a:pt x="416" y="0"/>
                  <a:pt x="416" y="0"/>
                  <a:pt x="416" y="0"/>
                </a:cubicBezTo>
                <a:cubicBezTo>
                  <a:pt x="186" y="0"/>
                  <a:pt x="0" y="186"/>
                  <a:pt x="0" y="416"/>
                </a:cubicBezTo>
                <a:cubicBezTo>
                  <a:pt x="0" y="646"/>
                  <a:pt x="186" y="833"/>
                  <a:pt x="416" y="833"/>
                </a:cubicBezTo>
                <a:cubicBezTo>
                  <a:pt x="416" y="833"/>
                  <a:pt x="416" y="833"/>
                  <a:pt x="416" y="833"/>
                </a:cubicBezTo>
                <a:cubicBezTo>
                  <a:pt x="590" y="833"/>
                  <a:pt x="731" y="974"/>
                  <a:pt x="731" y="1148"/>
                </a:cubicBezTo>
                <a:cubicBezTo>
                  <a:pt x="731" y="1321"/>
                  <a:pt x="590" y="1462"/>
                  <a:pt x="416" y="1462"/>
                </a:cubicBezTo>
                <a:cubicBezTo>
                  <a:pt x="416" y="1462"/>
                  <a:pt x="416" y="1462"/>
                  <a:pt x="416" y="1462"/>
                </a:cubicBezTo>
                <a:cubicBezTo>
                  <a:pt x="186" y="1462"/>
                  <a:pt x="0" y="1649"/>
                  <a:pt x="0" y="1879"/>
                </a:cubicBezTo>
                <a:cubicBezTo>
                  <a:pt x="0" y="2109"/>
                  <a:pt x="186" y="2296"/>
                  <a:pt x="416" y="2296"/>
                </a:cubicBezTo>
                <a:cubicBezTo>
                  <a:pt x="416" y="2296"/>
                  <a:pt x="416" y="2296"/>
                  <a:pt x="416" y="2296"/>
                </a:cubicBezTo>
                <a:cubicBezTo>
                  <a:pt x="590" y="2296"/>
                  <a:pt x="731" y="2437"/>
                  <a:pt x="731" y="2610"/>
                </a:cubicBezTo>
                <a:cubicBezTo>
                  <a:pt x="731" y="2784"/>
                  <a:pt x="590" y="2925"/>
                  <a:pt x="416" y="2925"/>
                </a:cubicBezTo>
                <a:cubicBezTo>
                  <a:pt x="416" y="3027"/>
                  <a:pt x="416" y="3027"/>
                  <a:pt x="416" y="3027"/>
                </a:cubicBezTo>
                <a:cubicBezTo>
                  <a:pt x="647" y="3027"/>
                  <a:pt x="833" y="2841"/>
                  <a:pt x="833" y="2610"/>
                </a:cubicBezTo>
                <a:cubicBezTo>
                  <a:pt x="833" y="2380"/>
                  <a:pt x="647" y="2194"/>
                  <a:pt x="416" y="219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sp>
        <p:nvSpPr>
          <p:cNvPr id="3" name="Freeform 11"/>
          <p:cNvSpPr/>
          <p:nvPr/>
        </p:nvSpPr>
        <p:spPr bwMode="auto">
          <a:xfrm>
            <a:off x="6621236" y="1922085"/>
            <a:ext cx="359833" cy="531283"/>
          </a:xfrm>
          <a:custGeom>
            <a:avLst/>
            <a:gdLst>
              <a:gd name="T0" fmla="*/ 0 w 170"/>
              <a:gd name="T1" fmla="*/ 0 h 251"/>
              <a:gd name="T2" fmla="*/ 92 w 170"/>
              <a:gd name="T3" fmla="*/ 126 h 251"/>
              <a:gd name="T4" fmla="*/ 0 w 170"/>
              <a:gd name="T5" fmla="*/ 251 h 251"/>
              <a:gd name="T6" fmla="*/ 79 w 170"/>
              <a:gd name="T7" fmla="*/ 251 h 251"/>
              <a:gd name="T8" fmla="*/ 170 w 170"/>
              <a:gd name="T9" fmla="*/ 126 h 251"/>
              <a:gd name="T10" fmla="*/ 79 w 170"/>
              <a:gd name="T11" fmla="*/ 0 h 251"/>
              <a:gd name="T12" fmla="*/ 0 w 170"/>
              <a:gd name="T13" fmla="*/ 0 h 251"/>
            </a:gdLst>
            <a:ahLst/>
            <a:cxnLst>
              <a:cxn ang="0">
                <a:pos x="T0" y="T1"/>
              </a:cxn>
              <a:cxn ang="0">
                <a:pos x="T2" y="T3"/>
              </a:cxn>
              <a:cxn ang="0">
                <a:pos x="T4" y="T5"/>
              </a:cxn>
              <a:cxn ang="0">
                <a:pos x="T6" y="T7"/>
              </a:cxn>
              <a:cxn ang="0">
                <a:pos x="T8" y="T9"/>
              </a:cxn>
              <a:cxn ang="0">
                <a:pos x="T10" y="T11"/>
              </a:cxn>
              <a:cxn ang="0">
                <a:pos x="T12" y="T13"/>
              </a:cxn>
            </a:cxnLst>
            <a:rect l="0" t="0" r="r" b="b"/>
            <a:pathLst>
              <a:path w="170" h="251">
                <a:moveTo>
                  <a:pt x="0" y="0"/>
                </a:moveTo>
                <a:lnTo>
                  <a:pt x="92" y="126"/>
                </a:lnTo>
                <a:lnTo>
                  <a:pt x="0" y="251"/>
                </a:lnTo>
                <a:lnTo>
                  <a:pt x="79" y="251"/>
                </a:lnTo>
                <a:lnTo>
                  <a:pt x="170" y="126"/>
                </a:lnTo>
                <a:lnTo>
                  <a:pt x="79" y="0"/>
                </a:lnTo>
                <a:lnTo>
                  <a:pt x="0" y="0"/>
                </a:lnTo>
                <a:close/>
              </a:path>
            </a:pathLst>
          </a:custGeom>
          <a:solidFill>
            <a:schemeClr val="accent1"/>
          </a:solidFill>
          <a:ln>
            <a:noFill/>
          </a:ln>
        </p:spPr>
        <p:txBody>
          <a:bodyPr/>
          <a:lstStyle/>
          <a:p>
            <a:endParaRPr lang="zh-CN" altLang="en-US" sz="2400"/>
          </a:p>
        </p:txBody>
      </p:sp>
      <p:sp>
        <p:nvSpPr>
          <p:cNvPr id="4" name="Freeform 12"/>
          <p:cNvSpPr/>
          <p:nvPr/>
        </p:nvSpPr>
        <p:spPr bwMode="auto">
          <a:xfrm>
            <a:off x="5205186" y="3101068"/>
            <a:ext cx="357716" cy="531284"/>
          </a:xfrm>
          <a:custGeom>
            <a:avLst/>
            <a:gdLst>
              <a:gd name="T0" fmla="*/ 169 w 169"/>
              <a:gd name="T1" fmla="*/ 251 h 251"/>
              <a:gd name="T2" fmla="*/ 78 w 169"/>
              <a:gd name="T3" fmla="*/ 126 h 251"/>
              <a:gd name="T4" fmla="*/ 169 w 169"/>
              <a:gd name="T5" fmla="*/ 0 h 251"/>
              <a:gd name="T6" fmla="*/ 91 w 169"/>
              <a:gd name="T7" fmla="*/ 0 h 251"/>
              <a:gd name="T8" fmla="*/ 0 w 169"/>
              <a:gd name="T9" fmla="*/ 126 h 251"/>
              <a:gd name="T10" fmla="*/ 91 w 169"/>
              <a:gd name="T11" fmla="*/ 251 h 251"/>
              <a:gd name="T12" fmla="*/ 169 w 169"/>
              <a:gd name="T13" fmla="*/ 251 h 251"/>
            </a:gdLst>
            <a:ahLst/>
            <a:cxnLst>
              <a:cxn ang="0">
                <a:pos x="T0" y="T1"/>
              </a:cxn>
              <a:cxn ang="0">
                <a:pos x="T2" y="T3"/>
              </a:cxn>
              <a:cxn ang="0">
                <a:pos x="T4" y="T5"/>
              </a:cxn>
              <a:cxn ang="0">
                <a:pos x="T6" y="T7"/>
              </a:cxn>
              <a:cxn ang="0">
                <a:pos x="T8" y="T9"/>
              </a:cxn>
              <a:cxn ang="0">
                <a:pos x="T10" y="T11"/>
              </a:cxn>
              <a:cxn ang="0">
                <a:pos x="T12" y="T13"/>
              </a:cxn>
            </a:cxnLst>
            <a:rect l="0" t="0" r="r" b="b"/>
            <a:pathLst>
              <a:path w="169" h="251">
                <a:moveTo>
                  <a:pt x="169" y="251"/>
                </a:moveTo>
                <a:lnTo>
                  <a:pt x="78" y="126"/>
                </a:lnTo>
                <a:lnTo>
                  <a:pt x="169" y="0"/>
                </a:lnTo>
                <a:lnTo>
                  <a:pt x="91" y="0"/>
                </a:lnTo>
                <a:lnTo>
                  <a:pt x="0" y="126"/>
                </a:lnTo>
                <a:lnTo>
                  <a:pt x="91" y="251"/>
                </a:lnTo>
                <a:lnTo>
                  <a:pt x="169" y="251"/>
                </a:lnTo>
                <a:close/>
              </a:path>
            </a:pathLst>
          </a:custGeom>
          <a:solidFill>
            <a:schemeClr val="accent2"/>
          </a:solidFill>
          <a:ln>
            <a:noFill/>
          </a:ln>
        </p:spPr>
        <p:txBody>
          <a:bodyPr/>
          <a:lstStyle/>
          <a:p>
            <a:endParaRPr lang="zh-CN" altLang="en-US" sz="2400"/>
          </a:p>
        </p:txBody>
      </p:sp>
      <p:sp>
        <p:nvSpPr>
          <p:cNvPr id="5" name="Freeform 13"/>
          <p:cNvSpPr/>
          <p:nvPr/>
        </p:nvSpPr>
        <p:spPr bwMode="auto">
          <a:xfrm>
            <a:off x="5205186" y="5467501"/>
            <a:ext cx="357716" cy="531284"/>
          </a:xfrm>
          <a:custGeom>
            <a:avLst/>
            <a:gdLst>
              <a:gd name="T0" fmla="*/ 169 w 169"/>
              <a:gd name="T1" fmla="*/ 251 h 251"/>
              <a:gd name="T2" fmla="*/ 78 w 169"/>
              <a:gd name="T3" fmla="*/ 125 h 251"/>
              <a:gd name="T4" fmla="*/ 169 w 169"/>
              <a:gd name="T5" fmla="*/ 0 h 251"/>
              <a:gd name="T6" fmla="*/ 91 w 169"/>
              <a:gd name="T7" fmla="*/ 0 h 251"/>
              <a:gd name="T8" fmla="*/ 0 w 169"/>
              <a:gd name="T9" fmla="*/ 125 h 251"/>
              <a:gd name="T10" fmla="*/ 91 w 169"/>
              <a:gd name="T11" fmla="*/ 251 h 251"/>
              <a:gd name="T12" fmla="*/ 169 w 169"/>
              <a:gd name="T13" fmla="*/ 251 h 251"/>
            </a:gdLst>
            <a:ahLst/>
            <a:cxnLst>
              <a:cxn ang="0">
                <a:pos x="T0" y="T1"/>
              </a:cxn>
              <a:cxn ang="0">
                <a:pos x="T2" y="T3"/>
              </a:cxn>
              <a:cxn ang="0">
                <a:pos x="T4" y="T5"/>
              </a:cxn>
              <a:cxn ang="0">
                <a:pos x="T6" y="T7"/>
              </a:cxn>
              <a:cxn ang="0">
                <a:pos x="T8" y="T9"/>
              </a:cxn>
              <a:cxn ang="0">
                <a:pos x="T10" y="T11"/>
              </a:cxn>
              <a:cxn ang="0">
                <a:pos x="T12" y="T13"/>
              </a:cxn>
            </a:cxnLst>
            <a:rect l="0" t="0" r="r" b="b"/>
            <a:pathLst>
              <a:path w="169" h="251">
                <a:moveTo>
                  <a:pt x="169" y="251"/>
                </a:moveTo>
                <a:lnTo>
                  <a:pt x="78" y="125"/>
                </a:lnTo>
                <a:lnTo>
                  <a:pt x="169" y="0"/>
                </a:lnTo>
                <a:lnTo>
                  <a:pt x="91" y="0"/>
                </a:lnTo>
                <a:lnTo>
                  <a:pt x="0" y="125"/>
                </a:lnTo>
                <a:lnTo>
                  <a:pt x="91" y="251"/>
                </a:lnTo>
                <a:lnTo>
                  <a:pt x="169" y="251"/>
                </a:lnTo>
                <a:close/>
              </a:path>
            </a:pathLst>
          </a:custGeom>
          <a:solidFill>
            <a:schemeClr val="accent4"/>
          </a:solidFill>
          <a:ln>
            <a:noFill/>
          </a:ln>
        </p:spPr>
        <p:txBody>
          <a:bodyPr/>
          <a:lstStyle/>
          <a:p>
            <a:endParaRPr lang="zh-CN" altLang="en-US" sz="2400"/>
          </a:p>
        </p:txBody>
      </p:sp>
      <p:sp>
        <p:nvSpPr>
          <p:cNvPr id="6" name="Freeform 14"/>
          <p:cNvSpPr/>
          <p:nvPr/>
        </p:nvSpPr>
        <p:spPr bwMode="auto">
          <a:xfrm>
            <a:off x="6621236" y="4284285"/>
            <a:ext cx="359833" cy="531283"/>
          </a:xfrm>
          <a:custGeom>
            <a:avLst/>
            <a:gdLst>
              <a:gd name="T0" fmla="*/ 0 w 170"/>
              <a:gd name="T1" fmla="*/ 0 h 251"/>
              <a:gd name="T2" fmla="*/ 92 w 170"/>
              <a:gd name="T3" fmla="*/ 126 h 251"/>
              <a:gd name="T4" fmla="*/ 0 w 170"/>
              <a:gd name="T5" fmla="*/ 251 h 251"/>
              <a:gd name="T6" fmla="*/ 79 w 170"/>
              <a:gd name="T7" fmla="*/ 251 h 251"/>
              <a:gd name="T8" fmla="*/ 170 w 170"/>
              <a:gd name="T9" fmla="*/ 126 h 251"/>
              <a:gd name="T10" fmla="*/ 79 w 170"/>
              <a:gd name="T11" fmla="*/ 0 h 251"/>
              <a:gd name="T12" fmla="*/ 0 w 170"/>
              <a:gd name="T13" fmla="*/ 0 h 251"/>
            </a:gdLst>
            <a:ahLst/>
            <a:cxnLst>
              <a:cxn ang="0">
                <a:pos x="T0" y="T1"/>
              </a:cxn>
              <a:cxn ang="0">
                <a:pos x="T2" y="T3"/>
              </a:cxn>
              <a:cxn ang="0">
                <a:pos x="T4" y="T5"/>
              </a:cxn>
              <a:cxn ang="0">
                <a:pos x="T6" y="T7"/>
              </a:cxn>
              <a:cxn ang="0">
                <a:pos x="T8" y="T9"/>
              </a:cxn>
              <a:cxn ang="0">
                <a:pos x="T10" y="T11"/>
              </a:cxn>
              <a:cxn ang="0">
                <a:pos x="T12" y="T13"/>
              </a:cxn>
            </a:cxnLst>
            <a:rect l="0" t="0" r="r" b="b"/>
            <a:pathLst>
              <a:path w="170" h="251">
                <a:moveTo>
                  <a:pt x="0" y="0"/>
                </a:moveTo>
                <a:lnTo>
                  <a:pt x="92" y="126"/>
                </a:lnTo>
                <a:lnTo>
                  <a:pt x="0" y="251"/>
                </a:lnTo>
                <a:lnTo>
                  <a:pt x="79" y="251"/>
                </a:lnTo>
                <a:lnTo>
                  <a:pt x="170" y="126"/>
                </a:lnTo>
                <a:lnTo>
                  <a:pt x="79" y="0"/>
                </a:lnTo>
                <a:lnTo>
                  <a:pt x="0" y="0"/>
                </a:lnTo>
                <a:close/>
              </a:path>
            </a:pathLst>
          </a:custGeom>
          <a:solidFill>
            <a:schemeClr val="accent3"/>
          </a:solidFill>
          <a:ln>
            <a:noFill/>
          </a:ln>
        </p:spPr>
        <p:txBody>
          <a:bodyPr/>
          <a:lstStyle/>
          <a:p>
            <a:endParaRPr lang="zh-CN" altLang="en-US" sz="2400"/>
          </a:p>
        </p:txBody>
      </p:sp>
      <p:grpSp>
        <p:nvGrpSpPr>
          <p:cNvPr id="7" name="组合 6"/>
          <p:cNvGrpSpPr/>
          <p:nvPr/>
        </p:nvGrpSpPr>
        <p:grpSpPr>
          <a:xfrm>
            <a:off x="5687785" y="2974068"/>
            <a:ext cx="787400" cy="785284"/>
            <a:chOff x="5691717" y="3032126"/>
            <a:chExt cx="787400" cy="785284"/>
          </a:xfrm>
        </p:grpSpPr>
        <p:sp>
          <p:nvSpPr>
            <p:cNvPr id="8" name="Oval 7"/>
            <p:cNvSpPr>
              <a:spLocks noChangeArrowheads="1"/>
            </p:cNvSpPr>
            <p:nvPr/>
          </p:nvSpPr>
          <p:spPr bwMode="auto">
            <a:xfrm>
              <a:off x="5691717" y="3032126"/>
              <a:ext cx="787400" cy="785284"/>
            </a:xfrm>
            <a:prstGeom prst="ellipse">
              <a:avLst/>
            </a:prstGeom>
            <a:solidFill>
              <a:schemeClr val="accent2"/>
            </a:solidFill>
            <a:ln>
              <a:noFill/>
            </a:ln>
          </p:spPr>
          <p:txBody>
            <a:bodyPr/>
            <a:lstStyle/>
            <a:p>
              <a:endParaRPr lang="zh-CN" altLang="en-US" sz="2400" dirty="0"/>
            </a:p>
          </p:txBody>
        </p:sp>
        <p:grpSp>
          <p:nvGrpSpPr>
            <p:cNvPr id="9" name="Group 15"/>
            <p:cNvGrpSpPr/>
            <p:nvPr/>
          </p:nvGrpSpPr>
          <p:grpSpPr bwMode="auto">
            <a:xfrm>
              <a:off x="5945717" y="3281892"/>
              <a:ext cx="302683" cy="287867"/>
              <a:chOff x="0" y="0"/>
              <a:chExt cx="143" cy="136"/>
            </a:xfrm>
          </p:grpSpPr>
          <p:sp>
            <p:nvSpPr>
              <p:cNvPr id="10" name="Freeform 16"/>
              <p:cNvSpPr/>
              <p:nvPr/>
            </p:nvSpPr>
            <p:spPr bwMode="auto">
              <a:xfrm>
                <a:off x="75" y="49"/>
                <a:ext cx="68" cy="66"/>
              </a:xfrm>
              <a:custGeom>
                <a:avLst/>
                <a:gdLst>
                  <a:gd name="T0" fmla="*/ 75 w 88"/>
                  <a:gd name="T1" fmla="*/ 30 h 86"/>
                  <a:gd name="T2" fmla="*/ 58 w 88"/>
                  <a:gd name="T3" fmla="*/ 30 h 86"/>
                  <a:gd name="T4" fmla="*/ 58 w 88"/>
                  <a:gd name="T5" fmla="*/ 13 h 86"/>
                  <a:gd name="T6" fmla="*/ 44 w 88"/>
                  <a:gd name="T7" fmla="*/ 0 h 86"/>
                  <a:gd name="T8" fmla="*/ 31 w 88"/>
                  <a:gd name="T9" fmla="*/ 13 h 86"/>
                  <a:gd name="T10" fmla="*/ 31 w 88"/>
                  <a:gd name="T11" fmla="*/ 30 h 86"/>
                  <a:gd name="T12" fmla="*/ 14 w 88"/>
                  <a:gd name="T13" fmla="*/ 30 h 86"/>
                  <a:gd name="T14" fmla="*/ 0 w 88"/>
                  <a:gd name="T15" fmla="*/ 43 h 86"/>
                  <a:gd name="T16" fmla="*/ 14 w 88"/>
                  <a:gd name="T17" fmla="*/ 56 h 86"/>
                  <a:gd name="T18" fmla="*/ 31 w 88"/>
                  <a:gd name="T19" fmla="*/ 56 h 86"/>
                  <a:gd name="T20" fmla="*/ 31 w 88"/>
                  <a:gd name="T21" fmla="*/ 73 h 86"/>
                  <a:gd name="T22" fmla="*/ 44 w 88"/>
                  <a:gd name="T23" fmla="*/ 86 h 86"/>
                  <a:gd name="T24" fmla="*/ 58 w 88"/>
                  <a:gd name="T25" fmla="*/ 73 h 86"/>
                  <a:gd name="T26" fmla="*/ 58 w 88"/>
                  <a:gd name="T27" fmla="*/ 56 h 86"/>
                  <a:gd name="T28" fmla="*/ 75 w 88"/>
                  <a:gd name="T29" fmla="*/ 56 h 86"/>
                  <a:gd name="T30" fmla="*/ 88 w 88"/>
                  <a:gd name="T31" fmla="*/ 43 h 86"/>
                  <a:gd name="T32" fmla="*/ 75 w 88"/>
                  <a:gd name="T33" fmla="*/ 3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86">
                    <a:moveTo>
                      <a:pt x="75" y="30"/>
                    </a:moveTo>
                    <a:cubicBezTo>
                      <a:pt x="58" y="30"/>
                      <a:pt x="58" y="30"/>
                      <a:pt x="58" y="30"/>
                    </a:cubicBezTo>
                    <a:cubicBezTo>
                      <a:pt x="58" y="13"/>
                      <a:pt x="58" y="13"/>
                      <a:pt x="58" y="13"/>
                    </a:cubicBezTo>
                    <a:cubicBezTo>
                      <a:pt x="58" y="6"/>
                      <a:pt x="52" y="0"/>
                      <a:pt x="44" y="0"/>
                    </a:cubicBezTo>
                    <a:cubicBezTo>
                      <a:pt x="37" y="0"/>
                      <a:pt x="31" y="6"/>
                      <a:pt x="31" y="13"/>
                    </a:cubicBezTo>
                    <a:cubicBezTo>
                      <a:pt x="31" y="30"/>
                      <a:pt x="31" y="30"/>
                      <a:pt x="31" y="30"/>
                    </a:cubicBezTo>
                    <a:cubicBezTo>
                      <a:pt x="14" y="30"/>
                      <a:pt x="14" y="30"/>
                      <a:pt x="14" y="30"/>
                    </a:cubicBezTo>
                    <a:cubicBezTo>
                      <a:pt x="6" y="30"/>
                      <a:pt x="0" y="36"/>
                      <a:pt x="0" y="43"/>
                    </a:cubicBezTo>
                    <a:cubicBezTo>
                      <a:pt x="0" y="50"/>
                      <a:pt x="6" y="56"/>
                      <a:pt x="14" y="56"/>
                    </a:cubicBezTo>
                    <a:cubicBezTo>
                      <a:pt x="31" y="56"/>
                      <a:pt x="31" y="56"/>
                      <a:pt x="31" y="56"/>
                    </a:cubicBezTo>
                    <a:cubicBezTo>
                      <a:pt x="31" y="73"/>
                      <a:pt x="31" y="73"/>
                      <a:pt x="31" y="73"/>
                    </a:cubicBezTo>
                    <a:cubicBezTo>
                      <a:pt x="31" y="80"/>
                      <a:pt x="37" y="86"/>
                      <a:pt x="44" y="86"/>
                    </a:cubicBezTo>
                    <a:cubicBezTo>
                      <a:pt x="52" y="86"/>
                      <a:pt x="58" y="80"/>
                      <a:pt x="58" y="73"/>
                    </a:cubicBezTo>
                    <a:cubicBezTo>
                      <a:pt x="58" y="56"/>
                      <a:pt x="58" y="56"/>
                      <a:pt x="58" y="56"/>
                    </a:cubicBezTo>
                    <a:cubicBezTo>
                      <a:pt x="75" y="56"/>
                      <a:pt x="75" y="56"/>
                      <a:pt x="75" y="56"/>
                    </a:cubicBezTo>
                    <a:cubicBezTo>
                      <a:pt x="82" y="56"/>
                      <a:pt x="88" y="50"/>
                      <a:pt x="88" y="43"/>
                    </a:cubicBezTo>
                    <a:cubicBezTo>
                      <a:pt x="88" y="36"/>
                      <a:pt x="82" y="30"/>
                      <a:pt x="75" y="3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sp>
            <p:nvSpPr>
              <p:cNvPr id="11" name="Freeform 17"/>
              <p:cNvSpPr>
                <a:spLocks noEditPoints="1"/>
              </p:cNvSpPr>
              <p:nvPr/>
            </p:nvSpPr>
            <p:spPr bwMode="auto">
              <a:xfrm>
                <a:off x="0" y="0"/>
                <a:ext cx="105" cy="136"/>
              </a:xfrm>
              <a:custGeom>
                <a:avLst/>
                <a:gdLst>
                  <a:gd name="T0" fmla="*/ 70 w 138"/>
                  <a:gd name="T1" fmla="*/ 68 h 178"/>
                  <a:gd name="T2" fmla="*/ 105 w 138"/>
                  <a:gd name="T3" fmla="*/ 34 h 178"/>
                  <a:gd name="T4" fmla="*/ 70 w 138"/>
                  <a:gd name="T5" fmla="*/ 0 h 178"/>
                  <a:gd name="T6" fmla="*/ 35 w 138"/>
                  <a:gd name="T7" fmla="*/ 34 h 178"/>
                  <a:gd name="T8" fmla="*/ 70 w 138"/>
                  <a:gd name="T9" fmla="*/ 68 h 178"/>
                  <a:gd name="T10" fmla="*/ 138 w 138"/>
                  <a:gd name="T11" fmla="*/ 165 h 178"/>
                  <a:gd name="T12" fmla="*/ 110 w 138"/>
                  <a:gd name="T13" fmla="*/ 135 h 178"/>
                  <a:gd name="T14" fmla="*/ 80 w 138"/>
                  <a:gd name="T15" fmla="*/ 108 h 178"/>
                  <a:gd name="T16" fmla="*/ 98 w 138"/>
                  <a:gd name="T17" fmla="*/ 87 h 178"/>
                  <a:gd name="T18" fmla="*/ 69 w 138"/>
                  <a:gd name="T19" fmla="*/ 78 h 178"/>
                  <a:gd name="T20" fmla="*/ 0 w 138"/>
                  <a:gd name="T21" fmla="*/ 173 h 178"/>
                  <a:gd name="T22" fmla="*/ 0 w 138"/>
                  <a:gd name="T23" fmla="*/ 178 h 178"/>
                  <a:gd name="T24" fmla="*/ 138 w 138"/>
                  <a:gd name="T25" fmla="*/ 178 h 178"/>
                  <a:gd name="T26" fmla="*/ 138 w 138"/>
                  <a:gd name="T27" fmla="*/ 173 h 178"/>
                  <a:gd name="T28" fmla="*/ 138 w 138"/>
                  <a:gd name="T29" fmla="*/ 16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8" h="178">
                    <a:moveTo>
                      <a:pt x="70" y="68"/>
                    </a:moveTo>
                    <a:cubicBezTo>
                      <a:pt x="89" y="68"/>
                      <a:pt x="105" y="53"/>
                      <a:pt x="105" y="34"/>
                    </a:cubicBezTo>
                    <a:cubicBezTo>
                      <a:pt x="105" y="15"/>
                      <a:pt x="89" y="0"/>
                      <a:pt x="70" y="0"/>
                    </a:cubicBezTo>
                    <a:cubicBezTo>
                      <a:pt x="50" y="0"/>
                      <a:pt x="35" y="15"/>
                      <a:pt x="35" y="34"/>
                    </a:cubicBezTo>
                    <a:cubicBezTo>
                      <a:pt x="35" y="53"/>
                      <a:pt x="50" y="68"/>
                      <a:pt x="70" y="68"/>
                    </a:cubicBezTo>
                    <a:close/>
                    <a:moveTo>
                      <a:pt x="138" y="165"/>
                    </a:moveTo>
                    <a:cubicBezTo>
                      <a:pt x="128" y="165"/>
                      <a:pt x="110" y="161"/>
                      <a:pt x="110" y="135"/>
                    </a:cubicBezTo>
                    <a:cubicBezTo>
                      <a:pt x="110" y="135"/>
                      <a:pt x="77" y="138"/>
                      <a:pt x="80" y="108"/>
                    </a:cubicBezTo>
                    <a:cubicBezTo>
                      <a:pt x="81" y="95"/>
                      <a:pt x="90" y="89"/>
                      <a:pt x="98" y="87"/>
                    </a:cubicBezTo>
                    <a:cubicBezTo>
                      <a:pt x="89" y="81"/>
                      <a:pt x="80" y="78"/>
                      <a:pt x="69" y="78"/>
                    </a:cubicBezTo>
                    <a:cubicBezTo>
                      <a:pt x="31" y="78"/>
                      <a:pt x="0" y="120"/>
                      <a:pt x="0" y="173"/>
                    </a:cubicBezTo>
                    <a:cubicBezTo>
                      <a:pt x="0" y="174"/>
                      <a:pt x="0" y="176"/>
                      <a:pt x="0" y="178"/>
                    </a:cubicBezTo>
                    <a:cubicBezTo>
                      <a:pt x="138" y="178"/>
                      <a:pt x="138" y="178"/>
                      <a:pt x="138" y="178"/>
                    </a:cubicBezTo>
                    <a:cubicBezTo>
                      <a:pt x="138" y="176"/>
                      <a:pt x="138" y="174"/>
                      <a:pt x="138" y="173"/>
                    </a:cubicBezTo>
                    <a:cubicBezTo>
                      <a:pt x="138" y="170"/>
                      <a:pt x="138" y="168"/>
                      <a:pt x="138" y="1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grpSp>
      </p:grpSp>
      <p:grpSp>
        <p:nvGrpSpPr>
          <p:cNvPr id="12" name="组合 11"/>
          <p:cNvGrpSpPr/>
          <p:nvPr/>
        </p:nvGrpSpPr>
        <p:grpSpPr>
          <a:xfrm>
            <a:off x="5687785" y="1792968"/>
            <a:ext cx="787400" cy="783167"/>
            <a:chOff x="5691717" y="1851026"/>
            <a:chExt cx="787400" cy="783167"/>
          </a:xfrm>
        </p:grpSpPr>
        <p:sp>
          <p:nvSpPr>
            <p:cNvPr id="13" name="Oval 6"/>
            <p:cNvSpPr>
              <a:spLocks noChangeArrowheads="1"/>
            </p:cNvSpPr>
            <p:nvPr/>
          </p:nvSpPr>
          <p:spPr bwMode="auto">
            <a:xfrm>
              <a:off x="5691717" y="1851026"/>
              <a:ext cx="787400" cy="783167"/>
            </a:xfrm>
            <a:prstGeom prst="ellipse">
              <a:avLst/>
            </a:prstGeom>
            <a:solidFill>
              <a:schemeClr val="accent1"/>
            </a:solidFill>
            <a:ln>
              <a:noFill/>
            </a:ln>
          </p:spPr>
          <p:txBody>
            <a:bodyPr/>
            <a:lstStyle/>
            <a:p>
              <a:endParaRPr lang="zh-CN" altLang="en-US" sz="2400" dirty="0"/>
            </a:p>
          </p:txBody>
        </p:sp>
        <p:grpSp>
          <p:nvGrpSpPr>
            <p:cNvPr id="14" name="Group 18"/>
            <p:cNvGrpSpPr/>
            <p:nvPr/>
          </p:nvGrpSpPr>
          <p:grpSpPr bwMode="auto">
            <a:xfrm>
              <a:off x="5969001" y="2075392"/>
              <a:ext cx="260351" cy="357717"/>
              <a:chOff x="0" y="0"/>
              <a:chExt cx="123" cy="169"/>
            </a:xfrm>
          </p:grpSpPr>
          <p:sp>
            <p:nvSpPr>
              <p:cNvPr id="15" name="Freeform 19"/>
              <p:cNvSpPr>
                <a:spLocks noEditPoints="1"/>
              </p:cNvSpPr>
              <p:nvPr/>
            </p:nvSpPr>
            <p:spPr bwMode="auto">
              <a:xfrm>
                <a:off x="21" y="18"/>
                <a:ext cx="55" cy="70"/>
              </a:xfrm>
              <a:custGeom>
                <a:avLst/>
                <a:gdLst>
                  <a:gd name="T0" fmla="*/ 69 w 72"/>
                  <a:gd name="T1" fmla="*/ 17 h 91"/>
                  <a:gd name="T2" fmla="*/ 3 w 72"/>
                  <a:gd name="T3" fmla="*/ 17 h 91"/>
                  <a:gd name="T4" fmla="*/ 0 w 72"/>
                  <a:gd name="T5" fmla="*/ 20 h 91"/>
                  <a:gd name="T6" fmla="*/ 3 w 72"/>
                  <a:gd name="T7" fmla="*/ 23 h 91"/>
                  <a:gd name="T8" fmla="*/ 69 w 72"/>
                  <a:gd name="T9" fmla="*/ 23 h 91"/>
                  <a:gd name="T10" fmla="*/ 72 w 72"/>
                  <a:gd name="T11" fmla="*/ 20 h 91"/>
                  <a:gd name="T12" fmla="*/ 69 w 72"/>
                  <a:gd name="T13" fmla="*/ 17 h 91"/>
                  <a:gd name="T14" fmla="*/ 3 w 72"/>
                  <a:gd name="T15" fmla="*/ 6 h 91"/>
                  <a:gd name="T16" fmla="*/ 69 w 72"/>
                  <a:gd name="T17" fmla="*/ 6 h 91"/>
                  <a:gd name="T18" fmla="*/ 72 w 72"/>
                  <a:gd name="T19" fmla="*/ 3 h 91"/>
                  <a:gd name="T20" fmla="*/ 69 w 72"/>
                  <a:gd name="T21" fmla="*/ 0 h 91"/>
                  <a:gd name="T22" fmla="*/ 3 w 72"/>
                  <a:gd name="T23" fmla="*/ 0 h 91"/>
                  <a:gd name="T24" fmla="*/ 0 w 72"/>
                  <a:gd name="T25" fmla="*/ 3 h 91"/>
                  <a:gd name="T26" fmla="*/ 3 w 72"/>
                  <a:gd name="T27" fmla="*/ 6 h 91"/>
                  <a:gd name="T28" fmla="*/ 0 w 72"/>
                  <a:gd name="T29" fmla="*/ 37 h 91"/>
                  <a:gd name="T30" fmla="*/ 3 w 72"/>
                  <a:gd name="T31" fmla="*/ 40 h 91"/>
                  <a:gd name="T32" fmla="*/ 50 w 72"/>
                  <a:gd name="T33" fmla="*/ 40 h 91"/>
                  <a:gd name="T34" fmla="*/ 67 w 72"/>
                  <a:gd name="T35" fmla="*/ 34 h 91"/>
                  <a:gd name="T36" fmla="*/ 3 w 72"/>
                  <a:gd name="T37" fmla="*/ 34 h 91"/>
                  <a:gd name="T38" fmla="*/ 0 w 72"/>
                  <a:gd name="T39" fmla="*/ 37 h 91"/>
                  <a:gd name="T40" fmla="*/ 0 w 72"/>
                  <a:gd name="T41" fmla="*/ 54 h 91"/>
                  <a:gd name="T42" fmla="*/ 3 w 72"/>
                  <a:gd name="T43" fmla="*/ 57 h 91"/>
                  <a:gd name="T44" fmla="*/ 31 w 72"/>
                  <a:gd name="T45" fmla="*/ 57 h 91"/>
                  <a:gd name="T46" fmla="*/ 36 w 72"/>
                  <a:gd name="T47" fmla="*/ 51 h 91"/>
                  <a:gd name="T48" fmla="*/ 3 w 72"/>
                  <a:gd name="T49" fmla="*/ 51 h 91"/>
                  <a:gd name="T50" fmla="*/ 0 w 72"/>
                  <a:gd name="T51" fmla="*/ 54 h 91"/>
                  <a:gd name="T52" fmla="*/ 0 w 72"/>
                  <a:gd name="T53" fmla="*/ 71 h 91"/>
                  <a:gd name="T54" fmla="*/ 3 w 72"/>
                  <a:gd name="T55" fmla="*/ 74 h 91"/>
                  <a:gd name="T56" fmla="*/ 22 w 72"/>
                  <a:gd name="T57" fmla="*/ 74 h 91"/>
                  <a:gd name="T58" fmla="*/ 24 w 72"/>
                  <a:gd name="T59" fmla="*/ 68 h 91"/>
                  <a:gd name="T60" fmla="*/ 3 w 72"/>
                  <a:gd name="T61" fmla="*/ 68 h 91"/>
                  <a:gd name="T62" fmla="*/ 0 w 72"/>
                  <a:gd name="T63" fmla="*/ 71 h 91"/>
                  <a:gd name="T64" fmla="*/ 0 w 72"/>
                  <a:gd name="T65" fmla="*/ 88 h 91"/>
                  <a:gd name="T66" fmla="*/ 3 w 72"/>
                  <a:gd name="T67" fmla="*/ 91 h 91"/>
                  <a:gd name="T68" fmla="*/ 18 w 72"/>
                  <a:gd name="T69" fmla="*/ 91 h 91"/>
                  <a:gd name="T70" fmla="*/ 19 w 72"/>
                  <a:gd name="T71" fmla="*/ 85 h 91"/>
                  <a:gd name="T72" fmla="*/ 3 w 72"/>
                  <a:gd name="T73" fmla="*/ 85 h 91"/>
                  <a:gd name="T74" fmla="*/ 0 w 72"/>
                  <a:gd name="T75" fmla="*/ 8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2" h="91">
                    <a:moveTo>
                      <a:pt x="69" y="17"/>
                    </a:moveTo>
                    <a:cubicBezTo>
                      <a:pt x="3" y="17"/>
                      <a:pt x="3" y="17"/>
                      <a:pt x="3" y="17"/>
                    </a:cubicBezTo>
                    <a:cubicBezTo>
                      <a:pt x="1" y="17"/>
                      <a:pt x="0" y="19"/>
                      <a:pt x="0" y="20"/>
                    </a:cubicBezTo>
                    <a:cubicBezTo>
                      <a:pt x="0" y="22"/>
                      <a:pt x="1" y="23"/>
                      <a:pt x="3" y="23"/>
                    </a:cubicBezTo>
                    <a:cubicBezTo>
                      <a:pt x="69" y="23"/>
                      <a:pt x="69" y="23"/>
                      <a:pt x="69" y="23"/>
                    </a:cubicBezTo>
                    <a:cubicBezTo>
                      <a:pt x="71" y="23"/>
                      <a:pt x="72" y="22"/>
                      <a:pt x="72" y="20"/>
                    </a:cubicBezTo>
                    <a:cubicBezTo>
                      <a:pt x="72" y="19"/>
                      <a:pt x="71" y="17"/>
                      <a:pt x="69" y="17"/>
                    </a:cubicBezTo>
                    <a:close/>
                    <a:moveTo>
                      <a:pt x="3" y="6"/>
                    </a:moveTo>
                    <a:cubicBezTo>
                      <a:pt x="69" y="6"/>
                      <a:pt x="69" y="6"/>
                      <a:pt x="69" y="6"/>
                    </a:cubicBezTo>
                    <a:cubicBezTo>
                      <a:pt x="71" y="6"/>
                      <a:pt x="72" y="5"/>
                      <a:pt x="72" y="3"/>
                    </a:cubicBezTo>
                    <a:cubicBezTo>
                      <a:pt x="72" y="2"/>
                      <a:pt x="71" y="0"/>
                      <a:pt x="69" y="0"/>
                    </a:cubicBezTo>
                    <a:cubicBezTo>
                      <a:pt x="3" y="0"/>
                      <a:pt x="3" y="0"/>
                      <a:pt x="3" y="0"/>
                    </a:cubicBezTo>
                    <a:cubicBezTo>
                      <a:pt x="1" y="0"/>
                      <a:pt x="0" y="2"/>
                      <a:pt x="0" y="3"/>
                    </a:cubicBezTo>
                    <a:cubicBezTo>
                      <a:pt x="0" y="5"/>
                      <a:pt x="1" y="6"/>
                      <a:pt x="3" y="6"/>
                    </a:cubicBezTo>
                    <a:close/>
                    <a:moveTo>
                      <a:pt x="0" y="37"/>
                    </a:moveTo>
                    <a:cubicBezTo>
                      <a:pt x="0" y="39"/>
                      <a:pt x="1" y="40"/>
                      <a:pt x="3" y="40"/>
                    </a:cubicBezTo>
                    <a:cubicBezTo>
                      <a:pt x="50" y="40"/>
                      <a:pt x="50" y="40"/>
                      <a:pt x="50" y="40"/>
                    </a:cubicBezTo>
                    <a:cubicBezTo>
                      <a:pt x="56" y="37"/>
                      <a:pt x="61" y="35"/>
                      <a:pt x="67" y="34"/>
                    </a:cubicBezTo>
                    <a:cubicBezTo>
                      <a:pt x="3" y="34"/>
                      <a:pt x="3" y="34"/>
                      <a:pt x="3" y="34"/>
                    </a:cubicBezTo>
                    <a:cubicBezTo>
                      <a:pt x="1" y="34"/>
                      <a:pt x="0" y="35"/>
                      <a:pt x="0" y="37"/>
                    </a:cubicBezTo>
                    <a:close/>
                    <a:moveTo>
                      <a:pt x="0" y="54"/>
                    </a:moveTo>
                    <a:cubicBezTo>
                      <a:pt x="0" y="56"/>
                      <a:pt x="1" y="57"/>
                      <a:pt x="3" y="57"/>
                    </a:cubicBezTo>
                    <a:cubicBezTo>
                      <a:pt x="31" y="57"/>
                      <a:pt x="31" y="57"/>
                      <a:pt x="31" y="57"/>
                    </a:cubicBezTo>
                    <a:cubicBezTo>
                      <a:pt x="32" y="55"/>
                      <a:pt x="34" y="53"/>
                      <a:pt x="36" y="51"/>
                    </a:cubicBezTo>
                    <a:cubicBezTo>
                      <a:pt x="3" y="51"/>
                      <a:pt x="3" y="51"/>
                      <a:pt x="3" y="51"/>
                    </a:cubicBezTo>
                    <a:cubicBezTo>
                      <a:pt x="1" y="51"/>
                      <a:pt x="0" y="52"/>
                      <a:pt x="0" y="54"/>
                    </a:cubicBezTo>
                    <a:close/>
                    <a:moveTo>
                      <a:pt x="0" y="71"/>
                    </a:moveTo>
                    <a:cubicBezTo>
                      <a:pt x="0" y="72"/>
                      <a:pt x="1" y="74"/>
                      <a:pt x="3" y="74"/>
                    </a:cubicBezTo>
                    <a:cubicBezTo>
                      <a:pt x="22" y="74"/>
                      <a:pt x="22" y="74"/>
                      <a:pt x="22" y="74"/>
                    </a:cubicBezTo>
                    <a:cubicBezTo>
                      <a:pt x="22" y="72"/>
                      <a:pt x="23" y="70"/>
                      <a:pt x="24" y="68"/>
                    </a:cubicBezTo>
                    <a:cubicBezTo>
                      <a:pt x="3" y="68"/>
                      <a:pt x="3" y="68"/>
                      <a:pt x="3" y="68"/>
                    </a:cubicBezTo>
                    <a:cubicBezTo>
                      <a:pt x="1" y="68"/>
                      <a:pt x="0" y="69"/>
                      <a:pt x="0" y="71"/>
                    </a:cubicBezTo>
                    <a:close/>
                    <a:moveTo>
                      <a:pt x="0" y="88"/>
                    </a:moveTo>
                    <a:cubicBezTo>
                      <a:pt x="0" y="89"/>
                      <a:pt x="1" y="91"/>
                      <a:pt x="3" y="91"/>
                    </a:cubicBezTo>
                    <a:cubicBezTo>
                      <a:pt x="18" y="91"/>
                      <a:pt x="18" y="91"/>
                      <a:pt x="18" y="91"/>
                    </a:cubicBezTo>
                    <a:cubicBezTo>
                      <a:pt x="19" y="89"/>
                      <a:pt x="19" y="87"/>
                      <a:pt x="19" y="85"/>
                    </a:cubicBezTo>
                    <a:cubicBezTo>
                      <a:pt x="3" y="85"/>
                      <a:pt x="3" y="85"/>
                      <a:pt x="3" y="85"/>
                    </a:cubicBezTo>
                    <a:cubicBezTo>
                      <a:pt x="1" y="85"/>
                      <a:pt x="0" y="86"/>
                      <a:pt x="0" y="8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sp>
            <p:nvSpPr>
              <p:cNvPr id="16" name="Freeform 20"/>
              <p:cNvSpPr>
                <a:spLocks noEditPoints="1"/>
              </p:cNvSpPr>
              <p:nvPr/>
            </p:nvSpPr>
            <p:spPr bwMode="auto">
              <a:xfrm>
                <a:off x="40" y="49"/>
                <a:ext cx="83" cy="81"/>
              </a:xfrm>
              <a:custGeom>
                <a:avLst/>
                <a:gdLst>
                  <a:gd name="T0" fmla="*/ 90 w 109"/>
                  <a:gd name="T1" fmla="*/ 19 h 106"/>
                  <a:gd name="T2" fmla="*/ 20 w 109"/>
                  <a:gd name="T3" fmla="*/ 19 h 106"/>
                  <a:gd name="T4" fmla="*/ 20 w 109"/>
                  <a:gd name="T5" fmla="*/ 87 h 106"/>
                  <a:gd name="T6" fmla="*/ 90 w 109"/>
                  <a:gd name="T7" fmla="*/ 87 h 106"/>
                  <a:gd name="T8" fmla="*/ 90 w 109"/>
                  <a:gd name="T9" fmla="*/ 19 h 106"/>
                  <a:gd name="T10" fmla="*/ 30 w 109"/>
                  <a:gd name="T11" fmla="*/ 77 h 106"/>
                  <a:gd name="T12" fmla="*/ 30 w 109"/>
                  <a:gd name="T13" fmla="*/ 29 h 106"/>
                  <a:gd name="T14" fmla="*/ 79 w 109"/>
                  <a:gd name="T15" fmla="*/ 29 h 106"/>
                  <a:gd name="T16" fmla="*/ 79 w 109"/>
                  <a:gd name="T17" fmla="*/ 77 h 106"/>
                  <a:gd name="T18" fmla="*/ 30 w 109"/>
                  <a:gd name="T19" fmla="*/ 7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 h="106">
                    <a:moveTo>
                      <a:pt x="90" y="19"/>
                    </a:moveTo>
                    <a:cubicBezTo>
                      <a:pt x="70" y="0"/>
                      <a:pt x="39" y="0"/>
                      <a:pt x="20" y="19"/>
                    </a:cubicBezTo>
                    <a:cubicBezTo>
                      <a:pt x="0" y="38"/>
                      <a:pt x="0" y="68"/>
                      <a:pt x="20" y="87"/>
                    </a:cubicBezTo>
                    <a:cubicBezTo>
                      <a:pt x="39" y="106"/>
                      <a:pt x="70" y="106"/>
                      <a:pt x="90" y="87"/>
                    </a:cubicBezTo>
                    <a:cubicBezTo>
                      <a:pt x="109" y="68"/>
                      <a:pt x="109" y="38"/>
                      <a:pt x="90" y="19"/>
                    </a:cubicBezTo>
                    <a:close/>
                    <a:moveTo>
                      <a:pt x="30" y="77"/>
                    </a:moveTo>
                    <a:cubicBezTo>
                      <a:pt x="17" y="64"/>
                      <a:pt x="17" y="42"/>
                      <a:pt x="30" y="29"/>
                    </a:cubicBezTo>
                    <a:cubicBezTo>
                      <a:pt x="44" y="16"/>
                      <a:pt x="66" y="16"/>
                      <a:pt x="79" y="29"/>
                    </a:cubicBezTo>
                    <a:cubicBezTo>
                      <a:pt x="92" y="42"/>
                      <a:pt x="92" y="64"/>
                      <a:pt x="79" y="77"/>
                    </a:cubicBezTo>
                    <a:cubicBezTo>
                      <a:pt x="66" y="90"/>
                      <a:pt x="44" y="90"/>
                      <a:pt x="30" y="7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sp>
            <p:nvSpPr>
              <p:cNvPr id="17" name="Freeform 21"/>
              <p:cNvSpPr>
                <a:spLocks noEditPoints="1"/>
              </p:cNvSpPr>
              <p:nvPr/>
            </p:nvSpPr>
            <p:spPr bwMode="auto">
              <a:xfrm>
                <a:off x="0" y="117"/>
                <a:ext cx="53" cy="52"/>
              </a:xfrm>
              <a:custGeom>
                <a:avLst/>
                <a:gdLst>
                  <a:gd name="T0" fmla="*/ 65 w 69"/>
                  <a:gd name="T1" fmla="*/ 4 h 68"/>
                  <a:gd name="T2" fmla="*/ 51 w 69"/>
                  <a:gd name="T3" fmla="*/ 4 h 68"/>
                  <a:gd name="T4" fmla="*/ 51 w 69"/>
                  <a:gd name="T5" fmla="*/ 4 h 68"/>
                  <a:gd name="T6" fmla="*/ 65 w 69"/>
                  <a:gd name="T7" fmla="*/ 18 h 68"/>
                  <a:gd name="T8" fmla="*/ 65 w 69"/>
                  <a:gd name="T9" fmla="*/ 18 h 68"/>
                  <a:gd name="T10" fmla="*/ 65 w 69"/>
                  <a:gd name="T11" fmla="*/ 4 h 68"/>
                  <a:gd name="T12" fmla="*/ 4 w 69"/>
                  <a:gd name="T13" fmla="*/ 50 h 68"/>
                  <a:gd name="T14" fmla="*/ 4 w 69"/>
                  <a:gd name="T15" fmla="*/ 64 h 68"/>
                  <a:gd name="T16" fmla="*/ 18 w 69"/>
                  <a:gd name="T17" fmla="*/ 64 h 68"/>
                  <a:gd name="T18" fmla="*/ 60 w 69"/>
                  <a:gd name="T19" fmla="*/ 23 h 68"/>
                  <a:gd name="T20" fmla="*/ 46 w 69"/>
                  <a:gd name="T21" fmla="*/ 9 h 68"/>
                  <a:gd name="T22" fmla="*/ 4 w 69"/>
                  <a:gd name="T23" fmla="*/ 5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9" h="68">
                    <a:moveTo>
                      <a:pt x="65" y="4"/>
                    </a:moveTo>
                    <a:cubicBezTo>
                      <a:pt x="61" y="0"/>
                      <a:pt x="55" y="0"/>
                      <a:pt x="51" y="4"/>
                    </a:cubicBezTo>
                    <a:cubicBezTo>
                      <a:pt x="51" y="4"/>
                      <a:pt x="51" y="4"/>
                      <a:pt x="51" y="4"/>
                    </a:cubicBezTo>
                    <a:cubicBezTo>
                      <a:pt x="65" y="18"/>
                      <a:pt x="65" y="18"/>
                      <a:pt x="65" y="18"/>
                    </a:cubicBezTo>
                    <a:cubicBezTo>
                      <a:pt x="65" y="18"/>
                      <a:pt x="65" y="18"/>
                      <a:pt x="65" y="18"/>
                    </a:cubicBezTo>
                    <a:cubicBezTo>
                      <a:pt x="69" y="14"/>
                      <a:pt x="69" y="8"/>
                      <a:pt x="65" y="4"/>
                    </a:cubicBezTo>
                    <a:close/>
                    <a:moveTo>
                      <a:pt x="4" y="50"/>
                    </a:moveTo>
                    <a:cubicBezTo>
                      <a:pt x="0" y="54"/>
                      <a:pt x="0" y="60"/>
                      <a:pt x="4" y="64"/>
                    </a:cubicBezTo>
                    <a:cubicBezTo>
                      <a:pt x="8" y="68"/>
                      <a:pt x="14" y="68"/>
                      <a:pt x="18" y="64"/>
                    </a:cubicBezTo>
                    <a:cubicBezTo>
                      <a:pt x="60" y="23"/>
                      <a:pt x="60" y="23"/>
                      <a:pt x="60" y="23"/>
                    </a:cubicBezTo>
                    <a:cubicBezTo>
                      <a:pt x="46" y="9"/>
                      <a:pt x="46" y="9"/>
                      <a:pt x="46" y="9"/>
                    </a:cubicBezTo>
                    <a:lnTo>
                      <a:pt x="4" y="5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sp>
            <p:nvSpPr>
              <p:cNvPr id="18" name="Freeform 22"/>
              <p:cNvSpPr/>
              <p:nvPr/>
            </p:nvSpPr>
            <p:spPr bwMode="auto">
              <a:xfrm>
                <a:off x="3" y="0"/>
                <a:ext cx="91" cy="104"/>
              </a:xfrm>
              <a:custGeom>
                <a:avLst/>
                <a:gdLst>
                  <a:gd name="T0" fmla="*/ 57 w 119"/>
                  <a:gd name="T1" fmla="*/ 125 h 136"/>
                  <a:gd name="T2" fmla="*/ 18 w 119"/>
                  <a:gd name="T3" fmla="*/ 125 h 136"/>
                  <a:gd name="T4" fmla="*/ 11 w 119"/>
                  <a:gd name="T5" fmla="*/ 119 h 136"/>
                  <a:gd name="T6" fmla="*/ 11 w 119"/>
                  <a:gd name="T7" fmla="*/ 18 h 136"/>
                  <a:gd name="T8" fmla="*/ 18 w 119"/>
                  <a:gd name="T9" fmla="*/ 12 h 136"/>
                  <a:gd name="T10" fmla="*/ 100 w 119"/>
                  <a:gd name="T11" fmla="*/ 12 h 136"/>
                  <a:gd name="T12" fmla="*/ 107 w 119"/>
                  <a:gd name="T13" fmla="*/ 18 h 136"/>
                  <a:gd name="T14" fmla="*/ 107 w 119"/>
                  <a:gd name="T15" fmla="*/ 71 h 136"/>
                  <a:gd name="T16" fmla="*/ 119 w 119"/>
                  <a:gd name="T17" fmla="*/ 73 h 136"/>
                  <a:gd name="T18" fmla="*/ 119 w 119"/>
                  <a:gd name="T19" fmla="*/ 18 h 136"/>
                  <a:gd name="T20" fmla="*/ 100 w 119"/>
                  <a:gd name="T21" fmla="*/ 0 h 136"/>
                  <a:gd name="T22" fmla="*/ 18 w 119"/>
                  <a:gd name="T23" fmla="*/ 0 h 136"/>
                  <a:gd name="T24" fmla="*/ 0 w 119"/>
                  <a:gd name="T25" fmla="*/ 18 h 136"/>
                  <a:gd name="T26" fmla="*/ 0 w 119"/>
                  <a:gd name="T27" fmla="*/ 119 h 136"/>
                  <a:gd name="T28" fmla="*/ 18 w 119"/>
                  <a:gd name="T29" fmla="*/ 136 h 136"/>
                  <a:gd name="T30" fmla="*/ 61 w 119"/>
                  <a:gd name="T31" fmla="*/ 136 h 136"/>
                  <a:gd name="T32" fmla="*/ 57 w 119"/>
                  <a:gd name="T33" fmla="*/ 125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9" h="136">
                    <a:moveTo>
                      <a:pt x="57" y="125"/>
                    </a:moveTo>
                    <a:cubicBezTo>
                      <a:pt x="18" y="125"/>
                      <a:pt x="18" y="125"/>
                      <a:pt x="18" y="125"/>
                    </a:cubicBezTo>
                    <a:cubicBezTo>
                      <a:pt x="14" y="125"/>
                      <a:pt x="11" y="122"/>
                      <a:pt x="11" y="119"/>
                    </a:cubicBezTo>
                    <a:cubicBezTo>
                      <a:pt x="11" y="18"/>
                      <a:pt x="11" y="18"/>
                      <a:pt x="11" y="18"/>
                    </a:cubicBezTo>
                    <a:cubicBezTo>
                      <a:pt x="11" y="15"/>
                      <a:pt x="14" y="12"/>
                      <a:pt x="18" y="12"/>
                    </a:cubicBezTo>
                    <a:cubicBezTo>
                      <a:pt x="100" y="12"/>
                      <a:pt x="100" y="12"/>
                      <a:pt x="100" y="12"/>
                    </a:cubicBezTo>
                    <a:cubicBezTo>
                      <a:pt x="104" y="12"/>
                      <a:pt x="107" y="15"/>
                      <a:pt x="107" y="18"/>
                    </a:cubicBezTo>
                    <a:cubicBezTo>
                      <a:pt x="107" y="71"/>
                      <a:pt x="107" y="71"/>
                      <a:pt x="107" y="71"/>
                    </a:cubicBezTo>
                    <a:cubicBezTo>
                      <a:pt x="111" y="71"/>
                      <a:pt x="115" y="72"/>
                      <a:pt x="119" y="73"/>
                    </a:cubicBezTo>
                    <a:cubicBezTo>
                      <a:pt x="119" y="18"/>
                      <a:pt x="119" y="18"/>
                      <a:pt x="119" y="18"/>
                    </a:cubicBezTo>
                    <a:cubicBezTo>
                      <a:pt x="119" y="8"/>
                      <a:pt x="111" y="0"/>
                      <a:pt x="100" y="0"/>
                    </a:cubicBezTo>
                    <a:cubicBezTo>
                      <a:pt x="18" y="0"/>
                      <a:pt x="18" y="0"/>
                      <a:pt x="18" y="0"/>
                    </a:cubicBezTo>
                    <a:cubicBezTo>
                      <a:pt x="8" y="0"/>
                      <a:pt x="0" y="8"/>
                      <a:pt x="0" y="18"/>
                    </a:cubicBezTo>
                    <a:cubicBezTo>
                      <a:pt x="0" y="119"/>
                      <a:pt x="0" y="119"/>
                      <a:pt x="0" y="119"/>
                    </a:cubicBezTo>
                    <a:cubicBezTo>
                      <a:pt x="0" y="128"/>
                      <a:pt x="8" y="136"/>
                      <a:pt x="18" y="136"/>
                    </a:cubicBezTo>
                    <a:cubicBezTo>
                      <a:pt x="61" y="136"/>
                      <a:pt x="61" y="136"/>
                      <a:pt x="61" y="136"/>
                    </a:cubicBezTo>
                    <a:cubicBezTo>
                      <a:pt x="59" y="133"/>
                      <a:pt x="58" y="129"/>
                      <a:pt x="57" y="12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grpSp>
      </p:grpSp>
      <p:grpSp>
        <p:nvGrpSpPr>
          <p:cNvPr id="19" name="组合 18"/>
          <p:cNvGrpSpPr/>
          <p:nvPr/>
        </p:nvGrpSpPr>
        <p:grpSpPr>
          <a:xfrm>
            <a:off x="5687785" y="4157285"/>
            <a:ext cx="787400" cy="785283"/>
            <a:chOff x="5691717" y="4215343"/>
            <a:chExt cx="787400" cy="785283"/>
          </a:xfrm>
        </p:grpSpPr>
        <p:sp>
          <p:nvSpPr>
            <p:cNvPr id="20" name="Oval 8"/>
            <p:cNvSpPr>
              <a:spLocks noChangeArrowheads="1"/>
            </p:cNvSpPr>
            <p:nvPr/>
          </p:nvSpPr>
          <p:spPr bwMode="auto">
            <a:xfrm>
              <a:off x="5691717" y="4215343"/>
              <a:ext cx="787400" cy="785283"/>
            </a:xfrm>
            <a:prstGeom prst="ellipse">
              <a:avLst/>
            </a:prstGeom>
            <a:solidFill>
              <a:schemeClr val="accent3"/>
            </a:solidFill>
            <a:ln>
              <a:noFill/>
            </a:ln>
          </p:spPr>
          <p:txBody>
            <a:bodyPr/>
            <a:lstStyle/>
            <a:p>
              <a:endParaRPr lang="zh-CN" altLang="en-US" sz="2400"/>
            </a:p>
          </p:txBody>
        </p:sp>
        <p:grpSp>
          <p:nvGrpSpPr>
            <p:cNvPr id="21" name="Group 23"/>
            <p:cNvGrpSpPr/>
            <p:nvPr/>
          </p:nvGrpSpPr>
          <p:grpSpPr bwMode="auto">
            <a:xfrm>
              <a:off x="5928784" y="4492626"/>
              <a:ext cx="287867" cy="232833"/>
              <a:chOff x="0" y="0"/>
              <a:chExt cx="136" cy="110"/>
            </a:xfrm>
          </p:grpSpPr>
          <p:sp>
            <p:nvSpPr>
              <p:cNvPr id="22" name="Freeform 24"/>
              <p:cNvSpPr>
                <a:spLocks noEditPoints="1"/>
              </p:cNvSpPr>
              <p:nvPr/>
            </p:nvSpPr>
            <p:spPr bwMode="auto">
              <a:xfrm>
                <a:off x="0" y="36"/>
                <a:ext cx="122" cy="74"/>
              </a:xfrm>
              <a:custGeom>
                <a:avLst/>
                <a:gdLst>
                  <a:gd name="T0" fmla="*/ 34 w 122"/>
                  <a:gd name="T1" fmla="*/ 28 h 74"/>
                  <a:gd name="T2" fmla="*/ 34 w 122"/>
                  <a:gd name="T3" fmla="*/ 74 h 74"/>
                  <a:gd name="T4" fmla="*/ 54 w 122"/>
                  <a:gd name="T5" fmla="*/ 74 h 74"/>
                  <a:gd name="T6" fmla="*/ 54 w 122"/>
                  <a:gd name="T7" fmla="*/ 29 h 74"/>
                  <a:gd name="T8" fmla="*/ 44 w 122"/>
                  <a:gd name="T9" fmla="*/ 20 h 74"/>
                  <a:gd name="T10" fmla="*/ 34 w 122"/>
                  <a:gd name="T11" fmla="*/ 28 h 74"/>
                  <a:gd name="T12" fmla="*/ 0 w 122"/>
                  <a:gd name="T13" fmla="*/ 74 h 74"/>
                  <a:gd name="T14" fmla="*/ 20 w 122"/>
                  <a:gd name="T15" fmla="*/ 74 h 74"/>
                  <a:gd name="T16" fmla="*/ 20 w 122"/>
                  <a:gd name="T17" fmla="*/ 39 h 74"/>
                  <a:gd name="T18" fmla="*/ 0 w 122"/>
                  <a:gd name="T19" fmla="*/ 56 h 74"/>
                  <a:gd name="T20" fmla="*/ 0 w 122"/>
                  <a:gd name="T21" fmla="*/ 74 h 74"/>
                  <a:gd name="T22" fmla="*/ 102 w 122"/>
                  <a:gd name="T23" fmla="*/ 18 h 74"/>
                  <a:gd name="T24" fmla="*/ 102 w 122"/>
                  <a:gd name="T25" fmla="*/ 74 h 74"/>
                  <a:gd name="T26" fmla="*/ 122 w 122"/>
                  <a:gd name="T27" fmla="*/ 74 h 74"/>
                  <a:gd name="T28" fmla="*/ 122 w 122"/>
                  <a:gd name="T29" fmla="*/ 0 h 74"/>
                  <a:gd name="T30" fmla="*/ 102 w 122"/>
                  <a:gd name="T31" fmla="*/ 18 h 74"/>
                  <a:gd name="T32" fmla="*/ 67 w 122"/>
                  <a:gd name="T33" fmla="*/ 40 h 74"/>
                  <a:gd name="T34" fmla="*/ 67 w 122"/>
                  <a:gd name="T35" fmla="*/ 74 h 74"/>
                  <a:gd name="T36" fmla="*/ 88 w 122"/>
                  <a:gd name="T37" fmla="*/ 74 h 74"/>
                  <a:gd name="T38" fmla="*/ 88 w 122"/>
                  <a:gd name="T39" fmla="*/ 29 h 74"/>
                  <a:gd name="T40" fmla="*/ 72 w 122"/>
                  <a:gd name="T41" fmla="*/ 43 h 74"/>
                  <a:gd name="T42" fmla="*/ 67 w 122"/>
                  <a:gd name="T43" fmla="*/ 4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2" h="74">
                    <a:moveTo>
                      <a:pt x="34" y="28"/>
                    </a:moveTo>
                    <a:lnTo>
                      <a:pt x="34" y="74"/>
                    </a:lnTo>
                    <a:lnTo>
                      <a:pt x="54" y="74"/>
                    </a:lnTo>
                    <a:lnTo>
                      <a:pt x="54" y="29"/>
                    </a:lnTo>
                    <a:lnTo>
                      <a:pt x="44" y="20"/>
                    </a:lnTo>
                    <a:lnTo>
                      <a:pt x="34" y="28"/>
                    </a:lnTo>
                    <a:close/>
                    <a:moveTo>
                      <a:pt x="0" y="74"/>
                    </a:moveTo>
                    <a:lnTo>
                      <a:pt x="20" y="74"/>
                    </a:lnTo>
                    <a:lnTo>
                      <a:pt x="20" y="39"/>
                    </a:lnTo>
                    <a:lnTo>
                      <a:pt x="0" y="56"/>
                    </a:lnTo>
                    <a:lnTo>
                      <a:pt x="0" y="74"/>
                    </a:lnTo>
                    <a:close/>
                    <a:moveTo>
                      <a:pt x="102" y="18"/>
                    </a:moveTo>
                    <a:lnTo>
                      <a:pt x="102" y="74"/>
                    </a:lnTo>
                    <a:lnTo>
                      <a:pt x="122" y="74"/>
                    </a:lnTo>
                    <a:lnTo>
                      <a:pt x="122" y="0"/>
                    </a:lnTo>
                    <a:lnTo>
                      <a:pt x="102" y="18"/>
                    </a:lnTo>
                    <a:close/>
                    <a:moveTo>
                      <a:pt x="67" y="40"/>
                    </a:moveTo>
                    <a:lnTo>
                      <a:pt x="67" y="74"/>
                    </a:lnTo>
                    <a:lnTo>
                      <a:pt x="88" y="74"/>
                    </a:lnTo>
                    <a:lnTo>
                      <a:pt x="88" y="29"/>
                    </a:lnTo>
                    <a:lnTo>
                      <a:pt x="72" y="43"/>
                    </a:lnTo>
                    <a:lnTo>
                      <a:pt x="67" y="4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sp>
            <p:nvSpPr>
              <p:cNvPr id="23" name="Freeform 25"/>
              <p:cNvSpPr/>
              <p:nvPr/>
            </p:nvSpPr>
            <p:spPr bwMode="auto">
              <a:xfrm>
                <a:off x="0" y="0"/>
                <a:ext cx="136" cy="79"/>
              </a:xfrm>
              <a:custGeom>
                <a:avLst/>
                <a:gdLst>
                  <a:gd name="T0" fmla="*/ 136 w 136"/>
                  <a:gd name="T1" fmla="*/ 0 h 79"/>
                  <a:gd name="T2" fmla="*/ 96 w 136"/>
                  <a:gd name="T3" fmla="*/ 0 h 79"/>
                  <a:gd name="T4" fmla="*/ 113 w 136"/>
                  <a:gd name="T5" fmla="*/ 16 h 79"/>
                  <a:gd name="T6" fmla="*/ 72 w 136"/>
                  <a:gd name="T7" fmla="*/ 52 h 79"/>
                  <a:gd name="T8" fmla="*/ 44 w 136"/>
                  <a:gd name="T9" fmla="*/ 28 h 79"/>
                  <a:gd name="T10" fmla="*/ 0 w 136"/>
                  <a:gd name="T11" fmla="*/ 64 h 79"/>
                  <a:gd name="T12" fmla="*/ 0 w 136"/>
                  <a:gd name="T13" fmla="*/ 79 h 79"/>
                  <a:gd name="T14" fmla="*/ 44 w 136"/>
                  <a:gd name="T15" fmla="*/ 43 h 79"/>
                  <a:gd name="T16" fmla="*/ 72 w 136"/>
                  <a:gd name="T17" fmla="*/ 67 h 79"/>
                  <a:gd name="T18" fmla="*/ 122 w 136"/>
                  <a:gd name="T19" fmla="*/ 25 h 79"/>
                  <a:gd name="T20" fmla="*/ 136 w 136"/>
                  <a:gd name="T21" fmla="*/ 38 h 79"/>
                  <a:gd name="T22" fmla="*/ 136 w 136"/>
                  <a:gd name="T2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6" h="79">
                    <a:moveTo>
                      <a:pt x="136" y="0"/>
                    </a:moveTo>
                    <a:lnTo>
                      <a:pt x="96" y="0"/>
                    </a:lnTo>
                    <a:lnTo>
                      <a:pt x="113" y="16"/>
                    </a:lnTo>
                    <a:lnTo>
                      <a:pt x="72" y="52"/>
                    </a:lnTo>
                    <a:lnTo>
                      <a:pt x="44" y="28"/>
                    </a:lnTo>
                    <a:lnTo>
                      <a:pt x="0" y="64"/>
                    </a:lnTo>
                    <a:lnTo>
                      <a:pt x="0" y="79"/>
                    </a:lnTo>
                    <a:lnTo>
                      <a:pt x="44" y="43"/>
                    </a:lnTo>
                    <a:lnTo>
                      <a:pt x="72" y="67"/>
                    </a:lnTo>
                    <a:lnTo>
                      <a:pt x="122" y="25"/>
                    </a:lnTo>
                    <a:lnTo>
                      <a:pt x="136" y="38"/>
                    </a:lnTo>
                    <a:lnTo>
                      <a:pt x="136"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grpSp>
      </p:grpSp>
      <p:grpSp>
        <p:nvGrpSpPr>
          <p:cNvPr id="24" name="组合 23"/>
          <p:cNvGrpSpPr/>
          <p:nvPr/>
        </p:nvGrpSpPr>
        <p:grpSpPr>
          <a:xfrm>
            <a:off x="5687785" y="5340501"/>
            <a:ext cx="787400" cy="785284"/>
            <a:chOff x="5691717" y="5398559"/>
            <a:chExt cx="787400" cy="785284"/>
          </a:xfrm>
        </p:grpSpPr>
        <p:sp>
          <p:nvSpPr>
            <p:cNvPr id="25" name="Oval 9"/>
            <p:cNvSpPr>
              <a:spLocks noChangeArrowheads="1"/>
            </p:cNvSpPr>
            <p:nvPr/>
          </p:nvSpPr>
          <p:spPr bwMode="auto">
            <a:xfrm>
              <a:off x="5691717" y="5398559"/>
              <a:ext cx="787400" cy="785284"/>
            </a:xfrm>
            <a:prstGeom prst="ellipse">
              <a:avLst/>
            </a:prstGeom>
            <a:solidFill>
              <a:schemeClr val="accent4"/>
            </a:solidFill>
            <a:ln>
              <a:noFill/>
            </a:ln>
          </p:spPr>
          <p:txBody>
            <a:bodyPr/>
            <a:lstStyle/>
            <a:p>
              <a:endParaRPr lang="zh-CN" altLang="en-US" sz="2400" dirty="0"/>
            </a:p>
          </p:txBody>
        </p:sp>
        <p:grpSp>
          <p:nvGrpSpPr>
            <p:cNvPr id="26" name="Group 26"/>
            <p:cNvGrpSpPr/>
            <p:nvPr/>
          </p:nvGrpSpPr>
          <p:grpSpPr bwMode="auto">
            <a:xfrm>
              <a:off x="5988051" y="5629277"/>
              <a:ext cx="237067" cy="323849"/>
              <a:chOff x="0" y="0"/>
              <a:chExt cx="112" cy="153"/>
            </a:xfrm>
          </p:grpSpPr>
          <p:sp>
            <p:nvSpPr>
              <p:cNvPr id="27" name="Freeform 27"/>
              <p:cNvSpPr>
                <a:spLocks noEditPoints="1"/>
              </p:cNvSpPr>
              <p:nvPr/>
            </p:nvSpPr>
            <p:spPr bwMode="auto">
              <a:xfrm>
                <a:off x="0" y="0"/>
                <a:ext cx="112" cy="153"/>
              </a:xfrm>
              <a:custGeom>
                <a:avLst/>
                <a:gdLst>
                  <a:gd name="T0" fmla="*/ 112 w 112"/>
                  <a:gd name="T1" fmla="*/ 30 h 153"/>
                  <a:gd name="T2" fmla="*/ 82 w 112"/>
                  <a:gd name="T3" fmla="*/ 0 h 153"/>
                  <a:gd name="T4" fmla="*/ 0 w 112"/>
                  <a:gd name="T5" fmla="*/ 0 h 153"/>
                  <a:gd name="T6" fmla="*/ 0 w 112"/>
                  <a:gd name="T7" fmla="*/ 153 h 153"/>
                  <a:gd name="T8" fmla="*/ 112 w 112"/>
                  <a:gd name="T9" fmla="*/ 153 h 153"/>
                  <a:gd name="T10" fmla="*/ 112 w 112"/>
                  <a:gd name="T11" fmla="*/ 30 h 153"/>
                  <a:gd name="T12" fmla="*/ 99 w 112"/>
                  <a:gd name="T13" fmla="*/ 34 h 153"/>
                  <a:gd name="T14" fmla="*/ 79 w 112"/>
                  <a:gd name="T15" fmla="*/ 34 h 153"/>
                  <a:gd name="T16" fmla="*/ 79 w 112"/>
                  <a:gd name="T17" fmla="*/ 14 h 153"/>
                  <a:gd name="T18" fmla="*/ 99 w 112"/>
                  <a:gd name="T19" fmla="*/ 34 h 153"/>
                  <a:gd name="T20" fmla="*/ 99 w 112"/>
                  <a:gd name="T21" fmla="*/ 141 h 153"/>
                  <a:gd name="T22" fmla="*/ 12 w 112"/>
                  <a:gd name="T23" fmla="*/ 141 h 153"/>
                  <a:gd name="T24" fmla="*/ 12 w 112"/>
                  <a:gd name="T25" fmla="*/ 12 h 153"/>
                  <a:gd name="T26" fmla="*/ 67 w 112"/>
                  <a:gd name="T27" fmla="*/ 12 h 153"/>
                  <a:gd name="T28" fmla="*/ 67 w 112"/>
                  <a:gd name="T29" fmla="*/ 46 h 153"/>
                  <a:gd name="T30" fmla="*/ 99 w 112"/>
                  <a:gd name="T31" fmla="*/ 46 h 153"/>
                  <a:gd name="T32" fmla="*/ 99 w 112"/>
                  <a:gd name="T33" fmla="*/ 14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153">
                    <a:moveTo>
                      <a:pt x="112" y="30"/>
                    </a:moveTo>
                    <a:lnTo>
                      <a:pt x="82" y="0"/>
                    </a:lnTo>
                    <a:lnTo>
                      <a:pt x="0" y="0"/>
                    </a:lnTo>
                    <a:lnTo>
                      <a:pt x="0" y="153"/>
                    </a:lnTo>
                    <a:lnTo>
                      <a:pt x="112" y="153"/>
                    </a:lnTo>
                    <a:lnTo>
                      <a:pt x="112" y="30"/>
                    </a:lnTo>
                    <a:close/>
                    <a:moveTo>
                      <a:pt x="99" y="34"/>
                    </a:moveTo>
                    <a:lnTo>
                      <a:pt x="79" y="34"/>
                    </a:lnTo>
                    <a:lnTo>
                      <a:pt x="79" y="14"/>
                    </a:lnTo>
                    <a:lnTo>
                      <a:pt x="99" y="34"/>
                    </a:lnTo>
                    <a:close/>
                    <a:moveTo>
                      <a:pt x="99" y="141"/>
                    </a:moveTo>
                    <a:lnTo>
                      <a:pt x="12" y="141"/>
                    </a:lnTo>
                    <a:lnTo>
                      <a:pt x="12" y="12"/>
                    </a:lnTo>
                    <a:lnTo>
                      <a:pt x="67" y="12"/>
                    </a:lnTo>
                    <a:lnTo>
                      <a:pt x="67" y="46"/>
                    </a:lnTo>
                    <a:lnTo>
                      <a:pt x="99" y="46"/>
                    </a:lnTo>
                    <a:lnTo>
                      <a:pt x="99" y="14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sp>
            <p:nvSpPr>
              <p:cNvPr id="28" name="Rectangle 28"/>
              <p:cNvSpPr>
                <a:spLocks noChangeArrowheads="1"/>
              </p:cNvSpPr>
              <p:nvPr/>
            </p:nvSpPr>
            <p:spPr bwMode="auto">
              <a:xfrm>
                <a:off x="21" y="40"/>
                <a:ext cx="70" cy="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p>
            </p:txBody>
          </p:sp>
          <p:sp>
            <p:nvSpPr>
              <p:cNvPr id="29" name="Rectangle 29"/>
              <p:cNvSpPr>
                <a:spLocks noChangeArrowheads="1"/>
              </p:cNvSpPr>
              <p:nvPr/>
            </p:nvSpPr>
            <p:spPr bwMode="auto">
              <a:xfrm>
                <a:off x="21" y="62"/>
                <a:ext cx="70" cy="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p>
            </p:txBody>
          </p:sp>
          <p:sp>
            <p:nvSpPr>
              <p:cNvPr id="30" name="Rectangle 30"/>
              <p:cNvSpPr>
                <a:spLocks noChangeArrowheads="1"/>
              </p:cNvSpPr>
              <p:nvPr/>
            </p:nvSpPr>
            <p:spPr bwMode="auto">
              <a:xfrm>
                <a:off x="21" y="85"/>
                <a:ext cx="70" cy="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p>
            </p:txBody>
          </p:sp>
          <p:sp>
            <p:nvSpPr>
              <p:cNvPr id="31" name="Rectangle 31"/>
              <p:cNvSpPr>
                <a:spLocks noChangeArrowheads="1"/>
              </p:cNvSpPr>
              <p:nvPr/>
            </p:nvSpPr>
            <p:spPr bwMode="auto">
              <a:xfrm>
                <a:off x="21" y="108"/>
                <a:ext cx="70" cy="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400"/>
              </a:p>
            </p:txBody>
          </p:sp>
        </p:grpSp>
      </p:grpSp>
      <p:sp>
        <p:nvSpPr>
          <p:cNvPr id="32" name="文本框 31"/>
          <p:cNvSpPr txBox="1"/>
          <p:nvPr/>
        </p:nvSpPr>
        <p:spPr>
          <a:xfrm>
            <a:off x="7127120" y="1853755"/>
            <a:ext cx="3306308" cy="1052596"/>
          </a:xfrm>
          <a:prstGeom prst="rect">
            <a:avLst/>
          </a:prstGeom>
          <a:noFill/>
        </p:spPr>
        <p:txBody>
          <a:bodyPr wrap="square" rtlCol="0">
            <a:spAutoFit/>
          </a:bodyPr>
          <a:lstStyle/>
          <a:p>
            <a:pPr>
              <a:lnSpc>
                <a:spcPct val="130000"/>
              </a:lnSpc>
            </a:pPr>
            <a:r>
              <a:rPr lang="zh-CN" altLang="en-US" sz="1600" dirty="0">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600" dirty="0">
              <a:latin typeface="微软雅黑" panose="020B0503020204020204" pitchFamily="34" charset="-122"/>
              <a:ea typeface="微软雅黑" panose="020B0503020204020204" pitchFamily="34" charset="-122"/>
            </a:endParaRPr>
          </a:p>
        </p:txBody>
      </p:sp>
      <p:sp>
        <p:nvSpPr>
          <p:cNvPr id="33" name="文本框 32"/>
          <p:cNvSpPr txBox="1"/>
          <p:nvPr/>
        </p:nvSpPr>
        <p:spPr>
          <a:xfrm>
            <a:off x="7127120" y="1511452"/>
            <a:ext cx="1219200" cy="400110"/>
          </a:xfrm>
          <a:prstGeom prst="rect">
            <a:avLst/>
          </a:prstGeom>
          <a:noFill/>
        </p:spPr>
        <p:txBody>
          <a:bodyPr wrap="square" rtlCol="0">
            <a:spAutoFit/>
          </a:bodyPr>
          <a:lstStyle/>
          <a:p>
            <a:r>
              <a:rPr lang="zh-CN" altLang="en-US" sz="2000" dirty="0">
                <a:solidFill>
                  <a:schemeClr val="accent1"/>
                </a:solidFill>
                <a:latin typeface="微软雅黑" panose="020B0503020204020204" pitchFamily="34" charset="-122"/>
                <a:ea typeface="微软雅黑" panose="020B0503020204020204" pitchFamily="34" charset="-122"/>
              </a:rPr>
              <a:t>添加标题</a:t>
            </a:r>
            <a:endParaRPr lang="zh-CN" altLang="en-US" sz="2000" dirty="0">
              <a:solidFill>
                <a:schemeClr val="accent1"/>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1777321" y="2956992"/>
            <a:ext cx="3306308" cy="1052596"/>
          </a:xfrm>
          <a:prstGeom prst="rect">
            <a:avLst/>
          </a:prstGeom>
          <a:noFill/>
        </p:spPr>
        <p:txBody>
          <a:bodyPr wrap="square" rtlCol="0">
            <a:spAutoFit/>
          </a:bodyPr>
          <a:lstStyle/>
          <a:p>
            <a:pPr algn="r">
              <a:lnSpc>
                <a:spcPct val="130000"/>
              </a:lnSpc>
            </a:pPr>
            <a:r>
              <a:rPr lang="zh-CN" altLang="en-US" sz="1600" dirty="0">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600" dirty="0">
              <a:latin typeface="微软雅黑" panose="020B0503020204020204" pitchFamily="34" charset="-122"/>
              <a:ea typeface="微软雅黑" panose="020B0503020204020204" pitchFamily="34" charset="-122"/>
            </a:endParaRPr>
          </a:p>
        </p:txBody>
      </p:sp>
      <p:sp>
        <p:nvSpPr>
          <p:cNvPr id="35" name="文本框 34"/>
          <p:cNvSpPr txBox="1"/>
          <p:nvPr/>
        </p:nvSpPr>
        <p:spPr>
          <a:xfrm>
            <a:off x="3864429" y="2614689"/>
            <a:ext cx="1219200" cy="400110"/>
          </a:xfrm>
          <a:prstGeom prst="rect">
            <a:avLst/>
          </a:prstGeom>
          <a:noFill/>
        </p:spPr>
        <p:txBody>
          <a:bodyPr wrap="square" rtlCol="0">
            <a:spAutoFit/>
          </a:bodyPr>
          <a:lstStyle/>
          <a:p>
            <a:pPr algn="r"/>
            <a:r>
              <a:rPr lang="zh-CN" altLang="en-US" sz="2000" dirty="0">
                <a:solidFill>
                  <a:schemeClr val="accent2"/>
                </a:solidFill>
                <a:latin typeface="微软雅黑" panose="020B0503020204020204" pitchFamily="34" charset="-122"/>
                <a:ea typeface="微软雅黑" panose="020B0503020204020204" pitchFamily="34" charset="-122"/>
              </a:rPr>
              <a:t>添加标题</a:t>
            </a:r>
            <a:endParaRPr lang="zh-CN" altLang="en-US" sz="2000" dirty="0">
              <a:solidFill>
                <a:schemeClr val="accent2"/>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7127120" y="4223327"/>
            <a:ext cx="3306308" cy="1052596"/>
          </a:xfrm>
          <a:prstGeom prst="rect">
            <a:avLst/>
          </a:prstGeom>
          <a:noFill/>
        </p:spPr>
        <p:txBody>
          <a:bodyPr wrap="square" rtlCol="0">
            <a:spAutoFit/>
          </a:bodyPr>
          <a:lstStyle/>
          <a:p>
            <a:pPr>
              <a:lnSpc>
                <a:spcPct val="130000"/>
              </a:lnSpc>
            </a:pPr>
            <a:r>
              <a:rPr lang="zh-CN" altLang="en-US" sz="1600" dirty="0">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600" dirty="0">
              <a:latin typeface="微软雅黑" panose="020B0503020204020204" pitchFamily="34" charset="-122"/>
              <a:ea typeface="微软雅黑" panose="020B0503020204020204" pitchFamily="34" charset="-122"/>
            </a:endParaRPr>
          </a:p>
        </p:txBody>
      </p:sp>
      <p:sp>
        <p:nvSpPr>
          <p:cNvPr id="37" name="文本框 36"/>
          <p:cNvSpPr txBox="1"/>
          <p:nvPr/>
        </p:nvSpPr>
        <p:spPr>
          <a:xfrm>
            <a:off x="7127120" y="3881024"/>
            <a:ext cx="1219200" cy="400110"/>
          </a:xfrm>
          <a:prstGeom prst="rect">
            <a:avLst/>
          </a:prstGeom>
          <a:noFill/>
        </p:spPr>
        <p:txBody>
          <a:bodyPr wrap="square" rtlCol="0">
            <a:spAutoFit/>
          </a:bodyPr>
          <a:lstStyle/>
          <a:p>
            <a:r>
              <a:rPr lang="zh-CN" altLang="en-US" sz="2000" dirty="0">
                <a:solidFill>
                  <a:schemeClr val="accent3"/>
                </a:solidFill>
                <a:latin typeface="微软雅黑" panose="020B0503020204020204" pitchFamily="34" charset="-122"/>
                <a:ea typeface="微软雅黑" panose="020B0503020204020204" pitchFamily="34" charset="-122"/>
              </a:rPr>
              <a:t>添加标题</a:t>
            </a:r>
            <a:endParaRPr lang="zh-CN" altLang="en-US" sz="2000" dirty="0">
              <a:solidFill>
                <a:schemeClr val="accent3"/>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1777321" y="5218116"/>
            <a:ext cx="3306308" cy="1052596"/>
          </a:xfrm>
          <a:prstGeom prst="rect">
            <a:avLst/>
          </a:prstGeom>
          <a:noFill/>
        </p:spPr>
        <p:txBody>
          <a:bodyPr wrap="square" rtlCol="0">
            <a:spAutoFit/>
          </a:bodyPr>
          <a:lstStyle/>
          <a:p>
            <a:pPr algn="r">
              <a:lnSpc>
                <a:spcPct val="130000"/>
              </a:lnSpc>
            </a:pPr>
            <a:r>
              <a:rPr lang="zh-CN" altLang="en-US" sz="1600" dirty="0">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600" dirty="0">
              <a:latin typeface="微软雅黑" panose="020B0503020204020204" pitchFamily="34" charset="-122"/>
              <a:ea typeface="微软雅黑" panose="020B0503020204020204" pitchFamily="34" charset="-122"/>
            </a:endParaRPr>
          </a:p>
        </p:txBody>
      </p:sp>
      <p:sp>
        <p:nvSpPr>
          <p:cNvPr id="39" name="文本框 38"/>
          <p:cNvSpPr txBox="1"/>
          <p:nvPr/>
        </p:nvSpPr>
        <p:spPr>
          <a:xfrm>
            <a:off x="3864429" y="4875813"/>
            <a:ext cx="1219200" cy="400110"/>
          </a:xfrm>
          <a:prstGeom prst="rect">
            <a:avLst/>
          </a:prstGeom>
          <a:noFill/>
        </p:spPr>
        <p:txBody>
          <a:bodyPr wrap="square" rtlCol="0">
            <a:spAutoFit/>
          </a:bodyPr>
          <a:lstStyle/>
          <a:p>
            <a:pPr algn="r"/>
            <a:r>
              <a:rPr lang="zh-CN" altLang="en-US" sz="2000" dirty="0">
                <a:solidFill>
                  <a:schemeClr val="accent4"/>
                </a:solidFill>
                <a:latin typeface="微软雅黑" panose="020B0503020204020204" pitchFamily="34" charset="-122"/>
                <a:ea typeface="微软雅黑" panose="020B0503020204020204" pitchFamily="34" charset="-122"/>
              </a:rPr>
              <a:t>添加标题</a:t>
            </a:r>
            <a:endParaRPr lang="zh-CN" altLang="en-US" sz="2000" dirty="0">
              <a:solidFill>
                <a:schemeClr val="accent4"/>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5000">
        <p14:prism isInverted="1"/>
      </p:transition>
    </mc:Choice>
    <mc:Fallback>
      <p:transition spd="slow" advClick="0" advTm="500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14:presetBounceEnd="20000">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14:bounceEnd="20000">
                                          <p:cBhvr additive="base">
                                            <p:cTn id="7" dur="500" fill="hold"/>
                                            <p:tgtEl>
                                              <p:spTgt spid="12"/>
                                            </p:tgtEl>
                                            <p:attrNameLst>
                                              <p:attrName>ppt_x</p:attrName>
                                            </p:attrNameLst>
                                          </p:cBhvr>
                                          <p:tavLst>
                                            <p:tav tm="0">
                                              <p:val>
                                                <p:strVal val="#ppt_x"/>
                                              </p:val>
                                            </p:tav>
                                            <p:tav tm="100000">
                                              <p:val>
                                                <p:strVal val="#ppt_x"/>
                                              </p:val>
                                            </p:tav>
                                          </p:tavLst>
                                        </p:anim>
                                        <p:anim calcmode="lin" valueType="num" p14:bounceEnd="20000">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14:presetBounceEnd="20000">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14:bounceEnd="20000">
                                          <p:cBhvr additive="base">
                                            <p:cTn id="11" dur="500" fill="hold"/>
                                            <p:tgtEl>
                                              <p:spTgt spid="7"/>
                                            </p:tgtEl>
                                            <p:attrNameLst>
                                              <p:attrName>ppt_x</p:attrName>
                                            </p:attrNameLst>
                                          </p:cBhvr>
                                          <p:tavLst>
                                            <p:tav tm="0">
                                              <p:val>
                                                <p:strVal val="#ppt_x"/>
                                              </p:val>
                                            </p:tav>
                                            <p:tav tm="100000">
                                              <p:val>
                                                <p:strVal val="#ppt_x"/>
                                              </p:val>
                                            </p:tav>
                                          </p:tavLst>
                                        </p:anim>
                                        <p:anim calcmode="lin" valueType="num" p14:bounceEnd="20000">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14:presetBounceEnd="20000">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14:bounceEnd="20000">
                                          <p:cBhvr additive="base">
                                            <p:cTn id="15" dur="500" fill="hold"/>
                                            <p:tgtEl>
                                              <p:spTgt spid="19"/>
                                            </p:tgtEl>
                                            <p:attrNameLst>
                                              <p:attrName>ppt_x</p:attrName>
                                            </p:attrNameLst>
                                          </p:cBhvr>
                                          <p:tavLst>
                                            <p:tav tm="0">
                                              <p:val>
                                                <p:strVal val="#ppt_x"/>
                                              </p:val>
                                            </p:tav>
                                            <p:tav tm="100000">
                                              <p:val>
                                                <p:strVal val="#ppt_x"/>
                                              </p:val>
                                            </p:tav>
                                          </p:tavLst>
                                        </p:anim>
                                        <p:anim calcmode="lin" valueType="num" p14:bounceEnd="20000">
                                          <p:cBhvr additive="base">
                                            <p:cTn id="16" dur="500" fill="hold"/>
                                            <p:tgtEl>
                                              <p:spTgt spid="19"/>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14:presetBounceEnd="20000">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14:bounceEnd="20000">
                                          <p:cBhvr additive="base">
                                            <p:cTn id="19" dur="500" fill="hold"/>
                                            <p:tgtEl>
                                              <p:spTgt spid="24"/>
                                            </p:tgtEl>
                                            <p:attrNameLst>
                                              <p:attrName>ppt_x</p:attrName>
                                            </p:attrNameLst>
                                          </p:cBhvr>
                                          <p:tavLst>
                                            <p:tav tm="0">
                                              <p:val>
                                                <p:strVal val="#ppt_x"/>
                                              </p:val>
                                            </p:tav>
                                            <p:tav tm="100000">
                                              <p:val>
                                                <p:strVal val="#ppt_x"/>
                                              </p:val>
                                            </p:tav>
                                          </p:tavLst>
                                        </p:anim>
                                        <p:anim calcmode="lin" valueType="num" p14:bounceEnd="20000">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left)">
                                          <p:cBhvr>
                                            <p:cTn id="24" dur="500"/>
                                            <p:tgtEl>
                                              <p:spTgt spid="3"/>
                                            </p:tgtEl>
                                          </p:cBhvr>
                                        </p:animEffect>
                                      </p:childTnLst>
                                    </p:cTn>
                                  </p:par>
                                </p:childTnLst>
                              </p:cTn>
                            </p:par>
                            <p:par>
                              <p:cTn id="25" fill="hold">
                                <p:stCondLst>
                                  <p:cond delay="1000"/>
                                </p:stCondLst>
                                <p:childTnLst>
                                  <p:par>
                                    <p:cTn id="26" presetID="53" presetClass="entr" presetSubtype="16" fill="hold" grpId="0" nodeType="afterEffect">
                                      <p:stCondLst>
                                        <p:cond delay="0"/>
                                      </p:stCondLst>
                                      <p:iterate type="lt">
                                        <p:tmPct val="9000"/>
                                      </p:iterate>
                                      <p:childTnLst>
                                        <p:set>
                                          <p:cBhvr>
                                            <p:cTn id="27" dur="1" fill="hold">
                                              <p:stCondLst>
                                                <p:cond delay="0"/>
                                              </p:stCondLst>
                                            </p:cTn>
                                            <p:tgtEl>
                                              <p:spTgt spid="33"/>
                                            </p:tgtEl>
                                            <p:attrNameLst>
                                              <p:attrName>style.visibility</p:attrName>
                                            </p:attrNameLst>
                                          </p:cBhvr>
                                          <p:to>
                                            <p:strVal val="visible"/>
                                          </p:to>
                                        </p:set>
                                        <p:anim calcmode="lin" valueType="num">
                                          <p:cBhvr>
                                            <p:cTn id="28" dur="500" fill="hold"/>
                                            <p:tgtEl>
                                              <p:spTgt spid="33"/>
                                            </p:tgtEl>
                                            <p:attrNameLst>
                                              <p:attrName>ppt_w</p:attrName>
                                            </p:attrNameLst>
                                          </p:cBhvr>
                                          <p:tavLst>
                                            <p:tav tm="0">
                                              <p:val>
                                                <p:fltVal val="0"/>
                                              </p:val>
                                            </p:tav>
                                            <p:tav tm="100000">
                                              <p:val>
                                                <p:strVal val="#ppt_w"/>
                                              </p:val>
                                            </p:tav>
                                          </p:tavLst>
                                        </p:anim>
                                        <p:anim calcmode="lin" valueType="num">
                                          <p:cBhvr>
                                            <p:cTn id="29" dur="500" fill="hold"/>
                                            <p:tgtEl>
                                              <p:spTgt spid="33"/>
                                            </p:tgtEl>
                                            <p:attrNameLst>
                                              <p:attrName>ppt_h</p:attrName>
                                            </p:attrNameLst>
                                          </p:cBhvr>
                                          <p:tavLst>
                                            <p:tav tm="0">
                                              <p:val>
                                                <p:fltVal val="0"/>
                                              </p:val>
                                            </p:tav>
                                            <p:tav tm="100000">
                                              <p:val>
                                                <p:strVal val="#ppt_h"/>
                                              </p:val>
                                            </p:tav>
                                          </p:tavLst>
                                        </p:anim>
                                        <p:animEffect transition="in" filter="fade">
                                          <p:cBhvr>
                                            <p:cTn id="30" dur="500"/>
                                            <p:tgtEl>
                                              <p:spTgt spid="33"/>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up)">
                                          <p:cBhvr>
                                            <p:cTn id="33" dur="500"/>
                                            <p:tgtEl>
                                              <p:spTgt spid="32"/>
                                            </p:tgtEl>
                                          </p:cBhvr>
                                        </p:animEffect>
                                      </p:childTnLst>
                                    </p:cTn>
                                  </p:par>
                                </p:childTnLst>
                              </p:cTn>
                            </p:par>
                            <p:par>
                              <p:cTn id="34" fill="hold">
                                <p:stCondLst>
                                  <p:cond delay="1634"/>
                                </p:stCondLst>
                                <p:childTnLst>
                                  <p:par>
                                    <p:cTn id="35" presetID="22" presetClass="entr" presetSubtype="2"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right)">
                                          <p:cBhvr>
                                            <p:cTn id="37" dur="500"/>
                                            <p:tgtEl>
                                              <p:spTgt spid="4"/>
                                            </p:tgtEl>
                                          </p:cBhvr>
                                        </p:animEffect>
                                      </p:childTnLst>
                                    </p:cTn>
                                  </p:par>
                                </p:childTnLst>
                              </p:cTn>
                            </p:par>
                            <p:par>
                              <p:cTn id="38" fill="hold">
                                <p:stCondLst>
                                  <p:cond delay="2134"/>
                                </p:stCondLst>
                                <p:childTnLst>
                                  <p:par>
                                    <p:cTn id="39" presetID="53" presetClass="entr" presetSubtype="16" fill="hold" grpId="0" nodeType="afterEffect">
                                      <p:stCondLst>
                                        <p:cond delay="0"/>
                                      </p:stCondLst>
                                      <p:iterate type="lt">
                                        <p:tmPct val="9000"/>
                                      </p:iterate>
                                      <p:childTnLst>
                                        <p:set>
                                          <p:cBhvr>
                                            <p:cTn id="40" dur="1" fill="hold">
                                              <p:stCondLst>
                                                <p:cond delay="0"/>
                                              </p:stCondLst>
                                            </p:cTn>
                                            <p:tgtEl>
                                              <p:spTgt spid="35"/>
                                            </p:tgtEl>
                                            <p:attrNameLst>
                                              <p:attrName>style.visibility</p:attrName>
                                            </p:attrNameLst>
                                          </p:cBhvr>
                                          <p:to>
                                            <p:strVal val="visible"/>
                                          </p:to>
                                        </p:set>
                                        <p:anim calcmode="lin" valueType="num">
                                          <p:cBhvr>
                                            <p:cTn id="41" dur="500" fill="hold"/>
                                            <p:tgtEl>
                                              <p:spTgt spid="35"/>
                                            </p:tgtEl>
                                            <p:attrNameLst>
                                              <p:attrName>ppt_w</p:attrName>
                                            </p:attrNameLst>
                                          </p:cBhvr>
                                          <p:tavLst>
                                            <p:tav tm="0">
                                              <p:val>
                                                <p:fltVal val="0"/>
                                              </p:val>
                                            </p:tav>
                                            <p:tav tm="100000">
                                              <p:val>
                                                <p:strVal val="#ppt_w"/>
                                              </p:val>
                                            </p:tav>
                                          </p:tavLst>
                                        </p:anim>
                                        <p:anim calcmode="lin" valueType="num">
                                          <p:cBhvr>
                                            <p:cTn id="42" dur="500" fill="hold"/>
                                            <p:tgtEl>
                                              <p:spTgt spid="35"/>
                                            </p:tgtEl>
                                            <p:attrNameLst>
                                              <p:attrName>ppt_h</p:attrName>
                                            </p:attrNameLst>
                                          </p:cBhvr>
                                          <p:tavLst>
                                            <p:tav tm="0">
                                              <p:val>
                                                <p:fltVal val="0"/>
                                              </p:val>
                                            </p:tav>
                                            <p:tav tm="100000">
                                              <p:val>
                                                <p:strVal val="#ppt_h"/>
                                              </p:val>
                                            </p:tav>
                                          </p:tavLst>
                                        </p:anim>
                                        <p:animEffect transition="in" filter="fade">
                                          <p:cBhvr>
                                            <p:cTn id="43" dur="500"/>
                                            <p:tgtEl>
                                              <p:spTgt spid="35"/>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wipe(up)">
                                          <p:cBhvr>
                                            <p:cTn id="46" dur="500"/>
                                            <p:tgtEl>
                                              <p:spTgt spid="34"/>
                                            </p:tgtEl>
                                          </p:cBhvr>
                                        </p:animEffect>
                                      </p:childTnLst>
                                    </p:cTn>
                                  </p:par>
                                </p:childTnLst>
                              </p:cTn>
                            </p:par>
                            <p:par>
                              <p:cTn id="47" fill="hold">
                                <p:stCondLst>
                                  <p:cond delay="2769"/>
                                </p:stCondLst>
                                <p:childTnLst>
                                  <p:par>
                                    <p:cTn id="48" presetID="22" presetClass="entr" presetSubtype="8" fill="hold" grpId="0" nodeType="after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wipe(left)">
                                          <p:cBhvr>
                                            <p:cTn id="50" dur="500"/>
                                            <p:tgtEl>
                                              <p:spTgt spid="6"/>
                                            </p:tgtEl>
                                          </p:cBhvr>
                                        </p:animEffect>
                                      </p:childTnLst>
                                    </p:cTn>
                                  </p:par>
                                </p:childTnLst>
                              </p:cTn>
                            </p:par>
                            <p:par>
                              <p:cTn id="51" fill="hold">
                                <p:stCondLst>
                                  <p:cond delay="3269"/>
                                </p:stCondLst>
                                <p:childTnLst>
                                  <p:par>
                                    <p:cTn id="52" presetID="53" presetClass="entr" presetSubtype="16" fill="hold" grpId="0" nodeType="afterEffect">
                                      <p:stCondLst>
                                        <p:cond delay="0"/>
                                      </p:stCondLst>
                                      <p:iterate type="lt">
                                        <p:tmPct val="9000"/>
                                      </p:iterate>
                                      <p:childTnLst>
                                        <p:set>
                                          <p:cBhvr>
                                            <p:cTn id="53" dur="1" fill="hold">
                                              <p:stCondLst>
                                                <p:cond delay="0"/>
                                              </p:stCondLst>
                                            </p:cTn>
                                            <p:tgtEl>
                                              <p:spTgt spid="37"/>
                                            </p:tgtEl>
                                            <p:attrNameLst>
                                              <p:attrName>style.visibility</p:attrName>
                                            </p:attrNameLst>
                                          </p:cBhvr>
                                          <p:to>
                                            <p:strVal val="visible"/>
                                          </p:to>
                                        </p:set>
                                        <p:anim calcmode="lin" valueType="num">
                                          <p:cBhvr>
                                            <p:cTn id="54" dur="500" fill="hold"/>
                                            <p:tgtEl>
                                              <p:spTgt spid="37"/>
                                            </p:tgtEl>
                                            <p:attrNameLst>
                                              <p:attrName>ppt_w</p:attrName>
                                            </p:attrNameLst>
                                          </p:cBhvr>
                                          <p:tavLst>
                                            <p:tav tm="0">
                                              <p:val>
                                                <p:fltVal val="0"/>
                                              </p:val>
                                            </p:tav>
                                            <p:tav tm="100000">
                                              <p:val>
                                                <p:strVal val="#ppt_w"/>
                                              </p:val>
                                            </p:tav>
                                          </p:tavLst>
                                        </p:anim>
                                        <p:anim calcmode="lin" valueType="num">
                                          <p:cBhvr>
                                            <p:cTn id="55" dur="500" fill="hold"/>
                                            <p:tgtEl>
                                              <p:spTgt spid="37"/>
                                            </p:tgtEl>
                                            <p:attrNameLst>
                                              <p:attrName>ppt_h</p:attrName>
                                            </p:attrNameLst>
                                          </p:cBhvr>
                                          <p:tavLst>
                                            <p:tav tm="0">
                                              <p:val>
                                                <p:fltVal val="0"/>
                                              </p:val>
                                            </p:tav>
                                            <p:tav tm="100000">
                                              <p:val>
                                                <p:strVal val="#ppt_h"/>
                                              </p:val>
                                            </p:tav>
                                          </p:tavLst>
                                        </p:anim>
                                        <p:animEffect transition="in" filter="fade">
                                          <p:cBhvr>
                                            <p:cTn id="56" dur="500"/>
                                            <p:tgtEl>
                                              <p:spTgt spid="37"/>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wipe(up)">
                                          <p:cBhvr>
                                            <p:cTn id="59" dur="500"/>
                                            <p:tgtEl>
                                              <p:spTgt spid="36"/>
                                            </p:tgtEl>
                                          </p:cBhvr>
                                        </p:animEffect>
                                      </p:childTnLst>
                                    </p:cTn>
                                  </p:par>
                                </p:childTnLst>
                              </p:cTn>
                            </p:par>
                            <p:par>
                              <p:cTn id="60" fill="hold">
                                <p:stCondLst>
                                  <p:cond delay="3904"/>
                                </p:stCondLst>
                                <p:childTnLst>
                                  <p:par>
                                    <p:cTn id="61" presetID="22" presetClass="entr" presetSubtype="2" fill="hold" grpId="0" nodeType="after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wipe(right)">
                                          <p:cBhvr>
                                            <p:cTn id="63" dur="500"/>
                                            <p:tgtEl>
                                              <p:spTgt spid="5"/>
                                            </p:tgtEl>
                                          </p:cBhvr>
                                        </p:animEffect>
                                      </p:childTnLst>
                                    </p:cTn>
                                  </p:par>
                                </p:childTnLst>
                              </p:cTn>
                            </p:par>
                            <p:par>
                              <p:cTn id="64" fill="hold">
                                <p:stCondLst>
                                  <p:cond delay="4404"/>
                                </p:stCondLst>
                                <p:childTnLst>
                                  <p:par>
                                    <p:cTn id="65" presetID="53" presetClass="entr" presetSubtype="16" fill="hold" grpId="0" nodeType="afterEffect">
                                      <p:stCondLst>
                                        <p:cond delay="0"/>
                                      </p:stCondLst>
                                      <p:iterate type="lt">
                                        <p:tmPct val="9000"/>
                                      </p:iterate>
                                      <p:childTnLst>
                                        <p:set>
                                          <p:cBhvr>
                                            <p:cTn id="66" dur="1" fill="hold">
                                              <p:stCondLst>
                                                <p:cond delay="0"/>
                                              </p:stCondLst>
                                            </p:cTn>
                                            <p:tgtEl>
                                              <p:spTgt spid="39"/>
                                            </p:tgtEl>
                                            <p:attrNameLst>
                                              <p:attrName>style.visibility</p:attrName>
                                            </p:attrNameLst>
                                          </p:cBhvr>
                                          <p:to>
                                            <p:strVal val="visible"/>
                                          </p:to>
                                        </p:set>
                                        <p:anim calcmode="lin" valueType="num">
                                          <p:cBhvr>
                                            <p:cTn id="67" dur="500" fill="hold"/>
                                            <p:tgtEl>
                                              <p:spTgt spid="39"/>
                                            </p:tgtEl>
                                            <p:attrNameLst>
                                              <p:attrName>ppt_w</p:attrName>
                                            </p:attrNameLst>
                                          </p:cBhvr>
                                          <p:tavLst>
                                            <p:tav tm="0">
                                              <p:val>
                                                <p:fltVal val="0"/>
                                              </p:val>
                                            </p:tav>
                                            <p:tav tm="100000">
                                              <p:val>
                                                <p:strVal val="#ppt_w"/>
                                              </p:val>
                                            </p:tav>
                                          </p:tavLst>
                                        </p:anim>
                                        <p:anim calcmode="lin" valueType="num">
                                          <p:cBhvr>
                                            <p:cTn id="68" dur="500" fill="hold"/>
                                            <p:tgtEl>
                                              <p:spTgt spid="39"/>
                                            </p:tgtEl>
                                            <p:attrNameLst>
                                              <p:attrName>ppt_h</p:attrName>
                                            </p:attrNameLst>
                                          </p:cBhvr>
                                          <p:tavLst>
                                            <p:tav tm="0">
                                              <p:val>
                                                <p:fltVal val="0"/>
                                              </p:val>
                                            </p:tav>
                                            <p:tav tm="100000">
                                              <p:val>
                                                <p:strVal val="#ppt_h"/>
                                              </p:val>
                                            </p:tav>
                                          </p:tavLst>
                                        </p:anim>
                                        <p:animEffect transition="in" filter="fade">
                                          <p:cBhvr>
                                            <p:cTn id="69" dur="500"/>
                                            <p:tgtEl>
                                              <p:spTgt spid="39"/>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wipe(up)">
                                          <p:cBhvr>
                                            <p:cTn id="7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32" grpId="0"/>
          <p:bldP spid="33" grpId="0"/>
          <p:bldP spid="34" grpId="0"/>
          <p:bldP spid="35" grpId="0"/>
          <p:bldP spid="36" grpId="0"/>
          <p:bldP spid="37" grpId="0"/>
          <p:bldP spid="38" grpId="0"/>
          <p:bldP spid="39"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500" fill="hold"/>
                                            <p:tgtEl>
                                              <p:spTgt spid="19"/>
                                            </p:tgtEl>
                                            <p:attrNameLst>
                                              <p:attrName>ppt_x</p:attrName>
                                            </p:attrNameLst>
                                          </p:cBhvr>
                                          <p:tavLst>
                                            <p:tav tm="0">
                                              <p:val>
                                                <p:strVal val="#ppt_x"/>
                                              </p:val>
                                            </p:tav>
                                            <p:tav tm="100000">
                                              <p:val>
                                                <p:strVal val="#ppt_x"/>
                                              </p:val>
                                            </p:tav>
                                          </p:tavLst>
                                        </p:anim>
                                        <p:anim calcmode="lin" valueType="num">
                                          <p:cBhvr additive="base">
                                            <p:cTn id="16" dur="500" fill="hold"/>
                                            <p:tgtEl>
                                              <p:spTgt spid="19"/>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left)">
                                          <p:cBhvr>
                                            <p:cTn id="24" dur="500"/>
                                            <p:tgtEl>
                                              <p:spTgt spid="3"/>
                                            </p:tgtEl>
                                          </p:cBhvr>
                                        </p:animEffect>
                                      </p:childTnLst>
                                    </p:cTn>
                                  </p:par>
                                </p:childTnLst>
                              </p:cTn>
                            </p:par>
                            <p:par>
                              <p:cTn id="25" fill="hold">
                                <p:stCondLst>
                                  <p:cond delay="1000"/>
                                </p:stCondLst>
                                <p:childTnLst>
                                  <p:par>
                                    <p:cTn id="26" presetID="53" presetClass="entr" presetSubtype="16" fill="hold" grpId="0" nodeType="afterEffect">
                                      <p:stCondLst>
                                        <p:cond delay="0"/>
                                      </p:stCondLst>
                                      <p:iterate type="lt">
                                        <p:tmPct val="9000"/>
                                      </p:iterate>
                                      <p:childTnLst>
                                        <p:set>
                                          <p:cBhvr>
                                            <p:cTn id="27" dur="1" fill="hold">
                                              <p:stCondLst>
                                                <p:cond delay="0"/>
                                              </p:stCondLst>
                                            </p:cTn>
                                            <p:tgtEl>
                                              <p:spTgt spid="33"/>
                                            </p:tgtEl>
                                            <p:attrNameLst>
                                              <p:attrName>style.visibility</p:attrName>
                                            </p:attrNameLst>
                                          </p:cBhvr>
                                          <p:to>
                                            <p:strVal val="visible"/>
                                          </p:to>
                                        </p:set>
                                        <p:anim calcmode="lin" valueType="num">
                                          <p:cBhvr>
                                            <p:cTn id="28" dur="500" fill="hold"/>
                                            <p:tgtEl>
                                              <p:spTgt spid="33"/>
                                            </p:tgtEl>
                                            <p:attrNameLst>
                                              <p:attrName>ppt_w</p:attrName>
                                            </p:attrNameLst>
                                          </p:cBhvr>
                                          <p:tavLst>
                                            <p:tav tm="0">
                                              <p:val>
                                                <p:fltVal val="0"/>
                                              </p:val>
                                            </p:tav>
                                            <p:tav tm="100000">
                                              <p:val>
                                                <p:strVal val="#ppt_w"/>
                                              </p:val>
                                            </p:tav>
                                          </p:tavLst>
                                        </p:anim>
                                        <p:anim calcmode="lin" valueType="num">
                                          <p:cBhvr>
                                            <p:cTn id="29" dur="500" fill="hold"/>
                                            <p:tgtEl>
                                              <p:spTgt spid="33"/>
                                            </p:tgtEl>
                                            <p:attrNameLst>
                                              <p:attrName>ppt_h</p:attrName>
                                            </p:attrNameLst>
                                          </p:cBhvr>
                                          <p:tavLst>
                                            <p:tav tm="0">
                                              <p:val>
                                                <p:fltVal val="0"/>
                                              </p:val>
                                            </p:tav>
                                            <p:tav tm="100000">
                                              <p:val>
                                                <p:strVal val="#ppt_h"/>
                                              </p:val>
                                            </p:tav>
                                          </p:tavLst>
                                        </p:anim>
                                        <p:animEffect transition="in" filter="fade">
                                          <p:cBhvr>
                                            <p:cTn id="30" dur="500"/>
                                            <p:tgtEl>
                                              <p:spTgt spid="33"/>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up)">
                                          <p:cBhvr>
                                            <p:cTn id="33" dur="500"/>
                                            <p:tgtEl>
                                              <p:spTgt spid="32"/>
                                            </p:tgtEl>
                                          </p:cBhvr>
                                        </p:animEffect>
                                      </p:childTnLst>
                                    </p:cTn>
                                  </p:par>
                                </p:childTnLst>
                              </p:cTn>
                            </p:par>
                            <p:par>
                              <p:cTn id="34" fill="hold">
                                <p:stCondLst>
                                  <p:cond delay="1634"/>
                                </p:stCondLst>
                                <p:childTnLst>
                                  <p:par>
                                    <p:cTn id="35" presetID="22" presetClass="entr" presetSubtype="2"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right)">
                                          <p:cBhvr>
                                            <p:cTn id="37" dur="500"/>
                                            <p:tgtEl>
                                              <p:spTgt spid="4"/>
                                            </p:tgtEl>
                                          </p:cBhvr>
                                        </p:animEffect>
                                      </p:childTnLst>
                                    </p:cTn>
                                  </p:par>
                                </p:childTnLst>
                              </p:cTn>
                            </p:par>
                            <p:par>
                              <p:cTn id="38" fill="hold">
                                <p:stCondLst>
                                  <p:cond delay="2134"/>
                                </p:stCondLst>
                                <p:childTnLst>
                                  <p:par>
                                    <p:cTn id="39" presetID="53" presetClass="entr" presetSubtype="16" fill="hold" grpId="0" nodeType="afterEffect">
                                      <p:stCondLst>
                                        <p:cond delay="0"/>
                                      </p:stCondLst>
                                      <p:iterate type="lt">
                                        <p:tmPct val="9000"/>
                                      </p:iterate>
                                      <p:childTnLst>
                                        <p:set>
                                          <p:cBhvr>
                                            <p:cTn id="40" dur="1" fill="hold">
                                              <p:stCondLst>
                                                <p:cond delay="0"/>
                                              </p:stCondLst>
                                            </p:cTn>
                                            <p:tgtEl>
                                              <p:spTgt spid="35"/>
                                            </p:tgtEl>
                                            <p:attrNameLst>
                                              <p:attrName>style.visibility</p:attrName>
                                            </p:attrNameLst>
                                          </p:cBhvr>
                                          <p:to>
                                            <p:strVal val="visible"/>
                                          </p:to>
                                        </p:set>
                                        <p:anim calcmode="lin" valueType="num">
                                          <p:cBhvr>
                                            <p:cTn id="41" dur="500" fill="hold"/>
                                            <p:tgtEl>
                                              <p:spTgt spid="35"/>
                                            </p:tgtEl>
                                            <p:attrNameLst>
                                              <p:attrName>ppt_w</p:attrName>
                                            </p:attrNameLst>
                                          </p:cBhvr>
                                          <p:tavLst>
                                            <p:tav tm="0">
                                              <p:val>
                                                <p:fltVal val="0"/>
                                              </p:val>
                                            </p:tav>
                                            <p:tav tm="100000">
                                              <p:val>
                                                <p:strVal val="#ppt_w"/>
                                              </p:val>
                                            </p:tav>
                                          </p:tavLst>
                                        </p:anim>
                                        <p:anim calcmode="lin" valueType="num">
                                          <p:cBhvr>
                                            <p:cTn id="42" dur="500" fill="hold"/>
                                            <p:tgtEl>
                                              <p:spTgt spid="35"/>
                                            </p:tgtEl>
                                            <p:attrNameLst>
                                              <p:attrName>ppt_h</p:attrName>
                                            </p:attrNameLst>
                                          </p:cBhvr>
                                          <p:tavLst>
                                            <p:tav tm="0">
                                              <p:val>
                                                <p:fltVal val="0"/>
                                              </p:val>
                                            </p:tav>
                                            <p:tav tm="100000">
                                              <p:val>
                                                <p:strVal val="#ppt_h"/>
                                              </p:val>
                                            </p:tav>
                                          </p:tavLst>
                                        </p:anim>
                                        <p:animEffect transition="in" filter="fade">
                                          <p:cBhvr>
                                            <p:cTn id="43" dur="500"/>
                                            <p:tgtEl>
                                              <p:spTgt spid="35"/>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wipe(up)">
                                          <p:cBhvr>
                                            <p:cTn id="46" dur="500"/>
                                            <p:tgtEl>
                                              <p:spTgt spid="34"/>
                                            </p:tgtEl>
                                          </p:cBhvr>
                                        </p:animEffect>
                                      </p:childTnLst>
                                    </p:cTn>
                                  </p:par>
                                </p:childTnLst>
                              </p:cTn>
                            </p:par>
                            <p:par>
                              <p:cTn id="47" fill="hold">
                                <p:stCondLst>
                                  <p:cond delay="2769"/>
                                </p:stCondLst>
                                <p:childTnLst>
                                  <p:par>
                                    <p:cTn id="48" presetID="22" presetClass="entr" presetSubtype="8" fill="hold" grpId="0" nodeType="after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wipe(left)">
                                          <p:cBhvr>
                                            <p:cTn id="50" dur="500"/>
                                            <p:tgtEl>
                                              <p:spTgt spid="6"/>
                                            </p:tgtEl>
                                          </p:cBhvr>
                                        </p:animEffect>
                                      </p:childTnLst>
                                    </p:cTn>
                                  </p:par>
                                </p:childTnLst>
                              </p:cTn>
                            </p:par>
                            <p:par>
                              <p:cTn id="51" fill="hold">
                                <p:stCondLst>
                                  <p:cond delay="3269"/>
                                </p:stCondLst>
                                <p:childTnLst>
                                  <p:par>
                                    <p:cTn id="52" presetID="53" presetClass="entr" presetSubtype="16" fill="hold" grpId="0" nodeType="afterEffect">
                                      <p:stCondLst>
                                        <p:cond delay="0"/>
                                      </p:stCondLst>
                                      <p:iterate type="lt">
                                        <p:tmPct val="9000"/>
                                      </p:iterate>
                                      <p:childTnLst>
                                        <p:set>
                                          <p:cBhvr>
                                            <p:cTn id="53" dur="1" fill="hold">
                                              <p:stCondLst>
                                                <p:cond delay="0"/>
                                              </p:stCondLst>
                                            </p:cTn>
                                            <p:tgtEl>
                                              <p:spTgt spid="37"/>
                                            </p:tgtEl>
                                            <p:attrNameLst>
                                              <p:attrName>style.visibility</p:attrName>
                                            </p:attrNameLst>
                                          </p:cBhvr>
                                          <p:to>
                                            <p:strVal val="visible"/>
                                          </p:to>
                                        </p:set>
                                        <p:anim calcmode="lin" valueType="num">
                                          <p:cBhvr>
                                            <p:cTn id="54" dur="500" fill="hold"/>
                                            <p:tgtEl>
                                              <p:spTgt spid="37"/>
                                            </p:tgtEl>
                                            <p:attrNameLst>
                                              <p:attrName>ppt_w</p:attrName>
                                            </p:attrNameLst>
                                          </p:cBhvr>
                                          <p:tavLst>
                                            <p:tav tm="0">
                                              <p:val>
                                                <p:fltVal val="0"/>
                                              </p:val>
                                            </p:tav>
                                            <p:tav tm="100000">
                                              <p:val>
                                                <p:strVal val="#ppt_w"/>
                                              </p:val>
                                            </p:tav>
                                          </p:tavLst>
                                        </p:anim>
                                        <p:anim calcmode="lin" valueType="num">
                                          <p:cBhvr>
                                            <p:cTn id="55" dur="500" fill="hold"/>
                                            <p:tgtEl>
                                              <p:spTgt spid="37"/>
                                            </p:tgtEl>
                                            <p:attrNameLst>
                                              <p:attrName>ppt_h</p:attrName>
                                            </p:attrNameLst>
                                          </p:cBhvr>
                                          <p:tavLst>
                                            <p:tav tm="0">
                                              <p:val>
                                                <p:fltVal val="0"/>
                                              </p:val>
                                            </p:tav>
                                            <p:tav tm="100000">
                                              <p:val>
                                                <p:strVal val="#ppt_h"/>
                                              </p:val>
                                            </p:tav>
                                          </p:tavLst>
                                        </p:anim>
                                        <p:animEffect transition="in" filter="fade">
                                          <p:cBhvr>
                                            <p:cTn id="56" dur="500"/>
                                            <p:tgtEl>
                                              <p:spTgt spid="37"/>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wipe(up)">
                                          <p:cBhvr>
                                            <p:cTn id="59" dur="500"/>
                                            <p:tgtEl>
                                              <p:spTgt spid="36"/>
                                            </p:tgtEl>
                                          </p:cBhvr>
                                        </p:animEffect>
                                      </p:childTnLst>
                                    </p:cTn>
                                  </p:par>
                                </p:childTnLst>
                              </p:cTn>
                            </p:par>
                            <p:par>
                              <p:cTn id="60" fill="hold">
                                <p:stCondLst>
                                  <p:cond delay="3904"/>
                                </p:stCondLst>
                                <p:childTnLst>
                                  <p:par>
                                    <p:cTn id="61" presetID="22" presetClass="entr" presetSubtype="2" fill="hold" grpId="0" nodeType="after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wipe(right)">
                                          <p:cBhvr>
                                            <p:cTn id="63" dur="500"/>
                                            <p:tgtEl>
                                              <p:spTgt spid="5"/>
                                            </p:tgtEl>
                                          </p:cBhvr>
                                        </p:animEffect>
                                      </p:childTnLst>
                                    </p:cTn>
                                  </p:par>
                                </p:childTnLst>
                              </p:cTn>
                            </p:par>
                            <p:par>
                              <p:cTn id="64" fill="hold">
                                <p:stCondLst>
                                  <p:cond delay="4404"/>
                                </p:stCondLst>
                                <p:childTnLst>
                                  <p:par>
                                    <p:cTn id="65" presetID="53" presetClass="entr" presetSubtype="16" fill="hold" grpId="0" nodeType="afterEffect">
                                      <p:stCondLst>
                                        <p:cond delay="0"/>
                                      </p:stCondLst>
                                      <p:iterate type="lt">
                                        <p:tmPct val="9000"/>
                                      </p:iterate>
                                      <p:childTnLst>
                                        <p:set>
                                          <p:cBhvr>
                                            <p:cTn id="66" dur="1" fill="hold">
                                              <p:stCondLst>
                                                <p:cond delay="0"/>
                                              </p:stCondLst>
                                            </p:cTn>
                                            <p:tgtEl>
                                              <p:spTgt spid="39"/>
                                            </p:tgtEl>
                                            <p:attrNameLst>
                                              <p:attrName>style.visibility</p:attrName>
                                            </p:attrNameLst>
                                          </p:cBhvr>
                                          <p:to>
                                            <p:strVal val="visible"/>
                                          </p:to>
                                        </p:set>
                                        <p:anim calcmode="lin" valueType="num">
                                          <p:cBhvr>
                                            <p:cTn id="67" dur="500" fill="hold"/>
                                            <p:tgtEl>
                                              <p:spTgt spid="39"/>
                                            </p:tgtEl>
                                            <p:attrNameLst>
                                              <p:attrName>ppt_w</p:attrName>
                                            </p:attrNameLst>
                                          </p:cBhvr>
                                          <p:tavLst>
                                            <p:tav tm="0">
                                              <p:val>
                                                <p:fltVal val="0"/>
                                              </p:val>
                                            </p:tav>
                                            <p:tav tm="100000">
                                              <p:val>
                                                <p:strVal val="#ppt_w"/>
                                              </p:val>
                                            </p:tav>
                                          </p:tavLst>
                                        </p:anim>
                                        <p:anim calcmode="lin" valueType="num">
                                          <p:cBhvr>
                                            <p:cTn id="68" dur="500" fill="hold"/>
                                            <p:tgtEl>
                                              <p:spTgt spid="39"/>
                                            </p:tgtEl>
                                            <p:attrNameLst>
                                              <p:attrName>ppt_h</p:attrName>
                                            </p:attrNameLst>
                                          </p:cBhvr>
                                          <p:tavLst>
                                            <p:tav tm="0">
                                              <p:val>
                                                <p:fltVal val="0"/>
                                              </p:val>
                                            </p:tav>
                                            <p:tav tm="100000">
                                              <p:val>
                                                <p:strVal val="#ppt_h"/>
                                              </p:val>
                                            </p:tav>
                                          </p:tavLst>
                                        </p:anim>
                                        <p:animEffect transition="in" filter="fade">
                                          <p:cBhvr>
                                            <p:cTn id="69" dur="500"/>
                                            <p:tgtEl>
                                              <p:spTgt spid="39"/>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wipe(up)">
                                          <p:cBhvr>
                                            <p:cTn id="7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32" grpId="0"/>
          <p:bldP spid="33" grpId="0"/>
          <p:bldP spid="34" grpId="0"/>
          <p:bldP spid="35" grpId="0"/>
          <p:bldP spid="36" grpId="0"/>
          <p:bldP spid="37" grpId="0"/>
          <p:bldP spid="38" grpId="0"/>
          <p:bldP spid="39" grpId="0"/>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5"/>
          <p:cNvGrpSpPr/>
          <p:nvPr/>
        </p:nvGrpSpPr>
        <p:grpSpPr bwMode="auto">
          <a:xfrm>
            <a:off x="571500" y="3274484"/>
            <a:ext cx="10737851" cy="463549"/>
            <a:chOff x="428596" y="2455860"/>
            <a:chExt cx="8052761" cy="348310"/>
          </a:xfrm>
          <a:solidFill>
            <a:schemeClr val="accent1"/>
          </a:solidFill>
        </p:grpSpPr>
        <p:cxnSp>
          <p:nvCxnSpPr>
            <p:cNvPr id="3" name="Straight Connector 2"/>
            <p:cNvCxnSpPr>
              <a:stCxn id="4" idx="0"/>
            </p:cNvCxnSpPr>
            <p:nvPr/>
          </p:nvCxnSpPr>
          <p:spPr>
            <a:xfrm>
              <a:off x="728611" y="2630810"/>
              <a:ext cx="7752746" cy="14314"/>
            </a:xfrm>
            <a:prstGeom prst="line">
              <a:avLst/>
            </a:prstGeom>
            <a:grpFill/>
            <a:ln w="12700" cap="flat">
              <a:solidFill>
                <a:schemeClr val="tx1">
                  <a:lumMod val="65000"/>
                  <a:lumOff val="35000"/>
                </a:schemeClr>
              </a:solidFill>
              <a:prstDash val="sysDash"/>
              <a:round/>
            </a:ln>
          </p:spPr>
          <p:style>
            <a:lnRef idx="1">
              <a:schemeClr val="accent1"/>
            </a:lnRef>
            <a:fillRef idx="0">
              <a:schemeClr val="accent1"/>
            </a:fillRef>
            <a:effectRef idx="0">
              <a:schemeClr val="accent1"/>
            </a:effectRef>
            <a:fontRef idx="minor">
              <a:schemeClr val="tx1"/>
            </a:fontRef>
          </p:style>
        </p:cxnSp>
        <p:sp>
          <p:nvSpPr>
            <p:cNvPr id="4" name="Isosceles Triangle 17"/>
            <p:cNvSpPr/>
            <p:nvPr/>
          </p:nvSpPr>
          <p:spPr>
            <a:xfrm rot="5400000">
              <a:off x="404448" y="2480008"/>
              <a:ext cx="348310" cy="30001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latin typeface="微软雅黑" panose="020B0503020204020204" pitchFamily="34" charset="-122"/>
                <a:ea typeface="微软雅黑" panose="020B0503020204020204" pitchFamily="34" charset="-122"/>
              </a:endParaRPr>
            </a:p>
          </p:txBody>
        </p:sp>
      </p:grpSp>
      <p:grpSp>
        <p:nvGrpSpPr>
          <p:cNvPr id="5" name="Group 56"/>
          <p:cNvGrpSpPr/>
          <p:nvPr/>
        </p:nvGrpSpPr>
        <p:grpSpPr bwMode="auto">
          <a:xfrm>
            <a:off x="1046702" y="2857501"/>
            <a:ext cx="1005403" cy="2148305"/>
            <a:chOff x="785824" y="2143122"/>
            <a:chExt cx="752881" cy="1612001"/>
          </a:xfrm>
        </p:grpSpPr>
        <p:cxnSp>
          <p:nvCxnSpPr>
            <p:cNvPr id="6" name="Straight Connector 3"/>
            <p:cNvCxnSpPr/>
            <p:nvPr/>
          </p:nvCxnSpPr>
          <p:spPr>
            <a:xfrm rot="5400000">
              <a:off x="805697" y="3071462"/>
              <a:ext cx="714717" cy="1586"/>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Oval 13"/>
            <p:cNvSpPr/>
            <p:nvPr/>
          </p:nvSpPr>
          <p:spPr>
            <a:xfrm>
              <a:off x="1071917" y="2538599"/>
              <a:ext cx="207639" cy="20806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solidFill>
                  <a:schemeClr val="accent1"/>
                </a:solidFill>
                <a:latin typeface="微软雅黑" panose="020B0503020204020204" pitchFamily="34" charset="-122"/>
                <a:ea typeface="微软雅黑" panose="020B0503020204020204" pitchFamily="34" charset="-122"/>
              </a:endParaRPr>
            </a:p>
          </p:txBody>
        </p:sp>
        <p:sp>
          <p:nvSpPr>
            <p:cNvPr id="8" name="Rectangle 18"/>
            <p:cNvSpPr/>
            <p:nvPr/>
          </p:nvSpPr>
          <p:spPr>
            <a:xfrm>
              <a:off x="898357" y="2143122"/>
              <a:ext cx="494531" cy="253010"/>
            </a:xfrm>
            <a:prstGeom prst="rect">
              <a:avLst/>
            </a:prstGeom>
          </p:spPr>
          <p:txBody>
            <a:bodyPr wrap="none">
              <a:spAutoFit/>
            </a:bodyPr>
            <a:lstStyle/>
            <a:p>
              <a:pPr algn="ctr">
                <a:defRPr/>
              </a:pPr>
              <a:r>
                <a:rPr lang="en-US" sz="1600" dirty="0">
                  <a:solidFill>
                    <a:schemeClr val="accent1"/>
                  </a:solidFill>
                  <a:latin typeface="微软雅黑" panose="020B0503020204020204" pitchFamily="34" charset="-122"/>
                  <a:ea typeface="微软雅黑" panose="020B0503020204020204" pitchFamily="34" charset="-122"/>
                  <a:cs typeface="Open Sans" pitchFamily="34" charset="0"/>
                </a:rPr>
                <a:t>2018</a:t>
              </a:r>
              <a:endParaRPr lang="en-US" sz="1600" dirty="0">
                <a:solidFill>
                  <a:schemeClr val="accent1"/>
                </a:solidFill>
                <a:latin typeface="微软雅黑" panose="020B0503020204020204" pitchFamily="34" charset="-122"/>
                <a:ea typeface="微软雅黑" panose="020B0503020204020204" pitchFamily="34" charset="-122"/>
                <a:cs typeface="Open Sans" pitchFamily="34" charset="0"/>
              </a:endParaRPr>
            </a:p>
          </p:txBody>
        </p:sp>
        <p:sp>
          <p:nvSpPr>
            <p:cNvPr id="9" name="Rectangle 22"/>
            <p:cNvSpPr/>
            <p:nvPr/>
          </p:nvSpPr>
          <p:spPr>
            <a:xfrm>
              <a:off x="785824" y="3501086"/>
              <a:ext cx="752881" cy="254037"/>
            </a:xfrm>
            <a:prstGeom prst="rect">
              <a:avLst/>
            </a:prstGeom>
          </p:spPr>
          <p:txBody>
            <a:bodyPr wrap="none">
              <a:spAutoFit/>
            </a:bodyPr>
            <a:lstStyle/>
            <a:p>
              <a:pPr algn="ctr">
                <a:defRPr/>
              </a:pPr>
              <a:r>
                <a:rPr lang="zh-CN" altLang="en-US" sz="1600" dirty="0">
                  <a:solidFill>
                    <a:schemeClr val="accent1"/>
                  </a:solidFill>
                  <a:latin typeface="微软雅黑" panose="020B0503020204020204" pitchFamily="34" charset="-122"/>
                  <a:ea typeface="微软雅黑" panose="020B0503020204020204" pitchFamily="34" charset="-122"/>
                  <a:cs typeface="Open Sans" pitchFamily="34" charset="0"/>
                </a:rPr>
                <a:t>添加标题</a:t>
              </a:r>
              <a:endParaRPr lang="en-US" sz="1600" dirty="0">
                <a:solidFill>
                  <a:schemeClr val="accent1"/>
                </a:solidFill>
                <a:latin typeface="微软雅黑" panose="020B0503020204020204" pitchFamily="34" charset="-122"/>
                <a:ea typeface="微软雅黑" panose="020B0503020204020204" pitchFamily="34" charset="-122"/>
                <a:cs typeface="Open Sans" pitchFamily="34" charset="0"/>
              </a:endParaRPr>
            </a:p>
          </p:txBody>
        </p:sp>
      </p:grpSp>
      <p:grpSp>
        <p:nvGrpSpPr>
          <p:cNvPr id="10" name="Group 57"/>
          <p:cNvGrpSpPr/>
          <p:nvPr/>
        </p:nvGrpSpPr>
        <p:grpSpPr bwMode="auto">
          <a:xfrm>
            <a:off x="2311400" y="2935818"/>
            <a:ext cx="1619251" cy="2682591"/>
            <a:chOff x="1734213" y="2201628"/>
            <a:chExt cx="1214446" cy="2011560"/>
          </a:xfrm>
        </p:grpSpPr>
        <p:cxnSp>
          <p:nvCxnSpPr>
            <p:cNvPr id="11" name="Straight Connector 23"/>
            <p:cNvCxnSpPr/>
            <p:nvPr/>
          </p:nvCxnSpPr>
          <p:spPr>
            <a:xfrm rot="5400000">
              <a:off x="1949391" y="3070618"/>
              <a:ext cx="714239" cy="1588"/>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2" name="Rectangle 25"/>
            <p:cNvSpPr/>
            <p:nvPr/>
          </p:nvSpPr>
          <p:spPr>
            <a:xfrm>
              <a:off x="1734213" y="3499955"/>
              <a:ext cx="1214446" cy="713233"/>
            </a:xfrm>
            <a:prstGeom prst="rect">
              <a:avLst/>
            </a:prstGeom>
          </p:spPr>
          <p:txBody>
            <a:bodyPr>
              <a:spAutoFit/>
            </a:bodyPr>
            <a:lstStyle/>
            <a:p>
              <a:pPr algn="ctr">
                <a:lnSpc>
                  <a:spcPct val="130000"/>
                </a:lnSpc>
              </a:pPr>
              <a:r>
                <a:rPr lang="zh-CN" altLang="en-US" sz="1100" dirty="0">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100" dirty="0">
                <a:latin typeface="微软雅黑" panose="020B0503020204020204" pitchFamily="34" charset="-122"/>
                <a:ea typeface="微软雅黑" panose="020B0503020204020204" pitchFamily="34" charset="-122"/>
              </a:endParaRPr>
            </a:p>
          </p:txBody>
        </p:sp>
        <p:grpSp>
          <p:nvGrpSpPr>
            <p:cNvPr id="13" name="Group 52"/>
            <p:cNvGrpSpPr/>
            <p:nvPr/>
          </p:nvGrpSpPr>
          <p:grpSpPr bwMode="auto">
            <a:xfrm>
              <a:off x="1877089" y="2201628"/>
              <a:ext cx="883120" cy="883120"/>
              <a:chOff x="1877089" y="2201628"/>
              <a:chExt cx="883120" cy="883120"/>
            </a:xfrm>
          </p:grpSpPr>
          <p:sp>
            <p:nvSpPr>
              <p:cNvPr id="14" name="Oval 24"/>
              <p:cNvSpPr/>
              <p:nvPr/>
            </p:nvSpPr>
            <p:spPr>
              <a:xfrm>
                <a:off x="1877089" y="2201628"/>
                <a:ext cx="882656" cy="882482"/>
              </a:xfrm>
              <a:prstGeom prst="ellipse">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latin typeface="微软雅黑" panose="020B0503020204020204" pitchFamily="34" charset="-122"/>
                  <a:ea typeface="微软雅黑" panose="020B0503020204020204" pitchFamily="34" charset="-122"/>
                </a:endParaRPr>
              </a:p>
            </p:txBody>
          </p:sp>
          <p:grpSp>
            <p:nvGrpSpPr>
              <p:cNvPr id="15" name="Group 26"/>
              <p:cNvGrpSpPr/>
              <p:nvPr/>
            </p:nvGrpSpPr>
            <p:grpSpPr>
              <a:xfrm>
                <a:off x="2154695" y="2457448"/>
                <a:ext cx="366051" cy="343525"/>
                <a:chOff x="7730164" y="1298694"/>
                <a:chExt cx="366051" cy="343525"/>
              </a:xfrm>
              <a:solidFill>
                <a:schemeClr val="bg1">
                  <a:lumMod val="65000"/>
                </a:schemeClr>
              </a:solidFill>
            </p:grpSpPr>
            <p:sp>
              <p:nvSpPr>
                <p:cNvPr id="16" name="AutoShape 69"/>
                <p:cNvSpPr/>
                <p:nvPr/>
              </p:nvSpPr>
              <p:spPr bwMode="auto">
                <a:xfrm>
                  <a:off x="7730164" y="1298694"/>
                  <a:ext cx="366051" cy="343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23" y="5760"/>
                      </a:moveTo>
                      <a:lnTo>
                        <a:pt x="17548" y="5760"/>
                      </a:lnTo>
                      <a:cubicBezTo>
                        <a:pt x="16804" y="5760"/>
                        <a:pt x="16198" y="5114"/>
                        <a:pt x="16198" y="4320"/>
                      </a:cubicBezTo>
                      <a:lnTo>
                        <a:pt x="16200" y="4320"/>
                      </a:lnTo>
                      <a:lnTo>
                        <a:pt x="16200" y="1440"/>
                      </a:lnTo>
                      <a:lnTo>
                        <a:pt x="20250" y="5760"/>
                      </a:lnTo>
                      <a:cubicBezTo>
                        <a:pt x="20250" y="5760"/>
                        <a:pt x="18223" y="5760"/>
                        <a:pt x="18223" y="5760"/>
                      </a:cubicBezTo>
                      <a:close/>
                      <a:moveTo>
                        <a:pt x="20250" y="19440"/>
                      </a:moveTo>
                      <a:cubicBezTo>
                        <a:pt x="20250" y="19837"/>
                        <a:pt x="19948" y="20160"/>
                        <a:pt x="19575" y="20160"/>
                      </a:cubicBezTo>
                      <a:lnTo>
                        <a:pt x="2024" y="20160"/>
                      </a:lnTo>
                      <a:cubicBezTo>
                        <a:pt x="1651" y="20160"/>
                        <a:pt x="1349" y="19837"/>
                        <a:pt x="1349" y="19440"/>
                      </a:cubicBezTo>
                      <a:lnTo>
                        <a:pt x="1349" y="2160"/>
                      </a:lnTo>
                      <a:cubicBezTo>
                        <a:pt x="1349" y="1762"/>
                        <a:pt x="1651" y="1440"/>
                        <a:pt x="2024" y="1440"/>
                      </a:cubicBezTo>
                      <a:lnTo>
                        <a:pt x="15525" y="1440"/>
                      </a:lnTo>
                      <a:lnTo>
                        <a:pt x="15525" y="4320"/>
                      </a:lnTo>
                      <a:lnTo>
                        <a:pt x="15523" y="4320"/>
                      </a:lnTo>
                      <a:cubicBezTo>
                        <a:pt x="15523" y="5513"/>
                        <a:pt x="16430" y="6480"/>
                        <a:pt x="17548" y="6480"/>
                      </a:cubicBezTo>
                      <a:lnTo>
                        <a:pt x="18223" y="6480"/>
                      </a:lnTo>
                      <a:lnTo>
                        <a:pt x="20250" y="6480"/>
                      </a:lnTo>
                      <a:cubicBezTo>
                        <a:pt x="20250" y="6480"/>
                        <a:pt x="20250" y="19440"/>
                        <a:pt x="20250" y="19440"/>
                      </a:cubicBezTo>
                      <a:close/>
                      <a:moveTo>
                        <a:pt x="21204" y="4741"/>
                      </a:moveTo>
                      <a:lnTo>
                        <a:pt x="17154" y="421"/>
                      </a:lnTo>
                      <a:cubicBezTo>
                        <a:pt x="16901" y="151"/>
                        <a:pt x="16557" y="0"/>
                        <a:pt x="16200" y="0"/>
                      </a:cubicBezTo>
                      <a:lnTo>
                        <a:pt x="2024" y="0"/>
                      </a:lnTo>
                      <a:cubicBezTo>
                        <a:pt x="908" y="0"/>
                        <a:pt x="0" y="968"/>
                        <a:pt x="0" y="2160"/>
                      </a:cubicBezTo>
                      <a:lnTo>
                        <a:pt x="0" y="19440"/>
                      </a:lnTo>
                      <a:cubicBezTo>
                        <a:pt x="0" y="20631"/>
                        <a:pt x="908" y="21600"/>
                        <a:pt x="2024" y="21600"/>
                      </a:cubicBezTo>
                      <a:lnTo>
                        <a:pt x="19575" y="21600"/>
                      </a:lnTo>
                      <a:cubicBezTo>
                        <a:pt x="20691" y="21600"/>
                        <a:pt x="21599" y="20631"/>
                        <a:pt x="21599" y="19440"/>
                      </a:cubicBezTo>
                      <a:lnTo>
                        <a:pt x="21599" y="5760"/>
                      </a:lnTo>
                      <a:cubicBezTo>
                        <a:pt x="21599" y="5378"/>
                        <a:pt x="21457" y="5011"/>
                        <a:pt x="21204" y="4741"/>
                      </a:cubicBezTo>
                    </a:path>
                  </a:pathLst>
                </a:custGeom>
                <a:solidFill>
                  <a:schemeClr val="accent1"/>
                </a:solidFill>
                <a:ln>
                  <a:noFill/>
                </a:ln>
                <a:effectLst/>
              </p:spPr>
              <p:txBody>
                <a:bodyPr lIns="50800" tIns="50800" rIns="50800" bIns="50800" anchor="ctr"/>
                <a:lstStyle/>
                <a:p>
                  <a:pPr defTabSz="609600">
                    <a:defRPr/>
                  </a:pPr>
                  <a:endParaRPr lang="en-US" sz="400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17" name="AutoShape 70"/>
                <p:cNvSpPr/>
                <p:nvPr/>
              </p:nvSpPr>
              <p:spPr bwMode="auto">
                <a:xfrm>
                  <a:off x="7901611" y="1366899"/>
                  <a:ext cx="68830" cy="118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a:noFill/>
                </a:ln>
                <a:effectLst/>
              </p:spPr>
              <p:txBody>
                <a:bodyPr lIns="50800" tIns="50800" rIns="50800" bIns="50800" anchor="ctr"/>
                <a:lstStyle/>
                <a:p>
                  <a:pPr defTabSz="609600">
                    <a:defRPr/>
                  </a:pPr>
                  <a:endParaRPr lang="en-US" sz="400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18" name="AutoShape 71"/>
                <p:cNvSpPr/>
                <p:nvPr/>
              </p:nvSpPr>
              <p:spPr bwMode="auto">
                <a:xfrm>
                  <a:off x="7901611" y="1401314"/>
                  <a:ext cx="68830" cy="118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a:noFill/>
                </a:ln>
                <a:effectLst/>
              </p:spPr>
              <p:txBody>
                <a:bodyPr lIns="50800" tIns="50800" rIns="50800" bIns="50800" anchor="ctr"/>
                <a:lstStyle/>
                <a:p>
                  <a:pPr defTabSz="609600">
                    <a:defRPr/>
                  </a:pPr>
                  <a:endParaRPr lang="en-US" sz="400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19" name="AutoShape 72"/>
                <p:cNvSpPr/>
                <p:nvPr/>
              </p:nvSpPr>
              <p:spPr bwMode="auto">
                <a:xfrm>
                  <a:off x="7901611" y="1435729"/>
                  <a:ext cx="148923" cy="118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369" y="21599"/>
                        <a:pt x="830" y="21599"/>
                      </a:cubicBezTo>
                      <a:lnTo>
                        <a:pt x="20769" y="21599"/>
                      </a:lnTo>
                      <a:cubicBezTo>
                        <a:pt x="21226" y="21599"/>
                        <a:pt x="21600" y="16769"/>
                        <a:pt x="21600" y="10800"/>
                      </a:cubicBezTo>
                      <a:cubicBezTo>
                        <a:pt x="21600" y="4830"/>
                        <a:pt x="21226" y="0"/>
                        <a:pt x="20769" y="0"/>
                      </a:cubicBezTo>
                      <a:lnTo>
                        <a:pt x="830" y="0"/>
                      </a:lnTo>
                      <a:cubicBezTo>
                        <a:pt x="369" y="0"/>
                        <a:pt x="0" y="4830"/>
                        <a:pt x="0" y="10800"/>
                      </a:cubicBezTo>
                    </a:path>
                  </a:pathLst>
                </a:custGeom>
                <a:grpFill/>
                <a:ln>
                  <a:noFill/>
                </a:ln>
                <a:effectLst/>
              </p:spPr>
              <p:txBody>
                <a:bodyPr lIns="50800" tIns="50800" rIns="50800" bIns="50800" anchor="ctr"/>
                <a:lstStyle/>
                <a:p>
                  <a:pPr defTabSz="609600">
                    <a:defRPr/>
                  </a:pPr>
                  <a:endParaRPr lang="en-US" sz="400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20" name="AutoShape 73"/>
                <p:cNvSpPr/>
                <p:nvPr/>
              </p:nvSpPr>
              <p:spPr bwMode="auto">
                <a:xfrm>
                  <a:off x="7775840" y="1504560"/>
                  <a:ext cx="274694" cy="11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lIns="50800" tIns="50800" rIns="50800" bIns="50800" anchor="ctr"/>
                <a:lstStyle/>
                <a:p>
                  <a:pPr defTabSz="609600">
                    <a:defRPr/>
                  </a:pPr>
                  <a:endParaRPr lang="en-US" sz="400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21" name="AutoShape 74"/>
                <p:cNvSpPr/>
                <p:nvPr/>
              </p:nvSpPr>
              <p:spPr bwMode="auto">
                <a:xfrm>
                  <a:off x="7775840" y="1538974"/>
                  <a:ext cx="274694" cy="11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lIns="50800" tIns="50800" rIns="50800" bIns="50800" anchor="ctr"/>
                <a:lstStyle/>
                <a:p>
                  <a:pPr defTabSz="609600">
                    <a:defRPr/>
                  </a:pPr>
                  <a:endParaRPr lang="en-US" sz="400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22" name="AutoShape 75"/>
                <p:cNvSpPr/>
                <p:nvPr/>
              </p:nvSpPr>
              <p:spPr bwMode="auto">
                <a:xfrm>
                  <a:off x="7775840" y="1573390"/>
                  <a:ext cx="274694" cy="11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lIns="50800" tIns="50800" rIns="50800" bIns="50800" anchor="ctr"/>
                <a:lstStyle/>
                <a:p>
                  <a:pPr defTabSz="609600">
                    <a:defRPr/>
                  </a:pPr>
                  <a:endParaRPr lang="en-US" sz="400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23" name="AutoShape 76"/>
                <p:cNvSpPr/>
                <p:nvPr/>
              </p:nvSpPr>
              <p:spPr bwMode="auto">
                <a:xfrm>
                  <a:off x="7775840" y="1470143"/>
                  <a:ext cx="274694" cy="11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69"/>
                        <a:pt x="201" y="21599"/>
                        <a:pt x="449" y="21599"/>
                      </a:cubicBezTo>
                      <a:lnTo>
                        <a:pt x="21150" y="21599"/>
                      </a:lnTo>
                      <a:cubicBezTo>
                        <a:pt x="21397" y="21599"/>
                        <a:pt x="21599" y="16769"/>
                        <a:pt x="21599" y="10800"/>
                      </a:cubicBezTo>
                      <a:cubicBezTo>
                        <a:pt x="21599" y="4830"/>
                        <a:pt x="21397" y="0"/>
                        <a:pt x="21150" y="0"/>
                      </a:cubicBezTo>
                    </a:path>
                  </a:pathLst>
                </a:custGeom>
                <a:grpFill/>
                <a:ln>
                  <a:noFill/>
                </a:ln>
                <a:effectLst/>
              </p:spPr>
              <p:txBody>
                <a:bodyPr lIns="50800" tIns="50800" rIns="50800" bIns="50800" anchor="ctr"/>
                <a:lstStyle/>
                <a:p>
                  <a:pPr defTabSz="609600">
                    <a:defRPr/>
                  </a:pPr>
                  <a:endParaRPr lang="en-US" sz="400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24" name="AutoShape 77"/>
                <p:cNvSpPr/>
                <p:nvPr/>
              </p:nvSpPr>
              <p:spPr bwMode="auto">
                <a:xfrm>
                  <a:off x="7775842" y="1355635"/>
                  <a:ext cx="103245" cy="919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5400"/>
                      </a:moveTo>
                      <a:lnTo>
                        <a:pt x="16800" y="5400"/>
                      </a:lnTo>
                      <a:lnTo>
                        <a:pt x="16800" y="16200"/>
                      </a:lnTo>
                      <a:lnTo>
                        <a:pt x="4799" y="16200"/>
                      </a:lnTo>
                      <a:cubicBezTo>
                        <a:pt x="4799" y="16200"/>
                        <a:pt x="4799" y="5400"/>
                        <a:pt x="4799" y="5400"/>
                      </a:cubicBezTo>
                      <a:close/>
                      <a:moveTo>
                        <a:pt x="2399" y="21599"/>
                      </a:moveTo>
                      <a:lnTo>
                        <a:pt x="19200" y="21599"/>
                      </a:lnTo>
                      <a:cubicBezTo>
                        <a:pt x="20526" y="21599"/>
                        <a:pt x="21599" y="20392"/>
                        <a:pt x="21599" y="18900"/>
                      </a:cubicBezTo>
                      <a:lnTo>
                        <a:pt x="21599" y="2700"/>
                      </a:lnTo>
                      <a:cubicBezTo>
                        <a:pt x="21599" y="1207"/>
                        <a:pt x="20526" y="0"/>
                        <a:pt x="19200" y="0"/>
                      </a:cubicBezTo>
                      <a:lnTo>
                        <a:pt x="2399" y="0"/>
                      </a:lnTo>
                      <a:cubicBezTo>
                        <a:pt x="1073" y="0"/>
                        <a:pt x="0" y="1207"/>
                        <a:pt x="0" y="2700"/>
                      </a:cubicBezTo>
                      <a:lnTo>
                        <a:pt x="0" y="18900"/>
                      </a:lnTo>
                      <a:cubicBezTo>
                        <a:pt x="0" y="20392"/>
                        <a:pt x="1073" y="21599"/>
                        <a:pt x="2399" y="21599"/>
                      </a:cubicBezTo>
                    </a:path>
                  </a:pathLst>
                </a:custGeom>
                <a:grpFill/>
                <a:ln>
                  <a:noFill/>
                </a:ln>
                <a:effectLst/>
              </p:spPr>
              <p:txBody>
                <a:bodyPr lIns="50800" tIns="50800" rIns="50800" bIns="50800" anchor="ctr"/>
                <a:lstStyle/>
                <a:p>
                  <a:pPr defTabSz="609600">
                    <a:defRPr/>
                  </a:pPr>
                  <a:endParaRPr lang="en-US" sz="400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grpSp>
        </p:grpSp>
      </p:grpSp>
      <p:grpSp>
        <p:nvGrpSpPr>
          <p:cNvPr id="25" name="Group 59"/>
          <p:cNvGrpSpPr/>
          <p:nvPr/>
        </p:nvGrpSpPr>
        <p:grpSpPr bwMode="auto">
          <a:xfrm>
            <a:off x="5454652" y="2935818"/>
            <a:ext cx="1619249" cy="2682591"/>
            <a:chOff x="4091667" y="2201628"/>
            <a:chExt cx="1214446" cy="2011560"/>
          </a:xfrm>
        </p:grpSpPr>
        <p:cxnSp>
          <p:nvCxnSpPr>
            <p:cNvPr id="26" name="Straight Connector 36"/>
            <p:cNvCxnSpPr/>
            <p:nvPr/>
          </p:nvCxnSpPr>
          <p:spPr>
            <a:xfrm rot="5400000">
              <a:off x="4306845" y="3070618"/>
              <a:ext cx="714239" cy="1587"/>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7" name="Rectangle 38"/>
            <p:cNvSpPr/>
            <p:nvPr/>
          </p:nvSpPr>
          <p:spPr>
            <a:xfrm>
              <a:off x="4091667" y="3499955"/>
              <a:ext cx="1214446" cy="713233"/>
            </a:xfrm>
            <a:prstGeom prst="rect">
              <a:avLst/>
            </a:prstGeom>
          </p:spPr>
          <p:txBody>
            <a:bodyPr>
              <a:spAutoFit/>
            </a:bodyPr>
            <a:lstStyle/>
            <a:p>
              <a:pPr algn="ctr">
                <a:lnSpc>
                  <a:spcPct val="130000"/>
                </a:lnSpc>
              </a:pPr>
              <a:r>
                <a:rPr lang="zh-CN" altLang="en-US" sz="1100" dirty="0">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100" dirty="0">
                <a:latin typeface="微软雅黑" panose="020B0503020204020204" pitchFamily="34" charset="-122"/>
                <a:ea typeface="微软雅黑" panose="020B0503020204020204" pitchFamily="34" charset="-122"/>
              </a:endParaRPr>
            </a:p>
          </p:txBody>
        </p:sp>
        <p:grpSp>
          <p:nvGrpSpPr>
            <p:cNvPr id="28" name="Group 53"/>
            <p:cNvGrpSpPr/>
            <p:nvPr/>
          </p:nvGrpSpPr>
          <p:grpSpPr bwMode="auto">
            <a:xfrm>
              <a:off x="4214810" y="2201628"/>
              <a:ext cx="883120" cy="883120"/>
              <a:chOff x="4214810" y="2201628"/>
              <a:chExt cx="883120" cy="883120"/>
            </a:xfrm>
          </p:grpSpPr>
          <p:sp>
            <p:nvSpPr>
              <p:cNvPr id="29" name="Oval 37"/>
              <p:cNvSpPr/>
              <p:nvPr/>
            </p:nvSpPr>
            <p:spPr>
              <a:xfrm>
                <a:off x="4215493" y="2201628"/>
                <a:ext cx="882657" cy="882482"/>
              </a:xfrm>
              <a:prstGeom prst="ellipse">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dirty="0">
                  <a:latin typeface="微软雅黑" panose="020B0503020204020204" pitchFamily="34" charset="-122"/>
                  <a:ea typeface="微软雅黑" panose="020B0503020204020204" pitchFamily="34" charset="-122"/>
                </a:endParaRPr>
              </a:p>
            </p:txBody>
          </p:sp>
          <p:grpSp>
            <p:nvGrpSpPr>
              <p:cNvPr id="30" name="Group 39"/>
              <p:cNvGrpSpPr/>
              <p:nvPr/>
            </p:nvGrpSpPr>
            <p:grpSpPr>
              <a:xfrm>
                <a:off x="4484169" y="2458389"/>
                <a:ext cx="366050" cy="320373"/>
                <a:chOff x="2556020" y="3523156"/>
                <a:chExt cx="366050" cy="320373"/>
              </a:xfrm>
              <a:solidFill>
                <a:schemeClr val="bg1">
                  <a:lumMod val="65000"/>
                </a:schemeClr>
              </a:solidFill>
            </p:grpSpPr>
            <p:sp>
              <p:nvSpPr>
                <p:cNvPr id="31" name="AutoShape 101"/>
                <p:cNvSpPr/>
                <p:nvPr/>
              </p:nvSpPr>
              <p:spPr bwMode="auto">
                <a:xfrm>
                  <a:off x="2556020" y="3523156"/>
                  <a:ext cx="366050" cy="3203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514"/>
                      </a:moveTo>
                      <a:cubicBezTo>
                        <a:pt x="20249" y="19365"/>
                        <a:pt x="19644" y="20057"/>
                        <a:pt x="18899" y="20057"/>
                      </a:cubicBezTo>
                      <a:lnTo>
                        <a:pt x="2699" y="20057"/>
                      </a:lnTo>
                      <a:cubicBezTo>
                        <a:pt x="1955" y="20057"/>
                        <a:pt x="1349" y="19365"/>
                        <a:pt x="1349" y="18514"/>
                      </a:cubicBezTo>
                      <a:lnTo>
                        <a:pt x="1349" y="13114"/>
                      </a:lnTo>
                      <a:lnTo>
                        <a:pt x="4050" y="1542"/>
                      </a:lnTo>
                      <a:lnTo>
                        <a:pt x="17549" y="1542"/>
                      </a:lnTo>
                      <a:lnTo>
                        <a:pt x="20249" y="13114"/>
                      </a:lnTo>
                      <a:cubicBezTo>
                        <a:pt x="20249" y="13114"/>
                        <a:pt x="20249" y="18514"/>
                        <a:pt x="20249" y="18514"/>
                      </a:cubicBezTo>
                      <a:close/>
                      <a:moveTo>
                        <a:pt x="21548" y="12693"/>
                      </a:moveTo>
                      <a:lnTo>
                        <a:pt x="18847" y="1117"/>
                      </a:lnTo>
                      <a:cubicBezTo>
                        <a:pt x="18683" y="460"/>
                        <a:pt x="18150" y="0"/>
                        <a:pt x="17549" y="0"/>
                      </a:cubicBezTo>
                      <a:lnTo>
                        <a:pt x="10800" y="0"/>
                      </a:lnTo>
                      <a:lnTo>
                        <a:pt x="4049" y="0"/>
                      </a:lnTo>
                      <a:cubicBezTo>
                        <a:pt x="3449" y="0"/>
                        <a:pt x="2916" y="460"/>
                        <a:pt x="2752" y="1117"/>
                      </a:cubicBezTo>
                      <a:lnTo>
                        <a:pt x="51" y="12693"/>
                      </a:lnTo>
                      <a:cubicBezTo>
                        <a:pt x="17" y="12835"/>
                        <a:pt x="0" y="12976"/>
                        <a:pt x="0" y="13114"/>
                      </a:cubicBezTo>
                      <a:lnTo>
                        <a:pt x="0" y="18514"/>
                      </a:lnTo>
                      <a:cubicBezTo>
                        <a:pt x="0" y="20218"/>
                        <a:pt x="1208" y="21600"/>
                        <a:pt x="2699" y="21600"/>
                      </a:cubicBezTo>
                      <a:lnTo>
                        <a:pt x="18899" y="21600"/>
                      </a:lnTo>
                      <a:cubicBezTo>
                        <a:pt x="20391" y="21600"/>
                        <a:pt x="21600" y="20218"/>
                        <a:pt x="21600" y="18514"/>
                      </a:cubicBezTo>
                      <a:lnTo>
                        <a:pt x="21600" y="13114"/>
                      </a:lnTo>
                      <a:cubicBezTo>
                        <a:pt x="21600" y="12976"/>
                        <a:pt x="21582" y="12835"/>
                        <a:pt x="21548" y="12693"/>
                      </a:cubicBezTo>
                    </a:path>
                  </a:pathLst>
                </a:custGeom>
                <a:solidFill>
                  <a:schemeClr val="accent2"/>
                </a:solidFill>
                <a:ln>
                  <a:noFill/>
                </a:ln>
                <a:effectLst/>
              </p:spPr>
              <p:txBody>
                <a:bodyPr lIns="50800" tIns="50800" rIns="50800" bIns="50800" anchor="ctr"/>
                <a:lstStyle/>
                <a:p>
                  <a:pPr defTabSz="609600">
                    <a:defRPr/>
                  </a:pPr>
                  <a:endParaRPr lang="en-US" sz="4000" dirty="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32" name="AutoShape 102"/>
                <p:cNvSpPr/>
                <p:nvPr/>
              </p:nvSpPr>
              <p:spPr bwMode="auto">
                <a:xfrm>
                  <a:off x="2601700" y="3568835"/>
                  <a:ext cx="279075" cy="205865"/>
                </a:xfrm>
                <a:custGeom>
                  <a:avLst/>
                  <a:gdLst>
                    <a:gd name="T0" fmla="+- 0 10799 40"/>
                    <a:gd name="T1" fmla="*/ T0 w 21519"/>
                    <a:gd name="T2" fmla="*/ 10800 h 21600"/>
                    <a:gd name="T3" fmla="+- 0 10799 40"/>
                    <a:gd name="T4" fmla="*/ T3 w 21519"/>
                    <a:gd name="T5" fmla="*/ 10800 h 21600"/>
                    <a:gd name="T6" fmla="+- 0 10799 40"/>
                    <a:gd name="T7" fmla="*/ T6 w 21519"/>
                    <a:gd name="T8" fmla="*/ 10800 h 21600"/>
                    <a:gd name="T9" fmla="+- 0 10799 40"/>
                    <a:gd name="T10" fmla="*/ T9 w 21519"/>
                    <a:gd name="T11" fmla="*/ 10800 h 21600"/>
                  </a:gdLst>
                  <a:ahLst/>
                  <a:cxnLst>
                    <a:cxn ang="0">
                      <a:pos x="T1" y="T2"/>
                    </a:cxn>
                    <a:cxn ang="0">
                      <a:pos x="T4" y="T5"/>
                    </a:cxn>
                    <a:cxn ang="0">
                      <a:pos x="T7" y="T8"/>
                    </a:cxn>
                    <a:cxn ang="0">
                      <a:pos x="T10" y="T11"/>
                    </a:cxn>
                  </a:cxnLst>
                  <a:rect l="0" t="0" r="r" b="b"/>
                  <a:pathLst>
                    <a:path w="21519" h="21600">
                      <a:moveTo>
                        <a:pt x="18070" y="14399"/>
                      </a:moveTo>
                      <a:lnTo>
                        <a:pt x="16603" y="14399"/>
                      </a:lnTo>
                      <a:cubicBezTo>
                        <a:pt x="15931" y="14399"/>
                        <a:pt x="15325" y="14907"/>
                        <a:pt x="15024" y="15725"/>
                      </a:cubicBezTo>
                      <a:lnTo>
                        <a:pt x="13746" y="19199"/>
                      </a:lnTo>
                      <a:lnTo>
                        <a:pt x="7773" y="19199"/>
                      </a:lnTo>
                      <a:lnTo>
                        <a:pt x="6495" y="15725"/>
                      </a:lnTo>
                      <a:cubicBezTo>
                        <a:pt x="6194" y="14907"/>
                        <a:pt x="5588" y="14399"/>
                        <a:pt x="4916" y="14399"/>
                      </a:cubicBezTo>
                      <a:lnTo>
                        <a:pt x="3449" y="14399"/>
                      </a:lnTo>
                      <a:lnTo>
                        <a:pt x="1343" y="14399"/>
                      </a:lnTo>
                      <a:lnTo>
                        <a:pt x="3924" y="1200"/>
                      </a:lnTo>
                      <a:lnTo>
                        <a:pt x="17595" y="1200"/>
                      </a:lnTo>
                      <a:lnTo>
                        <a:pt x="20176" y="14399"/>
                      </a:lnTo>
                      <a:cubicBezTo>
                        <a:pt x="20176" y="14399"/>
                        <a:pt x="18070" y="14399"/>
                        <a:pt x="18070" y="14399"/>
                      </a:cubicBezTo>
                      <a:close/>
                      <a:moveTo>
                        <a:pt x="17595" y="0"/>
                      </a:moveTo>
                      <a:lnTo>
                        <a:pt x="3924" y="0"/>
                      </a:lnTo>
                      <a:cubicBezTo>
                        <a:pt x="3524" y="0"/>
                        <a:pt x="3174" y="366"/>
                        <a:pt x="3071" y="891"/>
                      </a:cubicBezTo>
                      <a:lnTo>
                        <a:pt x="28" y="15291"/>
                      </a:lnTo>
                      <a:cubicBezTo>
                        <a:pt x="-40" y="15651"/>
                        <a:pt x="16" y="16035"/>
                        <a:pt x="183" y="16330"/>
                      </a:cubicBezTo>
                      <a:cubicBezTo>
                        <a:pt x="350" y="16625"/>
                        <a:pt x="609" y="16799"/>
                        <a:pt x="883" y="16799"/>
                      </a:cubicBezTo>
                      <a:lnTo>
                        <a:pt x="3449" y="16799"/>
                      </a:lnTo>
                      <a:lnTo>
                        <a:pt x="4456" y="16799"/>
                      </a:lnTo>
                      <a:lnTo>
                        <a:pt x="4916" y="16799"/>
                      </a:lnTo>
                      <a:lnTo>
                        <a:pt x="6194" y="20274"/>
                      </a:lnTo>
                      <a:cubicBezTo>
                        <a:pt x="6493" y="21086"/>
                        <a:pt x="7104" y="21599"/>
                        <a:pt x="7773" y="21599"/>
                      </a:cubicBezTo>
                      <a:lnTo>
                        <a:pt x="13746" y="21599"/>
                      </a:lnTo>
                      <a:cubicBezTo>
                        <a:pt x="14415" y="21599"/>
                        <a:pt x="15026" y="21086"/>
                        <a:pt x="15325" y="20274"/>
                      </a:cubicBezTo>
                      <a:lnTo>
                        <a:pt x="16603" y="16799"/>
                      </a:lnTo>
                      <a:lnTo>
                        <a:pt x="17063" y="16799"/>
                      </a:lnTo>
                      <a:lnTo>
                        <a:pt x="18070" y="16799"/>
                      </a:lnTo>
                      <a:lnTo>
                        <a:pt x="20636" y="16799"/>
                      </a:lnTo>
                      <a:cubicBezTo>
                        <a:pt x="20910" y="16799"/>
                        <a:pt x="21169" y="16625"/>
                        <a:pt x="21336" y="16330"/>
                      </a:cubicBezTo>
                      <a:cubicBezTo>
                        <a:pt x="21503" y="16035"/>
                        <a:pt x="21560" y="15651"/>
                        <a:pt x="21490" y="15291"/>
                      </a:cubicBezTo>
                      <a:lnTo>
                        <a:pt x="18448" y="891"/>
                      </a:lnTo>
                      <a:cubicBezTo>
                        <a:pt x="18345" y="366"/>
                        <a:pt x="17995" y="0"/>
                        <a:pt x="17595" y="0"/>
                      </a:cubicBezTo>
                    </a:path>
                  </a:pathLst>
                </a:custGeom>
                <a:solidFill>
                  <a:schemeClr val="accent2"/>
                </a:solidFill>
                <a:ln>
                  <a:noFill/>
                </a:ln>
                <a:effectLst/>
              </p:spPr>
              <p:txBody>
                <a:bodyPr lIns="50800" tIns="50800" rIns="50800" bIns="50800" anchor="ctr"/>
                <a:lstStyle/>
                <a:p>
                  <a:pPr defTabSz="609600">
                    <a:defRPr/>
                  </a:pPr>
                  <a:endParaRPr lang="en-US" sz="4000" dirty="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grpSp>
        </p:grpSp>
      </p:grpSp>
      <p:grpSp>
        <p:nvGrpSpPr>
          <p:cNvPr id="33" name="Group 61"/>
          <p:cNvGrpSpPr/>
          <p:nvPr/>
        </p:nvGrpSpPr>
        <p:grpSpPr bwMode="auto">
          <a:xfrm>
            <a:off x="8597900" y="2935818"/>
            <a:ext cx="1619251" cy="2682591"/>
            <a:chOff x="6449121" y="2201628"/>
            <a:chExt cx="1214446" cy="2011560"/>
          </a:xfrm>
        </p:grpSpPr>
        <p:cxnSp>
          <p:nvCxnSpPr>
            <p:cNvPr id="34" name="Straight Connector 42"/>
            <p:cNvCxnSpPr/>
            <p:nvPr/>
          </p:nvCxnSpPr>
          <p:spPr>
            <a:xfrm rot="5400000">
              <a:off x="6664299" y="3070618"/>
              <a:ext cx="714239" cy="1588"/>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5" name="Rectangle 44"/>
            <p:cNvSpPr/>
            <p:nvPr/>
          </p:nvSpPr>
          <p:spPr>
            <a:xfrm>
              <a:off x="6449121" y="3499955"/>
              <a:ext cx="1214446" cy="713233"/>
            </a:xfrm>
            <a:prstGeom prst="rect">
              <a:avLst/>
            </a:prstGeom>
          </p:spPr>
          <p:txBody>
            <a:bodyPr>
              <a:spAutoFit/>
            </a:bodyPr>
            <a:lstStyle/>
            <a:p>
              <a:pPr algn="ctr">
                <a:lnSpc>
                  <a:spcPct val="130000"/>
                </a:lnSpc>
              </a:pPr>
              <a:r>
                <a:rPr lang="zh-CN" altLang="en-US" sz="1100" dirty="0">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100" dirty="0">
                <a:latin typeface="微软雅黑" panose="020B0503020204020204" pitchFamily="34" charset="-122"/>
                <a:ea typeface="微软雅黑" panose="020B0503020204020204" pitchFamily="34" charset="-122"/>
              </a:endParaRPr>
            </a:p>
          </p:txBody>
        </p:sp>
        <p:grpSp>
          <p:nvGrpSpPr>
            <p:cNvPr id="36" name="Group 54"/>
            <p:cNvGrpSpPr/>
            <p:nvPr/>
          </p:nvGrpSpPr>
          <p:grpSpPr bwMode="auto">
            <a:xfrm>
              <a:off x="6591997" y="2201628"/>
              <a:ext cx="883120" cy="883120"/>
              <a:chOff x="6591997" y="2201628"/>
              <a:chExt cx="883120" cy="883120"/>
            </a:xfrm>
          </p:grpSpPr>
          <p:sp>
            <p:nvSpPr>
              <p:cNvPr id="37" name="Oval 43"/>
              <p:cNvSpPr/>
              <p:nvPr/>
            </p:nvSpPr>
            <p:spPr>
              <a:xfrm>
                <a:off x="6591997" y="2201628"/>
                <a:ext cx="882656" cy="882482"/>
              </a:xfrm>
              <a:prstGeom prst="ellipse">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latin typeface="微软雅黑" panose="020B0503020204020204" pitchFamily="34" charset="-122"/>
                  <a:ea typeface="微软雅黑" panose="020B0503020204020204" pitchFamily="34" charset="-122"/>
                </a:endParaRPr>
              </a:p>
            </p:txBody>
          </p:sp>
          <p:sp>
            <p:nvSpPr>
              <p:cNvPr id="38" name="AutoShape 117"/>
              <p:cNvSpPr/>
              <p:nvPr/>
            </p:nvSpPr>
            <p:spPr bwMode="auto">
              <a:xfrm>
                <a:off x="6839649" y="2503196"/>
                <a:ext cx="365127" cy="274585"/>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chemeClr val="accent3"/>
              </a:solidFill>
              <a:ln>
                <a:noFill/>
              </a:ln>
              <a:effectLst/>
            </p:spPr>
            <p:txBody>
              <a:bodyPr lIns="50800" tIns="50800" rIns="50800" bIns="50800" anchor="ctr"/>
              <a:lstStyle/>
              <a:p>
                <a:pPr defTabSz="609600">
                  <a:defRPr/>
                </a:pPr>
                <a:endParaRPr lang="en-US" sz="400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grpSp>
      </p:grpSp>
      <p:grpSp>
        <p:nvGrpSpPr>
          <p:cNvPr id="39" name="Group 58"/>
          <p:cNvGrpSpPr/>
          <p:nvPr/>
        </p:nvGrpSpPr>
        <p:grpSpPr bwMode="auto">
          <a:xfrm>
            <a:off x="4133864" y="2857501"/>
            <a:ext cx="1005405" cy="2148305"/>
            <a:chOff x="3101064" y="2143122"/>
            <a:chExt cx="753913" cy="1612001"/>
          </a:xfrm>
        </p:grpSpPr>
        <p:cxnSp>
          <p:nvCxnSpPr>
            <p:cNvPr id="40" name="Straight Connector 4"/>
            <p:cNvCxnSpPr/>
            <p:nvPr/>
          </p:nvCxnSpPr>
          <p:spPr>
            <a:xfrm rot="5400000">
              <a:off x="3092091" y="3071461"/>
              <a:ext cx="714717" cy="1588"/>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1" name="Oval 14"/>
            <p:cNvSpPr/>
            <p:nvPr/>
          </p:nvSpPr>
          <p:spPr>
            <a:xfrm>
              <a:off x="3358186" y="2538599"/>
              <a:ext cx="207924" cy="2080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solidFill>
                  <a:schemeClr val="accent2"/>
                </a:solidFill>
                <a:latin typeface="微软雅黑" panose="020B0503020204020204" pitchFamily="34" charset="-122"/>
                <a:ea typeface="微软雅黑" panose="020B0503020204020204" pitchFamily="34" charset="-122"/>
              </a:endParaRPr>
            </a:p>
          </p:txBody>
        </p:sp>
        <p:sp>
          <p:nvSpPr>
            <p:cNvPr id="42" name="Rectangle 19"/>
            <p:cNvSpPr/>
            <p:nvPr/>
          </p:nvSpPr>
          <p:spPr>
            <a:xfrm>
              <a:off x="3184386" y="2143122"/>
              <a:ext cx="495208" cy="253010"/>
            </a:xfrm>
            <a:prstGeom prst="rect">
              <a:avLst/>
            </a:prstGeom>
          </p:spPr>
          <p:txBody>
            <a:bodyPr wrap="none">
              <a:spAutoFit/>
            </a:bodyPr>
            <a:lstStyle/>
            <a:p>
              <a:pPr algn="ctr">
                <a:defRPr/>
              </a:pPr>
              <a:r>
                <a:rPr lang="en-US" sz="1600" dirty="0">
                  <a:solidFill>
                    <a:schemeClr val="accent2"/>
                  </a:solidFill>
                  <a:latin typeface="微软雅黑" panose="020B0503020204020204" pitchFamily="34" charset="-122"/>
                  <a:ea typeface="微软雅黑" panose="020B0503020204020204" pitchFamily="34" charset="-122"/>
                  <a:cs typeface="Open Sans" pitchFamily="34" charset="0"/>
                </a:rPr>
                <a:t>2019</a:t>
              </a:r>
              <a:endParaRPr lang="en-US" sz="1600" dirty="0">
                <a:solidFill>
                  <a:schemeClr val="accent2"/>
                </a:solidFill>
                <a:latin typeface="微软雅黑" panose="020B0503020204020204" pitchFamily="34" charset="-122"/>
                <a:ea typeface="微软雅黑" panose="020B0503020204020204" pitchFamily="34" charset="-122"/>
                <a:cs typeface="Open Sans" pitchFamily="34" charset="0"/>
              </a:endParaRPr>
            </a:p>
          </p:txBody>
        </p:sp>
        <p:sp>
          <p:nvSpPr>
            <p:cNvPr id="43" name="Rectangle 46"/>
            <p:cNvSpPr/>
            <p:nvPr/>
          </p:nvSpPr>
          <p:spPr>
            <a:xfrm>
              <a:off x="3101064" y="3501086"/>
              <a:ext cx="753913" cy="254037"/>
            </a:xfrm>
            <a:prstGeom prst="rect">
              <a:avLst/>
            </a:prstGeom>
          </p:spPr>
          <p:txBody>
            <a:bodyPr wrap="none">
              <a:spAutoFit/>
            </a:bodyPr>
            <a:lstStyle/>
            <a:p>
              <a:pPr algn="ctr">
                <a:defRPr/>
              </a:pPr>
              <a:r>
                <a:rPr lang="zh-CN" altLang="en-US" sz="1600" dirty="0">
                  <a:solidFill>
                    <a:schemeClr val="accent2"/>
                  </a:solidFill>
                  <a:latin typeface="微软雅黑" panose="020B0503020204020204" pitchFamily="34" charset="-122"/>
                  <a:ea typeface="微软雅黑" panose="020B0503020204020204" pitchFamily="34" charset="-122"/>
                  <a:cs typeface="Open Sans" pitchFamily="34" charset="0"/>
                </a:rPr>
                <a:t>添加标题</a:t>
              </a:r>
              <a:endParaRPr lang="en-US" altLang="zh-CN" sz="1600" dirty="0">
                <a:solidFill>
                  <a:schemeClr val="accent2"/>
                </a:solidFill>
                <a:latin typeface="微软雅黑" panose="020B0503020204020204" pitchFamily="34" charset="-122"/>
                <a:ea typeface="微软雅黑" panose="020B0503020204020204" pitchFamily="34" charset="-122"/>
                <a:cs typeface="Open Sans" pitchFamily="34" charset="0"/>
              </a:endParaRPr>
            </a:p>
          </p:txBody>
        </p:sp>
      </p:grpSp>
      <p:grpSp>
        <p:nvGrpSpPr>
          <p:cNvPr id="44" name="Group 60"/>
          <p:cNvGrpSpPr/>
          <p:nvPr/>
        </p:nvGrpSpPr>
        <p:grpSpPr bwMode="auto">
          <a:xfrm>
            <a:off x="7230540" y="2857501"/>
            <a:ext cx="1005403" cy="2148305"/>
            <a:chOff x="5423537" y="2143122"/>
            <a:chExt cx="753132" cy="1612001"/>
          </a:xfrm>
        </p:grpSpPr>
        <p:cxnSp>
          <p:nvCxnSpPr>
            <p:cNvPr id="45" name="Straight Connector 5"/>
            <p:cNvCxnSpPr/>
            <p:nvPr/>
          </p:nvCxnSpPr>
          <p:spPr>
            <a:xfrm rot="5400000">
              <a:off x="5449087" y="3071462"/>
              <a:ext cx="714717" cy="1585"/>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6" name="Oval 15"/>
            <p:cNvSpPr/>
            <p:nvPr/>
          </p:nvSpPr>
          <p:spPr>
            <a:xfrm>
              <a:off x="5694663" y="2538599"/>
              <a:ext cx="209294" cy="20806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solidFill>
                  <a:schemeClr val="accent3"/>
                </a:solidFill>
                <a:latin typeface="微软雅黑" panose="020B0503020204020204" pitchFamily="34" charset="-122"/>
                <a:ea typeface="微软雅黑" panose="020B0503020204020204" pitchFamily="34" charset="-122"/>
              </a:endParaRPr>
            </a:p>
          </p:txBody>
        </p:sp>
        <p:sp>
          <p:nvSpPr>
            <p:cNvPr id="47" name="Rectangle 20"/>
            <p:cNvSpPr/>
            <p:nvPr/>
          </p:nvSpPr>
          <p:spPr>
            <a:xfrm>
              <a:off x="5541658" y="2143122"/>
              <a:ext cx="494696" cy="253010"/>
            </a:xfrm>
            <a:prstGeom prst="rect">
              <a:avLst/>
            </a:prstGeom>
          </p:spPr>
          <p:txBody>
            <a:bodyPr wrap="none">
              <a:spAutoFit/>
            </a:bodyPr>
            <a:lstStyle/>
            <a:p>
              <a:pPr algn="ctr">
                <a:defRPr/>
              </a:pPr>
              <a:r>
                <a:rPr lang="en-US" sz="1600" dirty="0">
                  <a:solidFill>
                    <a:schemeClr val="accent3"/>
                  </a:solidFill>
                  <a:latin typeface="微软雅黑" panose="020B0503020204020204" pitchFamily="34" charset="-122"/>
                  <a:ea typeface="微软雅黑" panose="020B0503020204020204" pitchFamily="34" charset="-122"/>
                  <a:cs typeface="Open Sans" pitchFamily="34" charset="0"/>
                </a:rPr>
                <a:t>2020</a:t>
              </a:r>
              <a:endParaRPr lang="en-US" sz="1600" dirty="0">
                <a:solidFill>
                  <a:schemeClr val="accent3"/>
                </a:solidFill>
                <a:latin typeface="微软雅黑" panose="020B0503020204020204" pitchFamily="34" charset="-122"/>
                <a:ea typeface="微软雅黑" panose="020B0503020204020204" pitchFamily="34" charset="-122"/>
                <a:cs typeface="Open Sans" pitchFamily="34" charset="0"/>
              </a:endParaRPr>
            </a:p>
          </p:txBody>
        </p:sp>
        <p:sp>
          <p:nvSpPr>
            <p:cNvPr id="48" name="Rectangle 47"/>
            <p:cNvSpPr/>
            <p:nvPr/>
          </p:nvSpPr>
          <p:spPr>
            <a:xfrm>
              <a:off x="5423537" y="3501086"/>
              <a:ext cx="753132" cy="254037"/>
            </a:xfrm>
            <a:prstGeom prst="rect">
              <a:avLst/>
            </a:prstGeom>
          </p:spPr>
          <p:txBody>
            <a:bodyPr wrap="none">
              <a:spAutoFit/>
            </a:bodyPr>
            <a:lstStyle/>
            <a:p>
              <a:pPr algn="ctr">
                <a:defRPr/>
              </a:pPr>
              <a:r>
                <a:rPr lang="zh-CN" altLang="en-US" sz="1600" dirty="0">
                  <a:solidFill>
                    <a:schemeClr val="accent3"/>
                  </a:solidFill>
                  <a:latin typeface="微软雅黑" panose="020B0503020204020204" pitchFamily="34" charset="-122"/>
                  <a:ea typeface="微软雅黑" panose="020B0503020204020204" pitchFamily="34" charset="-122"/>
                  <a:cs typeface="Open Sans" pitchFamily="34" charset="0"/>
                </a:rPr>
                <a:t>添加标题</a:t>
              </a:r>
              <a:endParaRPr lang="en-US" altLang="zh-CN" sz="1600" dirty="0">
                <a:solidFill>
                  <a:schemeClr val="accent3"/>
                </a:solidFill>
                <a:latin typeface="微软雅黑" panose="020B0503020204020204" pitchFamily="34" charset="-122"/>
                <a:ea typeface="微软雅黑" panose="020B0503020204020204" pitchFamily="34" charset="-122"/>
                <a:cs typeface="Open Sans" pitchFamily="34" charset="0"/>
              </a:endParaRPr>
            </a:p>
          </p:txBody>
        </p:sp>
      </p:grpSp>
      <p:grpSp>
        <p:nvGrpSpPr>
          <p:cNvPr id="49" name="Group 62"/>
          <p:cNvGrpSpPr/>
          <p:nvPr/>
        </p:nvGrpSpPr>
        <p:grpSpPr bwMode="auto">
          <a:xfrm>
            <a:off x="10402366" y="2857501"/>
            <a:ext cx="1005404" cy="2148305"/>
            <a:chOff x="7802598" y="2143122"/>
            <a:chExt cx="752882" cy="1612001"/>
          </a:xfrm>
        </p:grpSpPr>
        <p:cxnSp>
          <p:nvCxnSpPr>
            <p:cNvPr id="50" name="Straight Connector 6"/>
            <p:cNvCxnSpPr/>
            <p:nvPr/>
          </p:nvCxnSpPr>
          <p:spPr>
            <a:xfrm rot="5400000">
              <a:off x="7806621" y="3071462"/>
              <a:ext cx="714717" cy="1586"/>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1" name="Oval 16"/>
            <p:cNvSpPr/>
            <p:nvPr/>
          </p:nvSpPr>
          <p:spPr>
            <a:xfrm>
              <a:off x="8072841" y="2538599"/>
              <a:ext cx="207639" cy="20806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solidFill>
                  <a:schemeClr val="accent4"/>
                </a:solidFill>
                <a:latin typeface="微软雅黑" panose="020B0503020204020204" pitchFamily="34" charset="-122"/>
                <a:ea typeface="微软雅黑" panose="020B0503020204020204" pitchFamily="34" charset="-122"/>
              </a:endParaRPr>
            </a:p>
          </p:txBody>
        </p:sp>
        <p:sp>
          <p:nvSpPr>
            <p:cNvPr id="52" name="Rectangle 21"/>
            <p:cNvSpPr/>
            <p:nvPr/>
          </p:nvSpPr>
          <p:spPr>
            <a:xfrm>
              <a:off x="7899281" y="2143122"/>
              <a:ext cx="494531" cy="253010"/>
            </a:xfrm>
            <a:prstGeom prst="rect">
              <a:avLst/>
            </a:prstGeom>
          </p:spPr>
          <p:txBody>
            <a:bodyPr wrap="none">
              <a:spAutoFit/>
            </a:bodyPr>
            <a:lstStyle/>
            <a:p>
              <a:pPr algn="ctr">
                <a:defRPr/>
              </a:pPr>
              <a:r>
                <a:rPr lang="en-US" sz="1600" dirty="0">
                  <a:solidFill>
                    <a:schemeClr val="accent4"/>
                  </a:solidFill>
                  <a:latin typeface="微软雅黑" panose="020B0503020204020204" pitchFamily="34" charset="-122"/>
                  <a:ea typeface="微软雅黑" panose="020B0503020204020204" pitchFamily="34" charset="-122"/>
                  <a:cs typeface="Open Sans" pitchFamily="34" charset="0"/>
                </a:rPr>
                <a:t>2021</a:t>
              </a:r>
              <a:endParaRPr lang="en-US" sz="1600" dirty="0">
                <a:solidFill>
                  <a:schemeClr val="accent4"/>
                </a:solidFill>
                <a:latin typeface="微软雅黑" panose="020B0503020204020204" pitchFamily="34" charset="-122"/>
                <a:ea typeface="微软雅黑" panose="020B0503020204020204" pitchFamily="34" charset="-122"/>
                <a:cs typeface="Open Sans" pitchFamily="34" charset="0"/>
              </a:endParaRPr>
            </a:p>
          </p:txBody>
        </p:sp>
        <p:sp>
          <p:nvSpPr>
            <p:cNvPr id="53" name="Rectangle 48"/>
            <p:cNvSpPr/>
            <p:nvPr/>
          </p:nvSpPr>
          <p:spPr>
            <a:xfrm>
              <a:off x="7802598" y="3501086"/>
              <a:ext cx="752882" cy="254037"/>
            </a:xfrm>
            <a:prstGeom prst="rect">
              <a:avLst/>
            </a:prstGeom>
          </p:spPr>
          <p:txBody>
            <a:bodyPr wrap="none">
              <a:spAutoFit/>
            </a:bodyPr>
            <a:lstStyle/>
            <a:p>
              <a:pPr algn="ctr">
                <a:defRPr/>
              </a:pPr>
              <a:r>
                <a:rPr lang="zh-CN" altLang="en-US" sz="1600" dirty="0">
                  <a:solidFill>
                    <a:schemeClr val="accent4"/>
                  </a:solidFill>
                  <a:latin typeface="微软雅黑" panose="020B0503020204020204" pitchFamily="34" charset="-122"/>
                  <a:ea typeface="微软雅黑" panose="020B0503020204020204" pitchFamily="34" charset="-122"/>
                  <a:cs typeface="Open Sans" pitchFamily="34" charset="0"/>
                </a:rPr>
                <a:t>添加标题</a:t>
              </a:r>
              <a:endParaRPr lang="en-US" altLang="zh-CN" sz="1600" dirty="0">
                <a:solidFill>
                  <a:schemeClr val="accent4"/>
                </a:solidFill>
                <a:latin typeface="微软雅黑" panose="020B0503020204020204" pitchFamily="34" charset="-122"/>
                <a:ea typeface="微软雅黑" panose="020B0503020204020204" pitchFamily="34" charset="-122"/>
                <a:cs typeface="Open Sans"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600" advClick="0" advTm="5000">
        <p14:prism isInverted="1"/>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Left)">
                                      <p:cBhvr>
                                        <p:cTn id="7" dur="500"/>
                                        <p:tgtEl>
                                          <p:spTgt spid="2"/>
                                        </p:tgtEl>
                                      </p:cBhvr>
                                    </p:animEffect>
                                  </p:childTnLst>
                                </p:cTn>
                              </p:par>
                            </p:childTnLst>
                          </p:cTn>
                        </p:par>
                        <p:par>
                          <p:cTn id="8" fill="hold">
                            <p:stCondLst>
                              <p:cond delay="500"/>
                            </p:stCondLst>
                            <p:childTnLst>
                              <p:par>
                                <p:cTn id="9" presetID="12"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lide(fromTop)">
                                      <p:cBhvr>
                                        <p:cTn id="11" dur="500"/>
                                        <p:tgtEl>
                                          <p:spTgt spid="5"/>
                                        </p:tgtEl>
                                      </p:cBhvr>
                                    </p:animEffect>
                                  </p:childTnLst>
                                </p:cTn>
                              </p:par>
                              <p:par>
                                <p:cTn id="12" presetID="12" presetClass="entr" presetSubtype="4" fill="hold" nodeType="with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p:tgtEl>
                                          <p:spTgt spid="10"/>
                                        </p:tgtEl>
                                        <p:attrNameLst>
                                          <p:attrName>ppt_y</p:attrName>
                                        </p:attrNameLst>
                                      </p:cBhvr>
                                      <p:tavLst>
                                        <p:tav tm="0">
                                          <p:val>
                                            <p:strVal val="#ppt_y+#ppt_h*1.125000"/>
                                          </p:val>
                                        </p:tav>
                                        <p:tav tm="100000">
                                          <p:val>
                                            <p:strVal val="#ppt_y"/>
                                          </p:val>
                                        </p:tav>
                                      </p:tavLst>
                                    </p:anim>
                                    <p:animEffect transition="in" filter="wipe(up)">
                                      <p:cBhvr>
                                        <p:cTn id="15" dur="500"/>
                                        <p:tgtEl>
                                          <p:spTgt spid="10"/>
                                        </p:tgtEl>
                                      </p:cBhvr>
                                    </p:animEffect>
                                  </p:childTnLst>
                                </p:cTn>
                              </p:par>
                              <p:par>
                                <p:cTn id="16" presetID="12" presetClass="entr" presetSubtype="1" fill="hold" nodeType="with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slide(fromTop)">
                                      <p:cBhvr>
                                        <p:cTn id="18" dur="500"/>
                                        <p:tgtEl>
                                          <p:spTgt spid="39"/>
                                        </p:tgtEl>
                                      </p:cBhvr>
                                    </p:animEffect>
                                  </p:childTnLst>
                                </p:cTn>
                              </p:par>
                              <p:par>
                                <p:cTn id="19" presetID="12" presetClass="entr" presetSubtype="4"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additive="base">
                                        <p:cTn id="21" dur="500"/>
                                        <p:tgtEl>
                                          <p:spTgt spid="25"/>
                                        </p:tgtEl>
                                        <p:attrNameLst>
                                          <p:attrName>ppt_y</p:attrName>
                                        </p:attrNameLst>
                                      </p:cBhvr>
                                      <p:tavLst>
                                        <p:tav tm="0">
                                          <p:val>
                                            <p:strVal val="#ppt_y+#ppt_h*1.125000"/>
                                          </p:val>
                                        </p:tav>
                                        <p:tav tm="100000">
                                          <p:val>
                                            <p:strVal val="#ppt_y"/>
                                          </p:val>
                                        </p:tav>
                                      </p:tavLst>
                                    </p:anim>
                                    <p:animEffect transition="in" filter="wipe(up)">
                                      <p:cBhvr>
                                        <p:cTn id="22" dur="500"/>
                                        <p:tgtEl>
                                          <p:spTgt spid="25"/>
                                        </p:tgtEl>
                                      </p:cBhvr>
                                    </p:animEffect>
                                  </p:childTnLst>
                                </p:cTn>
                              </p:par>
                              <p:par>
                                <p:cTn id="23" presetID="12" presetClass="entr" presetSubtype="1" fill="hold" nodeType="withEffect">
                                  <p:stCondLst>
                                    <p:cond delay="0"/>
                                  </p:stCondLst>
                                  <p:childTnLst>
                                    <p:set>
                                      <p:cBhvr>
                                        <p:cTn id="24" dur="1" fill="hold">
                                          <p:stCondLst>
                                            <p:cond delay="0"/>
                                          </p:stCondLst>
                                        </p:cTn>
                                        <p:tgtEl>
                                          <p:spTgt spid="44"/>
                                        </p:tgtEl>
                                        <p:attrNameLst>
                                          <p:attrName>style.visibility</p:attrName>
                                        </p:attrNameLst>
                                      </p:cBhvr>
                                      <p:to>
                                        <p:strVal val="visible"/>
                                      </p:to>
                                    </p:set>
                                    <p:animEffect transition="in" filter="slide(fromTop)">
                                      <p:cBhvr>
                                        <p:cTn id="25" dur="500"/>
                                        <p:tgtEl>
                                          <p:spTgt spid="44"/>
                                        </p:tgtEl>
                                      </p:cBhvr>
                                    </p:animEffect>
                                  </p:childTnLst>
                                </p:cTn>
                              </p:par>
                              <p:par>
                                <p:cTn id="26" presetID="12" presetClass="entr" presetSubtype="4" fill="hold" nodeType="withEffect">
                                  <p:stCondLst>
                                    <p:cond delay="0"/>
                                  </p:stCondLst>
                                  <p:childTnLst>
                                    <p:set>
                                      <p:cBhvr>
                                        <p:cTn id="27" dur="1" fill="hold">
                                          <p:stCondLst>
                                            <p:cond delay="0"/>
                                          </p:stCondLst>
                                        </p:cTn>
                                        <p:tgtEl>
                                          <p:spTgt spid="33"/>
                                        </p:tgtEl>
                                        <p:attrNameLst>
                                          <p:attrName>style.visibility</p:attrName>
                                        </p:attrNameLst>
                                      </p:cBhvr>
                                      <p:to>
                                        <p:strVal val="visible"/>
                                      </p:to>
                                    </p:set>
                                    <p:anim calcmode="lin" valueType="num">
                                      <p:cBhvr additive="base">
                                        <p:cTn id="28" dur="500"/>
                                        <p:tgtEl>
                                          <p:spTgt spid="33"/>
                                        </p:tgtEl>
                                        <p:attrNameLst>
                                          <p:attrName>ppt_y</p:attrName>
                                        </p:attrNameLst>
                                      </p:cBhvr>
                                      <p:tavLst>
                                        <p:tav tm="0">
                                          <p:val>
                                            <p:strVal val="#ppt_y+#ppt_h*1.125000"/>
                                          </p:val>
                                        </p:tav>
                                        <p:tav tm="100000">
                                          <p:val>
                                            <p:strVal val="#ppt_y"/>
                                          </p:val>
                                        </p:tav>
                                      </p:tavLst>
                                    </p:anim>
                                    <p:animEffect transition="in" filter="wipe(up)">
                                      <p:cBhvr>
                                        <p:cTn id="29" dur="500"/>
                                        <p:tgtEl>
                                          <p:spTgt spid="33"/>
                                        </p:tgtEl>
                                      </p:cBhvr>
                                    </p:animEffect>
                                  </p:childTnLst>
                                </p:cTn>
                              </p:par>
                              <p:par>
                                <p:cTn id="30" presetID="12" presetClass="entr" presetSubtype="1" fill="hold" nodeType="with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slide(fromTop)">
                                      <p:cBhvr>
                                        <p:cTn id="32"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_文本框 1"/>
          <p:cNvSpPr txBox="1"/>
          <p:nvPr>
            <p:custDataLst>
              <p:tags r:id="rId1"/>
            </p:custDataLst>
          </p:nvPr>
        </p:nvSpPr>
        <p:spPr>
          <a:xfrm>
            <a:off x="5536969" y="2566130"/>
            <a:ext cx="1335302" cy="615425"/>
          </a:xfrm>
          <a:prstGeom prst="rect">
            <a:avLst/>
          </a:prstGeom>
          <a:noFill/>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P</a:t>
            </a:r>
            <a:r>
              <a:rPr kumimoji="0" lang="en-US" altLang="zh-CN" sz="40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art</a:t>
            </a:r>
            <a:endParaRPr kumimoji="0" lang="zh-CN" altLang="en-US" sz="115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7" name="PA_文本框 13"/>
          <p:cNvSpPr txBox="1">
            <a:spLocks noChangeArrowheads="1"/>
          </p:cNvSpPr>
          <p:nvPr>
            <p:custDataLst>
              <p:tags r:id="rId2"/>
            </p:custDataLst>
          </p:nvPr>
        </p:nvSpPr>
        <p:spPr bwMode="auto">
          <a:xfrm>
            <a:off x="5636546" y="2404213"/>
            <a:ext cx="67326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1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章 节</a:t>
            </a:r>
            <a:endParaRPr kumimoji="0" lang="zh-CN" altLang="en-US" sz="21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8" name="PA_文本框 14"/>
          <p:cNvSpPr txBox="1">
            <a:spLocks noChangeArrowheads="1"/>
          </p:cNvSpPr>
          <p:nvPr>
            <p:custDataLst>
              <p:tags r:id="rId3"/>
            </p:custDataLst>
          </p:nvPr>
        </p:nvSpPr>
        <p:spPr bwMode="auto">
          <a:xfrm>
            <a:off x="6971848" y="1967723"/>
            <a:ext cx="1134926" cy="1477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96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02</a:t>
            </a:r>
            <a:endParaRPr kumimoji="0" lang="zh-CN" altLang="en-US" sz="9600" b="0" i="0" u="none" strike="noStrike" kern="120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9" name="PA_标题 5"/>
          <p:cNvSpPr txBox="1"/>
          <p:nvPr>
            <p:custDataLst>
              <p:tags r:id="rId4"/>
            </p:custDataLst>
          </p:nvPr>
        </p:nvSpPr>
        <p:spPr>
          <a:xfrm>
            <a:off x="3889162" y="3444922"/>
            <a:ext cx="5904442" cy="525208"/>
          </a:xfrm>
          <a:prstGeom prst="rect">
            <a:avLst/>
          </a:prstGeom>
          <a:noFill/>
        </p:spPr>
        <p:txBody>
          <a:bodyPr wrap="square" lIns="0" tIns="0" rIns="0" bIns="0" anchor="t" anchorCtr="0">
            <a:spAutoFit/>
          </a:bodyPr>
          <a:lstStyle>
            <a:lvl1pPr algn="ctr">
              <a:lnSpc>
                <a:spcPct val="90000"/>
              </a:lnSpc>
              <a:spcBef>
                <a:spcPct val="0"/>
              </a:spcBef>
              <a:buNone/>
              <a:defRPr sz="4000">
                <a:latin typeface="+mj-lt"/>
                <a:ea typeface="+mj-ea"/>
                <a:cs typeface="+mj-cs"/>
              </a:defRPr>
            </a:lvl1pPr>
          </a:lstStyle>
          <a:p>
            <a:pPr lvl="0">
              <a:defRPr/>
            </a:pPr>
            <a:r>
              <a:rPr kumimoji="0" lang="zh-CN" altLang="en-US" sz="3790" b="0" i="0" u="none" strike="noStrike" kern="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rPr>
              <a:t>请输入您的标题</a:t>
            </a:r>
            <a:endParaRPr kumimoji="0" lang="zh-CN" altLang="en-US" sz="3790" b="0" i="0" u="none" strike="noStrike" kern="0" cap="none" spc="0" normalizeH="0" baseline="0" noProof="0" dirty="0">
              <a:ln>
                <a:noFill/>
              </a:ln>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
        <p:nvSpPr>
          <p:cNvPr id="10" name="PA_文本占位符 6"/>
          <p:cNvSpPr txBox="1"/>
          <p:nvPr>
            <p:custDataLst>
              <p:tags r:id="rId5"/>
            </p:custDataLst>
          </p:nvPr>
        </p:nvSpPr>
        <p:spPr>
          <a:xfrm>
            <a:off x="5093758" y="4033631"/>
            <a:ext cx="3495251" cy="210122"/>
          </a:xfrm>
          <a:prstGeom prst="rect">
            <a:avLst/>
          </a:prstGeom>
          <a:noFill/>
        </p:spPr>
        <p:txBody>
          <a:bodyPr wrap="square" lIns="0" tIns="0" rIns="0" bIns="0" anchor="t" anchorCtr="0">
            <a:spAutoFit/>
          </a:bodyPr>
          <a:lstStyle>
            <a:lvl1pPr indent="0" algn="ctr">
              <a:lnSpc>
                <a:spcPct val="90000"/>
              </a:lnSpc>
              <a:spcBef>
                <a:spcPts val="1000"/>
              </a:spcBef>
              <a:buFont typeface="Arial" panose="020B0604020202020204" pitchFamily="34" charset="0"/>
              <a:buNone/>
              <a:defRPr sz="1600" baseline="0">
                <a:solidFill>
                  <a:schemeClr val="bg1">
                    <a:lumMod val="50000"/>
                  </a:schemeClr>
                </a:solidFill>
              </a:defRPr>
            </a:lvl1pPr>
            <a:lvl2pPr indent="0">
              <a:lnSpc>
                <a:spcPct val="90000"/>
              </a:lnSpc>
              <a:spcBef>
                <a:spcPts val="500"/>
              </a:spcBef>
              <a:buFont typeface="Arial" panose="020B0604020202020204" pitchFamily="34" charset="0"/>
              <a:buNone/>
              <a:defRPr sz="2000">
                <a:solidFill>
                  <a:schemeClr val="tx1">
                    <a:tint val="75000"/>
                  </a:schemeClr>
                </a:solidFill>
              </a:defRPr>
            </a:lvl2pPr>
            <a:lvl3pPr indent="0">
              <a:lnSpc>
                <a:spcPct val="90000"/>
              </a:lnSpc>
              <a:spcBef>
                <a:spcPts val="500"/>
              </a:spcBef>
              <a:buFont typeface="Arial" panose="020B0604020202020204" pitchFamily="34" charset="0"/>
              <a:buNone/>
              <a:defRPr>
                <a:solidFill>
                  <a:schemeClr val="tx1">
                    <a:tint val="75000"/>
                  </a:schemeClr>
                </a:solidFill>
              </a:defRPr>
            </a:lvl3pPr>
            <a:lvl4pPr indent="0">
              <a:lnSpc>
                <a:spcPct val="90000"/>
              </a:lnSpc>
              <a:spcBef>
                <a:spcPts val="500"/>
              </a:spcBef>
              <a:buFont typeface="Arial" panose="020B0604020202020204" pitchFamily="34" charset="0"/>
              <a:buNone/>
              <a:defRPr sz="1600">
                <a:solidFill>
                  <a:schemeClr val="tx1">
                    <a:tint val="75000"/>
                  </a:schemeClr>
                </a:solidFill>
              </a:defRPr>
            </a:lvl4pPr>
            <a:lvl5pPr indent="0">
              <a:lnSpc>
                <a:spcPct val="90000"/>
              </a:lnSpc>
              <a:spcBef>
                <a:spcPts val="500"/>
              </a:spcBef>
              <a:buFont typeface="Arial" panose="020B0604020202020204" pitchFamily="34" charset="0"/>
              <a:buNone/>
              <a:defRPr sz="1600">
                <a:solidFill>
                  <a:schemeClr val="tx1">
                    <a:tint val="75000"/>
                  </a:schemeClr>
                </a:solidFill>
              </a:defRPr>
            </a:lvl5pPr>
            <a:lvl6pPr indent="0">
              <a:lnSpc>
                <a:spcPct val="90000"/>
              </a:lnSpc>
              <a:spcBef>
                <a:spcPts val="500"/>
              </a:spcBef>
              <a:buFont typeface="Arial" panose="020B0604020202020204" pitchFamily="34" charset="0"/>
              <a:buNone/>
              <a:defRPr sz="1600">
                <a:solidFill>
                  <a:schemeClr val="tx1">
                    <a:tint val="75000"/>
                  </a:schemeClr>
                </a:solidFill>
              </a:defRPr>
            </a:lvl6pPr>
            <a:lvl7pPr indent="0">
              <a:lnSpc>
                <a:spcPct val="90000"/>
              </a:lnSpc>
              <a:spcBef>
                <a:spcPts val="500"/>
              </a:spcBef>
              <a:buFont typeface="Arial" panose="020B0604020202020204" pitchFamily="34" charset="0"/>
              <a:buNone/>
              <a:defRPr sz="1600">
                <a:solidFill>
                  <a:schemeClr val="tx1">
                    <a:tint val="75000"/>
                  </a:schemeClr>
                </a:solidFill>
              </a:defRPr>
            </a:lvl7pPr>
            <a:lvl8pPr indent="0">
              <a:lnSpc>
                <a:spcPct val="90000"/>
              </a:lnSpc>
              <a:spcBef>
                <a:spcPts val="500"/>
              </a:spcBef>
              <a:buFont typeface="Arial" panose="020B0604020202020204" pitchFamily="34" charset="0"/>
              <a:buNone/>
              <a:defRPr sz="1600">
                <a:solidFill>
                  <a:schemeClr val="tx1">
                    <a:tint val="75000"/>
                  </a:schemeClr>
                </a:solidFill>
              </a:defRPr>
            </a:lvl8pPr>
            <a:lvl9pPr indent="0">
              <a:lnSpc>
                <a:spcPct val="90000"/>
              </a:lnSpc>
              <a:spcBef>
                <a:spcPts val="500"/>
              </a:spcBef>
              <a:buFont typeface="Arial" panose="020B0604020202020204" pitchFamily="34" charset="0"/>
              <a:buNone/>
              <a:defRPr sz="1600">
                <a:solidFill>
                  <a:schemeClr val="tx1">
                    <a:tint val="75000"/>
                  </a:schemeClr>
                </a:solidFill>
              </a:defRPr>
            </a:lvl9pPr>
          </a:lstStyle>
          <a:p>
            <a:pPr lvl="0">
              <a:defRPr/>
            </a:pPr>
            <a:r>
              <a:rPr lang="en-US" altLang="zh-CN" sz="1515" kern="0" dirty="0">
                <a:solidFill>
                  <a:schemeClr val="tx1"/>
                </a:solidFill>
                <a:latin typeface="方正卡通简体" panose="02000000000000000000" pitchFamily="2" charset="-122"/>
                <a:ea typeface="方正卡通简体" panose="02000000000000000000" pitchFamily="2" charset="-122"/>
                <a:sym typeface="Arial" panose="020B0604020202020204" pitchFamily="34" charset="0"/>
              </a:rPr>
              <a:t>Click here to add Title</a:t>
            </a:r>
            <a:endParaRPr kumimoji="0" lang="en-US" altLang="zh-CN" sz="1515" b="0" i="0" u="none" strike="noStrike" kern="0" cap="none" spc="0" normalizeH="0" baseline="0" noProof="0" dirty="0">
              <a:ln>
                <a:noFill/>
              </a:ln>
              <a:solidFill>
                <a:schemeClr val="tx1"/>
              </a:solidFill>
              <a:effectLst/>
              <a:uLnTx/>
              <a:uFillTx/>
              <a:latin typeface="方正卡通简体" panose="02000000000000000000" pitchFamily="2" charset="-122"/>
              <a:ea typeface="方正卡通简体" panose="02000000000000000000" pitchFamily="2"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5000">
        <p14:warp dir="in"/>
      </p:transition>
    </mc:Choice>
    <mc:Fallback>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49" presetClass="entr" presetSubtype="0" decel="10000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 calcmode="lin" valueType="num">
                                      <p:cBhvr>
                                        <p:cTn id="21" dur="500" fill="hold"/>
                                        <p:tgtEl>
                                          <p:spTgt spid="8"/>
                                        </p:tgtEl>
                                        <p:attrNameLst>
                                          <p:attrName>style.rotation</p:attrName>
                                        </p:attrNameLst>
                                      </p:cBhvr>
                                      <p:tavLst>
                                        <p:tav tm="0">
                                          <p:val>
                                            <p:fltVal val="360"/>
                                          </p:val>
                                        </p:tav>
                                        <p:tav tm="100000">
                                          <p:val>
                                            <p:fltVal val="0"/>
                                          </p:val>
                                        </p:tav>
                                      </p:tavLst>
                                    </p:anim>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strVal val="#ppt_w*0.70"/>
                                          </p:val>
                                        </p:tav>
                                        <p:tav tm="100000">
                                          <p:val>
                                            <p:strVal val="#ppt_w"/>
                                          </p:val>
                                        </p:tav>
                                      </p:tavLst>
                                    </p:anim>
                                    <p:anim calcmode="lin" valueType="num">
                                      <p:cBhvr>
                                        <p:cTn id="28" dur="1000" fill="hold"/>
                                        <p:tgtEl>
                                          <p:spTgt spid="9"/>
                                        </p:tgtEl>
                                        <p:attrNameLst>
                                          <p:attrName>ppt_h</p:attrName>
                                        </p:attrNameLst>
                                      </p:cBhvr>
                                      <p:tavLst>
                                        <p:tav tm="0">
                                          <p:val>
                                            <p:strVal val="#ppt_h"/>
                                          </p:val>
                                        </p:tav>
                                        <p:tav tm="100000">
                                          <p:val>
                                            <p:strVal val="#ppt_h"/>
                                          </p:val>
                                        </p:tav>
                                      </p:tavLst>
                                    </p:anim>
                                    <p:animEffect transition="in" filter="fade">
                                      <p:cBhvr>
                                        <p:cTn id="29" dur="1000"/>
                                        <p:tgtEl>
                                          <p:spTgt spid="9"/>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1000" fill="hold"/>
                                        <p:tgtEl>
                                          <p:spTgt spid="10"/>
                                        </p:tgtEl>
                                        <p:attrNameLst>
                                          <p:attrName>ppt_w</p:attrName>
                                        </p:attrNameLst>
                                      </p:cBhvr>
                                      <p:tavLst>
                                        <p:tav tm="0">
                                          <p:val>
                                            <p:strVal val="#ppt_w*0.70"/>
                                          </p:val>
                                        </p:tav>
                                        <p:tav tm="100000">
                                          <p:val>
                                            <p:strVal val="#ppt_w"/>
                                          </p:val>
                                        </p:tav>
                                      </p:tavLst>
                                    </p:anim>
                                    <p:anim calcmode="lin" valueType="num">
                                      <p:cBhvr>
                                        <p:cTn id="33" dur="1000" fill="hold"/>
                                        <p:tgtEl>
                                          <p:spTgt spid="10"/>
                                        </p:tgtEl>
                                        <p:attrNameLst>
                                          <p:attrName>ppt_h</p:attrName>
                                        </p:attrNameLst>
                                      </p:cBhvr>
                                      <p:tavLst>
                                        <p:tav tm="0">
                                          <p:val>
                                            <p:strVal val="#ppt_h"/>
                                          </p:val>
                                        </p:tav>
                                        <p:tav tm="100000">
                                          <p:val>
                                            <p:strVal val="#ppt_h"/>
                                          </p:val>
                                        </p:tav>
                                      </p:tavLst>
                                    </p:anim>
                                    <p:animEffect transition="in" filter="fade">
                                      <p:cBhvr>
                                        <p:cTn id="3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tags/tag1.xml><?xml version="1.0" encoding="utf-8"?>
<p:tagLst xmlns:p="http://schemas.openxmlformats.org/presentationml/2006/main">
  <p:tag name="PA" val="v4.0.0"/>
</p:tagLst>
</file>

<file path=ppt/tags/tag10.xml><?xml version="1.0" encoding="utf-8"?>
<p:tagLst xmlns:p="http://schemas.openxmlformats.org/presentationml/2006/main">
  <p:tag name="MH" val="20161022204343"/>
  <p:tag name="MH_LIBRARY" val="GRAPHIC"/>
  <p:tag name="MH_ORDER" val="标题 5"/>
  <p:tag name="PA" val="v3.0.1"/>
</p:tagLst>
</file>

<file path=ppt/tags/tag11.xml><?xml version="1.0" encoding="utf-8"?>
<p:tagLst xmlns:p="http://schemas.openxmlformats.org/presentationml/2006/main">
  <p:tag name="MH" val="20161022204343"/>
  <p:tag name="MH_LIBRARY" val="GRAPHIC"/>
  <p:tag name="MH_ORDER" val="文本占位符 6"/>
  <p:tag name="PA" val="v3.0.1"/>
</p:tagLst>
</file>

<file path=ppt/tags/tag12.xml><?xml version="1.0" encoding="utf-8"?>
<p:tagLst xmlns:p="http://schemas.openxmlformats.org/presentationml/2006/main">
  <p:tag name="MH" val="20161022204303"/>
  <p:tag name="MH_LIBRARY" val="GRAPHIC"/>
  <p:tag name="MH_ORDER" val="TextBox 11"/>
  <p:tag name="PA" val="v3.0.1"/>
</p:tagLst>
</file>

<file path=ppt/tags/tag13.xml><?xml version="1.0" encoding="utf-8"?>
<p:tagLst xmlns:p="http://schemas.openxmlformats.org/presentationml/2006/main">
  <p:tag name="MH" val="20161022204303"/>
  <p:tag name="MH_LIBRARY" val="GRAPHIC"/>
  <p:tag name="MH_ORDER" val="文本框 13"/>
  <p:tag name="PA" val="v3.0.1"/>
</p:tagLst>
</file>

<file path=ppt/tags/tag14.xml><?xml version="1.0" encoding="utf-8"?>
<p:tagLst xmlns:p="http://schemas.openxmlformats.org/presentationml/2006/main">
  <p:tag name="MH" val="20161022204303"/>
  <p:tag name="MH_LIBRARY" val="GRAPHIC"/>
  <p:tag name="MH_ORDER" val="文本框 14"/>
  <p:tag name="PA" val="v3.0.1"/>
</p:tagLst>
</file>

<file path=ppt/tags/tag15.xml><?xml version="1.0" encoding="utf-8"?>
<p:tagLst xmlns:p="http://schemas.openxmlformats.org/presentationml/2006/main">
  <p:tag name="MH" val="20161022204343"/>
  <p:tag name="MH_LIBRARY" val="GRAPHIC"/>
  <p:tag name="MH_ORDER" val="标题 5"/>
  <p:tag name="PA" val="v3.0.1"/>
</p:tagLst>
</file>

<file path=ppt/tags/tag16.xml><?xml version="1.0" encoding="utf-8"?>
<p:tagLst xmlns:p="http://schemas.openxmlformats.org/presentationml/2006/main">
  <p:tag name="MH" val="20161022204343"/>
  <p:tag name="MH_LIBRARY" val="GRAPHIC"/>
  <p:tag name="MH_ORDER" val="文本占位符 6"/>
  <p:tag name="PA" val="v3.0.1"/>
</p:tagLst>
</file>

<file path=ppt/tags/tag17.xml><?xml version="1.0" encoding="utf-8"?>
<p:tagLst xmlns:p="http://schemas.openxmlformats.org/presentationml/2006/main">
  <p:tag name="MH" val="20161022204303"/>
  <p:tag name="MH_LIBRARY" val="GRAPHIC"/>
  <p:tag name="MH_ORDER" val="TextBox 11"/>
  <p:tag name="PA" val="v3.0.1"/>
</p:tagLst>
</file>

<file path=ppt/tags/tag18.xml><?xml version="1.0" encoding="utf-8"?>
<p:tagLst xmlns:p="http://schemas.openxmlformats.org/presentationml/2006/main">
  <p:tag name="MH" val="20161022204303"/>
  <p:tag name="MH_LIBRARY" val="GRAPHIC"/>
  <p:tag name="MH_ORDER" val="文本框 13"/>
  <p:tag name="PA" val="v3.0.1"/>
</p:tagLst>
</file>

<file path=ppt/tags/tag19.xml><?xml version="1.0" encoding="utf-8"?>
<p:tagLst xmlns:p="http://schemas.openxmlformats.org/presentationml/2006/main">
  <p:tag name="MH" val="20161022204303"/>
  <p:tag name="MH_LIBRARY" val="GRAPHIC"/>
  <p:tag name="MH_ORDER" val="文本框 14"/>
  <p:tag name="PA" val="v3.0.1"/>
</p:tagLst>
</file>

<file path=ppt/tags/tag2.xml><?xml version="1.0" encoding="utf-8"?>
<p:tagLst xmlns:p="http://schemas.openxmlformats.org/presentationml/2006/main">
  <p:tag name="MH" val="20161022204303"/>
  <p:tag name="MH_LIBRARY" val="GRAPHIC"/>
  <p:tag name="MH_ORDER" val="TextBox 11"/>
  <p:tag name="PA" val="v3.0.1"/>
</p:tagLst>
</file>

<file path=ppt/tags/tag20.xml><?xml version="1.0" encoding="utf-8"?>
<p:tagLst xmlns:p="http://schemas.openxmlformats.org/presentationml/2006/main">
  <p:tag name="MH" val="20161022204343"/>
  <p:tag name="MH_LIBRARY" val="GRAPHIC"/>
  <p:tag name="MH_ORDER" val="标题 5"/>
  <p:tag name="PA" val="v3.0.1"/>
</p:tagLst>
</file>

<file path=ppt/tags/tag21.xml><?xml version="1.0" encoding="utf-8"?>
<p:tagLst xmlns:p="http://schemas.openxmlformats.org/presentationml/2006/main">
  <p:tag name="MH" val="20161022204343"/>
  <p:tag name="MH_LIBRARY" val="GRAPHIC"/>
  <p:tag name="MH_ORDER" val="文本占位符 6"/>
  <p:tag name="PA" val="v3.0.1"/>
</p:tagLst>
</file>

<file path=ppt/tags/tag22.xml><?xml version="1.0" encoding="utf-8"?>
<p:tagLst xmlns:p="http://schemas.openxmlformats.org/presentationml/2006/main">
  <p:tag name="PA" val="v4.0.0"/>
</p:tagLst>
</file>

<file path=ppt/tags/tag23.xml><?xml version="1.0" encoding="utf-8"?>
<p:tagLst xmlns:p="http://schemas.openxmlformats.org/presentationml/2006/main">
  <p:tag name="ISLIDE TOOLS.GUIDESSETTING" val="{&quot;Id&quot;:&quot;GuidesStyle_Normal&quot;,&quot;Name&quot;:&quot;正常&quot;,&quot;HeaderHeight&quot;:10.0,&quot;FooterHeight&quot;:4.0,&quot;SideMargin&quot;:3.0,&quot;TopMargin&quot;:3.0,&quot;BottomMargin&quot;:3.0,&quot;IntervalMargin&quot;:3.0}"/>
  <p:tag name="ISPRING_ULTRA_SCORM_COURSE_ID" val="535F23DA-ED0E-4336-8CD9-723462EE7365"/>
  <p:tag name="ISPRING_SCORM_ENDPOINT" val="&lt;endpoint&gt;&lt;enable&gt;0&lt;/enable&gt;&lt;lrs&gt;http://&lt;/lrs&gt;&lt;auth&gt;0&lt;/auth&gt;&lt;login&gt;&lt;/login&gt;&lt;password&gt;&lt;/password&gt;&lt;key&gt;&lt;/key&gt;&lt;name&gt;&lt;/name&gt;&lt;email&gt;&lt;/email&gt;&lt;/endpoint&gt;&#10;"/>
  <p:tag name="ISPRING_SCORM_RATE_SLIDES" val="1"/>
  <p:tag name="ISPRINGONLINEFOLDERID" val="0"/>
  <p:tag name="ISPRINGONLINEFOLDERPATH" val="内容列表"/>
  <p:tag name="ISPRINGCLOUDFOLDERID" val="0"/>
  <p:tag name="ISPRINGCLOUDFOLDERPATH" val="系统信息库"/>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PRESENTATION_TITLE" val="演示文稿9"/>
</p:tagLst>
</file>

<file path=ppt/tags/tag3.xml><?xml version="1.0" encoding="utf-8"?>
<p:tagLst xmlns:p="http://schemas.openxmlformats.org/presentationml/2006/main">
  <p:tag name="MH" val="20161022204303"/>
  <p:tag name="MH_LIBRARY" val="GRAPHIC"/>
  <p:tag name="MH_ORDER" val="文本框 13"/>
  <p:tag name="PA" val="v3.0.1"/>
</p:tagLst>
</file>

<file path=ppt/tags/tag4.xml><?xml version="1.0" encoding="utf-8"?>
<p:tagLst xmlns:p="http://schemas.openxmlformats.org/presentationml/2006/main">
  <p:tag name="MH" val="20161022204303"/>
  <p:tag name="MH_LIBRARY" val="GRAPHIC"/>
  <p:tag name="MH_ORDER" val="文本框 14"/>
  <p:tag name="PA" val="v3.0.1"/>
</p:tagLst>
</file>

<file path=ppt/tags/tag5.xml><?xml version="1.0" encoding="utf-8"?>
<p:tagLst xmlns:p="http://schemas.openxmlformats.org/presentationml/2006/main">
  <p:tag name="MH" val="20161022204343"/>
  <p:tag name="MH_LIBRARY" val="GRAPHIC"/>
  <p:tag name="MH_ORDER" val="标题 5"/>
  <p:tag name="PA" val="v3.0.1"/>
</p:tagLst>
</file>

<file path=ppt/tags/tag6.xml><?xml version="1.0" encoding="utf-8"?>
<p:tagLst xmlns:p="http://schemas.openxmlformats.org/presentationml/2006/main">
  <p:tag name="MH" val="20161022204343"/>
  <p:tag name="MH_LIBRARY" val="GRAPHIC"/>
  <p:tag name="MH_ORDER" val="文本占位符 6"/>
  <p:tag name="PA" val="v3.0.1"/>
</p:tagLst>
</file>

<file path=ppt/tags/tag7.xml><?xml version="1.0" encoding="utf-8"?>
<p:tagLst xmlns:p="http://schemas.openxmlformats.org/presentationml/2006/main">
  <p:tag name="MH" val="20161022204303"/>
  <p:tag name="MH_LIBRARY" val="GRAPHIC"/>
  <p:tag name="MH_ORDER" val="TextBox 11"/>
  <p:tag name="PA" val="v3.0.1"/>
</p:tagLst>
</file>

<file path=ppt/tags/tag8.xml><?xml version="1.0" encoding="utf-8"?>
<p:tagLst xmlns:p="http://schemas.openxmlformats.org/presentationml/2006/main">
  <p:tag name="MH" val="20161022204303"/>
  <p:tag name="MH_LIBRARY" val="GRAPHIC"/>
  <p:tag name="MH_ORDER" val="文本框 13"/>
  <p:tag name="PA" val="v3.0.1"/>
</p:tagLst>
</file>

<file path=ppt/tags/tag9.xml><?xml version="1.0" encoding="utf-8"?>
<p:tagLst xmlns:p="http://schemas.openxmlformats.org/presentationml/2006/main">
  <p:tag name="MH" val="20161022204303"/>
  <p:tag name="MH_LIBRARY" val="GRAPHIC"/>
  <p:tag name="MH_ORDER" val="文本框 14"/>
  <p:tag name="PA" val="v3.0.1"/>
</p:tagLst>
</file>

<file path=ppt/theme/theme1.xml><?xml version="1.0" encoding="utf-8"?>
<a:theme xmlns:a="http://schemas.openxmlformats.org/drawingml/2006/main" name="主题">
  <a:themeElements>
    <a:clrScheme name="MC-欧美风主题色">
      <a:dk1>
        <a:srgbClr val="000000"/>
      </a:dk1>
      <a:lt1>
        <a:srgbClr val="FFFFFF"/>
      </a:lt1>
      <a:dk2>
        <a:srgbClr val="44546A"/>
      </a:dk2>
      <a:lt2>
        <a:srgbClr val="E7E6E6"/>
      </a:lt2>
      <a:accent1>
        <a:srgbClr val="7D6F7E"/>
      </a:accent1>
      <a:accent2>
        <a:srgbClr val="9195C0"/>
      </a:accent2>
      <a:accent3>
        <a:srgbClr val="E5A4B2"/>
      </a:accent3>
      <a:accent4>
        <a:srgbClr val="A5CCC9"/>
      </a:accent4>
      <a:accent5>
        <a:srgbClr val="7D6F7E"/>
      </a:accent5>
      <a:accent6>
        <a:srgbClr val="9195C0"/>
      </a:accent6>
      <a:hlink>
        <a:srgbClr val="0563C1"/>
      </a:hlink>
      <a:folHlink>
        <a:srgbClr val="954F72"/>
      </a:folHlink>
    </a:clrScheme>
    <a:fontScheme name="Arial+微软雅黑">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nchor="ctr">
        <a:spAutoFit/>
      </a:bodyPr>
      <a:lstStyle>
        <a:defPPr>
          <a:lnSpc>
            <a:spcPct val="120000"/>
          </a:lnSpc>
          <a:defRPr dirty="0" smtClean="0">
            <a:solidFill>
              <a:schemeClr val="tx1">
                <a:lumMod val="75000"/>
                <a:lumOff val="25000"/>
              </a:schemeClr>
            </a:solidFill>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千图</Template>
  <TotalTime>0</TotalTime>
  <Words>3057</Words>
  <Application>WPS 演示</Application>
  <PresentationFormat>宽屏</PresentationFormat>
  <Paragraphs>411</Paragraphs>
  <Slides>24</Slides>
  <Notes>24</Notes>
  <HiddenSlides>0</HiddenSlides>
  <MMClips>1</MMClips>
  <ScaleCrop>false</ScaleCrop>
  <HeadingPairs>
    <vt:vector size="6" baseType="variant">
      <vt:variant>
        <vt:lpstr>已用的字体</vt:lpstr>
      </vt:variant>
      <vt:variant>
        <vt:i4>21</vt:i4>
      </vt:variant>
      <vt:variant>
        <vt:lpstr>主题</vt:lpstr>
      </vt:variant>
      <vt:variant>
        <vt:i4>1</vt:i4>
      </vt:variant>
      <vt:variant>
        <vt:lpstr>幻灯片标题</vt:lpstr>
      </vt:variant>
      <vt:variant>
        <vt:i4>24</vt:i4>
      </vt:variant>
    </vt:vector>
  </HeadingPairs>
  <TitlesOfParts>
    <vt:vector size="46" baseType="lpstr">
      <vt:lpstr>Arial</vt:lpstr>
      <vt:lpstr>宋体</vt:lpstr>
      <vt:lpstr>Wingdings</vt:lpstr>
      <vt:lpstr>方正卡通简体</vt:lpstr>
      <vt:lpstr>方正有猫在_GBK</vt:lpstr>
      <vt:lpstr>汉仪乐喵体简</vt:lpstr>
      <vt:lpstr>微软雅黑</vt:lpstr>
      <vt:lpstr>Calibri</vt:lpstr>
      <vt:lpstr>UKIJ Qolyazma</vt:lpstr>
      <vt:lpstr>Segoe Print</vt:lpstr>
      <vt:lpstr>Impact</vt:lpstr>
      <vt:lpstr>Open Sans</vt:lpstr>
      <vt:lpstr>Arial Unicode MS</vt:lpstr>
      <vt:lpstr>等线</vt:lpstr>
      <vt:lpstr>Arial Black</vt:lpstr>
      <vt:lpstr>华文黑体</vt:lpstr>
      <vt:lpstr>黑体</vt:lpstr>
      <vt:lpstr>Calibri</vt:lpstr>
      <vt:lpstr>Open Sans</vt:lpstr>
      <vt:lpstr>Arial</vt:lpstr>
      <vt:lpstr>MS PGothic</vt:lpstr>
      <vt:lpstr>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演示文稿9</dc:title>
  <dc:creator>柚子设计</dc:creator>
  <cp:keywords>MC-PPT模板</cp:keywords>
  <cp:category>模板</cp:category>
  <cp:lastModifiedBy>南蛮姑娘</cp:lastModifiedBy>
  <cp:revision>11</cp:revision>
  <dcterms:created xsi:type="dcterms:W3CDTF">2017-11-15T07:51:00Z</dcterms:created>
  <dcterms:modified xsi:type="dcterms:W3CDTF">2021-09-14T09:47:55Z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9BA2B3BDF3C94172B747D08401DEBE1E</vt:lpwstr>
  </property>
  <property fmtid="{D5CDD505-2E9C-101B-9397-08002B2CF9AE}" pid="3" name="KSOProductBuildVer">
    <vt:lpwstr>2052-11.1.0.10700</vt:lpwstr>
  </property>
</Properties>
</file>